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5"/>
  </p:notesMasterIdLst>
  <p:sldIdLst>
    <p:sldId id="487" r:id="rId3"/>
    <p:sldId id="467" r:id="rId4"/>
    <p:sldId id="7754" r:id="rId5"/>
    <p:sldId id="7757" r:id="rId6"/>
    <p:sldId id="488" r:id="rId7"/>
    <p:sldId id="489" r:id="rId8"/>
    <p:sldId id="7745" r:id="rId9"/>
    <p:sldId id="7752" r:id="rId10"/>
    <p:sldId id="7751" r:id="rId11"/>
    <p:sldId id="7753" r:id="rId12"/>
    <p:sldId id="7758" r:id="rId13"/>
    <p:sldId id="7759" r:id="rId14"/>
    <p:sldId id="495" r:id="rId15"/>
    <p:sldId id="7755" r:id="rId16"/>
    <p:sldId id="498" r:id="rId17"/>
    <p:sldId id="7756" r:id="rId18"/>
    <p:sldId id="7746" r:id="rId19"/>
    <p:sldId id="7748" r:id="rId20"/>
    <p:sldId id="7750" r:id="rId21"/>
    <p:sldId id="499" r:id="rId22"/>
    <p:sldId id="7747" r:id="rId23"/>
    <p:sldId id="5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68358063d5bdda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0" y="0"/>
            <a:ext cx="12192000" cy="6249971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9BF3-2780-481B-9FEB-2A72C6C8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9460" cy="503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B6DEB1-0ACF-4AAB-AE8A-609B2B1C1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9" y="1"/>
            <a:ext cx="5998591" cy="5032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5F16C4-9451-4E4C-AFDC-A54FB8F99A53}"/>
              </a:ext>
            </a:extLst>
          </p:cNvPr>
          <p:cNvSpPr txBox="1"/>
          <p:nvPr/>
        </p:nvSpPr>
        <p:spPr>
          <a:xfrm>
            <a:off x="4308050" y="5195537"/>
            <a:ext cx="3242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ngoằn ngoèo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C6C71-E25C-4309-A13F-304196C65AB1}"/>
              </a:ext>
            </a:extLst>
          </p:cNvPr>
          <p:cNvSpPr txBox="1"/>
          <p:nvPr/>
        </p:nvSpPr>
        <p:spPr>
          <a:xfrm>
            <a:off x="4485590" y="5780312"/>
            <a:ext cx="230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uốn lượn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74FDC-1073-4A6A-9206-92BF1092BAAC}"/>
              </a:ext>
            </a:extLst>
          </p:cNvPr>
          <p:cNvSpPr txBox="1"/>
          <p:nvPr/>
        </p:nvSpPr>
        <p:spPr>
          <a:xfrm>
            <a:off x="4485590" y="6273225"/>
            <a:ext cx="190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quanh co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45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EAAC-83B4-47DD-8211-B462104BFB9E}"/>
              </a:ext>
            </a:extLst>
          </p:cNvPr>
          <p:cNvSpPr txBox="1"/>
          <p:nvPr/>
        </p:nvSpPr>
        <p:spPr>
          <a:xfrm>
            <a:off x="386499" y="292231"/>
            <a:ext cx="1136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Ngoài ra còn một số từ ngữ về núi rừng: 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bảo vệ rừng, giữ rừng, khu bảo tồn thiên nhiên, trồng cây gây rừng, phủ xanh đồi núi trọc, lũ quét, cháy rừng.....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E0D41-4B70-4D82-AC8B-34FF48D8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8549"/>
            <a:ext cx="3930976" cy="3006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B92FD-A5D0-49A5-9091-62F397D0C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56" y="2045619"/>
            <a:ext cx="3824139" cy="2999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3BFD80-B145-4C88-BCD2-F15C6F83E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4" y="2045618"/>
            <a:ext cx="4122654" cy="2926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0393F-4DE4-4C1D-BF03-2C9D2CD06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" y="5051828"/>
            <a:ext cx="3815225" cy="2826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A945D-AF3C-4B4C-97F7-19E962AF1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55" y="4971898"/>
            <a:ext cx="3824139" cy="2906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CA7D01-5A2C-4D47-ACFB-A9D330D5E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2" y="4971898"/>
            <a:ext cx="4122656" cy="28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915CD9-5D72-4B33-B54F-5E6C113B42B3}"/>
              </a:ext>
            </a:extLst>
          </p:cNvPr>
          <p:cNvSpPr txBox="1"/>
          <p:nvPr/>
        </p:nvSpPr>
        <p:spPr>
          <a:xfrm>
            <a:off x="989814" y="904973"/>
            <a:ext cx="451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Từ ngữ chỉ sự vật</a:t>
            </a:r>
            <a:endParaRPr lang="en-US" sz="4000" b="1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C4B630-2F42-4919-A8D6-5AB32B15B3AE}"/>
              </a:ext>
            </a:extLst>
          </p:cNvPr>
          <p:cNvSpPr/>
          <p:nvPr/>
        </p:nvSpPr>
        <p:spPr>
          <a:xfrm>
            <a:off x="6836731" y="1711636"/>
            <a:ext cx="41360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mênh mông</a:t>
            </a:r>
          </a:p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uốn lượn</a:t>
            </a:r>
          </a:p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ngoằn ngoèo</a:t>
            </a:r>
          </a:p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trắng xóa</a:t>
            </a:r>
          </a:p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sừng sững</a:t>
            </a:r>
          </a:p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gập ghềnh</a:t>
            </a:r>
          </a:p>
          <a:p>
            <a:pPr algn="just"/>
            <a:r>
              <a:rPr lang="vi-VN" sz="4000" b="1" dirty="0">
                <a:solidFill>
                  <a:srgbClr val="FF0000"/>
                </a:solidFill>
                <a:latin typeface="+mj-lt"/>
              </a:rPr>
              <a:t>quanh co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D9EED-DEA8-47D3-A8CD-468825068ABA}"/>
              </a:ext>
            </a:extLst>
          </p:cNvPr>
          <p:cNvSpPr/>
          <p:nvPr/>
        </p:nvSpPr>
        <p:spPr>
          <a:xfrm>
            <a:off x="989814" y="1711636"/>
            <a:ext cx="4136069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400" b="1" dirty="0">
                <a:solidFill>
                  <a:srgbClr val="FF0000"/>
                </a:solidFill>
                <a:latin typeface="+mj-lt"/>
              </a:rPr>
              <a:t>núi</a:t>
            </a:r>
          </a:p>
          <a:p>
            <a:pPr algn="just"/>
            <a:r>
              <a:rPr lang="vi-VN" sz="4400" b="1" dirty="0">
                <a:solidFill>
                  <a:srgbClr val="FF0000"/>
                </a:solidFill>
                <a:latin typeface="+mj-lt"/>
              </a:rPr>
              <a:t>thác nước</a:t>
            </a:r>
          </a:p>
          <a:p>
            <a:pPr algn="just"/>
            <a:r>
              <a:rPr lang="vi-VN" sz="4400" b="1" dirty="0">
                <a:solidFill>
                  <a:srgbClr val="FF0000"/>
                </a:solidFill>
                <a:latin typeface="+mj-lt"/>
              </a:rPr>
              <a:t>ruộng bậc thang</a:t>
            </a:r>
          </a:p>
          <a:p>
            <a:pPr algn="just"/>
            <a:r>
              <a:rPr lang="vi-VN" sz="4400" b="1" dirty="0">
                <a:solidFill>
                  <a:srgbClr val="FF0000"/>
                </a:solidFill>
                <a:latin typeface="+mj-lt"/>
              </a:rPr>
              <a:t>rừng</a:t>
            </a:r>
          </a:p>
          <a:p>
            <a:pPr algn="just"/>
            <a:r>
              <a:rPr lang="vi-VN" sz="4400" b="1" dirty="0">
                <a:solidFill>
                  <a:srgbClr val="FF0000"/>
                </a:solidFill>
                <a:latin typeface="+mj-lt"/>
              </a:rPr>
              <a:t>suối 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57EB33-EBBD-4B04-B63C-14C54F4A39F6}"/>
              </a:ext>
            </a:extLst>
          </p:cNvPr>
          <p:cNvSpPr/>
          <p:nvPr/>
        </p:nvSpPr>
        <p:spPr>
          <a:xfrm>
            <a:off x="6234702" y="904973"/>
            <a:ext cx="47051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Từ ngữ chỉ đặc điểm</a:t>
            </a:r>
            <a:endParaRPr lang="en-US" sz="4000" b="1" dirty="0"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A141E5-9AEB-493C-A2D0-F2687093E627}"/>
              </a:ext>
            </a:extLst>
          </p:cNvPr>
          <p:cNvCxnSpPr>
            <a:cxnSpLocks/>
          </p:cNvCxnSpPr>
          <p:nvPr/>
        </p:nvCxnSpPr>
        <p:spPr>
          <a:xfrm>
            <a:off x="5850481" y="0"/>
            <a:ext cx="4850" cy="6858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3421" y="118242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918FC7-5767-4AB5-89FE-0501CD464359}"/>
              </a:ext>
            </a:extLst>
          </p:cNvPr>
          <p:cNvSpPr txBox="1"/>
          <p:nvPr/>
        </p:nvSpPr>
        <p:spPr>
          <a:xfrm>
            <a:off x="3535052" y="1508289"/>
            <a:ext cx="600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M : Ngọn núi sừng sững.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7D5F52-84B8-405C-B0FA-FF38C04971AB}"/>
              </a:ext>
            </a:extLst>
          </p:cNvPr>
          <p:cNvCxnSpPr>
            <a:cxnSpLocks/>
          </p:cNvCxnSpPr>
          <p:nvPr/>
        </p:nvCxnSpPr>
        <p:spPr>
          <a:xfrm>
            <a:off x="6096000" y="2093064"/>
            <a:ext cx="1652833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61D2D5-58BF-45CA-8FDB-A61946AF584C}"/>
              </a:ext>
            </a:extLst>
          </p:cNvPr>
          <p:cNvSpPr txBox="1"/>
          <p:nvPr/>
        </p:nvSpPr>
        <p:spPr>
          <a:xfrm>
            <a:off x="5901179" y="1659118"/>
            <a:ext cx="27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A805ED-0DC1-421B-87D4-B4C8649FD025}"/>
              </a:ext>
            </a:extLst>
          </p:cNvPr>
          <p:cNvCxnSpPr>
            <a:cxnSpLocks/>
          </p:cNvCxnSpPr>
          <p:nvPr/>
        </p:nvCxnSpPr>
        <p:spPr>
          <a:xfrm flipH="1">
            <a:off x="5901179" y="1385740"/>
            <a:ext cx="194821" cy="81070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390CA3-36E6-414B-AF99-BB31FEF73AFB}"/>
              </a:ext>
            </a:extLst>
          </p:cNvPr>
          <p:cNvCxnSpPr/>
          <p:nvPr/>
        </p:nvCxnSpPr>
        <p:spPr>
          <a:xfrm>
            <a:off x="5184742" y="96153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10D267-BC73-47FB-9741-B2C20C1F4E71}"/>
              </a:ext>
            </a:extLst>
          </p:cNvPr>
          <p:cNvSpPr txBox="1"/>
          <p:nvPr/>
        </p:nvSpPr>
        <p:spPr>
          <a:xfrm>
            <a:off x="9059159" y="2196445"/>
            <a:ext cx="177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59E0B9-24C2-449A-B03F-F9CEE54E8DF9}"/>
              </a:ext>
            </a:extLst>
          </p:cNvPr>
          <p:cNvCxnSpPr>
            <a:cxnSpLocks/>
          </p:cNvCxnSpPr>
          <p:nvPr/>
        </p:nvCxnSpPr>
        <p:spPr>
          <a:xfrm flipV="1">
            <a:off x="4961997" y="1036353"/>
            <a:ext cx="1500433" cy="120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2C01F5-E160-46D9-A63E-992A7134B440}"/>
              </a:ext>
            </a:extLst>
          </p:cNvPr>
          <p:cNvCxnSpPr>
            <a:cxnSpLocks/>
          </p:cNvCxnSpPr>
          <p:nvPr/>
        </p:nvCxnSpPr>
        <p:spPr>
          <a:xfrm>
            <a:off x="8883977" y="1048397"/>
            <a:ext cx="2122602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F3271-55DF-46A6-BF42-A118E87D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" y="179109"/>
            <a:ext cx="11726944" cy="66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75" y="1023938"/>
            <a:ext cx="11845157" cy="464157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8AEBE8E-35FC-45CD-A935-C2A35A77C108}"/>
              </a:ext>
            </a:extLst>
          </p:cNvPr>
          <p:cNvCxnSpPr>
            <a:cxnSpLocks/>
          </p:cNvCxnSpPr>
          <p:nvPr/>
        </p:nvCxnSpPr>
        <p:spPr>
          <a:xfrm>
            <a:off x="4365523" y="955759"/>
            <a:ext cx="2458064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8413119" y="922161"/>
            <a:ext cx="1500433" cy="120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1371F54-60E0-4B63-8869-DDDB7EC59ED5}"/>
              </a:ext>
            </a:extLst>
          </p:cNvPr>
          <p:cNvSpPr txBox="1"/>
          <p:nvPr/>
        </p:nvSpPr>
        <p:spPr>
          <a:xfrm>
            <a:off x="3101419" y="5588400"/>
            <a:ext cx="9570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M: - Cú mèo làm tổ ở đâu? </a:t>
            </a:r>
          </a:p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      - Cú mèo làm tổ trong hốc cây.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367AF0-776E-40F2-93DE-05FEC56D20BC}"/>
              </a:ext>
            </a:extLst>
          </p:cNvPr>
          <p:cNvCxnSpPr>
            <a:cxnSpLocks/>
          </p:cNvCxnSpPr>
          <p:nvPr/>
        </p:nvCxnSpPr>
        <p:spPr>
          <a:xfrm>
            <a:off x="6777136" y="6127009"/>
            <a:ext cx="1061884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C995CC-7621-4ABF-8C2B-16834AFA25AF}"/>
              </a:ext>
            </a:extLst>
          </p:cNvPr>
          <p:cNvCxnSpPr>
            <a:cxnSpLocks/>
          </p:cNvCxnSpPr>
          <p:nvPr/>
        </p:nvCxnSpPr>
        <p:spPr>
          <a:xfrm>
            <a:off x="6760005" y="6656332"/>
            <a:ext cx="2318007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F3271-55DF-46A6-BF42-A118E87D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" y="179109"/>
            <a:ext cx="11726944" cy="66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6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-229129" y="-190747"/>
            <a:ext cx="12531108" cy="704874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-339365" y="-190747"/>
            <a:ext cx="12905295" cy="7172691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130" y="-66802"/>
            <a:ext cx="6870023" cy="69248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77908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đem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565DC-85DC-465D-911E-F317FAE1F57A}"/>
              </a:ext>
            </a:extLst>
          </p:cNvPr>
          <p:cNvSpPr txBox="1"/>
          <p:nvPr/>
        </p:nvSpPr>
        <p:spPr>
          <a:xfrm>
            <a:off x="3045571" y="5181739"/>
            <a:ext cx="6185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M : Rùa con đi chợ khi nào ?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      Rùa con đi chợ đầu xuân</a:t>
            </a:r>
            <a:r>
              <a:rPr lang="vi-VN" sz="3200" b="1" dirty="0">
                <a:latin typeface="+mj-lt"/>
              </a:rPr>
              <a:t>.</a:t>
            </a:r>
            <a:endParaRPr lang="en-US" sz="3200" b="1" dirty="0"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6401586" y="971585"/>
            <a:ext cx="1969416" cy="602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9745321" y="989481"/>
            <a:ext cx="1500433" cy="120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6288465" y="5720348"/>
            <a:ext cx="1366100" cy="602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6401586" y="6246913"/>
            <a:ext cx="1500433" cy="120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0" y="0"/>
            <a:ext cx="12370676" cy="6975835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083325"/>
            <a:ext cx="2981324" cy="2341038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5" y="942975"/>
            <a:ext cx="4631707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631708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5131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110161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Động Vật">
            <a:hlinkClick r:id="" action="ppaction://media"/>
            <a:extLst>
              <a:ext uri="{FF2B5EF4-FFF2-40B4-BE49-F238E27FC236}">
                <a16:creationId xmlns:a16="http://schemas.microsoft.com/office/drawing/2014/main" id="{49EA1C5D-7244-4A72-84F5-816DBF95A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3702" y="0"/>
            <a:ext cx="13668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7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4D3D1-CEA6-47D4-98E6-68CE1CB527B1}"/>
              </a:ext>
            </a:extLst>
          </p:cNvPr>
          <p:cNvSpPr/>
          <p:nvPr/>
        </p:nvSpPr>
        <p:spPr>
          <a:xfrm>
            <a:off x="0" y="0"/>
            <a:ext cx="12192000" cy="6297105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D19D9-98D6-4C3C-AE2D-6B5F93B7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54" y="1499974"/>
            <a:ext cx="4004331" cy="766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CF02A-7A9C-471C-B7AD-8F9FEEF4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683" y="2353349"/>
            <a:ext cx="854733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3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1876720" y="914385"/>
            <a:ext cx="2685853" cy="3535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>
            <a:off x="7759045" y="994683"/>
            <a:ext cx="2798976" cy="2231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941178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9C293-9C2F-4531-87F2-9EF979CA5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988"/>
            <a:ext cx="5750351" cy="5837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18CDD-C1AB-486D-BA05-285F7153F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9" y="-65988"/>
            <a:ext cx="5550670" cy="5837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8E1C5-8314-4D23-BAE3-7B8EFDE37DB4}"/>
              </a:ext>
            </a:extLst>
          </p:cNvPr>
          <p:cNvSpPr txBox="1"/>
          <p:nvPr/>
        </p:nvSpPr>
        <p:spPr>
          <a:xfrm>
            <a:off x="4166647" y="6127423"/>
            <a:ext cx="428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+mj-lt"/>
              </a:rPr>
              <a:t>Ruộng bậc thang</a:t>
            </a:r>
            <a:endParaRPr lang="en-US" sz="32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90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6DE3F-FB12-47CE-9AB6-F66462518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" y="0"/>
            <a:ext cx="5812950" cy="5335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24C3F7-C427-4EB6-8732-D7B45DA0C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05" y="0"/>
            <a:ext cx="5614595" cy="5269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DAB1D8-84CE-42DF-BEBD-02347FCD3BEB}"/>
              </a:ext>
            </a:extLst>
          </p:cNvPr>
          <p:cNvSpPr txBox="1"/>
          <p:nvPr/>
        </p:nvSpPr>
        <p:spPr>
          <a:xfrm>
            <a:off x="4270342" y="5693790"/>
            <a:ext cx="3365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+mj-lt"/>
              </a:rPr>
              <a:t>gập ghềnh</a:t>
            </a:r>
            <a:endParaRPr lang="en-US" sz="4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8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481</Words>
  <Application>Microsoft Office PowerPoint</Application>
  <PresentationFormat>Widescreen</PresentationFormat>
  <Paragraphs>81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UTM Avo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Bích Chi</cp:lastModifiedBy>
  <cp:revision>64</cp:revision>
  <dcterms:created xsi:type="dcterms:W3CDTF">2022-11-12T11:12:06Z</dcterms:created>
  <dcterms:modified xsi:type="dcterms:W3CDTF">2024-05-08T08:41:52Z</dcterms:modified>
</cp:coreProperties>
</file>