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9" r:id="rId7"/>
  </p:sldMasterIdLst>
  <p:notesMasterIdLst>
    <p:notesMasterId r:id="rId41"/>
  </p:notesMasterIdLst>
  <p:sldIdLst>
    <p:sldId id="485" r:id="rId8"/>
    <p:sldId id="486" r:id="rId9"/>
    <p:sldId id="487" r:id="rId10"/>
    <p:sldId id="490" r:id="rId11"/>
    <p:sldId id="287" r:id="rId12"/>
    <p:sldId id="4034" r:id="rId13"/>
    <p:sldId id="493" r:id="rId14"/>
    <p:sldId id="492" r:id="rId15"/>
    <p:sldId id="345" r:id="rId16"/>
    <p:sldId id="346" r:id="rId17"/>
    <p:sldId id="501" r:id="rId18"/>
    <p:sldId id="4038" r:id="rId19"/>
    <p:sldId id="4040" r:id="rId20"/>
    <p:sldId id="4039" r:id="rId21"/>
    <p:sldId id="4036" r:id="rId22"/>
    <p:sldId id="4041" r:id="rId23"/>
    <p:sldId id="4033" r:id="rId24"/>
    <p:sldId id="4032" r:id="rId25"/>
    <p:sldId id="4042" r:id="rId26"/>
    <p:sldId id="258" r:id="rId27"/>
    <p:sldId id="259" r:id="rId28"/>
    <p:sldId id="260" r:id="rId29"/>
    <p:sldId id="4043" r:id="rId30"/>
    <p:sldId id="4030" r:id="rId31"/>
    <p:sldId id="4031" r:id="rId32"/>
    <p:sldId id="4045" r:id="rId33"/>
    <p:sldId id="262" r:id="rId34"/>
    <p:sldId id="4048" r:id="rId35"/>
    <p:sldId id="4047" r:id="rId36"/>
    <p:sldId id="4046" r:id="rId37"/>
    <p:sldId id="264" r:id="rId38"/>
    <p:sldId id="508" r:id="rId39"/>
    <p:sldId id="402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0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9D83C-ADC2-47D9-B36B-81094E525700}"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5AAAE-F359-43CF-96C5-BFAF5D419574}" type="slidenum">
              <a:rPr lang="en-US" smtClean="0"/>
              <a:t>‹#›</a:t>
            </a:fld>
            <a:endParaRPr lang="en-US"/>
          </a:p>
        </p:txBody>
      </p:sp>
    </p:spTree>
    <p:extLst>
      <p:ext uri="{BB962C8B-B14F-4D97-AF65-F5344CB8AC3E}">
        <p14:creationId xmlns:p14="http://schemas.microsoft.com/office/powerpoint/2010/main" val="24119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332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1293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697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1018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hộp quà có câu hỏi bên trong. Hộp quà chia làm 2 ngăn, 1 ngăn có câu hỏi. 1 ngăn có quà cho hs bốc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5CD6C-DBC4-4DB0-9F6A-828C4E0D8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3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86847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5005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8281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5088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07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320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8462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137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4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155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156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58678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2082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612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53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4572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0422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4328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7648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0171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7802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330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88333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5977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6471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9323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2293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68332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60963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75643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44639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32418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4286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7148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55636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648387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32519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304434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3/7/2024</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748779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8" indent="0" algn="ctr">
              <a:buNone/>
              <a:defRPr>
                <a:solidFill>
                  <a:schemeClr val="tx1">
                    <a:tint val="75000"/>
                  </a:schemeClr>
                </a:solidFill>
              </a:defRPr>
            </a:lvl2pPr>
            <a:lvl3pPr marL="609615" indent="0" algn="ctr">
              <a:buNone/>
              <a:defRPr>
                <a:solidFill>
                  <a:schemeClr val="tx1">
                    <a:tint val="75000"/>
                  </a:schemeClr>
                </a:solidFill>
              </a:defRPr>
            </a:lvl3pPr>
            <a:lvl4pPr marL="914423" indent="0" algn="ctr">
              <a:buNone/>
              <a:defRPr>
                <a:solidFill>
                  <a:schemeClr val="tx1">
                    <a:tint val="75000"/>
                  </a:schemeClr>
                </a:solidFill>
              </a:defRPr>
            </a:lvl4pPr>
            <a:lvl5pPr marL="1219230"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44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591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6"/>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08" indent="0">
              <a:buNone/>
              <a:defRPr sz="1200">
                <a:solidFill>
                  <a:schemeClr val="tx1">
                    <a:tint val="75000"/>
                  </a:schemeClr>
                </a:solidFill>
              </a:defRPr>
            </a:lvl2pPr>
            <a:lvl3pPr marL="609615" indent="0">
              <a:buNone/>
              <a:defRPr sz="1067">
                <a:solidFill>
                  <a:schemeClr val="tx1">
                    <a:tint val="75000"/>
                  </a:schemeClr>
                </a:solidFill>
              </a:defRPr>
            </a:lvl3pPr>
            <a:lvl4pPr marL="914423" indent="0">
              <a:buNone/>
              <a:defRPr sz="933">
                <a:solidFill>
                  <a:schemeClr val="tx1">
                    <a:tint val="75000"/>
                  </a:schemeClr>
                </a:solidFill>
              </a:defRPr>
            </a:lvl4pPr>
            <a:lvl5pPr marL="1219230"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92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119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23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31192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73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377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7"/>
            <a:ext cx="3407834"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2" cy="31273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30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8" indent="0">
              <a:buNone/>
              <a:defRPr sz="1867"/>
            </a:lvl2pPr>
            <a:lvl3pPr marL="609615" indent="0">
              <a:buNone/>
              <a:defRPr sz="1600"/>
            </a:lvl3pPr>
            <a:lvl4pPr marL="914423" indent="0">
              <a:buNone/>
              <a:defRPr sz="1333"/>
            </a:lvl4pPr>
            <a:lvl5pPr marL="1219230" indent="0">
              <a:buNone/>
              <a:defRPr sz="1333"/>
            </a:lvl5pPr>
            <a:lvl6pPr marL="1524038" indent="0">
              <a:buNone/>
              <a:defRPr sz="1333"/>
            </a:lvl6pPr>
            <a:lvl7pPr marL="1828845" indent="0">
              <a:buNone/>
              <a:defRPr sz="1333"/>
            </a:lvl7pPr>
            <a:lvl8pPr marL="2133653" indent="0">
              <a:buNone/>
              <a:defRPr sz="1333"/>
            </a:lvl8pPr>
            <a:lvl9pPr marL="2438461"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59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89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524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419710108"/>
      </p:ext>
    </p:extLst>
  </p:cSld>
  <p:clrMapOvr>
    <a:masterClrMapping/>
  </p:clrMapOvr>
  <p:transition advClick="0" advTm="0">
    <p:circl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65041314"/>
      </p:ext>
    </p:extLst>
  </p:cSld>
  <p:clrMapOvr>
    <a:masterClrMapping/>
  </p:clrMapOvr>
  <p:transition advClick="0" advTm="0">
    <p:circl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530664024"/>
      </p:ext>
    </p:extLst>
  </p:cSld>
  <p:clrMapOvr>
    <a:masterClrMapping/>
  </p:clrMapOvr>
  <p:transition advClick="0" advTm="0">
    <p:circl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5664"/>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5664"/>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225618"/>
      </p:ext>
    </p:extLst>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351332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938607928"/>
      </p:ext>
    </p:extLst>
  </p:cSld>
  <p:clrMapOvr>
    <a:masterClrMapping/>
  </p:clrMapOvr>
  <p:transition advClick="0" advTm="0">
    <p:circl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548356564"/>
      </p:ext>
    </p:extLst>
  </p:cSld>
  <p:clrMapOvr>
    <a:masterClrMapping/>
  </p:clrMapOvr>
  <p:transition advClick="0" advTm="0">
    <p:circl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2" name="日期占位符 1"/>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92608" y="136526"/>
            <a:ext cx="11806784" cy="6584950"/>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423880683"/>
      </p:ext>
    </p:extLst>
  </p:cSld>
  <p:clrMapOvr>
    <a:masterClrMapping/>
  </p:clrMapOvr>
  <p:transition advClick="0" advTm="0">
    <p:circl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Tree>
    <p:extLst>
      <p:ext uri="{BB962C8B-B14F-4D97-AF65-F5344CB8AC3E}">
        <p14:creationId xmlns:p14="http://schemas.microsoft.com/office/powerpoint/2010/main" val="3747726173"/>
      </p:ext>
    </p:extLst>
  </p:cSld>
  <p:clrMapOvr>
    <a:masterClrMapping/>
  </p:clrMapOvr>
  <p:transition advClick="0" advTm="0">
    <p:circl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612579824"/>
      </p:ext>
    </p:extLst>
  </p:cSld>
  <p:clrMapOvr>
    <a:masterClrMapping/>
  </p:clrMapOvr>
  <p:transition advClick="0" advTm="0">
    <p:circl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67342" y="151086"/>
            <a:ext cx="11857317" cy="655583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630388727"/>
      </p:ext>
    </p:extLst>
  </p:cSld>
  <p:clrMapOvr>
    <a:masterClrMapping/>
  </p:clrMapOvr>
  <p:transition advClick="0" advTm="0">
    <p:circl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4231"/>
            <a:ext cx="12192000" cy="6862232"/>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1" y="0"/>
            <a:ext cx="12195764" cy="6858000"/>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67342" y="151086"/>
            <a:ext cx="11857317" cy="655583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4630119"/>
            <a:ext cx="12192000" cy="2227881"/>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11510" y="1"/>
            <a:ext cx="12168981" cy="1613543"/>
          </a:xfrm>
          <a:prstGeom prst="rect">
            <a:avLst/>
          </a:prstGeom>
        </p:spPr>
      </p:pic>
    </p:spTree>
    <p:extLst>
      <p:ext uri="{BB962C8B-B14F-4D97-AF65-F5344CB8AC3E}">
        <p14:creationId xmlns:p14="http://schemas.microsoft.com/office/powerpoint/2010/main" val="2066873398"/>
      </p:ext>
    </p:extLst>
  </p:cSld>
  <p:clrMapOvr>
    <a:masterClrMapping/>
  </p:clrMapOvr>
  <p:transition advClick="0" advTm="0">
    <p:circl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2" descr="Ai là triệu phú/Phiên bản 8 (2015-2017) | Wiki Ai là triệu phú | Fandom">
            <a:extLst>
              <a:ext uri="{FF2B5EF4-FFF2-40B4-BE49-F238E27FC236}">
                <a16:creationId xmlns:a16="http://schemas.microsoft.com/office/drawing/2014/main" id="{DF4651B7-5DDB-422B-AC49-A7EA3BEA83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A3A0D9-1A66-49B6-B787-4A1A5836B54E}"/>
              </a:ext>
            </a:extLst>
          </p:cNvPr>
          <p:cNvSpPr txBox="1"/>
          <p:nvPr userDrawn="1"/>
        </p:nvSpPr>
        <p:spPr>
          <a:xfrm>
            <a:off x="0" y="1"/>
            <a:ext cx="1920213" cy="461537"/>
          </a:xfrm>
          <a:prstGeom prst="rect">
            <a:avLst/>
          </a:prstGeom>
          <a:noFill/>
        </p:spPr>
        <p:txBody>
          <a:bodyPr wrap="square" rtlCol="0">
            <a:spAutoFit/>
          </a:bodyPr>
          <a:lstStyle/>
          <a:p>
            <a:pPr algn="ctr"/>
            <a:r>
              <a:rPr lang="en-US" sz="2399">
                <a:solidFill>
                  <a:srgbClr val="002060"/>
                </a:solidFill>
                <a:latin typeface="Times New Roman" panose="02020603050405020304" pitchFamily="18" charset="0"/>
                <a:cs typeface="Times New Roman" panose="02020603050405020304" pitchFamily="18" charset="0"/>
              </a:rPr>
              <a:t>EduFive</a:t>
            </a:r>
          </a:p>
        </p:txBody>
      </p:sp>
      <p:sp>
        <p:nvSpPr>
          <p:cNvPr id="8" name="TextBox 7">
            <a:extLst>
              <a:ext uri="{FF2B5EF4-FFF2-40B4-BE49-F238E27FC236}">
                <a16:creationId xmlns:a16="http://schemas.microsoft.com/office/drawing/2014/main" id="{0D6FBD2E-E760-4DA2-8B54-52424A5B6380}"/>
              </a:ext>
            </a:extLst>
          </p:cNvPr>
          <p:cNvSpPr txBox="1"/>
          <p:nvPr userDrawn="1"/>
        </p:nvSpPr>
        <p:spPr>
          <a:xfrm>
            <a:off x="10560496" y="6365710"/>
            <a:ext cx="1920213" cy="461537"/>
          </a:xfrm>
          <a:prstGeom prst="rect">
            <a:avLst/>
          </a:prstGeom>
          <a:noFill/>
        </p:spPr>
        <p:txBody>
          <a:bodyPr wrap="square" rtlCol="0">
            <a:spAutoFit/>
          </a:bodyPr>
          <a:lstStyle/>
          <a:p>
            <a:pPr algn="ctr"/>
            <a:r>
              <a:rPr lang="en-US" sz="2399">
                <a:solidFill>
                  <a:srgbClr val="002060"/>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294941044"/>
      </p:ext>
    </p:extLst>
  </p:cSld>
  <p:clrMapOvr>
    <a:masterClrMapping/>
  </p:clrMapOvr>
  <p:transition advClick="0" advTm="0">
    <p:circl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2696578169"/>
      </p:ext>
    </p:extLst>
  </p:cSld>
  <p:clrMapOvr>
    <a:masterClrMapping/>
  </p:clrMapOvr>
  <p:transition advClick="0" advTm="0">
    <p:circl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4201069680"/>
      </p:ext>
    </p:extLst>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5452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1485637391"/>
      </p:ext>
    </p:extLst>
  </p:cSld>
  <p:clrMapOvr>
    <a:masterClrMapping/>
  </p:clrMapOvr>
  <p:transition advClick="0" advTm="0">
    <p:circl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94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94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1E820-4398-486C-8A0E-AB272243CEDE}" type="datetimeFigureOut">
              <a:rPr lang="zh-CN" altLang="en-US" smtClean="0"/>
              <a:pPr/>
              <a:t>2024/3/7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7E31A2-B2BC-4EB4-8B56-75304C41C08E}" type="slidenum">
              <a:rPr lang="zh-CN" altLang="en-US" smtClean="0"/>
              <a:pPr/>
              <a:t>‹#›</a:t>
            </a:fld>
            <a:endParaRPr lang="zh-CN" altLang="en-US"/>
          </a:p>
        </p:txBody>
      </p:sp>
    </p:spTree>
    <p:extLst>
      <p:ext uri="{BB962C8B-B14F-4D97-AF65-F5344CB8AC3E}">
        <p14:creationId xmlns:p14="http://schemas.microsoft.com/office/powerpoint/2010/main" val="3460326997"/>
      </p:ext>
    </p:extLst>
  </p:cSld>
  <p:clrMapOvr>
    <a:masterClrMapping/>
  </p:clrMapOvr>
  <p:transition advClick="0" advTm="0">
    <p:circl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21528"/>
      </p:ext>
    </p:extLst>
  </p:cSld>
  <p:clrMapOvr>
    <a:masterClrMapping/>
  </p:clrMapOvr>
  <p:transition advClick="0" advTm="0">
    <p:circl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462557"/>
      </p:ext>
    </p:extLst>
  </p:cSld>
  <p:clrMapOvr>
    <a:masterClrMapping/>
  </p:clrMapOvr>
  <p:transition advClick="0" advTm="0">
    <p:circl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38437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11190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2029607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9265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87502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6649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59971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476584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4210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596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88743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ags" Target="../tags/tag2.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ags" Target="../tags/tag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2.jpe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ags" Target="../tags/tag4.xml"/><Relationship Id="rId10" Type="http://schemas.openxmlformats.org/officeDocument/2006/relationships/slideLayout" Target="../slideLayouts/slideLayout65.xml"/><Relationship Id="rId19"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theme" Target="../theme/theme7.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7182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301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9Slide.vn - 2019">
            <a:extLst>
              <a:ext uri="{FF2B5EF4-FFF2-40B4-BE49-F238E27FC236}">
                <a16:creationId xmlns:a16="http://schemas.microsoft.com/office/drawing/2014/main" id="{9DA39F31-CECD-4A62-8ED3-2A87A7E182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736915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3/7/2024</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429079720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3/7/2024</a:t>
            </a:fld>
            <a:endParaRPr lang="en-US"/>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620176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19"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50"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8"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3" algn="l" defTabSz="609615" rtl="0" eaLnBrk="1" latinLnBrk="0" hangingPunct="1">
        <a:defRPr sz="1200" kern="1200">
          <a:solidFill>
            <a:schemeClr val="tx1"/>
          </a:solidFill>
          <a:latin typeface="+mn-lt"/>
          <a:ea typeface="+mn-ea"/>
          <a:cs typeface="+mn-cs"/>
        </a:defRPr>
      </a:lvl4pPr>
      <a:lvl5pPr marL="1219230"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1" algn="l" defTabSz="60961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B9282639-3F31-41B8-AB40-6B0764E2B9A2}"/>
              </a:ext>
            </a:extLst>
          </p:cNvPr>
          <p:cNvSpPr txBox="1"/>
          <p:nvPr userDrawn="1"/>
        </p:nvSpPr>
        <p:spPr>
          <a:xfrm>
            <a:off x="0" y="-2015820"/>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latin typeface="Times New Roman" panose="02020603050405020304" pitchFamily="18" charset="0"/>
                <a:cs typeface="Times New Roman" panose="02020603050405020304" pitchFamily="18" charset="0"/>
              </a:defRPr>
            </a:lvl1pPr>
          </a:lstStyle>
          <a:p>
            <a:fld id="{D421E820-4398-486C-8A0E-AB272243CEDE}" type="datetimeFigureOut">
              <a:rPr lang="zh-CN" altLang="en-US" smtClean="0"/>
              <a:pPr/>
              <a:t>2024/3/7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latin typeface="Times New Roman" panose="02020603050405020304" pitchFamily="18" charset="0"/>
                <a:cs typeface="Times New Roman" panose="02020603050405020304" pitchFamily="18" charset="0"/>
              </a:defRPr>
            </a:lvl1pPr>
          </a:lstStyle>
          <a:p>
            <a:fld id="{B97E31A2-B2BC-4EB4-8B56-75304C41C08E}" type="slidenum">
              <a:rPr lang="zh-CN" altLang="en-US" smtClean="0"/>
              <a:pPr/>
              <a:t>‹#›</a:t>
            </a:fld>
            <a:endParaRPr lang="zh-CN" altLang="en-US"/>
          </a:p>
        </p:txBody>
      </p:sp>
      <p:sp>
        <p:nvSpPr>
          <p:cNvPr id="7" name="Oval 6">
            <a:extLst>
              <a:ext uri="{FF2B5EF4-FFF2-40B4-BE49-F238E27FC236}">
                <a16:creationId xmlns:a16="http://schemas.microsoft.com/office/drawing/2014/main" id="{02ADCD5E-0ED5-4CAC-AFD1-1BD39944C754}"/>
              </a:ext>
            </a:extLst>
          </p:cNvPr>
          <p:cNvSpPr>
            <a:spLocks noChangeAspect="1"/>
          </p:cNvSpPr>
          <p:nvPr userDrawn="1">
            <p:custDataLst>
              <p:tags r:id="rId20"/>
            </p:custDataLst>
          </p:nvPr>
        </p:nvSpPr>
        <p:spPr>
          <a:xfrm>
            <a:off x="-3697088" y="-4537426"/>
            <a:ext cx="1248139" cy="1343734"/>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73351A45-4881-46BB-B9EE-C6B3EB0EEF26}"/>
              </a:ext>
            </a:extLst>
          </p:cNvPr>
          <p:cNvSpPr>
            <a:spLocks noChangeAspect="1"/>
          </p:cNvSpPr>
          <p:nvPr userDrawn="1">
            <p:custDataLst>
              <p:tags r:id="rId21"/>
            </p:custDataLst>
          </p:nvPr>
        </p:nvSpPr>
        <p:spPr>
          <a:xfrm>
            <a:off x="14448928" y="9523796"/>
            <a:ext cx="1248139" cy="1343734"/>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4EAFA9E6-3815-40A5-A954-251A610B6803}"/>
              </a:ext>
            </a:extLst>
          </p:cNvPr>
          <p:cNvSpPr>
            <a:spLocks noChangeAspect="1"/>
          </p:cNvSpPr>
          <p:nvPr userDrawn="1">
            <p:custDataLst>
              <p:tags r:id="rId22"/>
            </p:custDataLst>
          </p:nvPr>
        </p:nvSpPr>
        <p:spPr>
          <a:xfrm>
            <a:off x="14455557" y="-4537426"/>
            <a:ext cx="1248139" cy="1343734"/>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63617AD1-7C78-433C-ADE2-B28196E4A6C8}"/>
              </a:ext>
            </a:extLst>
          </p:cNvPr>
          <p:cNvSpPr>
            <a:spLocks noChangeAspect="1"/>
          </p:cNvSpPr>
          <p:nvPr userDrawn="1">
            <p:custDataLst>
              <p:tags r:id="rId23"/>
            </p:custDataLst>
          </p:nvPr>
        </p:nvSpPr>
        <p:spPr>
          <a:xfrm>
            <a:off x="-3697088" y="10195663"/>
            <a:ext cx="1248139" cy="1343734"/>
          </a:xfrm>
          <a:prstGeom prst="ellipse">
            <a:avLst/>
          </a:prstGeom>
          <a:blipFill dpi="0" rotWithShape="0">
            <a:blip r:embed="rId24" cstate="print">
              <a:alphaModFix amt="0"/>
              <a:extLst>
                <a:ext uri="{28A0092B-C50C-407E-A947-70E740481C1C}">
                  <a14:useLocalDpi xmlns:a14="http://schemas.microsoft.com/office/drawing/2010/main" val="0"/>
                </a:ext>
              </a:extLst>
            </a:blip>
            <a:srcRect/>
            <a:stretch>
              <a:fillRect l="-3846" r="-384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8345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ransition advClick="0" advTm="0">
    <p:circle/>
  </p:transition>
  <p:txStyles>
    <p:titleStyle>
      <a:lvl1pPr algn="ctr" defTabSz="1218804" rtl="0" eaLnBrk="1" latinLnBrk="0" hangingPunct="1">
        <a:spcBef>
          <a:spcPct val="0"/>
        </a:spcBef>
        <a:buNone/>
        <a:defRPr sz="5865" kern="1200">
          <a:solidFill>
            <a:schemeClr val="tx1"/>
          </a:solidFill>
          <a:latin typeface="Times New Roman" panose="02020603050405020304" pitchFamily="18" charset="0"/>
          <a:ea typeface="+mj-ea"/>
          <a:cs typeface="Times New Roman" panose="02020603050405020304" pitchFamily="18" charset="0"/>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Times New Roman" panose="02020603050405020304" pitchFamily="18" charset="0"/>
          <a:ea typeface="+mn-ea"/>
          <a:cs typeface="Times New Roman" panose="02020603050405020304" pitchFamily="18" charset="0"/>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Times New Roman" panose="02020603050405020304" pitchFamily="18" charset="0"/>
          <a:ea typeface="+mn-ea"/>
          <a:cs typeface="Times New Roman" panose="02020603050405020304" pitchFamily="18" charset="0"/>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Times New Roman" panose="02020603050405020304" pitchFamily="18" charset="0"/>
          <a:ea typeface="+mn-ea"/>
          <a:cs typeface="Times New Roman" panose="02020603050405020304" pitchFamily="18" charset="0"/>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382671731"/>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7.xml"/><Relationship Id="rId7" Type="http://schemas.openxmlformats.org/officeDocument/2006/relationships/image" Target="../media/image9.png"/><Relationship Id="rId2" Type="http://schemas.openxmlformats.org/officeDocument/2006/relationships/tags" Target="../tags/tag6.xml"/><Relationship Id="rId1" Type="http://schemas.openxmlformats.org/officeDocument/2006/relationships/tags" Target="../tags/tag5.xml"/><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slideLayout" Target="../slideLayouts/slideLayout24.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76.xml"/><Relationship Id="rId6" Type="http://schemas.openxmlformats.org/officeDocument/2006/relationships/image" Target="../media/image28.jfif"/><Relationship Id="rId11" Type="http://schemas.openxmlformats.org/officeDocument/2006/relationships/image" Target="../media/image29.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10.xml"/><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51.xml"/><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76.xml"/><Relationship Id="rId6" Type="http://schemas.openxmlformats.org/officeDocument/2006/relationships/image" Target="../media/image28.jfif"/><Relationship Id="rId11" Type="http://schemas.openxmlformats.org/officeDocument/2006/relationships/image" Target="../media/image36.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slide" Target="slide10.xml"/><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51.xml"/><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slide" Target="slide10.xml"/><Relationship Id="rId12"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76.xml"/><Relationship Id="rId6" Type="http://schemas.openxmlformats.org/officeDocument/2006/relationships/image" Target="../media/image35.png"/><Relationship Id="rId11" Type="http://schemas.openxmlformats.org/officeDocument/2006/relationships/image" Target="../media/image22.png"/><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28.jfif"/><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51.xml"/><Relationship Id="rId6" Type="http://schemas.microsoft.com/office/2007/relationships/hdphoto" Target="../media/hdphoto9.wdp"/><Relationship Id="rId5" Type="http://schemas.openxmlformats.org/officeDocument/2006/relationships/image" Target="../media/image27.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1.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microsoft.com/office/2007/relationships/hdphoto" Target="../media/hdphoto8.wdp"/><Relationship Id="rId10" Type="http://schemas.openxmlformats.org/officeDocument/2006/relationships/image" Target="../media/image20.png"/><Relationship Id="rId4" Type="http://schemas.openxmlformats.org/officeDocument/2006/relationships/image" Target="../media/image23.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1.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microsoft.com/office/2007/relationships/hdphoto" Target="../media/hdphoto8.wdp"/><Relationship Id="rId10" Type="http://schemas.openxmlformats.org/officeDocument/2006/relationships/image" Target="../media/image20.png"/><Relationship Id="rId4" Type="http://schemas.openxmlformats.org/officeDocument/2006/relationships/image" Target="../media/image23.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34.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1.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1.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microsoft.com/office/2007/relationships/hdphoto" Target="../media/hdphoto8.wdp"/><Relationship Id="rId10"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50.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1.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microsoft.com/office/2007/relationships/hdphoto" Target="../media/hdphoto8.wdp"/><Relationship Id="rId10"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5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0.png"/><Relationship Id="rId3" Type="http://schemas.openxmlformats.org/officeDocument/2006/relationships/slideLayout" Target="../slideLayouts/slideLayout51.xml"/><Relationship Id="rId7" Type="http://schemas.openxmlformats.org/officeDocument/2006/relationships/image" Target="../media/image53.png"/><Relationship Id="rId12" Type="http://schemas.microsoft.com/office/2007/relationships/hdphoto" Target="../media/hdphoto13.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1.wdp"/><Relationship Id="rId11" Type="http://schemas.openxmlformats.org/officeDocument/2006/relationships/image" Target="../media/image54.png"/><Relationship Id="rId5" Type="http://schemas.openxmlformats.org/officeDocument/2006/relationships/image" Target="../media/image52.png"/><Relationship Id="rId10" Type="http://schemas.microsoft.com/office/2007/relationships/hdphoto" Target="../media/hdphoto7.wdp"/><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openxmlformats.org/officeDocument/2006/relationships/image" Target="../media/image5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image" Target="../media/image55.jpeg"/><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51.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5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1.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microsoft.com/office/2007/relationships/hdphoto" Target="../media/hdphoto8.wdp"/><Relationship Id="rId10" Type="http://schemas.openxmlformats.org/officeDocument/2006/relationships/image" Target="../media/image20.png"/><Relationship Id="rId4" Type="http://schemas.openxmlformats.org/officeDocument/2006/relationships/image" Target="../media/image23.png"/><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51.xml"/><Relationship Id="rId6" Type="http://schemas.microsoft.com/office/2007/relationships/hdphoto" Target="../media/hdphoto9.wdp"/><Relationship Id="rId5" Type="http://schemas.openxmlformats.org/officeDocument/2006/relationships/image" Target="../media/image27.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6.xml"/><Relationship Id="rId7" Type="http://schemas.openxmlformats.org/officeDocument/2006/relationships/image" Target="../media/image20.png"/><Relationship Id="rId12" Type="http://schemas.microsoft.com/office/2007/relationships/hdphoto" Target="../media/hdphoto7.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jfif"/><Relationship Id="rId10" Type="http://schemas.openxmlformats.org/officeDocument/2006/relationships/image" Target="../media/image32.emf"/><Relationship Id="rId4" Type="http://schemas.openxmlformats.org/officeDocument/2006/relationships/notesSlide" Target="../notesSlides/notesSlide1.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C67C2E-AA34-6867-CF18-5CFCD39ABA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333" r="94111">
                        <a14:foregroundMark x1="5444" y1="38556" x2="11556" y2="42444"/>
                        <a14:foregroundMark x1="89667" y1="54222" x2="94111" y2="56556"/>
                        <a14:foregroundMark x1="21333" y1="28778" x2="25333" y2="31000"/>
                        <a14:foregroundMark x1="39778" y1="18111" x2="41111" y2="23778"/>
                        <a14:foregroundMark x1="58111" y1="21333" x2="58111" y2="22222"/>
                        <a14:foregroundMark x1="73333" y1="32778" x2="74000" y2="34222"/>
                        <a14:foregroundMark x1="76333" y1="44556" x2="78333" y2="46889"/>
                        <a14:foregroundMark x1="63000" y1="72222" x2="66444" y2="73222"/>
                        <a14:foregroundMark x1="56444" y1="76444" x2="58444" y2="77778"/>
                        <a14:foregroundMark x1="41222" y1="76111" x2="43667" y2="79222"/>
                        <a14:foregroundMark x1="29222" y1="72000" x2="30444" y2="72000"/>
                        <a14:foregroundMark x1="18111" y1="59556" x2="22556" y2="61444"/>
                        <a14:foregroundMark x1="20444" y1="37222" x2="24333" y2="39111"/>
                        <a14:backgroundMark x1="20556" y1="19778" x2="33889" y2="28333"/>
                        <a14:backgroundMark x1="15444" y1="54111" x2="22000" y2="55333"/>
                      </a14:backgroundRemoval>
                    </a14:imgEffect>
                  </a14:imgLayer>
                </a14:imgProps>
              </a:ext>
            </a:extLst>
          </a:blip>
          <a:stretch>
            <a:fillRect/>
          </a:stretch>
        </p:blipFill>
        <p:spPr>
          <a:xfrm>
            <a:off x="9457329" y="-468957"/>
            <a:ext cx="2170974" cy="2170974"/>
          </a:xfrm>
          <a:prstGeom prst="rect">
            <a:avLst/>
          </a:prstGeom>
        </p:spPr>
      </p:pic>
      <p:pic>
        <p:nvPicPr>
          <p:cNvPr id="9" name="Picture 8" descr="A group of trees in a field&#10;&#10;Description automatically generated with low confidence">
            <a:extLst>
              <a:ext uri="{FF2B5EF4-FFF2-40B4-BE49-F238E27FC236}">
                <a16:creationId xmlns:a16="http://schemas.microsoft.com/office/drawing/2014/main" id="{AA5A87E4-5066-259B-E850-130463909A1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02" b="96956" l="938" r="98125">
                        <a14:foregroundMark x1="2500" y1="74473" x2="47656" y2="86651"/>
                        <a14:foregroundMark x1="47656" y1="86651" x2="79844" y2="87588"/>
                        <a14:foregroundMark x1="8906" y1="86885" x2="74219" y2="93677"/>
                        <a14:foregroundMark x1="938" y1="92272" x2="89688" y2="94614"/>
                        <a14:foregroundMark x1="87344" y1="79157" x2="98125" y2="82904"/>
                        <a14:foregroundMark x1="70938" y1="96956" x2="93906" y2="96019"/>
                      </a14:backgroundRemoval>
                    </a14:imgEffect>
                  </a14:imgLayer>
                </a14:imgProps>
              </a:ext>
              <a:ext uri="{28A0092B-C50C-407E-A947-70E740481C1C}">
                <a14:useLocalDpi xmlns:a14="http://schemas.microsoft.com/office/drawing/2010/main" val="0"/>
              </a:ext>
            </a:extLst>
          </a:blip>
          <a:srcRect t="50994"/>
          <a:stretch/>
        </p:blipFill>
        <p:spPr>
          <a:xfrm>
            <a:off x="-55388" y="4658090"/>
            <a:ext cx="12191999" cy="2199909"/>
          </a:xfrm>
          <a:prstGeom prst="rect">
            <a:avLst/>
          </a:prstGeom>
        </p:spPr>
      </p:pic>
      <p:pic>
        <p:nvPicPr>
          <p:cNvPr id="6" name="Picture 5">
            <a:extLst>
              <a:ext uri="{FF2B5EF4-FFF2-40B4-BE49-F238E27FC236}">
                <a16:creationId xmlns:a16="http://schemas.microsoft.com/office/drawing/2014/main" id="{1161B459-A83E-F4D2-CD9D-6D1E2DB1AAF5}"/>
              </a:ext>
            </a:extLst>
          </p:cNvPr>
          <p:cNvPicPr>
            <a:picLocks noChangeAspect="1"/>
          </p:cNvPicPr>
          <p:nvPr/>
        </p:nvPicPr>
        <p:blipFill>
          <a:blip r:embed="rId9"/>
          <a:stretch>
            <a:fillRect/>
          </a:stretch>
        </p:blipFill>
        <p:spPr>
          <a:xfrm flipH="1">
            <a:off x="265938" y="3928653"/>
            <a:ext cx="4721534" cy="4052458"/>
          </a:xfrm>
          <a:prstGeom prst="rect">
            <a:avLst/>
          </a:prstGeom>
        </p:spPr>
      </p:pic>
      <p:pic>
        <p:nvPicPr>
          <p:cNvPr id="2" name="Picture 1">
            <a:extLst>
              <a:ext uri="{FF2B5EF4-FFF2-40B4-BE49-F238E27FC236}">
                <a16:creationId xmlns:a16="http://schemas.microsoft.com/office/drawing/2014/main" id="{572496BF-B975-B199-C62A-5A1FA3733259}"/>
              </a:ext>
            </a:extLst>
          </p:cNvPr>
          <p:cNvPicPr>
            <a:picLocks noChangeAspect="1"/>
          </p:cNvPicPr>
          <p:nvPr/>
        </p:nvPicPr>
        <p:blipFill>
          <a:blip r:embed="rId10"/>
          <a:stretch>
            <a:fillRect/>
          </a:stretch>
        </p:blipFill>
        <p:spPr>
          <a:xfrm>
            <a:off x="238810" y="132834"/>
            <a:ext cx="1416970" cy="1326567"/>
          </a:xfrm>
          <a:prstGeom prst="rect">
            <a:avLst/>
          </a:prstGeom>
        </p:spPr>
      </p:pic>
      <p:sp>
        <p:nvSpPr>
          <p:cNvPr id="17" name="TextBox 16">
            <a:extLst>
              <a:ext uri="{FF2B5EF4-FFF2-40B4-BE49-F238E27FC236}">
                <a16:creationId xmlns:a16="http://schemas.microsoft.com/office/drawing/2014/main" id="{B2B27B23-7588-5C35-D840-820944039083}"/>
              </a:ext>
            </a:extLst>
          </p:cNvPr>
          <p:cNvSpPr txBox="1"/>
          <p:nvPr/>
        </p:nvSpPr>
        <p:spPr>
          <a:xfrm>
            <a:off x="5500680" y="4399701"/>
            <a:ext cx="49287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Giáo</a:t>
            </a:r>
            <a:r>
              <a:rPr kumimoji="0" lang="en-US" sz="3000" b="0"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viên:Nguyễn</a:t>
            </a:r>
            <a:r>
              <a:rPr kumimoji="0" lang="en-US" sz="3000" b="0"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000" b="0" i="1"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Thị</a:t>
            </a:r>
            <a:r>
              <a:rPr kumimoji="0" lang="en-US" sz="3000" b="0"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lang="en-US" sz="30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a:t>
            </a:r>
            <a:r>
              <a:rPr kumimoji="0" lang="en-US" sz="3000" b="0" i="1"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hắm</a:t>
            </a:r>
            <a:r>
              <a:rPr kumimoji="0" lang="en-US" sz="3000" b="0"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p>
        </p:txBody>
      </p:sp>
      <p:grpSp>
        <p:nvGrpSpPr>
          <p:cNvPr id="27" name="School" descr="{&quot;Key&quot;:&quot;POWER_USER_SHAPE_ICON&quot;,&quot;Value&quot;:&quot;POWER_USER_SHAPE_ICON_STYLE_1&quot;}">
            <a:extLst>
              <a:ext uri="{FF2B5EF4-FFF2-40B4-BE49-F238E27FC236}">
                <a16:creationId xmlns:a16="http://schemas.microsoft.com/office/drawing/2014/main" id="{12925B3F-4B3D-B407-0A75-10D51AD0D8FA}"/>
              </a:ext>
            </a:extLst>
          </p:cNvPr>
          <p:cNvGrpSpPr>
            <a:grpSpLocks noChangeAspect="1"/>
          </p:cNvGrpSpPr>
          <p:nvPr>
            <p:custDataLst>
              <p:tags r:id="rId1"/>
            </p:custDataLst>
          </p:nvPr>
        </p:nvGrpSpPr>
        <p:grpSpPr bwMode="auto">
          <a:xfrm>
            <a:off x="4365666" y="2445218"/>
            <a:ext cx="3678391" cy="1736136"/>
            <a:chOff x="8" y="8"/>
            <a:chExt cx="470" cy="471"/>
          </a:xfrm>
          <a:solidFill>
            <a:schemeClr val="bg1"/>
          </a:solidFill>
          <a:effectLst>
            <a:glow rad="63500">
              <a:schemeClr val="accent4">
                <a:satMod val="175000"/>
                <a:alpha val="40000"/>
              </a:schemeClr>
            </a:glow>
          </a:effectLst>
        </p:grpSpPr>
        <p:sp>
          <p:nvSpPr>
            <p:cNvPr id="28" name="School">
              <a:extLst>
                <a:ext uri="{FF2B5EF4-FFF2-40B4-BE49-F238E27FC236}">
                  <a16:creationId xmlns:a16="http://schemas.microsoft.com/office/drawing/2014/main" id="{9AEA5497-74C2-F1C1-B94B-84880F850EA4}"/>
                </a:ext>
              </a:extLst>
            </p:cNvPr>
            <p:cNvSpPr>
              <a:spLocks/>
            </p:cNvSpPr>
            <p:nvPr>
              <p:custDataLst>
                <p:tags r:id="rId2"/>
              </p:custDataLst>
            </p:nvPr>
          </p:nvSpPr>
          <p:spPr bwMode="auto">
            <a:xfrm>
              <a:off x="8" y="8"/>
              <a:ext cx="470" cy="157"/>
            </a:xfrm>
            <a:custGeom>
              <a:avLst/>
              <a:gdLst>
                <a:gd name="T0" fmla="*/ 1198 w 1250"/>
                <a:gd name="T1" fmla="*/ 416 h 416"/>
                <a:gd name="T2" fmla="*/ 625 w 1250"/>
                <a:gd name="T3" fmla="*/ 131 h 416"/>
                <a:gd name="T4" fmla="*/ 52 w 1250"/>
                <a:gd name="T5" fmla="*/ 416 h 416"/>
                <a:gd name="T6" fmla="*/ 0 w 1250"/>
                <a:gd name="T7" fmla="*/ 311 h 416"/>
                <a:gd name="T8" fmla="*/ 624 w 1250"/>
                <a:gd name="T9" fmla="*/ 1 h 416"/>
                <a:gd name="T10" fmla="*/ 624 w 1250"/>
                <a:gd name="T11" fmla="*/ 0 h 416"/>
                <a:gd name="T12" fmla="*/ 625 w 1250"/>
                <a:gd name="T13" fmla="*/ 0 h 416"/>
                <a:gd name="T14" fmla="*/ 626 w 1250"/>
                <a:gd name="T15" fmla="*/ 0 h 416"/>
                <a:gd name="T16" fmla="*/ 626 w 1250"/>
                <a:gd name="T17" fmla="*/ 1 h 416"/>
                <a:gd name="T18" fmla="*/ 1250 w 1250"/>
                <a:gd name="T19" fmla="*/ 311 h 416"/>
                <a:gd name="T20" fmla="*/ 1198 w 1250"/>
                <a:gd name="T21"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0" h="416">
                  <a:moveTo>
                    <a:pt x="1198" y="416"/>
                  </a:moveTo>
                  <a:lnTo>
                    <a:pt x="625" y="131"/>
                  </a:lnTo>
                  <a:lnTo>
                    <a:pt x="52" y="416"/>
                  </a:lnTo>
                  <a:lnTo>
                    <a:pt x="0" y="311"/>
                  </a:lnTo>
                  <a:lnTo>
                    <a:pt x="624" y="1"/>
                  </a:lnTo>
                  <a:lnTo>
                    <a:pt x="624" y="0"/>
                  </a:lnTo>
                  <a:lnTo>
                    <a:pt x="625" y="0"/>
                  </a:lnTo>
                  <a:lnTo>
                    <a:pt x="626" y="0"/>
                  </a:lnTo>
                  <a:lnTo>
                    <a:pt x="626" y="1"/>
                  </a:lnTo>
                  <a:lnTo>
                    <a:pt x="1250" y="311"/>
                  </a:lnTo>
                  <a:lnTo>
                    <a:pt x="1198" y="416"/>
                  </a:ln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School">
              <a:extLst>
                <a:ext uri="{FF2B5EF4-FFF2-40B4-BE49-F238E27FC236}">
                  <a16:creationId xmlns:a16="http://schemas.microsoft.com/office/drawing/2014/main" id="{F1F1B41A-29F8-9957-B946-972C4FEE1D34}"/>
                </a:ext>
              </a:extLst>
            </p:cNvPr>
            <p:cNvSpPr>
              <a:spLocks noEditPoints="1"/>
            </p:cNvSpPr>
            <p:nvPr>
              <p:custDataLst>
                <p:tags r:id="rId3"/>
              </p:custDataLst>
            </p:nvPr>
          </p:nvSpPr>
          <p:spPr bwMode="auto">
            <a:xfrm>
              <a:off x="39" y="160"/>
              <a:ext cx="407" cy="319"/>
            </a:xfrm>
            <a:custGeom>
              <a:avLst/>
              <a:gdLst>
                <a:gd name="T0" fmla="*/ 547 w 1084"/>
                <a:gd name="T1" fmla="*/ 160 h 845"/>
                <a:gd name="T2" fmla="*/ 0 w 1084"/>
                <a:gd name="T3" fmla="*/ 127 h 845"/>
                <a:gd name="T4" fmla="*/ 0 w 1084"/>
                <a:gd name="T5" fmla="*/ 218 h 845"/>
                <a:gd name="T6" fmla="*/ 0 w 1084"/>
                <a:gd name="T7" fmla="*/ 823 h 845"/>
                <a:gd name="T8" fmla="*/ 446 w 1084"/>
                <a:gd name="T9" fmla="*/ 823 h 845"/>
                <a:gd name="T10" fmla="*/ 541 w 1084"/>
                <a:gd name="T11" fmla="*/ 845 h 845"/>
                <a:gd name="T12" fmla="*/ 635 w 1084"/>
                <a:gd name="T13" fmla="*/ 823 h 845"/>
                <a:gd name="T14" fmla="*/ 1084 w 1084"/>
                <a:gd name="T15" fmla="*/ 823 h 845"/>
                <a:gd name="T16" fmla="*/ 1084 w 1084"/>
                <a:gd name="T17" fmla="*/ 218 h 845"/>
                <a:gd name="T18" fmla="*/ 1084 w 1084"/>
                <a:gd name="T19" fmla="*/ 127 h 845"/>
                <a:gd name="T20" fmla="*/ 547 w 1084"/>
                <a:gd name="T21" fmla="*/ 160 h 845"/>
                <a:gd name="T22" fmla="*/ 507 w 1084"/>
                <a:gd name="T23" fmla="*/ 779 h 845"/>
                <a:gd name="T24" fmla="*/ 56 w 1084"/>
                <a:gd name="T25" fmla="*/ 768 h 845"/>
                <a:gd name="T26" fmla="*/ 56 w 1084"/>
                <a:gd name="T27" fmla="*/ 178 h 845"/>
                <a:gd name="T28" fmla="*/ 240 w 1084"/>
                <a:gd name="T29" fmla="*/ 134 h 845"/>
                <a:gd name="T30" fmla="*/ 507 w 1084"/>
                <a:gd name="T31" fmla="*/ 273 h 845"/>
                <a:gd name="T32" fmla="*/ 507 w 1084"/>
                <a:gd name="T33" fmla="*/ 779 h 845"/>
                <a:gd name="T34" fmla="*/ 1031 w 1084"/>
                <a:gd name="T35" fmla="*/ 768 h 845"/>
                <a:gd name="T36" fmla="*/ 580 w 1084"/>
                <a:gd name="T37" fmla="*/ 779 h 845"/>
                <a:gd name="T38" fmla="*/ 580 w 1084"/>
                <a:gd name="T39" fmla="*/ 273 h 845"/>
                <a:gd name="T40" fmla="*/ 848 w 1084"/>
                <a:gd name="T41" fmla="*/ 134 h 845"/>
                <a:gd name="T42" fmla="*/ 1031 w 1084"/>
                <a:gd name="T43" fmla="*/ 178 h 845"/>
                <a:gd name="T44" fmla="*/ 1031 w 1084"/>
                <a:gd name="T45" fmla="*/ 76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4" h="845">
                  <a:moveTo>
                    <a:pt x="547" y="160"/>
                  </a:moveTo>
                  <a:cubicBezTo>
                    <a:pt x="510" y="125"/>
                    <a:pt x="295" y="0"/>
                    <a:pt x="0" y="127"/>
                  </a:cubicBezTo>
                  <a:lnTo>
                    <a:pt x="0" y="218"/>
                  </a:lnTo>
                  <a:lnTo>
                    <a:pt x="0" y="823"/>
                  </a:lnTo>
                  <a:lnTo>
                    <a:pt x="446" y="823"/>
                  </a:lnTo>
                  <a:cubicBezTo>
                    <a:pt x="462" y="836"/>
                    <a:pt x="498" y="845"/>
                    <a:pt x="541" y="845"/>
                  </a:cubicBezTo>
                  <a:cubicBezTo>
                    <a:pt x="583" y="845"/>
                    <a:pt x="620" y="836"/>
                    <a:pt x="635" y="823"/>
                  </a:cubicBezTo>
                  <a:lnTo>
                    <a:pt x="1084" y="823"/>
                  </a:lnTo>
                  <a:lnTo>
                    <a:pt x="1084" y="218"/>
                  </a:lnTo>
                  <a:lnTo>
                    <a:pt x="1084" y="127"/>
                  </a:lnTo>
                  <a:cubicBezTo>
                    <a:pt x="801" y="2"/>
                    <a:pt x="576" y="134"/>
                    <a:pt x="547" y="160"/>
                  </a:cubicBezTo>
                  <a:close/>
                  <a:moveTo>
                    <a:pt x="507" y="779"/>
                  </a:moveTo>
                  <a:cubicBezTo>
                    <a:pt x="507" y="755"/>
                    <a:pt x="298" y="616"/>
                    <a:pt x="56" y="768"/>
                  </a:cubicBezTo>
                  <a:lnTo>
                    <a:pt x="56" y="178"/>
                  </a:lnTo>
                  <a:cubicBezTo>
                    <a:pt x="104" y="151"/>
                    <a:pt x="168" y="134"/>
                    <a:pt x="240" y="134"/>
                  </a:cubicBezTo>
                  <a:cubicBezTo>
                    <a:pt x="388" y="134"/>
                    <a:pt x="507" y="182"/>
                    <a:pt x="507" y="273"/>
                  </a:cubicBezTo>
                  <a:lnTo>
                    <a:pt x="507" y="779"/>
                  </a:lnTo>
                  <a:close/>
                  <a:moveTo>
                    <a:pt x="1031" y="768"/>
                  </a:moveTo>
                  <a:cubicBezTo>
                    <a:pt x="789" y="616"/>
                    <a:pt x="580" y="755"/>
                    <a:pt x="580" y="779"/>
                  </a:cubicBezTo>
                  <a:lnTo>
                    <a:pt x="580" y="273"/>
                  </a:lnTo>
                  <a:cubicBezTo>
                    <a:pt x="580" y="182"/>
                    <a:pt x="700" y="134"/>
                    <a:pt x="848" y="134"/>
                  </a:cubicBezTo>
                  <a:cubicBezTo>
                    <a:pt x="919" y="134"/>
                    <a:pt x="983" y="151"/>
                    <a:pt x="1031" y="178"/>
                  </a:cubicBezTo>
                  <a:lnTo>
                    <a:pt x="1031" y="768"/>
                  </a:ln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1" name="TextBox 11">
            <a:extLst>
              <a:ext uri="{FF2B5EF4-FFF2-40B4-BE49-F238E27FC236}">
                <a16:creationId xmlns:a16="http://schemas.microsoft.com/office/drawing/2014/main" id="{90CDDD02-24E4-7C05-9544-C6BB6044D798}"/>
              </a:ext>
            </a:extLst>
          </p:cNvPr>
          <p:cNvSpPr txBox="1"/>
          <p:nvPr/>
        </p:nvSpPr>
        <p:spPr>
          <a:xfrm>
            <a:off x="3620188" y="3220209"/>
            <a:ext cx="5169349" cy="820738"/>
          </a:xfrm>
          <a:prstGeom prst="rect">
            <a:avLst/>
          </a:prstGeom>
          <a:effectLst>
            <a:glow rad="63500">
              <a:schemeClr val="accent4">
                <a:satMod val="175000"/>
                <a:alpha val="40000"/>
              </a:schemeClr>
            </a:glow>
          </a:effectLst>
        </p:spPr>
        <p:txBody>
          <a:bodyPr wrap="square" lIns="0" tIns="0" rIns="0" bIns="0" rtlCol="0" anchor="t">
            <a:spAutoFit/>
          </a:bodyPr>
          <a:lstStyle/>
          <a:p>
            <a:pPr marL="0" marR="0" lvl="0" indent="0" algn="ctr" defTabSz="609539" rtl="0" eaLnBrk="1" fontAlgn="auto" latinLnBrk="0" hangingPunct="1">
              <a:lnSpc>
                <a:spcPts val="64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lgerian" panose="04020705040A02060702" pitchFamily="82" charset="0"/>
                <a:ea typeface="+mn-ea"/>
                <a:cs typeface="+mn-cs"/>
              </a:rPr>
              <a:t>toán</a:t>
            </a:r>
            <a:endParaRPr kumimoji="0" lang="en-US" sz="6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lgerian" panose="04020705040A02060702" pitchFamily="82" charset="0"/>
              <a:ea typeface="+mn-ea"/>
              <a:cs typeface="+mn-cs"/>
            </a:endParaRPr>
          </a:p>
        </p:txBody>
      </p:sp>
      <p:pic>
        <p:nvPicPr>
          <p:cNvPr id="4" name="Picture 3" descr="Text&#10;&#10;Description automatically generated">
            <a:extLst>
              <a:ext uri="{FF2B5EF4-FFF2-40B4-BE49-F238E27FC236}">
                <a16:creationId xmlns:a16="http://schemas.microsoft.com/office/drawing/2014/main" id="{041A6A35-CE18-8CAC-17AB-67AE14301D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107" y="901457"/>
            <a:ext cx="10887008" cy="1950739"/>
          </a:xfrm>
          <a:prstGeom prst="rect">
            <a:avLst/>
          </a:prstGeom>
        </p:spPr>
      </p:pic>
    </p:spTree>
    <p:extLst>
      <p:ext uri="{BB962C8B-B14F-4D97-AF65-F5344CB8AC3E}">
        <p14:creationId xmlns:p14="http://schemas.microsoft.com/office/powerpoint/2010/main" val="137296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81"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89103" y="246160"/>
            <a:ext cx="7611656" cy="1407137"/>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a, </a:t>
            </a: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 + 217,3</a:t>
            </a: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829" y="1415747"/>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487" y="141574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4946" y="4994809"/>
            <a:ext cx="1372764" cy="983309"/>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953637" y="2059822"/>
            <a:ext cx="2544605" cy="455201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217,3</a:t>
            </a:r>
            <a:endParaRPr kumimoji="0" lang="vi-VN"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517174" y="1916813"/>
            <a:ext cx="1199765" cy="1168851"/>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6486936" y="2115745"/>
            <a:ext cx="2514986"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605,26217,3</a:t>
            </a:r>
            <a:endParaRPr kumimoji="0" lang="vi-VN"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3605049" y="2059822"/>
            <a:ext cx="2676717"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1" indent="-257175"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457200" marR="0" lvl="1" indent="-257175"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605,26    217,3</a:t>
            </a:r>
            <a:endParaRPr kumimoji="0" lang="vi-VN"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257175" algn="ctr" defTabSz="4572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925938" y="1653297"/>
            <a:ext cx="1401950" cy="1256577"/>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205463" y="1866848"/>
            <a:ext cx="1302341" cy="1268783"/>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9195505" y="2087783"/>
            <a:ext cx="2607973"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605,26 217,3</a:t>
            </a:r>
            <a:endParaRPr kumimoji="0" lang="vi-VN"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46022" y="1846927"/>
            <a:ext cx="1271500" cy="1238737"/>
          </a:xfrm>
          <a:prstGeom prst="rect">
            <a:avLst/>
          </a:prstGeom>
        </p:spPr>
      </p:pic>
      <p:cxnSp>
        <p:nvCxnSpPr>
          <p:cNvPr id="3" name="Straight Connector 2">
            <a:extLst>
              <a:ext uri="{FF2B5EF4-FFF2-40B4-BE49-F238E27FC236}">
                <a16:creationId xmlns:a16="http://schemas.microsoft.com/office/drawing/2014/main" id="{7FAC93FC-14A4-0B05-7882-613299103765}"/>
              </a:ext>
            </a:extLst>
          </p:cNvPr>
          <p:cNvCxnSpPr>
            <a:cxnSpLocks/>
          </p:cNvCxnSpPr>
          <p:nvPr/>
        </p:nvCxnSpPr>
        <p:spPr>
          <a:xfrm>
            <a:off x="1098143" y="4303142"/>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F153B37-6C8C-A04B-12A7-8DE2756F74CA}"/>
              </a:ext>
            </a:extLst>
          </p:cNvPr>
          <p:cNvCxnSpPr>
            <a:cxnSpLocks/>
          </p:cNvCxnSpPr>
          <p:nvPr/>
        </p:nvCxnSpPr>
        <p:spPr>
          <a:xfrm>
            <a:off x="3852447" y="4303142"/>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6CA6CA-D9E0-628C-3BF6-68B04F11842D}"/>
              </a:ext>
            </a:extLst>
          </p:cNvPr>
          <p:cNvCxnSpPr>
            <a:cxnSpLocks/>
          </p:cNvCxnSpPr>
          <p:nvPr/>
        </p:nvCxnSpPr>
        <p:spPr>
          <a:xfrm>
            <a:off x="6653469" y="4283961"/>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D503A6-CCA0-3174-AEB2-598BE6F42767}"/>
              </a:ext>
            </a:extLst>
          </p:cNvPr>
          <p:cNvCxnSpPr>
            <a:cxnSpLocks/>
          </p:cNvCxnSpPr>
          <p:nvPr/>
        </p:nvCxnSpPr>
        <p:spPr>
          <a:xfrm>
            <a:off x="9534266" y="4283961"/>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A7591D7-A3BE-0AF2-AE95-10D2A2C56BC3}"/>
              </a:ext>
            </a:extLst>
          </p:cNvPr>
          <p:cNvSpPr txBox="1"/>
          <p:nvPr/>
        </p:nvSpPr>
        <p:spPr>
          <a:xfrm>
            <a:off x="1208261" y="4335831"/>
            <a:ext cx="20070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812,56</a:t>
            </a:r>
          </a:p>
        </p:txBody>
      </p:sp>
      <p:sp>
        <p:nvSpPr>
          <p:cNvPr id="10" name="TextBox 9">
            <a:extLst>
              <a:ext uri="{FF2B5EF4-FFF2-40B4-BE49-F238E27FC236}">
                <a16:creationId xmlns:a16="http://schemas.microsoft.com/office/drawing/2014/main" id="{FBFDAEFF-67DE-1860-7FA1-6F6839BD3D56}"/>
              </a:ext>
            </a:extLst>
          </p:cNvPr>
          <p:cNvSpPr txBox="1"/>
          <p:nvPr/>
        </p:nvSpPr>
        <p:spPr>
          <a:xfrm>
            <a:off x="4154738" y="4303142"/>
            <a:ext cx="20070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6269,9</a:t>
            </a:r>
          </a:p>
        </p:txBody>
      </p:sp>
      <p:sp>
        <p:nvSpPr>
          <p:cNvPr id="21" name="TextBox 20">
            <a:extLst>
              <a:ext uri="{FF2B5EF4-FFF2-40B4-BE49-F238E27FC236}">
                <a16:creationId xmlns:a16="http://schemas.microsoft.com/office/drawing/2014/main" id="{E319518A-31E4-4077-B318-51C21856684D}"/>
              </a:ext>
            </a:extLst>
          </p:cNvPr>
          <p:cNvSpPr txBox="1"/>
          <p:nvPr/>
        </p:nvSpPr>
        <p:spPr>
          <a:xfrm>
            <a:off x="6810521" y="4283961"/>
            <a:ext cx="2227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822,56</a:t>
            </a:r>
          </a:p>
        </p:txBody>
      </p:sp>
      <p:sp>
        <p:nvSpPr>
          <p:cNvPr id="22" name="TextBox 21">
            <a:extLst>
              <a:ext uri="{FF2B5EF4-FFF2-40B4-BE49-F238E27FC236}">
                <a16:creationId xmlns:a16="http://schemas.microsoft.com/office/drawing/2014/main" id="{2E5D1B06-E0AA-BA07-4108-B61B00D92BFD}"/>
              </a:ext>
            </a:extLst>
          </p:cNvPr>
          <p:cNvSpPr txBox="1"/>
          <p:nvPr/>
        </p:nvSpPr>
        <p:spPr>
          <a:xfrm>
            <a:off x="9607399" y="4347158"/>
            <a:ext cx="2227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822 56</a:t>
            </a:r>
          </a:p>
        </p:txBody>
      </p:sp>
      <p:sp>
        <p:nvSpPr>
          <p:cNvPr id="25" name="TextBox 24">
            <a:extLst>
              <a:ext uri="{FF2B5EF4-FFF2-40B4-BE49-F238E27FC236}">
                <a16:creationId xmlns:a16="http://schemas.microsoft.com/office/drawing/2014/main" id="{3ABB9208-DC3D-1B32-567D-EDCF5ACDDC2E}"/>
              </a:ext>
            </a:extLst>
          </p:cNvPr>
          <p:cNvSpPr txBox="1"/>
          <p:nvPr/>
        </p:nvSpPr>
        <p:spPr>
          <a:xfrm>
            <a:off x="917106" y="3085664"/>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26" name="TextBox 25">
            <a:extLst>
              <a:ext uri="{FF2B5EF4-FFF2-40B4-BE49-F238E27FC236}">
                <a16:creationId xmlns:a16="http://schemas.microsoft.com/office/drawing/2014/main" id="{C1216E6E-6908-4C80-6667-21C0EF6E9159}"/>
              </a:ext>
            </a:extLst>
          </p:cNvPr>
          <p:cNvSpPr txBox="1"/>
          <p:nvPr/>
        </p:nvSpPr>
        <p:spPr>
          <a:xfrm>
            <a:off x="3716939" y="3169809"/>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30" name="TextBox 29">
            <a:extLst>
              <a:ext uri="{FF2B5EF4-FFF2-40B4-BE49-F238E27FC236}">
                <a16:creationId xmlns:a16="http://schemas.microsoft.com/office/drawing/2014/main" id="{4A6EA5D4-954D-56F0-9036-8FE2F5F3A1D3}"/>
              </a:ext>
            </a:extLst>
          </p:cNvPr>
          <p:cNvSpPr txBox="1"/>
          <p:nvPr/>
        </p:nvSpPr>
        <p:spPr>
          <a:xfrm>
            <a:off x="6429251" y="3085184"/>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31" name="TextBox 30">
            <a:extLst>
              <a:ext uri="{FF2B5EF4-FFF2-40B4-BE49-F238E27FC236}">
                <a16:creationId xmlns:a16="http://schemas.microsoft.com/office/drawing/2014/main" id="{E9B18297-4360-CF44-F213-4B431787C59C}"/>
              </a:ext>
            </a:extLst>
          </p:cNvPr>
          <p:cNvSpPr txBox="1"/>
          <p:nvPr/>
        </p:nvSpPr>
        <p:spPr>
          <a:xfrm>
            <a:off x="9158964" y="3169809"/>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32" name="Rectangle 31">
            <a:extLst>
              <a:ext uri="{FF2B5EF4-FFF2-40B4-BE49-F238E27FC236}">
                <a16:creationId xmlns:a16="http://schemas.microsoft.com/office/drawing/2014/main" id="{C0346DDB-CDE9-15B8-5479-260FA1FE392F}"/>
              </a:ext>
            </a:extLst>
          </p:cNvPr>
          <p:cNvSpPr/>
          <p:nvPr/>
        </p:nvSpPr>
        <p:spPr>
          <a:xfrm>
            <a:off x="1625952" y="5061205"/>
            <a:ext cx="95731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A</a:t>
            </a:r>
          </a:p>
        </p:txBody>
      </p:sp>
      <p:sp>
        <p:nvSpPr>
          <p:cNvPr id="33" name="Rectangle 32">
            <a:extLst>
              <a:ext uri="{FF2B5EF4-FFF2-40B4-BE49-F238E27FC236}">
                <a16:creationId xmlns:a16="http://schemas.microsoft.com/office/drawing/2014/main" id="{B3B46258-1A59-08D6-F50B-4E9D454EDA94}"/>
              </a:ext>
            </a:extLst>
          </p:cNvPr>
          <p:cNvSpPr/>
          <p:nvPr/>
        </p:nvSpPr>
        <p:spPr>
          <a:xfrm>
            <a:off x="4421603" y="5109368"/>
            <a:ext cx="95891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B</a:t>
            </a:r>
          </a:p>
        </p:txBody>
      </p:sp>
      <p:sp>
        <p:nvSpPr>
          <p:cNvPr id="34" name="Rectangle 33">
            <a:extLst>
              <a:ext uri="{FF2B5EF4-FFF2-40B4-BE49-F238E27FC236}">
                <a16:creationId xmlns:a16="http://schemas.microsoft.com/office/drawing/2014/main" id="{FDD502E1-BDEA-B0CC-DDC9-6F64B06350C1}"/>
              </a:ext>
            </a:extLst>
          </p:cNvPr>
          <p:cNvSpPr/>
          <p:nvPr/>
        </p:nvSpPr>
        <p:spPr>
          <a:xfrm>
            <a:off x="7275389" y="5137328"/>
            <a:ext cx="93807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a:ln/>
                <a:solidFill>
                  <a:srgbClr val="00B050"/>
                </a:solidFill>
                <a:latin typeface="Tahoma" panose="020B0604030504040204" pitchFamily="34" charset="0"/>
                <a:ea typeface="Tahoma" panose="020B0604030504040204" pitchFamily="34" charset="0"/>
                <a:cs typeface="Tahoma" panose="020B0604030504040204" pitchFamily="34" charset="0"/>
              </a:rPr>
              <a:t>C</a:t>
            </a:r>
            <a:endPar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860090B0-AE02-1A1B-205F-F0D06A8E42D1}"/>
              </a:ext>
            </a:extLst>
          </p:cNvPr>
          <p:cNvSpPr/>
          <p:nvPr/>
        </p:nvSpPr>
        <p:spPr>
          <a:xfrm>
            <a:off x="10046514" y="5065408"/>
            <a:ext cx="103906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D</a:t>
            </a:r>
          </a:p>
        </p:txBody>
      </p:sp>
    </p:spTree>
    <p:extLst>
      <p:ext uri="{BB962C8B-B14F-4D97-AF65-F5344CB8AC3E}">
        <p14:creationId xmlns:p14="http://schemas.microsoft.com/office/powerpoint/2010/main" val="362458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9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9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14:presetBounceEnd="69000">
                                      <p:stCondLst>
                                        <p:cond delay="20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600"/>
                                      </p:stCondLst>
                                      <p:childTnLst>
                                        <p:set>
                                          <p:cBhvr>
                                            <p:cTn id="21" dur="1" fill="hold">
                                              <p:stCondLst>
                                                <p:cond delay="0"/>
                                              </p:stCondLst>
                                            </p:cTn>
                                            <p:tgtEl>
                                              <p:spTgt spid="18"/>
                                            </p:tgtEl>
                                            <p:attrNameLst>
                                              <p:attrName>style.visibility</p:attrName>
                                            </p:attrNameLst>
                                          </p:cBhvr>
                                          <p:to>
                                            <p:strVal val="visible"/>
                                          </p:to>
                                        </p:set>
                                        <p:anim calcmode="lin" valueType="num" p14:bounceEnd="69000">
                                          <p:cBhvr additive="base">
                                            <p:cTn id="22"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600"/>
                                      </p:stCondLst>
                                      <p:childTnLst>
                                        <p:set>
                                          <p:cBhvr>
                                            <p:cTn id="25" dur="1" fill="hold">
                                              <p:stCondLst>
                                                <p:cond delay="0"/>
                                              </p:stCondLst>
                                            </p:cTn>
                                            <p:tgtEl>
                                              <p:spTgt spid="19"/>
                                            </p:tgtEl>
                                            <p:attrNameLst>
                                              <p:attrName>style.visibility</p:attrName>
                                            </p:attrNameLst>
                                          </p:cBhvr>
                                          <p:to>
                                            <p:strVal val="visible"/>
                                          </p:to>
                                        </p:set>
                                        <p:anim calcmode="lin" valueType="num" p14:bounceEnd="69000">
                                          <p:cBhvr additive="base">
                                            <p:cTn id="26"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1600"/>
                                </p:stCondLst>
                                <p:childTnLst>
                                  <p:par>
                                    <p:cTn id="29" presetID="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par>
                              <p:cTn id="37" fill="hold">
                                <p:stCondLst>
                                  <p:cond delay="2100"/>
                                </p:stCondLst>
                                <p:childTnLst>
                                  <p:par>
                                    <p:cTn id="38" presetID="64" presetClass="path" presetSubtype="0" accel="50000" decel="50000" fill="hold" nodeType="afterEffect">
                                      <p:stCondLst>
                                        <p:cond delay="0"/>
                                      </p:stCondLst>
                                      <p:childTnLst>
                                        <p:animMotion origin="layout" path="M -4.72222E-6 -1.11111E-6 L -4.72222E-6 -0.60154 " pathEditMode="relative" rAng="0" ptsTypes="AA">
                                          <p:cBhvr>
                                            <p:cTn id="39" dur="15000" fill="hold"/>
                                            <p:tgtEl>
                                              <p:spTgt spid="13"/>
                                            </p:tgtEl>
                                            <p:attrNameLst>
                                              <p:attrName>ppt_x</p:attrName>
                                              <p:attrName>ppt_y</p:attrName>
                                            </p:attrNameLst>
                                          </p:cBhvr>
                                          <p:rCtr x="0" y="-30093"/>
                                        </p:animMotion>
                                      </p:childTnLst>
                                    </p:cTn>
                                  </p:par>
                                  <p:par>
                                    <p:cTn id="40" presetID="2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15000"/>
                                            <p:tgtEl>
                                              <p:spTgt spid="27"/>
                                            </p:tgtEl>
                                          </p:cBhvr>
                                        </p:animEffect>
                                      </p:childTnLst>
                                    </p:cTn>
                                  </p:par>
                                </p:childTnLst>
                              </p:cTn>
                            </p:par>
                            <p:par>
                              <p:cTn id="43" fill="hold">
                                <p:stCondLst>
                                  <p:cond delay="17100"/>
                                </p:stCondLst>
                                <p:childTnLst>
                                  <p:par>
                                    <p:cTn id="44" presetID="26" presetClass="emph" presetSubtype="0" repeatCount="5000" fill="hold" nodeType="after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subTnLst>
                                        <p:audio>
                                          <p:cMediaNode vol="80000">
                                            <p:cTn display="0" masterRel="sameClick">
                                              <p:stCondLst>
                                                <p:cond evt="begin" delay="0">
                                                  <p:tn val="44"/>
                                                </p:cond>
                                              </p:stCondLst>
                                              <p:endCondLst>
                                                <p:cond evt="onStopAudio" delay="0">
                                                  <p:tgtEl>
                                                    <p:sldTgt/>
                                                  </p:tgtEl>
                                                </p:cond>
                                              </p:endCondLst>
                                            </p:cTn>
                                            <p:tgtEl>
                                              <p:sndTgt r:embed="rId3" name="AmHetGio.wav"/>
                                            </p:tgtEl>
                                          </p:cMediaNode>
                                        </p:audio>
                                      </p:subTnLst>
                                    </p:cTn>
                                  </p:par>
                                  <p:par>
                                    <p:cTn id="47" presetID="6" presetClass="emph" presetSubtype="0" fill="hold" nodeType="withEffect">
                                      <p:stCondLst>
                                        <p:cond delay="0"/>
                                      </p:stCondLst>
                                      <p:childTnLst>
                                        <p:animScale>
                                          <p:cBhvr>
                                            <p:cTn id="48" dur="10000" fill="hold"/>
                                            <p:tgtEl>
                                              <p:spTgt spid="16"/>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par>
                                    <p:cTn id="71" presetID="16" presetClass="entr" presetSubtype="21"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barn(inVertical)">
                                          <p:cBhvr>
                                            <p:cTn id="73" dur="500"/>
                                            <p:tgtEl>
                                              <p:spTgt spid="3"/>
                                            </p:tgtEl>
                                          </p:cBhvr>
                                        </p:animEffect>
                                      </p:childTnLst>
                                    </p:cTn>
                                  </p:par>
                                  <p:par>
                                    <p:cTn id="74" presetID="16" presetClass="entr" presetSubtype="21" fill="hold"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barn(inVertical)">
                                          <p:cBhvr>
                                            <p:cTn id="76" dur="500"/>
                                            <p:tgtEl>
                                              <p:spTgt spid="5"/>
                                            </p:tgtEl>
                                          </p:cBhvr>
                                        </p:animEffect>
                                      </p:childTnLst>
                                    </p:cTn>
                                  </p:par>
                                  <p:par>
                                    <p:cTn id="77" presetID="16" presetClass="entr" presetSubtype="21"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barn(inVertical)">
                                          <p:cBhvr>
                                            <p:cTn id="79" dur="500"/>
                                            <p:tgtEl>
                                              <p:spTgt spid="7"/>
                                            </p:tgtEl>
                                          </p:cBhvr>
                                        </p:animEffect>
                                      </p:childTnLst>
                                    </p:cTn>
                                  </p:par>
                                  <p:par>
                                    <p:cTn id="80" presetID="16" presetClass="entr" presetSubtype="21"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arn(inVertical)">
                                          <p:cBhvr>
                                            <p:cTn id="82" dur="500"/>
                                            <p:tgtEl>
                                              <p:spTgt spid="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barn(inVertical)">
                                          <p:cBhvr>
                                            <p:cTn id="85" dur="500"/>
                                            <p:tgtEl>
                                              <p:spTgt spid="2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barn(inVertical)">
                                          <p:cBhvr>
                                            <p:cTn id="88" dur="500"/>
                                            <p:tgtEl>
                                              <p:spTgt spid="2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arn(inVertical)">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12"/>
                                            </p:tgtEl>
                                            <p:attrNameLst>
                                              <p:attrName>fillcolor</p:attrName>
                                            </p:attrNameLst>
                                          </p:cBhvr>
                                          <p:to>
                                            <a:srgbClr val="FCECD0"/>
                                          </p:to>
                                        </p:animClr>
                                        <p:set>
                                          <p:cBhvr>
                                            <p:cTn id="100" dur="500" fill="hold"/>
                                            <p:tgtEl>
                                              <p:spTgt spid="12"/>
                                            </p:tgtEl>
                                            <p:attrNameLst>
                                              <p:attrName>fill.type</p:attrName>
                                            </p:attrNameLst>
                                          </p:cBhvr>
                                          <p:to>
                                            <p:strVal val="solid"/>
                                          </p:to>
                                        </p:set>
                                        <p:set>
                                          <p:cBhvr>
                                            <p:cTn id="101" dur="500" fill="hold"/>
                                            <p:tgtEl>
                                              <p:spTgt spid="12"/>
                                            </p:tgtEl>
                                            <p:attrNameLst>
                                              <p:attrName>fill.on</p:attrName>
                                            </p:attrNameLst>
                                          </p:cBhvr>
                                          <p:to>
                                            <p:strVal val="true"/>
                                          </p:to>
                                        </p:set>
                                      </p:childTnLst>
                                    </p:cTn>
                                  </p:par>
                                  <p:par>
                                    <p:cTn id="102" presetID="23" presetClass="entr" presetSubtype="32" fill="hold" nodeType="withEffect">
                                      <p:stCondLst>
                                        <p:cond delay="150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250" fill="hold"/>
                                            <p:tgtEl>
                                              <p:spTgt spid="14"/>
                                            </p:tgtEl>
                                            <p:attrNameLst>
                                              <p:attrName>ppt_w</p:attrName>
                                            </p:attrNameLst>
                                          </p:cBhvr>
                                          <p:tavLst>
                                            <p:tav tm="0">
                                              <p:val>
                                                <p:strVal val="4*#ppt_w"/>
                                              </p:val>
                                            </p:tav>
                                            <p:tav tm="100000">
                                              <p:val>
                                                <p:strVal val="#ppt_w"/>
                                              </p:val>
                                            </p:tav>
                                          </p:tavLst>
                                        </p:anim>
                                        <p:anim calcmode="lin" valueType="num">
                                          <p:cBhvr>
                                            <p:cTn id="10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4" name="Wrong Buzzer.wav"/>
                                            </p:tgtEl>
                                          </p:cMediaNode>
                                        </p:audio>
                                      </p:subTnLst>
                                    </p:cTn>
                                  </p:par>
                                  <p:par>
                                    <p:cTn id="106" presetID="1" presetClass="emph" presetSubtype="2" fill="hold" nodeType="withEffect">
                                      <p:stCondLst>
                                        <p:cond delay="1500"/>
                                      </p:stCondLst>
                                      <p:childTnLst>
                                        <p:animClr clrSpc="rgb" dir="cw">
                                          <p:cBhvr>
                                            <p:cTn id="107" dur="250" fill="hold"/>
                                            <p:tgtEl>
                                              <p:spTgt spid="12"/>
                                            </p:tgtEl>
                                            <p:attrNameLst>
                                              <p:attrName>fillcolor</p:attrName>
                                            </p:attrNameLst>
                                          </p:cBhvr>
                                          <p:to>
                                            <a:srgbClr val="ED5565"/>
                                          </p:to>
                                        </p:animClr>
                                        <p:set>
                                          <p:cBhvr>
                                            <p:cTn id="108" dur="250" fill="hold"/>
                                            <p:tgtEl>
                                              <p:spTgt spid="12"/>
                                            </p:tgtEl>
                                            <p:attrNameLst>
                                              <p:attrName>fill.type</p:attrName>
                                            </p:attrNameLst>
                                          </p:cBhvr>
                                          <p:to>
                                            <p:strVal val="solid"/>
                                          </p:to>
                                        </p:set>
                                        <p:set>
                                          <p:cBhvr>
                                            <p:cTn id="10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fill="hold" nodeType="clickEffect">
                                      <p:stCondLst>
                                        <p:cond delay="0"/>
                                      </p:stCondLst>
                                      <p:childTnLst>
                                        <p:animClr clrSpc="rgb" dir="cw">
                                          <p:cBhvr>
                                            <p:cTn id="114" dur="500" fill="hold"/>
                                            <p:tgtEl>
                                              <p:spTgt spid="17"/>
                                            </p:tgtEl>
                                            <p:attrNameLst>
                                              <p:attrName>fillcolor</p:attrName>
                                            </p:attrNameLst>
                                          </p:cBhvr>
                                          <p:to>
                                            <a:srgbClr val="FCECD0"/>
                                          </p:to>
                                        </p:animClr>
                                        <p:set>
                                          <p:cBhvr>
                                            <p:cTn id="115" dur="500" fill="hold"/>
                                            <p:tgtEl>
                                              <p:spTgt spid="17"/>
                                            </p:tgtEl>
                                            <p:attrNameLst>
                                              <p:attrName>fill.type</p:attrName>
                                            </p:attrNameLst>
                                          </p:cBhvr>
                                          <p:to>
                                            <p:strVal val="solid"/>
                                          </p:to>
                                        </p:set>
                                        <p:set>
                                          <p:cBhvr>
                                            <p:cTn id="116" dur="500" fill="hold"/>
                                            <p:tgtEl>
                                              <p:spTgt spid="17"/>
                                            </p:tgtEl>
                                            <p:attrNameLst>
                                              <p:attrName>fill.on</p:attrName>
                                            </p:attrNameLst>
                                          </p:cBhvr>
                                          <p:to>
                                            <p:strVal val="true"/>
                                          </p:to>
                                        </p:set>
                                      </p:childTnLst>
                                    </p:cTn>
                                  </p:par>
                                  <p:par>
                                    <p:cTn id="117" presetID="1" presetClass="emph" presetSubtype="2" fill="hold" nodeType="withEffect">
                                      <p:stCondLst>
                                        <p:cond delay="1500"/>
                                      </p:stCondLst>
                                      <p:childTnLst>
                                        <p:animClr clrSpc="rgb" dir="cw">
                                          <p:cBhvr>
                                            <p:cTn id="118" dur="250" fill="hold"/>
                                            <p:tgtEl>
                                              <p:spTgt spid="17"/>
                                            </p:tgtEl>
                                            <p:attrNameLst>
                                              <p:attrName>fillcolor</p:attrName>
                                            </p:attrNameLst>
                                          </p:cBhvr>
                                          <p:to>
                                            <a:srgbClr val="A0D468"/>
                                          </p:to>
                                        </p:animClr>
                                        <p:set>
                                          <p:cBhvr>
                                            <p:cTn id="119" dur="250" fill="hold"/>
                                            <p:tgtEl>
                                              <p:spTgt spid="17"/>
                                            </p:tgtEl>
                                            <p:attrNameLst>
                                              <p:attrName>fill.type</p:attrName>
                                            </p:attrNameLst>
                                          </p:cBhvr>
                                          <p:to>
                                            <p:strVal val="solid"/>
                                          </p:to>
                                        </p:set>
                                        <p:set>
                                          <p:cBhvr>
                                            <p:cTn id="120" dur="250" fill="hold"/>
                                            <p:tgtEl>
                                              <p:spTgt spid="17"/>
                                            </p:tgtEl>
                                            <p:attrNameLst>
                                              <p:attrName>fill.on</p:attrName>
                                            </p:attrNameLst>
                                          </p:cBhvr>
                                          <p:to>
                                            <p:strVal val="true"/>
                                          </p:to>
                                        </p:set>
                                      </p:childTnLst>
                                    </p:cTn>
                                  </p:par>
                                  <p:par>
                                    <p:cTn id="121" presetID="23" presetClass="entr" presetSubtype="32" fill="hold" nodeType="withEffect">
                                      <p:stCondLst>
                                        <p:cond delay="1500"/>
                                      </p:stCondLst>
                                      <p:childTnLst>
                                        <p:set>
                                          <p:cBhvr>
                                            <p:cTn id="122" dur="1" fill="hold">
                                              <p:stCondLst>
                                                <p:cond delay="0"/>
                                              </p:stCondLst>
                                            </p:cTn>
                                            <p:tgtEl>
                                              <p:spTgt spid="28"/>
                                            </p:tgtEl>
                                            <p:attrNameLst>
                                              <p:attrName>style.visibility</p:attrName>
                                            </p:attrNameLst>
                                          </p:cBhvr>
                                          <p:to>
                                            <p:strVal val="visible"/>
                                          </p:to>
                                        </p:set>
                                        <p:anim calcmode="lin" valueType="num">
                                          <p:cBhvr>
                                            <p:cTn id="123" dur="250" fill="hold"/>
                                            <p:tgtEl>
                                              <p:spTgt spid="28"/>
                                            </p:tgtEl>
                                            <p:attrNameLst>
                                              <p:attrName>ppt_w</p:attrName>
                                            </p:attrNameLst>
                                          </p:cBhvr>
                                          <p:tavLst>
                                            <p:tav tm="0">
                                              <p:val>
                                                <p:strVal val="4*#ppt_w"/>
                                              </p:val>
                                            </p:tav>
                                            <p:tav tm="100000">
                                              <p:val>
                                                <p:strVal val="#ppt_w"/>
                                              </p:val>
                                            </p:tav>
                                          </p:tavLst>
                                        </p:anim>
                                        <p:anim calcmode="lin" valueType="num">
                                          <p:cBhvr>
                                            <p:cTn id="12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125" restart="whenNotActive" fill="hold" evtFilter="cancelBubble" nodeType="interactiveSeq">
                    <p:stCondLst>
                      <p:cond evt="onClick" delay="0">
                        <p:tgtEl>
                          <p:spTgt spid="18"/>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500" fill="hold"/>
                                            <p:tgtEl>
                                              <p:spTgt spid="18"/>
                                            </p:tgtEl>
                                            <p:attrNameLst>
                                              <p:attrName>fillcolor</p:attrName>
                                            </p:attrNameLst>
                                          </p:cBhvr>
                                          <p:to>
                                            <a:srgbClr val="FCECD0"/>
                                          </p:to>
                                        </p:animClr>
                                        <p:set>
                                          <p:cBhvr>
                                            <p:cTn id="130" dur="500" fill="hold"/>
                                            <p:tgtEl>
                                              <p:spTgt spid="18"/>
                                            </p:tgtEl>
                                            <p:attrNameLst>
                                              <p:attrName>fill.type</p:attrName>
                                            </p:attrNameLst>
                                          </p:cBhvr>
                                          <p:to>
                                            <p:strVal val="solid"/>
                                          </p:to>
                                        </p:set>
                                        <p:set>
                                          <p:cBhvr>
                                            <p:cTn id="131" dur="500" fill="hold"/>
                                            <p:tgtEl>
                                              <p:spTgt spid="18"/>
                                            </p:tgtEl>
                                            <p:attrNameLst>
                                              <p:attrName>fill.on</p:attrName>
                                            </p:attrNameLst>
                                          </p:cBhvr>
                                          <p:to>
                                            <p:strVal val="true"/>
                                          </p:to>
                                        </p:set>
                                      </p:childTnLst>
                                    </p:cTn>
                                  </p:par>
                                  <p:par>
                                    <p:cTn id="132" presetID="1" presetClass="emph" presetSubtype="2" fill="hold" nodeType="withEffect">
                                      <p:stCondLst>
                                        <p:cond delay="1500"/>
                                      </p:stCondLst>
                                      <p:childTnLst>
                                        <p:animClr clrSpc="rgb" dir="cw">
                                          <p:cBhvr>
                                            <p:cTn id="133" dur="250" fill="hold"/>
                                            <p:tgtEl>
                                              <p:spTgt spid="18"/>
                                            </p:tgtEl>
                                            <p:attrNameLst>
                                              <p:attrName>fillcolor</p:attrName>
                                            </p:attrNameLst>
                                          </p:cBhvr>
                                          <p:to>
                                            <a:srgbClr val="ED5565"/>
                                          </p:to>
                                        </p:animClr>
                                        <p:set>
                                          <p:cBhvr>
                                            <p:cTn id="134" dur="250" fill="hold"/>
                                            <p:tgtEl>
                                              <p:spTgt spid="18"/>
                                            </p:tgtEl>
                                            <p:attrNameLst>
                                              <p:attrName>fill.type</p:attrName>
                                            </p:attrNameLst>
                                          </p:cBhvr>
                                          <p:to>
                                            <p:strVal val="solid"/>
                                          </p:to>
                                        </p:set>
                                        <p:set>
                                          <p:cBhvr>
                                            <p:cTn id="135" dur="250" fill="hold"/>
                                            <p:tgtEl>
                                              <p:spTgt spid="18"/>
                                            </p:tgtEl>
                                            <p:attrNameLst>
                                              <p:attrName>fill.on</p:attrName>
                                            </p:attrNameLst>
                                          </p:cBhvr>
                                          <p:to>
                                            <p:strVal val="true"/>
                                          </p:to>
                                        </p:set>
                                      </p:childTnLst>
                                    </p:cTn>
                                  </p:par>
                                  <p:par>
                                    <p:cTn id="136" presetID="23" presetClass="entr" presetSubtype="32" fill="hold" nodeType="withEffect">
                                      <p:stCondLst>
                                        <p:cond delay="1500"/>
                                      </p:stCondLst>
                                      <p:childTnLst>
                                        <p:set>
                                          <p:cBhvr>
                                            <p:cTn id="137" dur="1" fill="hold">
                                              <p:stCondLst>
                                                <p:cond delay="0"/>
                                              </p:stCondLst>
                                            </p:cTn>
                                            <p:tgtEl>
                                              <p:spTgt spid="29"/>
                                            </p:tgtEl>
                                            <p:attrNameLst>
                                              <p:attrName>style.visibility</p:attrName>
                                            </p:attrNameLst>
                                          </p:cBhvr>
                                          <p:to>
                                            <p:strVal val="visible"/>
                                          </p:to>
                                        </p:set>
                                        <p:anim calcmode="lin" valueType="num">
                                          <p:cBhvr>
                                            <p:cTn id="138" dur="250" fill="hold"/>
                                            <p:tgtEl>
                                              <p:spTgt spid="29"/>
                                            </p:tgtEl>
                                            <p:attrNameLst>
                                              <p:attrName>ppt_w</p:attrName>
                                            </p:attrNameLst>
                                          </p:cBhvr>
                                          <p:tavLst>
                                            <p:tav tm="0">
                                              <p:val>
                                                <p:strVal val="4*#ppt_w"/>
                                              </p:val>
                                            </p:tav>
                                            <p:tav tm="100000">
                                              <p:val>
                                                <p:strVal val="#ppt_w"/>
                                              </p:val>
                                            </p:tav>
                                          </p:tavLst>
                                        </p:anim>
                                        <p:anim calcmode="lin" valueType="num">
                                          <p:cBhvr>
                                            <p:cTn id="139"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140" restart="whenNotActive" fill="hold" evtFilter="cancelBubble" nodeType="interactiveSeq">
                    <p:stCondLst>
                      <p:cond evt="onClick" delay="0">
                        <p:tgtEl>
                          <p:spTgt spid="19"/>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500" fill="hold"/>
                                            <p:tgtEl>
                                              <p:spTgt spid="19"/>
                                            </p:tgtEl>
                                            <p:attrNameLst>
                                              <p:attrName>fillcolor</p:attrName>
                                            </p:attrNameLst>
                                          </p:cBhvr>
                                          <p:to>
                                            <a:srgbClr val="FCECD0"/>
                                          </p:to>
                                        </p:animClr>
                                        <p:set>
                                          <p:cBhvr>
                                            <p:cTn id="145" dur="500" fill="hold"/>
                                            <p:tgtEl>
                                              <p:spTgt spid="19"/>
                                            </p:tgtEl>
                                            <p:attrNameLst>
                                              <p:attrName>fill.type</p:attrName>
                                            </p:attrNameLst>
                                          </p:cBhvr>
                                          <p:to>
                                            <p:strVal val="solid"/>
                                          </p:to>
                                        </p:set>
                                        <p:set>
                                          <p:cBhvr>
                                            <p:cTn id="146" dur="500" fill="hold"/>
                                            <p:tgtEl>
                                              <p:spTgt spid="19"/>
                                            </p:tgtEl>
                                            <p:attrNameLst>
                                              <p:attrName>fill.on</p:attrName>
                                            </p:attrNameLst>
                                          </p:cBhvr>
                                          <p:to>
                                            <p:strVal val="true"/>
                                          </p:to>
                                        </p:set>
                                      </p:childTnLst>
                                    </p:cTn>
                                  </p:par>
                                  <p:par>
                                    <p:cTn id="147" presetID="1" presetClass="emph" presetSubtype="2" fill="hold" nodeType="withEffect">
                                      <p:stCondLst>
                                        <p:cond delay="1500"/>
                                      </p:stCondLst>
                                      <p:childTnLst>
                                        <p:animClr clrSpc="rgb" dir="cw">
                                          <p:cBhvr>
                                            <p:cTn id="148" dur="250" fill="hold"/>
                                            <p:tgtEl>
                                              <p:spTgt spid="19"/>
                                            </p:tgtEl>
                                            <p:attrNameLst>
                                              <p:attrName>fillcolor</p:attrName>
                                            </p:attrNameLst>
                                          </p:cBhvr>
                                          <p:to>
                                            <a:srgbClr val="ED5565"/>
                                          </p:to>
                                        </p:animClr>
                                        <p:set>
                                          <p:cBhvr>
                                            <p:cTn id="149" dur="250" fill="hold"/>
                                            <p:tgtEl>
                                              <p:spTgt spid="19"/>
                                            </p:tgtEl>
                                            <p:attrNameLst>
                                              <p:attrName>fill.type</p:attrName>
                                            </p:attrNameLst>
                                          </p:cBhvr>
                                          <p:to>
                                            <p:strVal val="solid"/>
                                          </p:to>
                                        </p:set>
                                        <p:set>
                                          <p:cBhvr>
                                            <p:cTn id="150" dur="250" fill="hold"/>
                                            <p:tgtEl>
                                              <p:spTgt spid="19"/>
                                            </p:tgtEl>
                                            <p:attrNameLst>
                                              <p:attrName>fill.on</p:attrName>
                                            </p:attrNameLst>
                                          </p:cBhvr>
                                          <p:to>
                                            <p:strVal val="true"/>
                                          </p:to>
                                        </p:set>
                                      </p:childTnLst>
                                    </p:cTn>
                                  </p:par>
                                  <p:par>
                                    <p:cTn id="151" presetID="23" presetClass="entr" presetSubtype="32" fill="hold" nodeType="withEffect">
                                      <p:stCondLst>
                                        <p:cond delay="1500"/>
                                      </p:stCondLst>
                                      <p:childTnLst>
                                        <p:set>
                                          <p:cBhvr>
                                            <p:cTn id="152" dur="1" fill="hold">
                                              <p:stCondLst>
                                                <p:cond delay="0"/>
                                              </p:stCondLst>
                                            </p:cTn>
                                            <p:tgtEl>
                                              <p:spTgt spid="20"/>
                                            </p:tgtEl>
                                            <p:attrNameLst>
                                              <p:attrName>style.visibility</p:attrName>
                                            </p:attrNameLst>
                                          </p:cBhvr>
                                          <p:to>
                                            <p:strVal val="visible"/>
                                          </p:to>
                                        </p:set>
                                        <p:anim calcmode="lin" valueType="num">
                                          <p:cBhvr>
                                            <p:cTn id="153" dur="250" fill="hold"/>
                                            <p:tgtEl>
                                              <p:spTgt spid="20"/>
                                            </p:tgtEl>
                                            <p:attrNameLst>
                                              <p:attrName>ppt_w</p:attrName>
                                            </p:attrNameLst>
                                          </p:cBhvr>
                                          <p:tavLst>
                                            <p:tav tm="0">
                                              <p:val>
                                                <p:strVal val="4*#ppt_w"/>
                                              </p:val>
                                            </p:tav>
                                            <p:tav tm="100000">
                                              <p:val>
                                                <p:strVal val="#ppt_w"/>
                                              </p:val>
                                            </p:tav>
                                          </p:tavLst>
                                        </p:anim>
                                        <p:anim calcmode="lin" valueType="num">
                                          <p:cBhvr>
                                            <p:cTn id="15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7" grpId="0" animBg="1"/>
          <p:bldP spid="18" grpId="0" animBg="1"/>
          <p:bldP spid="19" grpId="0" animBg="1"/>
          <p:bldP spid="9" grpId="0"/>
          <p:bldP spid="10" grpId="0"/>
          <p:bldP spid="21" grpId="0"/>
          <p:bldP spid="22" grpId="0"/>
          <p:bldP spid="25" grpId="0"/>
          <p:bldP spid="26"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2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6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1600"/>
                                </p:stCondLst>
                                <p:childTnLst>
                                  <p:par>
                                    <p:cTn id="29" presetID="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childTnLst>
                              </p:cTn>
                            </p:par>
                            <p:par>
                              <p:cTn id="37" fill="hold">
                                <p:stCondLst>
                                  <p:cond delay="2100"/>
                                </p:stCondLst>
                                <p:childTnLst>
                                  <p:par>
                                    <p:cTn id="38" presetID="64" presetClass="path" presetSubtype="0" accel="50000" decel="50000" fill="hold" nodeType="afterEffect">
                                      <p:stCondLst>
                                        <p:cond delay="0"/>
                                      </p:stCondLst>
                                      <p:childTnLst>
                                        <p:animMotion origin="layout" path="M -4.72222E-6 -1.11111E-6 L -4.72222E-6 -0.60154 " pathEditMode="relative" rAng="0" ptsTypes="AA">
                                          <p:cBhvr>
                                            <p:cTn id="39" dur="15000" fill="hold"/>
                                            <p:tgtEl>
                                              <p:spTgt spid="13"/>
                                            </p:tgtEl>
                                            <p:attrNameLst>
                                              <p:attrName>ppt_x</p:attrName>
                                              <p:attrName>ppt_y</p:attrName>
                                            </p:attrNameLst>
                                          </p:cBhvr>
                                          <p:rCtr x="0" y="-30093"/>
                                        </p:animMotion>
                                      </p:childTnLst>
                                    </p:cTn>
                                  </p:par>
                                  <p:par>
                                    <p:cTn id="40" presetID="2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15000"/>
                                            <p:tgtEl>
                                              <p:spTgt spid="27"/>
                                            </p:tgtEl>
                                          </p:cBhvr>
                                        </p:animEffect>
                                      </p:childTnLst>
                                    </p:cTn>
                                  </p:par>
                                </p:childTnLst>
                              </p:cTn>
                            </p:par>
                            <p:par>
                              <p:cTn id="43" fill="hold">
                                <p:stCondLst>
                                  <p:cond delay="17100"/>
                                </p:stCondLst>
                                <p:childTnLst>
                                  <p:par>
                                    <p:cTn id="44" presetID="26" presetClass="emph" presetSubtype="0" repeatCount="5000" fill="hold" nodeType="after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subTnLst>
                                        <p:audio>
                                          <p:cMediaNode vol="80000">
                                            <p:cTn display="0" masterRel="sameClick">
                                              <p:stCondLst>
                                                <p:cond evt="begin" delay="0">
                                                  <p:tn val="44"/>
                                                </p:cond>
                                              </p:stCondLst>
                                              <p:endCondLst>
                                                <p:cond evt="onStopAudio" delay="0">
                                                  <p:tgtEl>
                                                    <p:sldTgt/>
                                                  </p:tgtEl>
                                                </p:cond>
                                              </p:endCondLst>
                                            </p:cTn>
                                            <p:tgtEl>
                                              <p:sndTgt r:embed="rId14" name="AmHetGio.wav"/>
                                            </p:tgtEl>
                                          </p:cMediaNode>
                                        </p:audio>
                                      </p:subTnLst>
                                    </p:cTn>
                                  </p:par>
                                  <p:par>
                                    <p:cTn id="47" presetID="6" presetClass="emph" presetSubtype="0" fill="hold" nodeType="withEffect">
                                      <p:stCondLst>
                                        <p:cond delay="0"/>
                                      </p:stCondLst>
                                      <p:childTnLst>
                                        <p:animScale>
                                          <p:cBhvr>
                                            <p:cTn id="48" dur="10000" fill="hold"/>
                                            <p:tgtEl>
                                              <p:spTgt spid="16"/>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par>
                                    <p:cTn id="71" presetID="16" presetClass="entr" presetSubtype="21"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barn(inVertical)">
                                          <p:cBhvr>
                                            <p:cTn id="73" dur="500"/>
                                            <p:tgtEl>
                                              <p:spTgt spid="3"/>
                                            </p:tgtEl>
                                          </p:cBhvr>
                                        </p:animEffect>
                                      </p:childTnLst>
                                    </p:cTn>
                                  </p:par>
                                  <p:par>
                                    <p:cTn id="74" presetID="16" presetClass="entr" presetSubtype="21" fill="hold"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barn(inVertical)">
                                          <p:cBhvr>
                                            <p:cTn id="76" dur="500"/>
                                            <p:tgtEl>
                                              <p:spTgt spid="5"/>
                                            </p:tgtEl>
                                          </p:cBhvr>
                                        </p:animEffect>
                                      </p:childTnLst>
                                    </p:cTn>
                                  </p:par>
                                  <p:par>
                                    <p:cTn id="77" presetID="16" presetClass="entr" presetSubtype="21"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barn(inVertical)">
                                          <p:cBhvr>
                                            <p:cTn id="79" dur="500"/>
                                            <p:tgtEl>
                                              <p:spTgt spid="7"/>
                                            </p:tgtEl>
                                          </p:cBhvr>
                                        </p:animEffect>
                                      </p:childTnLst>
                                    </p:cTn>
                                  </p:par>
                                  <p:par>
                                    <p:cTn id="80" presetID="16" presetClass="entr" presetSubtype="21"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arn(inVertical)">
                                          <p:cBhvr>
                                            <p:cTn id="82" dur="500"/>
                                            <p:tgtEl>
                                              <p:spTgt spid="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barn(inVertical)">
                                          <p:cBhvr>
                                            <p:cTn id="85" dur="500"/>
                                            <p:tgtEl>
                                              <p:spTgt spid="2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barn(inVertical)">
                                          <p:cBhvr>
                                            <p:cTn id="88" dur="500"/>
                                            <p:tgtEl>
                                              <p:spTgt spid="2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arn(inVertical)">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12"/>
                                            </p:tgtEl>
                                            <p:attrNameLst>
                                              <p:attrName>fillcolor</p:attrName>
                                            </p:attrNameLst>
                                          </p:cBhvr>
                                          <p:to>
                                            <a:srgbClr val="FCECD0"/>
                                          </p:to>
                                        </p:animClr>
                                        <p:set>
                                          <p:cBhvr>
                                            <p:cTn id="100" dur="500" fill="hold"/>
                                            <p:tgtEl>
                                              <p:spTgt spid="12"/>
                                            </p:tgtEl>
                                            <p:attrNameLst>
                                              <p:attrName>fill.type</p:attrName>
                                            </p:attrNameLst>
                                          </p:cBhvr>
                                          <p:to>
                                            <p:strVal val="solid"/>
                                          </p:to>
                                        </p:set>
                                        <p:set>
                                          <p:cBhvr>
                                            <p:cTn id="101" dur="500" fill="hold"/>
                                            <p:tgtEl>
                                              <p:spTgt spid="12"/>
                                            </p:tgtEl>
                                            <p:attrNameLst>
                                              <p:attrName>fill.on</p:attrName>
                                            </p:attrNameLst>
                                          </p:cBhvr>
                                          <p:to>
                                            <p:strVal val="true"/>
                                          </p:to>
                                        </p:set>
                                      </p:childTnLst>
                                    </p:cTn>
                                  </p:par>
                                  <p:par>
                                    <p:cTn id="102" presetID="23" presetClass="entr" presetSubtype="32" fill="hold" nodeType="withEffect">
                                      <p:stCondLst>
                                        <p:cond delay="150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250" fill="hold"/>
                                            <p:tgtEl>
                                              <p:spTgt spid="14"/>
                                            </p:tgtEl>
                                            <p:attrNameLst>
                                              <p:attrName>ppt_w</p:attrName>
                                            </p:attrNameLst>
                                          </p:cBhvr>
                                          <p:tavLst>
                                            <p:tav tm="0">
                                              <p:val>
                                                <p:strVal val="4*#ppt_w"/>
                                              </p:val>
                                            </p:tav>
                                            <p:tav tm="100000">
                                              <p:val>
                                                <p:strVal val="#ppt_w"/>
                                              </p:val>
                                            </p:tav>
                                          </p:tavLst>
                                        </p:anim>
                                        <p:anim calcmode="lin" valueType="num">
                                          <p:cBhvr>
                                            <p:cTn id="10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15" name="Wrong Buzzer.wav"/>
                                            </p:tgtEl>
                                          </p:cMediaNode>
                                        </p:audio>
                                      </p:subTnLst>
                                    </p:cTn>
                                  </p:par>
                                  <p:par>
                                    <p:cTn id="106" presetID="1" presetClass="emph" presetSubtype="2" fill="hold" nodeType="withEffect">
                                      <p:stCondLst>
                                        <p:cond delay="1500"/>
                                      </p:stCondLst>
                                      <p:childTnLst>
                                        <p:animClr clrSpc="rgb" dir="cw">
                                          <p:cBhvr>
                                            <p:cTn id="107" dur="250" fill="hold"/>
                                            <p:tgtEl>
                                              <p:spTgt spid="12"/>
                                            </p:tgtEl>
                                            <p:attrNameLst>
                                              <p:attrName>fillcolor</p:attrName>
                                            </p:attrNameLst>
                                          </p:cBhvr>
                                          <p:to>
                                            <a:srgbClr val="ED5565"/>
                                          </p:to>
                                        </p:animClr>
                                        <p:set>
                                          <p:cBhvr>
                                            <p:cTn id="108" dur="250" fill="hold"/>
                                            <p:tgtEl>
                                              <p:spTgt spid="12"/>
                                            </p:tgtEl>
                                            <p:attrNameLst>
                                              <p:attrName>fill.type</p:attrName>
                                            </p:attrNameLst>
                                          </p:cBhvr>
                                          <p:to>
                                            <p:strVal val="solid"/>
                                          </p:to>
                                        </p:set>
                                        <p:set>
                                          <p:cBhvr>
                                            <p:cTn id="10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fill="hold" nodeType="clickEffect">
                                      <p:stCondLst>
                                        <p:cond delay="0"/>
                                      </p:stCondLst>
                                      <p:childTnLst>
                                        <p:animClr clrSpc="rgb" dir="cw">
                                          <p:cBhvr>
                                            <p:cTn id="114" dur="500" fill="hold"/>
                                            <p:tgtEl>
                                              <p:spTgt spid="17"/>
                                            </p:tgtEl>
                                            <p:attrNameLst>
                                              <p:attrName>fillcolor</p:attrName>
                                            </p:attrNameLst>
                                          </p:cBhvr>
                                          <p:to>
                                            <a:srgbClr val="FCECD0"/>
                                          </p:to>
                                        </p:animClr>
                                        <p:set>
                                          <p:cBhvr>
                                            <p:cTn id="115" dur="500" fill="hold"/>
                                            <p:tgtEl>
                                              <p:spTgt spid="17"/>
                                            </p:tgtEl>
                                            <p:attrNameLst>
                                              <p:attrName>fill.type</p:attrName>
                                            </p:attrNameLst>
                                          </p:cBhvr>
                                          <p:to>
                                            <p:strVal val="solid"/>
                                          </p:to>
                                        </p:set>
                                        <p:set>
                                          <p:cBhvr>
                                            <p:cTn id="116" dur="500" fill="hold"/>
                                            <p:tgtEl>
                                              <p:spTgt spid="17"/>
                                            </p:tgtEl>
                                            <p:attrNameLst>
                                              <p:attrName>fill.on</p:attrName>
                                            </p:attrNameLst>
                                          </p:cBhvr>
                                          <p:to>
                                            <p:strVal val="true"/>
                                          </p:to>
                                        </p:set>
                                      </p:childTnLst>
                                    </p:cTn>
                                  </p:par>
                                  <p:par>
                                    <p:cTn id="117" presetID="1" presetClass="emph" presetSubtype="2" fill="hold" nodeType="withEffect">
                                      <p:stCondLst>
                                        <p:cond delay="1500"/>
                                      </p:stCondLst>
                                      <p:childTnLst>
                                        <p:animClr clrSpc="rgb" dir="cw">
                                          <p:cBhvr>
                                            <p:cTn id="118" dur="250" fill="hold"/>
                                            <p:tgtEl>
                                              <p:spTgt spid="17"/>
                                            </p:tgtEl>
                                            <p:attrNameLst>
                                              <p:attrName>fillcolor</p:attrName>
                                            </p:attrNameLst>
                                          </p:cBhvr>
                                          <p:to>
                                            <a:srgbClr val="A0D468"/>
                                          </p:to>
                                        </p:animClr>
                                        <p:set>
                                          <p:cBhvr>
                                            <p:cTn id="119" dur="250" fill="hold"/>
                                            <p:tgtEl>
                                              <p:spTgt spid="17"/>
                                            </p:tgtEl>
                                            <p:attrNameLst>
                                              <p:attrName>fill.type</p:attrName>
                                            </p:attrNameLst>
                                          </p:cBhvr>
                                          <p:to>
                                            <p:strVal val="solid"/>
                                          </p:to>
                                        </p:set>
                                        <p:set>
                                          <p:cBhvr>
                                            <p:cTn id="120" dur="250" fill="hold"/>
                                            <p:tgtEl>
                                              <p:spTgt spid="17"/>
                                            </p:tgtEl>
                                            <p:attrNameLst>
                                              <p:attrName>fill.on</p:attrName>
                                            </p:attrNameLst>
                                          </p:cBhvr>
                                          <p:to>
                                            <p:strVal val="true"/>
                                          </p:to>
                                        </p:set>
                                      </p:childTnLst>
                                    </p:cTn>
                                  </p:par>
                                  <p:par>
                                    <p:cTn id="121" presetID="23" presetClass="entr" presetSubtype="32" fill="hold" nodeType="withEffect">
                                      <p:stCondLst>
                                        <p:cond delay="1500"/>
                                      </p:stCondLst>
                                      <p:childTnLst>
                                        <p:set>
                                          <p:cBhvr>
                                            <p:cTn id="122" dur="1" fill="hold">
                                              <p:stCondLst>
                                                <p:cond delay="0"/>
                                              </p:stCondLst>
                                            </p:cTn>
                                            <p:tgtEl>
                                              <p:spTgt spid="28"/>
                                            </p:tgtEl>
                                            <p:attrNameLst>
                                              <p:attrName>style.visibility</p:attrName>
                                            </p:attrNameLst>
                                          </p:cBhvr>
                                          <p:to>
                                            <p:strVal val="visible"/>
                                          </p:to>
                                        </p:set>
                                        <p:anim calcmode="lin" valueType="num">
                                          <p:cBhvr>
                                            <p:cTn id="123" dur="250" fill="hold"/>
                                            <p:tgtEl>
                                              <p:spTgt spid="28"/>
                                            </p:tgtEl>
                                            <p:attrNameLst>
                                              <p:attrName>ppt_w</p:attrName>
                                            </p:attrNameLst>
                                          </p:cBhvr>
                                          <p:tavLst>
                                            <p:tav tm="0">
                                              <p:val>
                                                <p:strVal val="4*#ppt_w"/>
                                              </p:val>
                                            </p:tav>
                                            <p:tav tm="100000">
                                              <p:val>
                                                <p:strVal val="#ppt_w"/>
                                              </p:val>
                                            </p:tav>
                                          </p:tavLst>
                                        </p:anim>
                                        <p:anim calcmode="lin" valueType="num">
                                          <p:cBhvr>
                                            <p:cTn id="12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1"/>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125" restart="whenNotActive" fill="hold" evtFilter="cancelBubble" nodeType="interactiveSeq">
                    <p:stCondLst>
                      <p:cond evt="onClick" delay="0">
                        <p:tgtEl>
                          <p:spTgt spid="18"/>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500" fill="hold"/>
                                            <p:tgtEl>
                                              <p:spTgt spid="18"/>
                                            </p:tgtEl>
                                            <p:attrNameLst>
                                              <p:attrName>fillcolor</p:attrName>
                                            </p:attrNameLst>
                                          </p:cBhvr>
                                          <p:to>
                                            <a:srgbClr val="FCECD0"/>
                                          </p:to>
                                        </p:animClr>
                                        <p:set>
                                          <p:cBhvr>
                                            <p:cTn id="130" dur="500" fill="hold"/>
                                            <p:tgtEl>
                                              <p:spTgt spid="18"/>
                                            </p:tgtEl>
                                            <p:attrNameLst>
                                              <p:attrName>fill.type</p:attrName>
                                            </p:attrNameLst>
                                          </p:cBhvr>
                                          <p:to>
                                            <p:strVal val="solid"/>
                                          </p:to>
                                        </p:set>
                                        <p:set>
                                          <p:cBhvr>
                                            <p:cTn id="131" dur="500" fill="hold"/>
                                            <p:tgtEl>
                                              <p:spTgt spid="18"/>
                                            </p:tgtEl>
                                            <p:attrNameLst>
                                              <p:attrName>fill.on</p:attrName>
                                            </p:attrNameLst>
                                          </p:cBhvr>
                                          <p:to>
                                            <p:strVal val="true"/>
                                          </p:to>
                                        </p:set>
                                      </p:childTnLst>
                                    </p:cTn>
                                  </p:par>
                                  <p:par>
                                    <p:cTn id="132" presetID="1" presetClass="emph" presetSubtype="2" fill="hold" nodeType="withEffect">
                                      <p:stCondLst>
                                        <p:cond delay="1500"/>
                                      </p:stCondLst>
                                      <p:childTnLst>
                                        <p:animClr clrSpc="rgb" dir="cw">
                                          <p:cBhvr>
                                            <p:cTn id="133" dur="250" fill="hold"/>
                                            <p:tgtEl>
                                              <p:spTgt spid="18"/>
                                            </p:tgtEl>
                                            <p:attrNameLst>
                                              <p:attrName>fillcolor</p:attrName>
                                            </p:attrNameLst>
                                          </p:cBhvr>
                                          <p:to>
                                            <a:srgbClr val="ED5565"/>
                                          </p:to>
                                        </p:animClr>
                                        <p:set>
                                          <p:cBhvr>
                                            <p:cTn id="134" dur="250" fill="hold"/>
                                            <p:tgtEl>
                                              <p:spTgt spid="18"/>
                                            </p:tgtEl>
                                            <p:attrNameLst>
                                              <p:attrName>fill.type</p:attrName>
                                            </p:attrNameLst>
                                          </p:cBhvr>
                                          <p:to>
                                            <p:strVal val="solid"/>
                                          </p:to>
                                        </p:set>
                                        <p:set>
                                          <p:cBhvr>
                                            <p:cTn id="135" dur="250" fill="hold"/>
                                            <p:tgtEl>
                                              <p:spTgt spid="18"/>
                                            </p:tgtEl>
                                            <p:attrNameLst>
                                              <p:attrName>fill.on</p:attrName>
                                            </p:attrNameLst>
                                          </p:cBhvr>
                                          <p:to>
                                            <p:strVal val="true"/>
                                          </p:to>
                                        </p:set>
                                      </p:childTnLst>
                                    </p:cTn>
                                  </p:par>
                                  <p:par>
                                    <p:cTn id="136" presetID="23" presetClass="entr" presetSubtype="32" fill="hold" nodeType="withEffect">
                                      <p:stCondLst>
                                        <p:cond delay="1500"/>
                                      </p:stCondLst>
                                      <p:childTnLst>
                                        <p:set>
                                          <p:cBhvr>
                                            <p:cTn id="137" dur="1" fill="hold">
                                              <p:stCondLst>
                                                <p:cond delay="0"/>
                                              </p:stCondLst>
                                            </p:cTn>
                                            <p:tgtEl>
                                              <p:spTgt spid="29"/>
                                            </p:tgtEl>
                                            <p:attrNameLst>
                                              <p:attrName>style.visibility</p:attrName>
                                            </p:attrNameLst>
                                          </p:cBhvr>
                                          <p:to>
                                            <p:strVal val="visible"/>
                                          </p:to>
                                        </p:set>
                                        <p:anim calcmode="lin" valueType="num">
                                          <p:cBhvr>
                                            <p:cTn id="138" dur="250" fill="hold"/>
                                            <p:tgtEl>
                                              <p:spTgt spid="29"/>
                                            </p:tgtEl>
                                            <p:attrNameLst>
                                              <p:attrName>ppt_w</p:attrName>
                                            </p:attrNameLst>
                                          </p:cBhvr>
                                          <p:tavLst>
                                            <p:tav tm="0">
                                              <p:val>
                                                <p:strVal val="4*#ppt_w"/>
                                              </p:val>
                                            </p:tav>
                                            <p:tav tm="100000">
                                              <p:val>
                                                <p:strVal val="#ppt_w"/>
                                              </p:val>
                                            </p:tav>
                                          </p:tavLst>
                                        </p:anim>
                                        <p:anim calcmode="lin" valueType="num">
                                          <p:cBhvr>
                                            <p:cTn id="139"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6"/>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140" restart="whenNotActive" fill="hold" evtFilter="cancelBubble" nodeType="interactiveSeq">
                    <p:stCondLst>
                      <p:cond evt="onClick" delay="0">
                        <p:tgtEl>
                          <p:spTgt spid="19"/>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500" fill="hold"/>
                                            <p:tgtEl>
                                              <p:spTgt spid="19"/>
                                            </p:tgtEl>
                                            <p:attrNameLst>
                                              <p:attrName>fillcolor</p:attrName>
                                            </p:attrNameLst>
                                          </p:cBhvr>
                                          <p:to>
                                            <a:srgbClr val="FCECD0"/>
                                          </p:to>
                                        </p:animClr>
                                        <p:set>
                                          <p:cBhvr>
                                            <p:cTn id="145" dur="500" fill="hold"/>
                                            <p:tgtEl>
                                              <p:spTgt spid="19"/>
                                            </p:tgtEl>
                                            <p:attrNameLst>
                                              <p:attrName>fill.type</p:attrName>
                                            </p:attrNameLst>
                                          </p:cBhvr>
                                          <p:to>
                                            <p:strVal val="solid"/>
                                          </p:to>
                                        </p:set>
                                        <p:set>
                                          <p:cBhvr>
                                            <p:cTn id="146" dur="500" fill="hold"/>
                                            <p:tgtEl>
                                              <p:spTgt spid="19"/>
                                            </p:tgtEl>
                                            <p:attrNameLst>
                                              <p:attrName>fill.on</p:attrName>
                                            </p:attrNameLst>
                                          </p:cBhvr>
                                          <p:to>
                                            <p:strVal val="true"/>
                                          </p:to>
                                        </p:set>
                                      </p:childTnLst>
                                    </p:cTn>
                                  </p:par>
                                  <p:par>
                                    <p:cTn id="147" presetID="1" presetClass="emph" presetSubtype="2" fill="hold" nodeType="withEffect">
                                      <p:stCondLst>
                                        <p:cond delay="1500"/>
                                      </p:stCondLst>
                                      <p:childTnLst>
                                        <p:animClr clrSpc="rgb" dir="cw">
                                          <p:cBhvr>
                                            <p:cTn id="148" dur="250" fill="hold"/>
                                            <p:tgtEl>
                                              <p:spTgt spid="19"/>
                                            </p:tgtEl>
                                            <p:attrNameLst>
                                              <p:attrName>fillcolor</p:attrName>
                                            </p:attrNameLst>
                                          </p:cBhvr>
                                          <p:to>
                                            <a:srgbClr val="ED5565"/>
                                          </p:to>
                                        </p:animClr>
                                        <p:set>
                                          <p:cBhvr>
                                            <p:cTn id="149" dur="250" fill="hold"/>
                                            <p:tgtEl>
                                              <p:spTgt spid="19"/>
                                            </p:tgtEl>
                                            <p:attrNameLst>
                                              <p:attrName>fill.type</p:attrName>
                                            </p:attrNameLst>
                                          </p:cBhvr>
                                          <p:to>
                                            <p:strVal val="solid"/>
                                          </p:to>
                                        </p:set>
                                        <p:set>
                                          <p:cBhvr>
                                            <p:cTn id="150" dur="250" fill="hold"/>
                                            <p:tgtEl>
                                              <p:spTgt spid="19"/>
                                            </p:tgtEl>
                                            <p:attrNameLst>
                                              <p:attrName>fill.on</p:attrName>
                                            </p:attrNameLst>
                                          </p:cBhvr>
                                          <p:to>
                                            <p:strVal val="true"/>
                                          </p:to>
                                        </p:set>
                                      </p:childTnLst>
                                    </p:cTn>
                                  </p:par>
                                  <p:par>
                                    <p:cTn id="151" presetID="23" presetClass="entr" presetSubtype="32" fill="hold" nodeType="withEffect">
                                      <p:stCondLst>
                                        <p:cond delay="1500"/>
                                      </p:stCondLst>
                                      <p:childTnLst>
                                        <p:set>
                                          <p:cBhvr>
                                            <p:cTn id="152" dur="1" fill="hold">
                                              <p:stCondLst>
                                                <p:cond delay="0"/>
                                              </p:stCondLst>
                                            </p:cTn>
                                            <p:tgtEl>
                                              <p:spTgt spid="20"/>
                                            </p:tgtEl>
                                            <p:attrNameLst>
                                              <p:attrName>style.visibility</p:attrName>
                                            </p:attrNameLst>
                                          </p:cBhvr>
                                          <p:to>
                                            <p:strVal val="visible"/>
                                          </p:to>
                                        </p:set>
                                        <p:anim calcmode="lin" valueType="num">
                                          <p:cBhvr>
                                            <p:cTn id="153" dur="250" fill="hold"/>
                                            <p:tgtEl>
                                              <p:spTgt spid="20"/>
                                            </p:tgtEl>
                                            <p:attrNameLst>
                                              <p:attrName>ppt_w</p:attrName>
                                            </p:attrNameLst>
                                          </p:cBhvr>
                                          <p:tavLst>
                                            <p:tav tm="0">
                                              <p:val>
                                                <p:strVal val="4*#ppt_w"/>
                                              </p:val>
                                            </p:tav>
                                            <p:tav tm="100000">
                                              <p:val>
                                                <p:strVal val="#ppt_w"/>
                                              </p:val>
                                            </p:tav>
                                          </p:tavLst>
                                        </p:anim>
                                        <p:anim calcmode="lin" valueType="num">
                                          <p:cBhvr>
                                            <p:cTn id="15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7" grpId="0" animBg="1"/>
          <p:bldP spid="18" grpId="0" animBg="1"/>
          <p:bldP spid="19" grpId="0" animBg="1"/>
          <p:bldP spid="9" grpId="0"/>
          <p:bldP spid="10" grpId="0"/>
          <p:bldP spid="21" grpId="0"/>
          <p:bldP spid="22" grpId="0"/>
          <p:bldP spid="25" grpId="0"/>
          <p:bldP spid="26" grpId="0"/>
          <p:bldP spid="30" grpId="0"/>
          <p:bldP spid="3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4" name="Rectangle 210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Hình ảnh Phóng Viên Phỏng Vấn Phóng Viên Nhân Vật Nhà Báo Vẽ Nhân Vật PNG ,  Phim Hoạt Hình Bằng Tay Gió, Bằng Tay, Quần áo Làm Việc PNG miễn phí">
            <a:extLst>
              <a:ext uri="{FF2B5EF4-FFF2-40B4-BE49-F238E27FC236}">
                <a16:creationId xmlns:a16="http://schemas.microsoft.com/office/drawing/2014/main" id="{9D43834F-71AE-932A-E6F7-F1C94E7876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31" b="90469" l="10000" r="90000">
                        <a14:foregroundMark x1="30312" y1="38125" x2="42031" y2="53281"/>
                        <a14:foregroundMark x1="44531" y1="30000" x2="50625" y2="42500"/>
                        <a14:foregroundMark x1="43906" y1="29844" x2="45469" y2="41094"/>
                        <a14:foregroundMark x1="42031" y1="33438" x2="46250" y2="43125"/>
                        <a14:foregroundMark x1="32813" y1="34375" x2="40313" y2="42656"/>
                        <a14:foregroundMark x1="40313" y1="42656" x2="41406" y2="45156"/>
                        <a14:foregroundMark x1="33125" y1="34531" x2="36875" y2="45313"/>
                        <a14:foregroundMark x1="56094" y1="21094" x2="59844" y2="27500"/>
                        <a14:foregroundMark x1="40000" y1="54688" x2="42813" y2="60000"/>
                        <a14:foregroundMark x1="42188" y1="65156" x2="42188" y2="65156"/>
                        <a14:foregroundMark x1="44844" y1="63281" x2="48125" y2="65781"/>
                        <a14:foregroundMark x1="47656" y1="65156" x2="48750" y2="65781"/>
                        <a14:foregroundMark x1="49063" y1="67969" x2="55625" y2="86563"/>
                        <a14:foregroundMark x1="38594" y1="87656" x2="44375" y2="86563"/>
                        <a14:foregroundMark x1="54688" y1="88750" x2="56250" y2="90469"/>
                        <a14:foregroundMark x1="46563" y1="9531" x2="50000" y2="10469"/>
                      </a14:backgroundRemoval>
                    </a14:imgEffect>
                  </a14:imgLayer>
                </a14:imgProps>
              </a:ext>
              <a:ext uri="{28A0092B-C50C-407E-A947-70E740481C1C}">
                <a14:useLocalDpi xmlns:a14="http://schemas.microsoft.com/office/drawing/2010/main" val="0"/>
              </a:ext>
            </a:extLst>
          </a:blip>
          <a:srcRect l="22698" t="3511" r="32693" b="33915"/>
          <a:stretch/>
        </p:blipFill>
        <p:spPr bwMode="auto">
          <a:xfrm>
            <a:off x="380999" y="2685352"/>
            <a:ext cx="2655277" cy="3724594"/>
          </a:xfrm>
          <a:prstGeom prst="rect">
            <a:avLst/>
          </a:prstGeom>
          <a:noFill/>
          <a:extLst>
            <a:ext uri="{909E8E84-426E-40DD-AFC4-6F175D3DCCD1}">
              <a14:hiddenFill xmlns:a14="http://schemas.microsoft.com/office/drawing/2010/main">
                <a:solidFill>
                  <a:srgbClr val="FFFFFF"/>
                </a:solidFill>
              </a14:hiddenFill>
            </a:ext>
          </a:extLst>
        </p:spPr>
      </p:pic>
      <p:sp>
        <p:nvSpPr>
          <p:cNvPr id="2106" name="Rectangle 210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7D4F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8" name="Rectangle 210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16F3110-BF7A-1290-B384-A3A086B1C701}"/>
              </a:ext>
            </a:extLst>
          </p:cNvPr>
          <p:cNvGrpSpPr/>
          <p:nvPr/>
        </p:nvGrpSpPr>
        <p:grpSpPr>
          <a:xfrm>
            <a:off x="2592272" y="890669"/>
            <a:ext cx="7002665" cy="2602807"/>
            <a:chOff x="2602005" y="1093428"/>
            <a:chExt cx="9023617" cy="2604514"/>
          </a:xfrm>
        </p:grpSpPr>
        <p:pic>
          <p:nvPicPr>
            <p:cNvPr id="3" name="Picture 2">
              <a:extLst>
                <a:ext uri="{FF2B5EF4-FFF2-40B4-BE49-F238E27FC236}">
                  <a16:creationId xmlns:a16="http://schemas.microsoft.com/office/drawing/2014/main" id="{4A42848F-B650-129D-0516-85031C77B0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02005" y="1093428"/>
              <a:ext cx="9023617" cy="2604514"/>
            </a:xfrm>
            <a:prstGeom prst="rect">
              <a:avLst/>
            </a:prstGeom>
          </p:spPr>
        </p:pic>
        <p:sp>
          <p:nvSpPr>
            <p:cNvPr id="4" name="TextBox 3">
              <a:extLst>
                <a:ext uri="{FF2B5EF4-FFF2-40B4-BE49-F238E27FC236}">
                  <a16:creationId xmlns:a16="http://schemas.microsoft.com/office/drawing/2014/main" id="{B2559E89-4442-5A86-E412-883D4A270399}"/>
                </a:ext>
              </a:extLst>
            </p:cNvPr>
            <p:cNvSpPr txBox="1"/>
            <p:nvPr/>
          </p:nvSpPr>
          <p:spPr>
            <a:xfrm>
              <a:off x="3292474" y="1487148"/>
              <a:ext cx="7896829" cy="523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C0504D">
                    <a:lumMod val="50000"/>
                  </a:srgbClr>
                </a:solidFill>
                <a:effectLst/>
                <a:uLnTx/>
                <a:uFillTx/>
                <a:latin typeface="Nunito Black" panose="00000A00000000000000" pitchFamily="2" charset="0"/>
                <a:ea typeface="+mn-ea"/>
                <a:cs typeface="+mn-cs"/>
              </a:endParaRPr>
            </a:p>
          </p:txBody>
        </p:sp>
      </p:grpSp>
      <p:sp>
        <p:nvSpPr>
          <p:cNvPr id="5" name="文本框 5">
            <a:extLst>
              <a:ext uri="{FF2B5EF4-FFF2-40B4-BE49-F238E27FC236}">
                <a16:creationId xmlns:a16="http://schemas.microsoft.com/office/drawing/2014/main" id="{3CE5F19A-E68B-FCEC-E581-C278FF38A175}"/>
              </a:ext>
            </a:extLst>
          </p:cNvPr>
          <p:cNvSpPr txBox="1"/>
          <p:nvPr/>
        </p:nvSpPr>
        <p:spPr>
          <a:xfrm>
            <a:off x="2812266" y="1254666"/>
            <a:ext cx="7000472" cy="16413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Muốn</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cộng</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thập</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phân</a:t>
            </a:r>
            <a:r>
              <a:rPr kumimoji="0" lang="en-US" altLang="zh-CN" sz="36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ta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zh-CN" altLang="en-US" sz="3600" b="1" i="0" u="none" strike="noStrike" kern="1200" cap="none" spc="0" normalizeH="0" baseline="0" noProof="0" dirty="0">
              <a:ln>
                <a:noFill/>
              </a:ln>
              <a:solidFill>
                <a:srgbClr val="002060"/>
              </a:solidFill>
              <a:effectLst/>
              <a:uLnTx/>
              <a:uFillTx/>
              <a:latin typeface="Tahoma" panose="020B0604030504040204" pitchFamily="34" charset="0"/>
              <a:ea typeface="字魂36号-正文宋楷" panose="02000000000000000000" pitchFamily="2" charset="-122"/>
              <a:cs typeface="Tahoma" panose="020B0604030504040204" pitchFamily="34" charset="0"/>
            </a:endParaRPr>
          </a:p>
        </p:txBody>
      </p:sp>
      <p:grpSp>
        <p:nvGrpSpPr>
          <p:cNvPr id="6" name="Group 5">
            <a:extLst>
              <a:ext uri="{FF2B5EF4-FFF2-40B4-BE49-F238E27FC236}">
                <a16:creationId xmlns:a16="http://schemas.microsoft.com/office/drawing/2014/main" id="{5894406F-7A61-56DE-E122-AEE57D728FE3}"/>
              </a:ext>
            </a:extLst>
          </p:cNvPr>
          <p:cNvGrpSpPr/>
          <p:nvPr/>
        </p:nvGrpSpPr>
        <p:grpSpPr>
          <a:xfrm>
            <a:off x="2385242" y="483424"/>
            <a:ext cx="7679138" cy="5634309"/>
            <a:chOff x="2602005" y="1093428"/>
            <a:chExt cx="9023617" cy="2604514"/>
          </a:xfrm>
        </p:grpSpPr>
        <p:pic>
          <p:nvPicPr>
            <p:cNvPr id="10" name="Picture 2">
              <a:extLst>
                <a:ext uri="{FF2B5EF4-FFF2-40B4-BE49-F238E27FC236}">
                  <a16:creationId xmlns:a16="http://schemas.microsoft.com/office/drawing/2014/main" id="{F779004A-E59F-7DBA-5629-DA5D0BEECC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02005" y="1093428"/>
              <a:ext cx="9023617" cy="2604514"/>
            </a:xfrm>
            <a:prstGeom prst="rect">
              <a:avLst/>
            </a:prstGeom>
          </p:spPr>
        </p:pic>
        <p:sp>
          <p:nvSpPr>
            <p:cNvPr id="12" name="TextBox 11">
              <a:extLst>
                <a:ext uri="{FF2B5EF4-FFF2-40B4-BE49-F238E27FC236}">
                  <a16:creationId xmlns:a16="http://schemas.microsoft.com/office/drawing/2014/main" id="{45521538-97D4-187B-898F-EA9A7E88BBA2}"/>
                </a:ext>
              </a:extLst>
            </p:cNvPr>
            <p:cNvSpPr txBox="1"/>
            <p:nvPr/>
          </p:nvSpPr>
          <p:spPr>
            <a:xfrm>
              <a:off x="3292474" y="1487148"/>
              <a:ext cx="7896829" cy="523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C0504D">
                    <a:lumMod val="50000"/>
                  </a:srgbClr>
                </a:solidFill>
                <a:effectLst/>
                <a:uLnTx/>
                <a:uFillTx/>
                <a:latin typeface="Nunito Black" panose="00000A00000000000000" pitchFamily="2" charset="0"/>
                <a:ea typeface="+mn-ea"/>
                <a:cs typeface="+mn-cs"/>
              </a:endParaRPr>
            </a:p>
          </p:txBody>
        </p:sp>
      </p:grpSp>
      <p:sp>
        <p:nvSpPr>
          <p:cNvPr id="13" name="文本框 5">
            <a:extLst>
              <a:ext uri="{FF2B5EF4-FFF2-40B4-BE49-F238E27FC236}">
                <a16:creationId xmlns:a16="http://schemas.microsoft.com/office/drawing/2014/main" id="{91D60F08-B605-D41A-7C61-CABED159B30C}"/>
              </a:ext>
            </a:extLst>
          </p:cNvPr>
          <p:cNvSpPr txBox="1"/>
          <p:nvPr/>
        </p:nvSpPr>
        <p:spPr>
          <a:xfrm>
            <a:off x="3224476" y="1357835"/>
            <a:ext cx="600067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Calibri"/>
                <a:ea typeface="字魂36号-正文宋楷" panose="02000000000000000000" pitchFamily="2" charset="-122"/>
                <a:cs typeface="+mn-cs"/>
              </a:rPr>
              <a:t>Muốn cộng 2 số thập phân ta làm như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C0504D">
                    <a:lumMod val="50000"/>
                  </a:srgbClr>
                </a:solidFill>
                <a:effectLst/>
                <a:uLnTx/>
                <a:uFillTx/>
                <a:latin typeface="Calibri"/>
                <a:ea typeface="字魂36号-正文宋楷" panose="02000000000000000000" pitchFamily="2" charset="-122"/>
                <a:cs typeface="+mn-cs"/>
              </a:rPr>
              <a:t>- Đặt tính sao cho chữ số ở các hàng thẳng cột nhau.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C0504D">
                    <a:lumMod val="50000"/>
                  </a:srgbClr>
                </a:solidFill>
                <a:effectLst/>
                <a:uLnTx/>
                <a:uFillTx/>
                <a:latin typeface="Calibri"/>
                <a:ea typeface="字魂36号-正文宋楷" panose="02000000000000000000" pitchFamily="2" charset="-122"/>
                <a:cs typeface="+mn-cs"/>
              </a:rPr>
              <a:t>- Cộng như cộng các số tự nhiên.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C0504D">
                    <a:lumMod val="50000"/>
                  </a:srgbClr>
                </a:solidFill>
                <a:effectLst/>
                <a:uLnTx/>
                <a:uFillTx/>
                <a:latin typeface="Calibri"/>
                <a:ea typeface="字魂36号-正文宋楷" panose="02000000000000000000" pitchFamily="2" charset="-122"/>
                <a:cs typeface="+mn-cs"/>
              </a:rPr>
              <a:t>- Viết dấu phẩy thẳng cột với các dấu phẩy của các số hạng.</a:t>
            </a:r>
            <a:endParaRPr kumimoji="0" lang="en-US" altLang="zh-CN" sz="3200" b="1" i="0" u="none" strike="noStrike" kern="1200" cap="none" spc="0" normalizeH="0" baseline="0" noProof="0" dirty="0">
              <a:ln>
                <a:noFill/>
              </a:ln>
              <a:solidFill>
                <a:srgbClr val="C0504D">
                  <a:lumMod val="50000"/>
                </a:srgbClr>
              </a:solidFill>
              <a:effectLst/>
              <a:uLnTx/>
              <a:uFillTx/>
              <a:latin typeface="Calibri"/>
              <a:ea typeface="字魂36号-正文宋楷" panose="02000000000000000000" pitchFamily="2" charset="-122"/>
              <a:cs typeface="+mn-cs"/>
            </a:endParaRPr>
          </a:p>
        </p:txBody>
      </p:sp>
    </p:spTree>
    <p:extLst>
      <p:ext uri="{BB962C8B-B14F-4D97-AF65-F5344CB8AC3E}">
        <p14:creationId xmlns:p14="http://schemas.microsoft.com/office/powerpoint/2010/main" val="146802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89103" y="246160"/>
            <a:ext cx="7611656" cy="1407137"/>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b, </a:t>
            </a: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800,56 - 384,48</a:t>
            </a:r>
          </a:p>
        </p:txBody>
      </p:sp>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829" y="1415747"/>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487" y="1415747"/>
            <a:ext cx="647583" cy="4309071"/>
          </a:xfrm>
          <a:prstGeom prst="rect">
            <a:avLst/>
          </a:prstGeom>
        </p:spPr>
      </p:pic>
      <p:pic>
        <p:nvPicPr>
          <p:cNvPr id="13" name="Content Placeholder 12">
            <a:hlinkClick r:id="rId9"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0">
            <a:extLst>
              <a:ext uri="{28A0092B-C50C-407E-A947-70E740481C1C}">
                <a14:useLocalDpi xmlns:a14="http://schemas.microsoft.com/office/drawing/2010/main" val="0"/>
              </a:ext>
            </a:extLst>
          </a:blip>
          <a:stretch>
            <a:fillRect/>
          </a:stretch>
        </p:blipFill>
        <p:spPr>
          <a:xfrm rot="16200000">
            <a:off x="-174946" y="4994809"/>
            <a:ext cx="1372764" cy="983309"/>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953637" y="2059822"/>
            <a:ext cx="2544605" cy="455201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800,56</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384,48</a:t>
            </a:r>
            <a:endParaRPr kumimoji="0" lang="vi-VN"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517174" y="1916813"/>
            <a:ext cx="1199765" cy="1168851"/>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9182724" y="2052549"/>
            <a:ext cx="2514986"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800,56</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384,48</a:t>
            </a:r>
            <a:endParaRPr kumimoji="0" lang="vi-VN"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3605049" y="2059822"/>
            <a:ext cx="2676717"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1" indent="-257175"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800,56</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384,48</a:t>
            </a:r>
            <a:endParaRPr kumimoji="0" lang="vi-VN"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257175" algn="ctr" defTabSz="4572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621726" y="1590101"/>
            <a:ext cx="1401950" cy="1256577"/>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205463" y="1866848"/>
            <a:ext cx="1302341" cy="1268783"/>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6416781" y="2023927"/>
            <a:ext cx="2607973"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800,56</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384,48</a:t>
            </a:r>
            <a:endParaRPr kumimoji="0" lang="vi-VN"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967298" y="1783071"/>
            <a:ext cx="1271500" cy="1238737"/>
          </a:xfrm>
          <a:prstGeom prst="rect">
            <a:avLst/>
          </a:prstGeom>
        </p:spPr>
      </p:pic>
      <p:cxnSp>
        <p:nvCxnSpPr>
          <p:cNvPr id="3" name="Straight Connector 2">
            <a:extLst>
              <a:ext uri="{FF2B5EF4-FFF2-40B4-BE49-F238E27FC236}">
                <a16:creationId xmlns:a16="http://schemas.microsoft.com/office/drawing/2014/main" id="{7FAC93FC-14A4-0B05-7882-613299103765}"/>
              </a:ext>
            </a:extLst>
          </p:cNvPr>
          <p:cNvCxnSpPr>
            <a:cxnSpLocks/>
          </p:cNvCxnSpPr>
          <p:nvPr/>
        </p:nvCxnSpPr>
        <p:spPr>
          <a:xfrm>
            <a:off x="1098143" y="4303142"/>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F153B37-6C8C-A04B-12A7-8DE2756F74CA}"/>
              </a:ext>
            </a:extLst>
          </p:cNvPr>
          <p:cNvCxnSpPr>
            <a:cxnSpLocks/>
          </p:cNvCxnSpPr>
          <p:nvPr/>
        </p:nvCxnSpPr>
        <p:spPr>
          <a:xfrm>
            <a:off x="3852447" y="4303142"/>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6CA6CA-D9E0-628C-3BF6-68B04F11842D}"/>
              </a:ext>
            </a:extLst>
          </p:cNvPr>
          <p:cNvCxnSpPr>
            <a:cxnSpLocks/>
          </p:cNvCxnSpPr>
          <p:nvPr/>
        </p:nvCxnSpPr>
        <p:spPr>
          <a:xfrm>
            <a:off x="9349257" y="4220765"/>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D503A6-CCA0-3174-AEB2-598BE6F42767}"/>
              </a:ext>
            </a:extLst>
          </p:cNvPr>
          <p:cNvCxnSpPr>
            <a:cxnSpLocks/>
          </p:cNvCxnSpPr>
          <p:nvPr/>
        </p:nvCxnSpPr>
        <p:spPr>
          <a:xfrm>
            <a:off x="6755542" y="4220105"/>
            <a:ext cx="218191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A7591D7-A3BE-0AF2-AE95-10D2A2C56BC3}"/>
              </a:ext>
            </a:extLst>
          </p:cNvPr>
          <p:cNvSpPr txBox="1"/>
          <p:nvPr/>
        </p:nvSpPr>
        <p:spPr>
          <a:xfrm>
            <a:off x="1206347" y="4335831"/>
            <a:ext cx="2184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584,14</a:t>
            </a:r>
          </a:p>
        </p:txBody>
      </p:sp>
      <p:sp>
        <p:nvSpPr>
          <p:cNvPr id="10" name="TextBox 9">
            <a:extLst>
              <a:ext uri="{FF2B5EF4-FFF2-40B4-BE49-F238E27FC236}">
                <a16:creationId xmlns:a16="http://schemas.microsoft.com/office/drawing/2014/main" id="{FBFDAEFF-67DE-1860-7FA1-6F6839BD3D56}"/>
              </a:ext>
            </a:extLst>
          </p:cNvPr>
          <p:cNvSpPr txBox="1"/>
          <p:nvPr/>
        </p:nvSpPr>
        <p:spPr>
          <a:xfrm>
            <a:off x="3911218" y="4307869"/>
            <a:ext cx="22915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1185,04</a:t>
            </a:r>
          </a:p>
        </p:txBody>
      </p:sp>
      <p:sp>
        <p:nvSpPr>
          <p:cNvPr id="21" name="TextBox 20">
            <a:extLst>
              <a:ext uri="{FF2B5EF4-FFF2-40B4-BE49-F238E27FC236}">
                <a16:creationId xmlns:a16="http://schemas.microsoft.com/office/drawing/2014/main" id="{E319518A-31E4-4077-B318-51C21856684D}"/>
              </a:ext>
            </a:extLst>
          </p:cNvPr>
          <p:cNvSpPr txBox="1"/>
          <p:nvPr/>
        </p:nvSpPr>
        <p:spPr>
          <a:xfrm>
            <a:off x="9559437" y="4252896"/>
            <a:ext cx="2227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416,08</a:t>
            </a:r>
            <a:endPar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2E5D1B06-E0AA-BA07-4108-B61B00D92BFD}"/>
              </a:ext>
            </a:extLst>
          </p:cNvPr>
          <p:cNvSpPr txBox="1"/>
          <p:nvPr/>
        </p:nvSpPr>
        <p:spPr>
          <a:xfrm>
            <a:off x="7008951" y="4252896"/>
            <a:ext cx="2227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41608</a:t>
            </a:r>
            <a:endParaRPr kumimoji="0" lang="en-US" sz="36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C4C33833-031C-27D0-5026-72067806C80C}"/>
              </a:ext>
            </a:extLst>
          </p:cNvPr>
          <p:cNvGrpSpPr/>
          <p:nvPr/>
        </p:nvGrpSpPr>
        <p:grpSpPr>
          <a:xfrm>
            <a:off x="-42500" y="71655"/>
            <a:ext cx="1407136" cy="1407136"/>
            <a:chOff x="-42500" y="71655"/>
            <a:chExt cx="1407136" cy="1407136"/>
          </a:xfrm>
        </p:grpSpPr>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sp>
          <p:nvSpPr>
            <p:cNvPr id="25" name="TextBox 24">
              <a:extLst>
                <a:ext uri="{FF2B5EF4-FFF2-40B4-BE49-F238E27FC236}">
                  <a16:creationId xmlns:a16="http://schemas.microsoft.com/office/drawing/2014/main" id="{5622D553-35EA-A50F-FA16-98E899209297}"/>
                </a:ext>
              </a:extLst>
            </p:cNvPr>
            <p:cNvSpPr txBox="1"/>
            <p:nvPr/>
          </p:nvSpPr>
          <p:spPr>
            <a:xfrm>
              <a:off x="337461" y="230063"/>
              <a:ext cx="599517" cy="1081980"/>
            </a:xfrm>
            <a:prstGeom prst="ellipse">
              <a:avLst/>
            </a:prstGeom>
            <a:solidFill>
              <a:srgbClr val="FEF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597C">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2" name="TextBox 1">
            <a:extLst>
              <a:ext uri="{FF2B5EF4-FFF2-40B4-BE49-F238E27FC236}">
                <a16:creationId xmlns:a16="http://schemas.microsoft.com/office/drawing/2014/main" id="{8F4E462C-8190-B781-0139-7CB0B24E22B2}"/>
              </a:ext>
            </a:extLst>
          </p:cNvPr>
          <p:cNvSpPr txBox="1"/>
          <p:nvPr/>
        </p:nvSpPr>
        <p:spPr>
          <a:xfrm>
            <a:off x="916201" y="3151029"/>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4" name="TextBox 3">
            <a:extLst>
              <a:ext uri="{FF2B5EF4-FFF2-40B4-BE49-F238E27FC236}">
                <a16:creationId xmlns:a16="http://schemas.microsoft.com/office/drawing/2014/main" id="{A3D05BA4-1EA3-E1E9-7344-1F8AEE7B66BA}"/>
              </a:ext>
            </a:extLst>
          </p:cNvPr>
          <p:cNvSpPr txBox="1"/>
          <p:nvPr/>
        </p:nvSpPr>
        <p:spPr>
          <a:xfrm>
            <a:off x="3816189" y="3167501"/>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24" name="TextBox 23">
            <a:extLst>
              <a:ext uri="{FF2B5EF4-FFF2-40B4-BE49-F238E27FC236}">
                <a16:creationId xmlns:a16="http://schemas.microsoft.com/office/drawing/2014/main" id="{D063DEB9-B8C4-A0B2-85D2-739DBF7CE412}"/>
              </a:ext>
            </a:extLst>
          </p:cNvPr>
          <p:cNvSpPr txBox="1"/>
          <p:nvPr/>
        </p:nvSpPr>
        <p:spPr>
          <a:xfrm>
            <a:off x="6560516" y="3141589"/>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30" name="TextBox 29">
            <a:extLst>
              <a:ext uri="{FF2B5EF4-FFF2-40B4-BE49-F238E27FC236}">
                <a16:creationId xmlns:a16="http://schemas.microsoft.com/office/drawing/2014/main" id="{5C9790DE-FB9D-1DA8-2E80-415F7949A167}"/>
              </a:ext>
            </a:extLst>
          </p:cNvPr>
          <p:cNvSpPr txBox="1"/>
          <p:nvPr/>
        </p:nvSpPr>
        <p:spPr>
          <a:xfrm>
            <a:off x="9236883" y="3113627"/>
            <a:ext cx="448435" cy="707886"/>
          </a:xfrm>
          <a:prstGeom prst="rect">
            <a:avLst/>
          </a:prstGeom>
          <a:noFill/>
        </p:spPr>
        <p:txBody>
          <a:bodyPr wrap="square">
            <a:spAutoFit/>
          </a:bodyPr>
          <a:lstStyle/>
          <a:p>
            <a:r>
              <a:rPr lang="en-US" sz="4000" b="1">
                <a:solidFill>
                  <a:srgbClr val="FF0000"/>
                </a:solidFill>
                <a:latin typeface="Verdana" panose="020B0604030504040204" pitchFamily="34" charset="0"/>
                <a:ea typeface="Verdana" panose="020B0604030504040204" pitchFamily="34" charset="0"/>
              </a:rPr>
              <a:t>-</a:t>
            </a:r>
            <a:endParaRPr lang="en-US" sz="4000"/>
          </a:p>
        </p:txBody>
      </p:sp>
      <p:sp>
        <p:nvSpPr>
          <p:cNvPr id="31" name="Rectangle 30">
            <a:extLst>
              <a:ext uri="{FF2B5EF4-FFF2-40B4-BE49-F238E27FC236}">
                <a16:creationId xmlns:a16="http://schemas.microsoft.com/office/drawing/2014/main" id="{0ED7BE02-616B-42CC-D364-EA6AED395C8E}"/>
              </a:ext>
            </a:extLst>
          </p:cNvPr>
          <p:cNvSpPr/>
          <p:nvPr/>
        </p:nvSpPr>
        <p:spPr>
          <a:xfrm>
            <a:off x="1625952" y="5061205"/>
            <a:ext cx="95731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A</a:t>
            </a:r>
          </a:p>
        </p:txBody>
      </p:sp>
      <p:sp>
        <p:nvSpPr>
          <p:cNvPr id="32" name="Rectangle 31">
            <a:extLst>
              <a:ext uri="{FF2B5EF4-FFF2-40B4-BE49-F238E27FC236}">
                <a16:creationId xmlns:a16="http://schemas.microsoft.com/office/drawing/2014/main" id="{DD10FE9C-CE07-AFF9-CC21-9D3BC5F88D52}"/>
              </a:ext>
            </a:extLst>
          </p:cNvPr>
          <p:cNvSpPr/>
          <p:nvPr/>
        </p:nvSpPr>
        <p:spPr>
          <a:xfrm>
            <a:off x="4421603" y="5109368"/>
            <a:ext cx="95891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B</a:t>
            </a:r>
          </a:p>
        </p:txBody>
      </p:sp>
      <p:sp>
        <p:nvSpPr>
          <p:cNvPr id="33" name="Rectangle 32">
            <a:extLst>
              <a:ext uri="{FF2B5EF4-FFF2-40B4-BE49-F238E27FC236}">
                <a16:creationId xmlns:a16="http://schemas.microsoft.com/office/drawing/2014/main" id="{490A0A39-765E-1742-C90C-B87D4F5D65C5}"/>
              </a:ext>
            </a:extLst>
          </p:cNvPr>
          <p:cNvSpPr/>
          <p:nvPr/>
        </p:nvSpPr>
        <p:spPr>
          <a:xfrm>
            <a:off x="7275389" y="5137328"/>
            <a:ext cx="93807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a:ln/>
                <a:solidFill>
                  <a:srgbClr val="00B050"/>
                </a:solidFill>
                <a:latin typeface="Tahoma" panose="020B0604030504040204" pitchFamily="34" charset="0"/>
                <a:ea typeface="Tahoma" panose="020B0604030504040204" pitchFamily="34" charset="0"/>
                <a:cs typeface="Tahoma" panose="020B0604030504040204" pitchFamily="34" charset="0"/>
              </a:rPr>
              <a:t>C</a:t>
            </a:r>
            <a:endPar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4" name="Rectangle 33">
            <a:extLst>
              <a:ext uri="{FF2B5EF4-FFF2-40B4-BE49-F238E27FC236}">
                <a16:creationId xmlns:a16="http://schemas.microsoft.com/office/drawing/2014/main" id="{674C45E2-B7B2-2CAD-166C-1B188C0D0272}"/>
              </a:ext>
            </a:extLst>
          </p:cNvPr>
          <p:cNvSpPr/>
          <p:nvPr/>
        </p:nvSpPr>
        <p:spPr>
          <a:xfrm>
            <a:off x="10046514" y="5065408"/>
            <a:ext cx="103906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D</a:t>
            </a:r>
          </a:p>
        </p:txBody>
      </p:sp>
    </p:spTree>
    <p:extLst>
      <p:ext uri="{BB962C8B-B14F-4D97-AF65-F5344CB8AC3E}">
        <p14:creationId xmlns:p14="http://schemas.microsoft.com/office/powerpoint/2010/main" val="80636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9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9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9000">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9000">
                                      <p:stCondLst>
                                        <p:cond delay="600"/>
                                      </p:stCondLst>
                                      <p:childTnLst>
                                        <p:set>
                                          <p:cBhvr>
                                            <p:cTn id="14" dur="1" fill="hold">
                                              <p:stCondLst>
                                                <p:cond delay="0"/>
                                              </p:stCondLst>
                                            </p:cTn>
                                            <p:tgtEl>
                                              <p:spTgt spid="18"/>
                                            </p:tgtEl>
                                            <p:attrNameLst>
                                              <p:attrName>style.visibility</p:attrName>
                                            </p:attrNameLst>
                                          </p:cBhvr>
                                          <p:to>
                                            <p:strVal val="visible"/>
                                          </p:to>
                                        </p:set>
                                        <p:anim calcmode="lin" valueType="num" p14:bounceEnd="69000">
                                          <p:cBhvr additive="base">
                                            <p:cTn id="15"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9000">
                                      <p:stCondLst>
                                        <p:cond delay="60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2100"/>
                                </p:stCondLst>
                                <p:childTnLst>
                                  <p:par>
                                    <p:cTn id="31" presetID="64" presetClass="path" presetSubtype="0" accel="50000" decel="50000" fill="hold" nodeType="afterEffect">
                                      <p:stCondLst>
                                        <p:cond delay="0"/>
                                      </p:stCondLst>
                                      <p:childTnLst>
                                        <p:animMotion origin="layout" path="M -4.72222E-6 -1.11111E-6 L -4.72222E-6 -0.60154 " pathEditMode="relative" rAng="0" ptsTypes="AA">
                                          <p:cBhvr>
                                            <p:cTn id="32" dur="15000" fill="hold"/>
                                            <p:tgtEl>
                                              <p:spTgt spid="13"/>
                                            </p:tgtEl>
                                            <p:attrNameLst>
                                              <p:attrName>ppt_x</p:attrName>
                                              <p:attrName>ppt_y</p:attrName>
                                            </p:attrNameLst>
                                          </p:cBhvr>
                                          <p:rCtr x="0" y="-30093"/>
                                        </p:animMotion>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15000"/>
                                            <p:tgtEl>
                                              <p:spTgt spid="27"/>
                                            </p:tgtEl>
                                          </p:cBhvr>
                                        </p:animEffect>
                                      </p:childTnLst>
                                    </p:cTn>
                                  </p:par>
                                </p:childTnLst>
                              </p:cTn>
                            </p:par>
                            <p:par>
                              <p:cTn id="36" fill="hold">
                                <p:stCondLst>
                                  <p:cond delay="17100"/>
                                </p:stCondLst>
                                <p:childTnLst>
                                  <p:par>
                                    <p:cTn id="37" presetID="26" presetClass="emph" presetSubtype="0" repeatCount="5000" fill="hold" nodeType="afterEffect">
                                      <p:stCondLst>
                                        <p:cond delay="0"/>
                                      </p:stCondLst>
                                      <p:childTnLst>
                                        <p:animEffect transition="out" filter="fade">
                                          <p:cBhvr>
                                            <p:cTn id="38" dur="500" tmFilter="0, 0; .2, .5; .8, .5; 1, 0"/>
                                            <p:tgtEl>
                                              <p:spTgt spid="13"/>
                                            </p:tgtEl>
                                          </p:cBhvr>
                                        </p:animEffect>
                                        <p:animScale>
                                          <p:cBhvr>
                                            <p:cTn id="39" dur="250" autoRev="1" fill="hold"/>
                                            <p:tgtEl>
                                              <p:spTgt spid="13"/>
                                            </p:tgtEl>
                                          </p:cBhvr>
                                          <p:by x="105000" y="105000"/>
                                        </p:animScale>
                                      </p:childTnLst>
                                      <p:subTnLst>
                                        <p:audio>
                                          <p:cMediaNode vol="80000">
                                            <p:cTn display="0" masterRel="sameClick">
                                              <p:stCondLst>
                                                <p:cond evt="begin" delay="0">
                                                  <p:tn val="37"/>
                                                </p:cond>
                                              </p:stCondLst>
                                              <p:endCondLst>
                                                <p:cond evt="onStopAudio" delay="0">
                                                  <p:tgtEl>
                                                    <p:sldTgt/>
                                                  </p:tgtEl>
                                                </p:cond>
                                              </p:endCondLst>
                                            </p:cTn>
                                            <p:tgtEl>
                                              <p:sndTgt r:embed="rId3" name="AmHetGio.wav"/>
                                            </p:tgtEl>
                                          </p:cMediaNode>
                                        </p:audio>
                                      </p:subTnLst>
                                    </p:cTn>
                                  </p:par>
                                  <p:par>
                                    <p:cTn id="40" presetID="6" presetClass="emph" presetSubtype="0" fill="hold" nodeType="withEffect">
                                      <p:stCondLst>
                                        <p:cond delay="0"/>
                                      </p:stCondLst>
                                      <p:childTnLst>
                                        <p:animScale>
                                          <p:cBhvr>
                                            <p:cTn id="41" dur="10000" fill="hold"/>
                                            <p:tgtEl>
                                              <p:spTgt spid="16"/>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16" presetClass="entr" presetSubtype="21"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inVertical)">
                                          <p:cBhvr>
                                            <p:cTn id="66" dur="500"/>
                                            <p:tgtEl>
                                              <p:spTgt spid="3"/>
                                            </p:tgtEl>
                                          </p:cBhvr>
                                        </p:animEffec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6" presetClass="entr" presetSubtype="21"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par>
                                    <p:cTn id="73" presetID="16" presetClass="entr" presetSubtype="21"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arn(inVertical)">
                                          <p:cBhvr>
                                            <p:cTn id="75" dur="500"/>
                                            <p:tgtEl>
                                              <p:spTgt spid="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barn(inVertical)">
                                          <p:cBhvr>
                                            <p:cTn id="78" dur="500"/>
                                            <p:tgtEl>
                                              <p:spTgt spid="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inVertical)">
                                          <p:cBhvr>
                                            <p:cTn id="84" dur="500"/>
                                            <p:tgtEl>
                                              <p:spTgt spid="24"/>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500" fill="hold"/>
                                            <p:tgtEl>
                                              <p:spTgt spid="12"/>
                                            </p:tgtEl>
                                            <p:attrNameLst>
                                              <p:attrName>fillcolor</p:attrName>
                                            </p:attrNameLst>
                                          </p:cBhvr>
                                          <p:to>
                                            <a:srgbClr val="FCECD0"/>
                                          </p:to>
                                        </p:animClr>
                                        <p:set>
                                          <p:cBhvr>
                                            <p:cTn id="93" dur="500" fill="hold"/>
                                            <p:tgtEl>
                                              <p:spTgt spid="12"/>
                                            </p:tgtEl>
                                            <p:attrNameLst>
                                              <p:attrName>fill.type</p:attrName>
                                            </p:attrNameLst>
                                          </p:cBhvr>
                                          <p:to>
                                            <p:strVal val="solid"/>
                                          </p:to>
                                        </p:set>
                                        <p:set>
                                          <p:cBhvr>
                                            <p:cTn id="94" dur="500" fill="hold"/>
                                            <p:tgtEl>
                                              <p:spTgt spid="12"/>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14"/>
                                            </p:tgtEl>
                                            <p:attrNameLst>
                                              <p:attrName>style.visibility</p:attrName>
                                            </p:attrNameLst>
                                          </p:cBhvr>
                                          <p:to>
                                            <p:strVal val="visible"/>
                                          </p:to>
                                        </p:set>
                                        <p:anim calcmode="lin" valueType="num">
                                          <p:cBhvr>
                                            <p:cTn id="97" dur="250" fill="hold"/>
                                            <p:tgtEl>
                                              <p:spTgt spid="14"/>
                                            </p:tgtEl>
                                            <p:attrNameLst>
                                              <p:attrName>ppt_w</p:attrName>
                                            </p:attrNameLst>
                                          </p:cBhvr>
                                          <p:tavLst>
                                            <p:tav tm="0">
                                              <p:val>
                                                <p:strVal val="4*#ppt_w"/>
                                              </p:val>
                                            </p:tav>
                                            <p:tav tm="100000">
                                              <p:val>
                                                <p:strVal val="#ppt_w"/>
                                              </p:val>
                                            </p:tav>
                                          </p:tavLst>
                                        </p:anim>
                                        <p:anim calcmode="lin" valueType="num">
                                          <p:cBhvr>
                                            <p:cTn id="9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par>
                                    <p:cTn id="99" presetID="1" presetClass="emph" presetSubtype="2" fill="hold" nodeType="withEffect">
                                      <p:stCondLst>
                                        <p:cond delay="1500"/>
                                      </p:stCondLst>
                                      <p:childTnLst>
                                        <p:animClr clrSpc="rgb" dir="cw">
                                          <p:cBhvr>
                                            <p:cTn id="100" dur="250" fill="hold"/>
                                            <p:tgtEl>
                                              <p:spTgt spid="12"/>
                                            </p:tgtEl>
                                            <p:attrNameLst>
                                              <p:attrName>fillcolor</p:attrName>
                                            </p:attrNameLst>
                                          </p:cBhvr>
                                          <p:to>
                                            <a:srgbClr val="ED5565"/>
                                          </p:to>
                                        </p:animClr>
                                        <p:set>
                                          <p:cBhvr>
                                            <p:cTn id="101" dur="250" fill="hold"/>
                                            <p:tgtEl>
                                              <p:spTgt spid="12"/>
                                            </p:tgtEl>
                                            <p:attrNameLst>
                                              <p:attrName>fill.type</p:attrName>
                                            </p:attrNameLst>
                                          </p:cBhvr>
                                          <p:to>
                                            <p:strVal val="solid"/>
                                          </p:to>
                                        </p:set>
                                        <p:set>
                                          <p:cBhvr>
                                            <p:cTn id="10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7"/>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500" fill="hold"/>
                                            <p:tgtEl>
                                              <p:spTgt spid="17"/>
                                            </p:tgtEl>
                                            <p:attrNameLst>
                                              <p:attrName>fillcolor</p:attrName>
                                            </p:attrNameLst>
                                          </p:cBhvr>
                                          <p:to>
                                            <a:srgbClr val="FCECD0"/>
                                          </p:to>
                                        </p:animClr>
                                        <p:set>
                                          <p:cBhvr>
                                            <p:cTn id="108" dur="500" fill="hold"/>
                                            <p:tgtEl>
                                              <p:spTgt spid="17"/>
                                            </p:tgtEl>
                                            <p:attrNameLst>
                                              <p:attrName>fill.type</p:attrName>
                                            </p:attrNameLst>
                                          </p:cBhvr>
                                          <p:to>
                                            <p:strVal val="solid"/>
                                          </p:to>
                                        </p:set>
                                        <p:set>
                                          <p:cBhvr>
                                            <p:cTn id="109" dur="500" fill="hold"/>
                                            <p:tgtEl>
                                              <p:spTgt spid="17"/>
                                            </p:tgtEl>
                                            <p:attrNameLst>
                                              <p:attrName>fill.on</p:attrName>
                                            </p:attrNameLst>
                                          </p:cBhvr>
                                          <p:to>
                                            <p:strVal val="true"/>
                                          </p:to>
                                        </p:set>
                                      </p:childTnLst>
                                    </p:cTn>
                                  </p:par>
                                  <p:par>
                                    <p:cTn id="110" presetID="1" presetClass="emph" presetSubtype="2" fill="hold" nodeType="withEffect">
                                      <p:stCondLst>
                                        <p:cond delay="1500"/>
                                      </p:stCondLst>
                                      <p:childTnLst>
                                        <p:animClr clrSpc="rgb" dir="cw">
                                          <p:cBhvr>
                                            <p:cTn id="111" dur="250" fill="hold"/>
                                            <p:tgtEl>
                                              <p:spTgt spid="17"/>
                                            </p:tgtEl>
                                            <p:attrNameLst>
                                              <p:attrName>fillcolor</p:attrName>
                                            </p:attrNameLst>
                                          </p:cBhvr>
                                          <p:to>
                                            <a:srgbClr val="A0D468"/>
                                          </p:to>
                                        </p:animClr>
                                        <p:set>
                                          <p:cBhvr>
                                            <p:cTn id="112" dur="250" fill="hold"/>
                                            <p:tgtEl>
                                              <p:spTgt spid="17"/>
                                            </p:tgtEl>
                                            <p:attrNameLst>
                                              <p:attrName>fill.type</p:attrName>
                                            </p:attrNameLst>
                                          </p:cBhvr>
                                          <p:to>
                                            <p:strVal val="solid"/>
                                          </p:to>
                                        </p:set>
                                        <p:set>
                                          <p:cBhvr>
                                            <p:cTn id="113" dur="250" fill="hold"/>
                                            <p:tgtEl>
                                              <p:spTgt spid="17"/>
                                            </p:tgtEl>
                                            <p:attrNameLst>
                                              <p:attrName>fill.on</p:attrName>
                                            </p:attrNameLst>
                                          </p:cBhvr>
                                          <p:to>
                                            <p:strVal val="true"/>
                                          </p:to>
                                        </p:set>
                                      </p:childTnLst>
                                    </p:cTn>
                                  </p:par>
                                  <p:par>
                                    <p:cTn id="114" presetID="23" presetClass="entr" presetSubtype="32" fill="hold" nodeType="withEffect">
                                      <p:stCondLst>
                                        <p:cond delay="1500"/>
                                      </p:stCondLst>
                                      <p:childTnLst>
                                        <p:set>
                                          <p:cBhvr>
                                            <p:cTn id="115" dur="1" fill="hold">
                                              <p:stCondLst>
                                                <p:cond delay="0"/>
                                              </p:stCondLst>
                                            </p:cTn>
                                            <p:tgtEl>
                                              <p:spTgt spid="28"/>
                                            </p:tgtEl>
                                            <p:attrNameLst>
                                              <p:attrName>style.visibility</p:attrName>
                                            </p:attrNameLst>
                                          </p:cBhvr>
                                          <p:to>
                                            <p:strVal val="visible"/>
                                          </p:to>
                                        </p:set>
                                        <p:anim calcmode="lin" valueType="num">
                                          <p:cBhvr>
                                            <p:cTn id="116" dur="250" fill="hold"/>
                                            <p:tgtEl>
                                              <p:spTgt spid="28"/>
                                            </p:tgtEl>
                                            <p:attrNameLst>
                                              <p:attrName>ppt_w</p:attrName>
                                            </p:attrNameLst>
                                          </p:cBhvr>
                                          <p:tavLst>
                                            <p:tav tm="0">
                                              <p:val>
                                                <p:strVal val="4*#ppt_w"/>
                                              </p:val>
                                            </p:tav>
                                            <p:tav tm="100000">
                                              <p:val>
                                                <p:strVal val="#ppt_w"/>
                                              </p:val>
                                            </p:tav>
                                          </p:tavLst>
                                        </p:anim>
                                        <p:anim calcmode="lin" valueType="num">
                                          <p:cBhvr>
                                            <p:cTn id="117"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118" restart="whenNotActive" fill="hold" evtFilter="cancelBubble" nodeType="interactiveSeq">
                    <p:stCondLst>
                      <p:cond evt="onClick" delay="0">
                        <p:tgtEl>
                          <p:spTgt spid="18"/>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18"/>
                                            </p:tgtEl>
                                            <p:attrNameLst>
                                              <p:attrName>fillcolor</p:attrName>
                                            </p:attrNameLst>
                                          </p:cBhvr>
                                          <p:to>
                                            <a:srgbClr val="FCECD0"/>
                                          </p:to>
                                        </p:animClr>
                                        <p:set>
                                          <p:cBhvr>
                                            <p:cTn id="123" dur="500" fill="hold"/>
                                            <p:tgtEl>
                                              <p:spTgt spid="18"/>
                                            </p:tgtEl>
                                            <p:attrNameLst>
                                              <p:attrName>fill.type</p:attrName>
                                            </p:attrNameLst>
                                          </p:cBhvr>
                                          <p:to>
                                            <p:strVal val="solid"/>
                                          </p:to>
                                        </p:set>
                                        <p:set>
                                          <p:cBhvr>
                                            <p:cTn id="124" dur="500" fill="hold"/>
                                            <p:tgtEl>
                                              <p:spTgt spid="18"/>
                                            </p:tgtEl>
                                            <p:attrNameLst>
                                              <p:attrName>fill.on</p:attrName>
                                            </p:attrNameLst>
                                          </p:cBhvr>
                                          <p:to>
                                            <p:strVal val="true"/>
                                          </p:to>
                                        </p:set>
                                      </p:childTnLst>
                                    </p:cTn>
                                  </p:par>
                                  <p:par>
                                    <p:cTn id="125" presetID="1" presetClass="emph" presetSubtype="2" fill="hold" nodeType="withEffect">
                                      <p:stCondLst>
                                        <p:cond delay="1500"/>
                                      </p:stCondLst>
                                      <p:childTnLst>
                                        <p:animClr clrSpc="rgb" dir="cw">
                                          <p:cBhvr>
                                            <p:cTn id="126" dur="250" fill="hold"/>
                                            <p:tgtEl>
                                              <p:spTgt spid="18"/>
                                            </p:tgtEl>
                                            <p:attrNameLst>
                                              <p:attrName>fillcolor</p:attrName>
                                            </p:attrNameLst>
                                          </p:cBhvr>
                                          <p:to>
                                            <a:srgbClr val="ED5565"/>
                                          </p:to>
                                        </p:animClr>
                                        <p:set>
                                          <p:cBhvr>
                                            <p:cTn id="127" dur="250" fill="hold"/>
                                            <p:tgtEl>
                                              <p:spTgt spid="18"/>
                                            </p:tgtEl>
                                            <p:attrNameLst>
                                              <p:attrName>fill.type</p:attrName>
                                            </p:attrNameLst>
                                          </p:cBhvr>
                                          <p:to>
                                            <p:strVal val="solid"/>
                                          </p:to>
                                        </p:set>
                                        <p:set>
                                          <p:cBhvr>
                                            <p:cTn id="128" dur="250" fill="hold"/>
                                            <p:tgtEl>
                                              <p:spTgt spid="18"/>
                                            </p:tgtEl>
                                            <p:attrNameLst>
                                              <p:attrName>fill.on</p:attrName>
                                            </p:attrNameLst>
                                          </p:cBhvr>
                                          <p:to>
                                            <p:strVal val="true"/>
                                          </p:to>
                                        </p:set>
                                      </p:childTnLst>
                                    </p:cTn>
                                  </p:par>
                                  <p:par>
                                    <p:cTn id="129" presetID="23" presetClass="entr" presetSubtype="32" fill="hold" nodeType="withEffect">
                                      <p:stCondLst>
                                        <p:cond delay="1500"/>
                                      </p:stCondLst>
                                      <p:childTnLst>
                                        <p:set>
                                          <p:cBhvr>
                                            <p:cTn id="130" dur="1" fill="hold">
                                              <p:stCondLst>
                                                <p:cond delay="0"/>
                                              </p:stCondLst>
                                            </p:cTn>
                                            <p:tgtEl>
                                              <p:spTgt spid="29"/>
                                            </p:tgtEl>
                                            <p:attrNameLst>
                                              <p:attrName>style.visibility</p:attrName>
                                            </p:attrNameLst>
                                          </p:cBhvr>
                                          <p:to>
                                            <p:strVal val="visible"/>
                                          </p:to>
                                        </p:set>
                                        <p:anim calcmode="lin" valueType="num">
                                          <p:cBhvr>
                                            <p:cTn id="131" dur="250" fill="hold"/>
                                            <p:tgtEl>
                                              <p:spTgt spid="29"/>
                                            </p:tgtEl>
                                            <p:attrNameLst>
                                              <p:attrName>ppt_w</p:attrName>
                                            </p:attrNameLst>
                                          </p:cBhvr>
                                          <p:tavLst>
                                            <p:tav tm="0">
                                              <p:val>
                                                <p:strVal val="4*#ppt_w"/>
                                              </p:val>
                                            </p:tav>
                                            <p:tav tm="100000">
                                              <p:val>
                                                <p:strVal val="#ppt_w"/>
                                              </p:val>
                                            </p:tav>
                                          </p:tavLst>
                                        </p:anim>
                                        <p:anim calcmode="lin" valueType="num">
                                          <p:cBhvr>
                                            <p:cTn id="13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133" restart="whenNotActive" fill="hold" evtFilter="cancelBubble" nodeType="interactiveSeq">
                    <p:stCondLst>
                      <p:cond evt="onClick" delay="0">
                        <p:tgtEl>
                          <p:spTgt spid="19"/>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19"/>
                                            </p:tgtEl>
                                            <p:attrNameLst>
                                              <p:attrName>fillcolor</p:attrName>
                                            </p:attrNameLst>
                                          </p:cBhvr>
                                          <p:to>
                                            <a:srgbClr val="FCECD0"/>
                                          </p:to>
                                        </p:animClr>
                                        <p:set>
                                          <p:cBhvr>
                                            <p:cTn id="138" dur="500" fill="hold"/>
                                            <p:tgtEl>
                                              <p:spTgt spid="19"/>
                                            </p:tgtEl>
                                            <p:attrNameLst>
                                              <p:attrName>fill.type</p:attrName>
                                            </p:attrNameLst>
                                          </p:cBhvr>
                                          <p:to>
                                            <p:strVal val="solid"/>
                                          </p:to>
                                        </p:set>
                                        <p:set>
                                          <p:cBhvr>
                                            <p:cTn id="139" dur="500" fill="hold"/>
                                            <p:tgtEl>
                                              <p:spTgt spid="19"/>
                                            </p:tgtEl>
                                            <p:attrNameLst>
                                              <p:attrName>fill.on</p:attrName>
                                            </p:attrNameLst>
                                          </p:cBhvr>
                                          <p:to>
                                            <p:strVal val="true"/>
                                          </p:to>
                                        </p:set>
                                      </p:childTnLst>
                                    </p:cTn>
                                  </p:par>
                                  <p:par>
                                    <p:cTn id="140" presetID="1" presetClass="emph" presetSubtype="2" fill="hold" nodeType="withEffect">
                                      <p:stCondLst>
                                        <p:cond delay="1500"/>
                                      </p:stCondLst>
                                      <p:childTnLst>
                                        <p:animClr clrSpc="rgb" dir="cw">
                                          <p:cBhvr>
                                            <p:cTn id="141" dur="250" fill="hold"/>
                                            <p:tgtEl>
                                              <p:spTgt spid="19"/>
                                            </p:tgtEl>
                                            <p:attrNameLst>
                                              <p:attrName>fillcolor</p:attrName>
                                            </p:attrNameLst>
                                          </p:cBhvr>
                                          <p:to>
                                            <a:srgbClr val="ED5565"/>
                                          </p:to>
                                        </p:animClr>
                                        <p:set>
                                          <p:cBhvr>
                                            <p:cTn id="142" dur="250" fill="hold"/>
                                            <p:tgtEl>
                                              <p:spTgt spid="19"/>
                                            </p:tgtEl>
                                            <p:attrNameLst>
                                              <p:attrName>fill.type</p:attrName>
                                            </p:attrNameLst>
                                          </p:cBhvr>
                                          <p:to>
                                            <p:strVal val="solid"/>
                                          </p:to>
                                        </p:set>
                                        <p:set>
                                          <p:cBhvr>
                                            <p:cTn id="143" dur="250" fill="hold"/>
                                            <p:tgtEl>
                                              <p:spTgt spid="19"/>
                                            </p:tgtEl>
                                            <p:attrNameLst>
                                              <p:attrName>fill.on</p:attrName>
                                            </p:attrNameLst>
                                          </p:cBhvr>
                                          <p:to>
                                            <p:strVal val="true"/>
                                          </p:to>
                                        </p:set>
                                      </p:childTnLst>
                                    </p:cTn>
                                  </p:par>
                                  <p:par>
                                    <p:cTn id="144" presetID="23" presetClass="entr" presetSubtype="32" fill="hold" nodeType="withEffect">
                                      <p:stCondLst>
                                        <p:cond delay="1500"/>
                                      </p:stCondLst>
                                      <p:childTnLst>
                                        <p:set>
                                          <p:cBhvr>
                                            <p:cTn id="145" dur="1" fill="hold">
                                              <p:stCondLst>
                                                <p:cond delay="0"/>
                                              </p:stCondLst>
                                            </p:cTn>
                                            <p:tgtEl>
                                              <p:spTgt spid="20"/>
                                            </p:tgtEl>
                                            <p:attrNameLst>
                                              <p:attrName>style.visibility</p:attrName>
                                            </p:attrNameLst>
                                          </p:cBhvr>
                                          <p:to>
                                            <p:strVal val="visible"/>
                                          </p:to>
                                        </p:set>
                                        <p:anim calcmode="lin" valueType="num">
                                          <p:cBhvr>
                                            <p:cTn id="146" dur="250" fill="hold"/>
                                            <p:tgtEl>
                                              <p:spTgt spid="20"/>
                                            </p:tgtEl>
                                            <p:attrNameLst>
                                              <p:attrName>ppt_w</p:attrName>
                                            </p:attrNameLst>
                                          </p:cBhvr>
                                          <p:tavLst>
                                            <p:tav tm="0">
                                              <p:val>
                                                <p:strVal val="4*#ppt_w"/>
                                              </p:val>
                                            </p:tav>
                                            <p:tav tm="100000">
                                              <p:val>
                                                <p:strVal val="#ppt_w"/>
                                              </p:val>
                                            </p:tav>
                                          </p:tavLst>
                                        </p:anim>
                                        <p:anim calcmode="lin" valueType="num">
                                          <p:cBhvr>
                                            <p:cTn id="14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7" grpId="0" animBg="1"/>
          <p:bldP spid="18" grpId="0" animBg="1"/>
          <p:bldP spid="19" grpId="0" animBg="1"/>
          <p:bldP spid="9" grpId="0"/>
          <p:bldP spid="10" grpId="0"/>
          <p:bldP spid="21" grpId="0"/>
          <p:bldP spid="22" grpId="0"/>
          <p:bldP spid="2" grpId="0"/>
          <p:bldP spid="4" grpId="0"/>
          <p:bldP spid="24"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8"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2100"/>
                                </p:stCondLst>
                                <p:childTnLst>
                                  <p:par>
                                    <p:cTn id="31" presetID="64" presetClass="path" presetSubtype="0" accel="50000" decel="50000" fill="hold" nodeType="afterEffect">
                                      <p:stCondLst>
                                        <p:cond delay="0"/>
                                      </p:stCondLst>
                                      <p:childTnLst>
                                        <p:animMotion origin="layout" path="M -4.72222E-6 -1.11111E-6 L -4.72222E-6 -0.60154 " pathEditMode="relative" rAng="0" ptsTypes="AA">
                                          <p:cBhvr>
                                            <p:cTn id="32" dur="15000" fill="hold"/>
                                            <p:tgtEl>
                                              <p:spTgt spid="13"/>
                                            </p:tgtEl>
                                            <p:attrNameLst>
                                              <p:attrName>ppt_x</p:attrName>
                                              <p:attrName>ppt_y</p:attrName>
                                            </p:attrNameLst>
                                          </p:cBhvr>
                                          <p:rCtr x="0" y="-30093"/>
                                        </p:animMotion>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15000"/>
                                            <p:tgtEl>
                                              <p:spTgt spid="27"/>
                                            </p:tgtEl>
                                          </p:cBhvr>
                                        </p:animEffect>
                                      </p:childTnLst>
                                    </p:cTn>
                                  </p:par>
                                </p:childTnLst>
                              </p:cTn>
                            </p:par>
                            <p:par>
                              <p:cTn id="36" fill="hold">
                                <p:stCondLst>
                                  <p:cond delay="17100"/>
                                </p:stCondLst>
                                <p:childTnLst>
                                  <p:par>
                                    <p:cTn id="37" presetID="26" presetClass="emph" presetSubtype="0" repeatCount="5000" fill="hold" nodeType="afterEffect">
                                      <p:stCondLst>
                                        <p:cond delay="0"/>
                                      </p:stCondLst>
                                      <p:childTnLst>
                                        <p:animEffect transition="out" filter="fade">
                                          <p:cBhvr>
                                            <p:cTn id="38" dur="500" tmFilter="0, 0; .2, .5; .8, .5; 1, 0"/>
                                            <p:tgtEl>
                                              <p:spTgt spid="13"/>
                                            </p:tgtEl>
                                          </p:cBhvr>
                                        </p:animEffect>
                                        <p:animScale>
                                          <p:cBhvr>
                                            <p:cTn id="39" dur="250" autoRev="1" fill="hold"/>
                                            <p:tgtEl>
                                              <p:spTgt spid="13"/>
                                            </p:tgtEl>
                                          </p:cBhvr>
                                          <p:by x="105000" y="105000"/>
                                        </p:animScale>
                                      </p:childTnLst>
                                      <p:subTnLst>
                                        <p:audio>
                                          <p:cMediaNode vol="80000">
                                            <p:cTn display="0" masterRel="sameClick">
                                              <p:stCondLst>
                                                <p:cond evt="begin" delay="0">
                                                  <p:tn val="37"/>
                                                </p:cond>
                                              </p:stCondLst>
                                              <p:endCondLst>
                                                <p:cond evt="onStopAudio" delay="0">
                                                  <p:tgtEl>
                                                    <p:sldTgt/>
                                                  </p:tgtEl>
                                                </p:cond>
                                              </p:endCondLst>
                                            </p:cTn>
                                            <p:tgtEl>
                                              <p:sndTgt r:embed="rId14" name="AmHetGio.wav"/>
                                            </p:tgtEl>
                                          </p:cMediaNode>
                                        </p:audio>
                                      </p:subTnLst>
                                    </p:cTn>
                                  </p:par>
                                  <p:par>
                                    <p:cTn id="40" presetID="6" presetClass="emph" presetSubtype="0" fill="hold" nodeType="withEffect">
                                      <p:stCondLst>
                                        <p:cond delay="0"/>
                                      </p:stCondLst>
                                      <p:childTnLst>
                                        <p:animScale>
                                          <p:cBhvr>
                                            <p:cTn id="41" dur="10000" fill="hold"/>
                                            <p:tgtEl>
                                              <p:spTgt spid="16"/>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16" presetClass="entr" presetSubtype="21"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inVertical)">
                                          <p:cBhvr>
                                            <p:cTn id="66" dur="500"/>
                                            <p:tgtEl>
                                              <p:spTgt spid="3"/>
                                            </p:tgtEl>
                                          </p:cBhvr>
                                        </p:animEffect>
                                      </p:childTnLst>
                                    </p:cTn>
                                  </p:par>
                                  <p:par>
                                    <p:cTn id="67" presetID="16" presetClass="entr" presetSubtype="21"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par>
                                    <p:cTn id="70" presetID="16" presetClass="entr" presetSubtype="21"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par>
                                    <p:cTn id="73" presetID="16" presetClass="entr" presetSubtype="21"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arn(inVertical)">
                                          <p:cBhvr>
                                            <p:cTn id="75" dur="500"/>
                                            <p:tgtEl>
                                              <p:spTgt spid="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barn(inVertical)">
                                          <p:cBhvr>
                                            <p:cTn id="78" dur="500"/>
                                            <p:tgtEl>
                                              <p:spTgt spid="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inVertical)">
                                          <p:cBhvr>
                                            <p:cTn id="84" dur="500"/>
                                            <p:tgtEl>
                                              <p:spTgt spid="24"/>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500" fill="hold"/>
                                            <p:tgtEl>
                                              <p:spTgt spid="12"/>
                                            </p:tgtEl>
                                            <p:attrNameLst>
                                              <p:attrName>fillcolor</p:attrName>
                                            </p:attrNameLst>
                                          </p:cBhvr>
                                          <p:to>
                                            <a:srgbClr val="FCECD0"/>
                                          </p:to>
                                        </p:animClr>
                                        <p:set>
                                          <p:cBhvr>
                                            <p:cTn id="93" dur="500" fill="hold"/>
                                            <p:tgtEl>
                                              <p:spTgt spid="12"/>
                                            </p:tgtEl>
                                            <p:attrNameLst>
                                              <p:attrName>fill.type</p:attrName>
                                            </p:attrNameLst>
                                          </p:cBhvr>
                                          <p:to>
                                            <p:strVal val="solid"/>
                                          </p:to>
                                        </p:set>
                                        <p:set>
                                          <p:cBhvr>
                                            <p:cTn id="94" dur="500" fill="hold"/>
                                            <p:tgtEl>
                                              <p:spTgt spid="12"/>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14"/>
                                            </p:tgtEl>
                                            <p:attrNameLst>
                                              <p:attrName>style.visibility</p:attrName>
                                            </p:attrNameLst>
                                          </p:cBhvr>
                                          <p:to>
                                            <p:strVal val="visible"/>
                                          </p:to>
                                        </p:set>
                                        <p:anim calcmode="lin" valueType="num">
                                          <p:cBhvr>
                                            <p:cTn id="97" dur="250" fill="hold"/>
                                            <p:tgtEl>
                                              <p:spTgt spid="14"/>
                                            </p:tgtEl>
                                            <p:attrNameLst>
                                              <p:attrName>ppt_w</p:attrName>
                                            </p:attrNameLst>
                                          </p:cBhvr>
                                          <p:tavLst>
                                            <p:tav tm="0">
                                              <p:val>
                                                <p:strVal val="4*#ppt_w"/>
                                              </p:val>
                                            </p:tav>
                                            <p:tav tm="100000">
                                              <p:val>
                                                <p:strVal val="#ppt_w"/>
                                              </p:val>
                                            </p:tav>
                                          </p:tavLst>
                                        </p:anim>
                                        <p:anim calcmode="lin" valueType="num">
                                          <p:cBhvr>
                                            <p:cTn id="9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par>
                                    <p:cTn id="99" presetID="1" presetClass="emph" presetSubtype="2" fill="hold" nodeType="withEffect">
                                      <p:stCondLst>
                                        <p:cond delay="1500"/>
                                      </p:stCondLst>
                                      <p:childTnLst>
                                        <p:animClr clrSpc="rgb" dir="cw">
                                          <p:cBhvr>
                                            <p:cTn id="100" dur="250" fill="hold"/>
                                            <p:tgtEl>
                                              <p:spTgt spid="12"/>
                                            </p:tgtEl>
                                            <p:attrNameLst>
                                              <p:attrName>fillcolor</p:attrName>
                                            </p:attrNameLst>
                                          </p:cBhvr>
                                          <p:to>
                                            <a:srgbClr val="ED5565"/>
                                          </p:to>
                                        </p:animClr>
                                        <p:set>
                                          <p:cBhvr>
                                            <p:cTn id="101" dur="250" fill="hold"/>
                                            <p:tgtEl>
                                              <p:spTgt spid="12"/>
                                            </p:tgtEl>
                                            <p:attrNameLst>
                                              <p:attrName>fill.type</p:attrName>
                                            </p:attrNameLst>
                                          </p:cBhvr>
                                          <p:to>
                                            <p:strVal val="solid"/>
                                          </p:to>
                                        </p:set>
                                        <p:set>
                                          <p:cBhvr>
                                            <p:cTn id="10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7"/>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500" fill="hold"/>
                                            <p:tgtEl>
                                              <p:spTgt spid="17"/>
                                            </p:tgtEl>
                                            <p:attrNameLst>
                                              <p:attrName>fillcolor</p:attrName>
                                            </p:attrNameLst>
                                          </p:cBhvr>
                                          <p:to>
                                            <a:srgbClr val="FCECD0"/>
                                          </p:to>
                                        </p:animClr>
                                        <p:set>
                                          <p:cBhvr>
                                            <p:cTn id="108" dur="500" fill="hold"/>
                                            <p:tgtEl>
                                              <p:spTgt spid="17"/>
                                            </p:tgtEl>
                                            <p:attrNameLst>
                                              <p:attrName>fill.type</p:attrName>
                                            </p:attrNameLst>
                                          </p:cBhvr>
                                          <p:to>
                                            <p:strVal val="solid"/>
                                          </p:to>
                                        </p:set>
                                        <p:set>
                                          <p:cBhvr>
                                            <p:cTn id="109" dur="500" fill="hold"/>
                                            <p:tgtEl>
                                              <p:spTgt spid="17"/>
                                            </p:tgtEl>
                                            <p:attrNameLst>
                                              <p:attrName>fill.on</p:attrName>
                                            </p:attrNameLst>
                                          </p:cBhvr>
                                          <p:to>
                                            <p:strVal val="true"/>
                                          </p:to>
                                        </p:set>
                                      </p:childTnLst>
                                    </p:cTn>
                                  </p:par>
                                  <p:par>
                                    <p:cTn id="110" presetID="1" presetClass="emph" presetSubtype="2" fill="hold" nodeType="withEffect">
                                      <p:stCondLst>
                                        <p:cond delay="1500"/>
                                      </p:stCondLst>
                                      <p:childTnLst>
                                        <p:animClr clrSpc="rgb" dir="cw">
                                          <p:cBhvr>
                                            <p:cTn id="111" dur="250" fill="hold"/>
                                            <p:tgtEl>
                                              <p:spTgt spid="17"/>
                                            </p:tgtEl>
                                            <p:attrNameLst>
                                              <p:attrName>fillcolor</p:attrName>
                                            </p:attrNameLst>
                                          </p:cBhvr>
                                          <p:to>
                                            <a:srgbClr val="A0D468"/>
                                          </p:to>
                                        </p:animClr>
                                        <p:set>
                                          <p:cBhvr>
                                            <p:cTn id="112" dur="250" fill="hold"/>
                                            <p:tgtEl>
                                              <p:spTgt spid="17"/>
                                            </p:tgtEl>
                                            <p:attrNameLst>
                                              <p:attrName>fill.type</p:attrName>
                                            </p:attrNameLst>
                                          </p:cBhvr>
                                          <p:to>
                                            <p:strVal val="solid"/>
                                          </p:to>
                                        </p:set>
                                        <p:set>
                                          <p:cBhvr>
                                            <p:cTn id="113" dur="250" fill="hold"/>
                                            <p:tgtEl>
                                              <p:spTgt spid="17"/>
                                            </p:tgtEl>
                                            <p:attrNameLst>
                                              <p:attrName>fill.on</p:attrName>
                                            </p:attrNameLst>
                                          </p:cBhvr>
                                          <p:to>
                                            <p:strVal val="true"/>
                                          </p:to>
                                        </p:set>
                                      </p:childTnLst>
                                    </p:cTn>
                                  </p:par>
                                  <p:par>
                                    <p:cTn id="114" presetID="23" presetClass="entr" presetSubtype="32" fill="hold" nodeType="withEffect">
                                      <p:stCondLst>
                                        <p:cond delay="1500"/>
                                      </p:stCondLst>
                                      <p:childTnLst>
                                        <p:set>
                                          <p:cBhvr>
                                            <p:cTn id="115" dur="1" fill="hold">
                                              <p:stCondLst>
                                                <p:cond delay="0"/>
                                              </p:stCondLst>
                                            </p:cTn>
                                            <p:tgtEl>
                                              <p:spTgt spid="28"/>
                                            </p:tgtEl>
                                            <p:attrNameLst>
                                              <p:attrName>style.visibility</p:attrName>
                                            </p:attrNameLst>
                                          </p:cBhvr>
                                          <p:to>
                                            <p:strVal val="visible"/>
                                          </p:to>
                                        </p:set>
                                        <p:anim calcmode="lin" valueType="num">
                                          <p:cBhvr>
                                            <p:cTn id="116" dur="250" fill="hold"/>
                                            <p:tgtEl>
                                              <p:spTgt spid="28"/>
                                            </p:tgtEl>
                                            <p:attrNameLst>
                                              <p:attrName>ppt_w</p:attrName>
                                            </p:attrNameLst>
                                          </p:cBhvr>
                                          <p:tavLst>
                                            <p:tav tm="0">
                                              <p:val>
                                                <p:strVal val="4*#ppt_w"/>
                                              </p:val>
                                            </p:tav>
                                            <p:tav tm="100000">
                                              <p:val>
                                                <p:strVal val="#ppt_w"/>
                                              </p:val>
                                            </p:tav>
                                          </p:tavLst>
                                        </p:anim>
                                        <p:anim calcmode="lin" valueType="num">
                                          <p:cBhvr>
                                            <p:cTn id="117"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4"/>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118" restart="whenNotActive" fill="hold" evtFilter="cancelBubble" nodeType="interactiveSeq">
                    <p:stCondLst>
                      <p:cond evt="onClick" delay="0">
                        <p:tgtEl>
                          <p:spTgt spid="18"/>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18"/>
                                            </p:tgtEl>
                                            <p:attrNameLst>
                                              <p:attrName>fillcolor</p:attrName>
                                            </p:attrNameLst>
                                          </p:cBhvr>
                                          <p:to>
                                            <a:srgbClr val="FCECD0"/>
                                          </p:to>
                                        </p:animClr>
                                        <p:set>
                                          <p:cBhvr>
                                            <p:cTn id="123" dur="500" fill="hold"/>
                                            <p:tgtEl>
                                              <p:spTgt spid="18"/>
                                            </p:tgtEl>
                                            <p:attrNameLst>
                                              <p:attrName>fill.type</p:attrName>
                                            </p:attrNameLst>
                                          </p:cBhvr>
                                          <p:to>
                                            <p:strVal val="solid"/>
                                          </p:to>
                                        </p:set>
                                        <p:set>
                                          <p:cBhvr>
                                            <p:cTn id="124" dur="500" fill="hold"/>
                                            <p:tgtEl>
                                              <p:spTgt spid="18"/>
                                            </p:tgtEl>
                                            <p:attrNameLst>
                                              <p:attrName>fill.on</p:attrName>
                                            </p:attrNameLst>
                                          </p:cBhvr>
                                          <p:to>
                                            <p:strVal val="true"/>
                                          </p:to>
                                        </p:set>
                                      </p:childTnLst>
                                    </p:cTn>
                                  </p:par>
                                  <p:par>
                                    <p:cTn id="125" presetID="1" presetClass="emph" presetSubtype="2" fill="hold" nodeType="withEffect">
                                      <p:stCondLst>
                                        <p:cond delay="1500"/>
                                      </p:stCondLst>
                                      <p:childTnLst>
                                        <p:animClr clrSpc="rgb" dir="cw">
                                          <p:cBhvr>
                                            <p:cTn id="126" dur="250" fill="hold"/>
                                            <p:tgtEl>
                                              <p:spTgt spid="18"/>
                                            </p:tgtEl>
                                            <p:attrNameLst>
                                              <p:attrName>fillcolor</p:attrName>
                                            </p:attrNameLst>
                                          </p:cBhvr>
                                          <p:to>
                                            <a:srgbClr val="ED5565"/>
                                          </p:to>
                                        </p:animClr>
                                        <p:set>
                                          <p:cBhvr>
                                            <p:cTn id="127" dur="250" fill="hold"/>
                                            <p:tgtEl>
                                              <p:spTgt spid="18"/>
                                            </p:tgtEl>
                                            <p:attrNameLst>
                                              <p:attrName>fill.type</p:attrName>
                                            </p:attrNameLst>
                                          </p:cBhvr>
                                          <p:to>
                                            <p:strVal val="solid"/>
                                          </p:to>
                                        </p:set>
                                        <p:set>
                                          <p:cBhvr>
                                            <p:cTn id="128" dur="250" fill="hold"/>
                                            <p:tgtEl>
                                              <p:spTgt spid="18"/>
                                            </p:tgtEl>
                                            <p:attrNameLst>
                                              <p:attrName>fill.on</p:attrName>
                                            </p:attrNameLst>
                                          </p:cBhvr>
                                          <p:to>
                                            <p:strVal val="true"/>
                                          </p:to>
                                        </p:set>
                                      </p:childTnLst>
                                    </p:cTn>
                                  </p:par>
                                  <p:par>
                                    <p:cTn id="129" presetID="23" presetClass="entr" presetSubtype="32" fill="hold" nodeType="withEffect">
                                      <p:stCondLst>
                                        <p:cond delay="1500"/>
                                      </p:stCondLst>
                                      <p:childTnLst>
                                        <p:set>
                                          <p:cBhvr>
                                            <p:cTn id="130" dur="1" fill="hold">
                                              <p:stCondLst>
                                                <p:cond delay="0"/>
                                              </p:stCondLst>
                                            </p:cTn>
                                            <p:tgtEl>
                                              <p:spTgt spid="29"/>
                                            </p:tgtEl>
                                            <p:attrNameLst>
                                              <p:attrName>style.visibility</p:attrName>
                                            </p:attrNameLst>
                                          </p:cBhvr>
                                          <p:to>
                                            <p:strVal val="visible"/>
                                          </p:to>
                                        </p:set>
                                        <p:anim calcmode="lin" valueType="num">
                                          <p:cBhvr>
                                            <p:cTn id="131" dur="250" fill="hold"/>
                                            <p:tgtEl>
                                              <p:spTgt spid="29"/>
                                            </p:tgtEl>
                                            <p:attrNameLst>
                                              <p:attrName>ppt_w</p:attrName>
                                            </p:attrNameLst>
                                          </p:cBhvr>
                                          <p:tavLst>
                                            <p:tav tm="0">
                                              <p:val>
                                                <p:strVal val="4*#ppt_w"/>
                                              </p:val>
                                            </p:tav>
                                            <p:tav tm="100000">
                                              <p:val>
                                                <p:strVal val="#ppt_w"/>
                                              </p:val>
                                            </p:tav>
                                          </p:tavLst>
                                        </p:anim>
                                        <p:anim calcmode="lin" valueType="num">
                                          <p:cBhvr>
                                            <p:cTn id="13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133" restart="whenNotActive" fill="hold" evtFilter="cancelBubble" nodeType="interactiveSeq">
                    <p:stCondLst>
                      <p:cond evt="onClick" delay="0">
                        <p:tgtEl>
                          <p:spTgt spid="19"/>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19"/>
                                            </p:tgtEl>
                                            <p:attrNameLst>
                                              <p:attrName>fillcolor</p:attrName>
                                            </p:attrNameLst>
                                          </p:cBhvr>
                                          <p:to>
                                            <a:srgbClr val="FCECD0"/>
                                          </p:to>
                                        </p:animClr>
                                        <p:set>
                                          <p:cBhvr>
                                            <p:cTn id="138" dur="500" fill="hold"/>
                                            <p:tgtEl>
                                              <p:spTgt spid="19"/>
                                            </p:tgtEl>
                                            <p:attrNameLst>
                                              <p:attrName>fill.type</p:attrName>
                                            </p:attrNameLst>
                                          </p:cBhvr>
                                          <p:to>
                                            <p:strVal val="solid"/>
                                          </p:to>
                                        </p:set>
                                        <p:set>
                                          <p:cBhvr>
                                            <p:cTn id="139" dur="500" fill="hold"/>
                                            <p:tgtEl>
                                              <p:spTgt spid="19"/>
                                            </p:tgtEl>
                                            <p:attrNameLst>
                                              <p:attrName>fill.on</p:attrName>
                                            </p:attrNameLst>
                                          </p:cBhvr>
                                          <p:to>
                                            <p:strVal val="true"/>
                                          </p:to>
                                        </p:set>
                                      </p:childTnLst>
                                    </p:cTn>
                                  </p:par>
                                  <p:par>
                                    <p:cTn id="140" presetID="1" presetClass="emph" presetSubtype="2" fill="hold" nodeType="withEffect">
                                      <p:stCondLst>
                                        <p:cond delay="1500"/>
                                      </p:stCondLst>
                                      <p:childTnLst>
                                        <p:animClr clrSpc="rgb" dir="cw">
                                          <p:cBhvr>
                                            <p:cTn id="141" dur="250" fill="hold"/>
                                            <p:tgtEl>
                                              <p:spTgt spid="19"/>
                                            </p:tgtEl>
                                            <p:attrNameLst>
                                              <p:attrName>fillcolor</p:attrName>
                                            </p:attrNameLst>
                                          </p:cBhvr>
                                          <p:to>
                                            <a:srgbClr val="ED5565"/>
                                          </p:to>
                                        </p:animClr>
                                        <p:set>
                                          <p:cBhvr>
                                            <p:cTn id="142" dur="250" fill="hold"/>
                                            <p:tgtEl>
                                              <p:spTgt spid="19"/>
                                            </p:tgtEl>
                                            <p:attrNameLst>
                                              <p:attrName>fill.type</p:attrName>
                                            </p:attrNameLst>
                                          </p:cBhvr>
                                          <p:to>
                                            <p:strVal val="solid"/>
                                          </p:to>
                                        </p:set>
                                        <p:set>
                                          <p:cBhvr>
                                            <p:cTn id="143" dur="250" fill="hold"/>
                                            <p:tgtEl>
                                              <p:spTgt spid="19"/>
                                            </p:tgtEl>
                                            <p:attrNameLst>
                                              <p:attrName>fill.on</p:attrName>
                                            </p:attrNameLst>
                                          </p:cBhvr>
                                          <p:to>
                                            <p:strVal val="true"/>
                                          </p:to>
                                        </p:set>
                                      </p:childTnLst>
                                    </p:cTn>
                                  </p:par>
                                  <p:par>
                                    <p:cTn id="144" presetID="23" presetClass="entr" presetSubtype="32" fill="hold" nodeType="withEffect">
                                      <p:stCondLst>
                                        <p:cond delay="1500"/>
                                      </p:stCondLst>
                                      <p:childTnLst>
                                        <p:set>
                                          <p:cBhvr>
                                            <p:cTn id="145" dur="1" fill="hold">
                                              <p:stCondLst>
                                                <p:cond delay="0"/>
                                              </p:stCondLst>
                                            </p:cTn>
                                            <p:tgtEl>
                                              <p:spTgt spid="20"/>
                                            </p:tgtEl>
                                            <p:attrNameLst>
                                              <p:attrName>style.visibility</p:attrName>
                                            </p:attrNameLst>
                                          </p:cBhvr>
                                          <p:to>
                                            <p:strVal val="visible"/>
                                          </p:to>
                                        </p:set>
                                        <p:anim calcmode="lin" valueType="num">
                                          <p:cBhvr>
                                            <p:cTn id="146" dur="250" fill="hold"/>
                                            <p:tgtEl>
                                              <p:spTgt spid="20"/>
                                            </p:tgtEl>
                                            <p:attrNameLst>
                                              <p:attrName>ppt_w</p:attrName>
                                            </p:attrNameLst>
                                          </p:cBhvr>
                                          <p:tavLst>
                                            <p:tav tm="0">
                                              <p:val>
                                                <p:strVal val="4*#ppt_w"/>
                                              </p:val>
                                            </p:tav>
                                            <p:tav tm="100000">
                                              <p:val>
                                                <p:strVal val="#ppt_w"/>
                                              </p:val>
                                            </p:tav>
                                          </p:tavLst>
                                        </p:anim>
                                        <p:anim calcmode="lin" valueType="num">
                                          <p:cBhvr>
                                            <p:cTn id="147"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12" grpId="0" animBg="1"/>
          <p:bldP spid="17" grpId="0" animBg="1"/>
          <p:bldP spid="18" grpId="0" animBg="1"/>
          <p:bldP spid="19" grpId="0" animBg="1"/>
          <p:bldP spid="9" grpId="0"/>
          <p:bldP spid="10" grpId="0"/>
          <p:bldP spid="21" grpId="0"/>
          <p:bldP spid="22" grpId="0"/>
          <p:bldP spid="2" grpId="0"/>
          <p:bldP spid="4" grpId="0"/>
          <p:bldP spid="24" grpId="0"/>
          <p:bldP spid="3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4" name="Rectangle 210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Hình ảnh Phóng Viên Phỏng Vấn Phóng Viên Nhân Vật Nhà Báo Vẽ Nhân Vật PNG ,  Phim Hoạt Hình Bằng Tay Gió, Bằng Tay, Quần áo Làm Việc PNG miễn phí">
            <a:extLst>
              <a:ext uri="{FF2B5EF4-FFF2-40B4-BE49-F238E27FC236}">
                <a16:creationId xmlns:a16="http://schemas.microsoft.com/office/drawing/2014/main" id="{9D43834F-71AE-932A-E6F7-F1C94E7876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31" b="90469" l="10000" r="90000">
                        <a14:foregroundMark x1="30312" y1="38125" x2="42031" y2="53281"/>
                        <a14:foregroundMark x1="44531" y1="30000" x2="50625" y2="42500"/>
                        <a14:foregroundMark x1="43906" y1="29844" x2="45469" y2="41094"/>
                        <a14:foregroundMark x1="42031" y1="33438" x2="46250" y2="43125"/>
                        <a14:foregroundMark x1="32813" y1="34375" x2="40313" y2="42656"/>
                        <a14:foregroundMark x1="40313" y1="42656" x2="41406" y2="45156"/>
                        <a14:foregroundMark x1="33125" y1="34531" x2="36875" y2="45313"/>
                        <a14:foregroundMark x1="56094" y1="21094" x2="59844" y2="27500"/>
                        <a14:foregroundMark x1="40000" y1="54688" x2="42813" y2="60000"/>
                        <a14:foregroundMark x1="42188" y1="65156" x2="42188" y2="65156"/>
                        <a14:foregroundMark x1="44844" y1="63281" x2="48125" y2="65781"/>
                        <a14:foregroundMark x1="47656" y1="65156" x2="48750" y2="65781"/>
                        <a14:foregroundMark x1="49063" y1="67969" x2="55625" y2="86563"/>
                        <a14:foregroundMark x1="38594" y1="87656" x2="44375" y2="86563"/>
                        <a14:foregroundMark x1="54688" y1="88750" x2="56250" y2="90469"/>
                        <a14:foregroundMark x1="46563" y1="9531" x2="50000" y2="10469"/>
                      </a14:backgroundRemoval>
                    </a14:imgEffect>
                  </a14:imgLayer>
                </a14:imgProps>
              </a:ext>
              <a:ext uri="{28A0092B-C50C-407E-A947-70E740481C1C}">
                <a14:useLocalDpi xmlns:a14="http://schemas.microsoft.com/office/drawing/2010/main" val="0"/>
              </a:ext>
            </a:extLst>
          </a:blip>
          <a:srcRect l="22698" t="3511" r="32693" b="33915"/>
          <a:stretch/>
        </p:blipFill>
        <p:spPr bwMode="auto">
          <a:xfrm>
            <a:off x="380999" y="2685352"/>
            <a:ext cx="2655277" cy="3724594"/>
          </a:xfrm>
          <a:prstGeom prst="rect">
            <a:avLst/>
          </a:prstGeom>
          <a:noFill/>
          <a:extLst>
            <a:ext uri="{909E8E84-426E-40DD-AFC4-6F175D3DCCD1}">
              <a14:hiddenFill xmlns:a14="http://schemas.microsoft.com/office/drawing/2010/main">
                <a:solidFill>
                  <a:srgbClr val="FFFFFF"/>
                </a:solidFill>
              </a14:hiddenFill>
            </a:ext>
          </a:extLst>
        </p:spPr>
      </p:pic>
      <p:sp>
        <p:nvSpPr>
          <p:cNvPr id="2106" name="Rectangle 210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38" y="448055"/>
            <a:ext cx="1920339" cy="3801257"/>
          </a:xfrm>
          <a:prstGeom prst="rect">
            <a:avLst/>
          </a:prstGeom>
          <a:solidFill>
            <a:srgbClr val="7D4F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8" name="Rectangle 210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16F3110-BF7A-1290-B384-A3A086B1C701}"/>
              </a:ext>
            </a:extLst>
          </p:cNvPr>
          <p:cNvGrpSpPr/>
          <p:nvPr/>
        </p:nvGrpSpPr>
        <p:grpSpPr>
          <a:xfrm>
            <a:off x="2592272" y="890669"/>
            <a:ext cx="7002665" cy="2602807"/>
            <a:chOff x="2602005" y="1093428"/>
            <a:chExt cx="9023617" cy="2604514"/>
          </a:xfrm>
        </p:grpSpPr>
        <p:pic>
          <p:nvPicPr>
            <p:cNvPr id="3" name="Picture 2">
              <a:extLst>
                <a:ext uri="{FF2B5EF4-FFF2-40B4-BE49-F238E27FC236}">
                  <a16:creationId xmlns:a16="http://schemas.microsoft.com/office/drawing/2014/main" id="{4A42848F-B650-129D-0516-85031C77B0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02005" y="1093428"/>
              <a:ext cx="9023617" cy="2604514"/>
            </a:xfrm>
            <a:prstGeom prst="rect">
              <a:avLst/>
            </a:prstGeom>
          </p:spPr>
        </p:pic>
        <p:sp>
          <p:nvSpPr>
            <p:cNvPr id="4" name="TextBox 3">
              <a:extLst>
                <a:ext uri="{FF2B5EF4-FFF2-40B4-BE49-F238E27FC236}">
                  <a16:creationId xmlns:a16="http://schemas.microsoft.com/office/drawing/2014/main" id="{B2559E89-4442-5A86-E412-883D4A270399}"/>
                </a:ext>
              </a:extLst>
            </p:cNvPr>
            <p:cNvSpPr txBox="1"/>
            <p:nvPr/>
          </p:nvSpPr>
          <p:spPr>
            <a:xfrm>
              <a:off x="3292474" y="1487148"/>
              <a:ext cx="7896829" cy="523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C0504D">
                    <a:lumMod val="50000"/>
                  </a:srgbClr>
                </a:solidFill>
                <a:effectLst/>
                <a:uLnTx/>
                <a:uFillTx/>
                <a:latin typeface="Nunito Black" panose="00000A00000000000000" pitchFamily="2" charset="0"/>
                <a:ea typeface="+mn-ea"/>
                <a:cs typeface="+mn-cs"/>
              </a:endParaRPr>
            </a:p>
          </p:txBody>
        </p:sp>
      </p:grpSp>
      <p:sp>
        <p:nvSpPr>
          <p:cNvPr id="5" name="文本框 5">
            <a:extLst>
              <a:ext uri="{FF2B5EF4-FFF2-40B4-BE49-F238E27FC236}">
                <a16:creationId xmlns:a16="http://schemas.microsoft.com/office/drawing/2014/main" id="{3CE5F19A-E68B-FCEC-E581-C278FF38A175}"/>
              </a:ext>
            </a:extLst>
          </p:cNvPr>
          <p:cNvSpPr txBox="1"/>
          <p:nvPr/>
        </p:nvSpPr>
        <p:spPr>
          <a:xfrm>
            <a:off x="2812266" y="1254666"/>
            <a:ext cx="7000472" cy="16413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Muốn</a:t>
            </a:r>
            <a:r>
              <a:rPr kumimoji="0" lang="en-US" altLang="zh-CN" sz="36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trừ </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thập</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phân</a:t>
            </a:r>
            <a:r>
              <a:rPr kumimoji="0" lang="en-US" altLang="zh-CN" sz="36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ta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như</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zh-CN" altLang="en-US" sz="3600" b="1" i="0" u="none" strike="noStrike" kern="1200" cap="none" spc="0" normalizeH="0" baseline="0" noProof="0" dirty="0">
              <a:ln>
                <a:noFill/>
              </a:ln>
              <a:solidFill>
                <a:srgbClr val="002060"/>
              </a:solidFill>
              <a:effectLst/>
              <a:uLnTx/>
              <a:uFillTx/>
              <a:latin typeface="Tahoma" panose="020B0604030504040204" pitchFamily="34" charset="0"/>
              <a:ea typeface="字魂36号-正文宋楷" panose="02000000000000000000" pitchFamily="2" charset="-122"/>
              <a:cs typeface="Tahoma" panose="020B0604030504040204" pitchFamily="34" charset="0"/>
            </a:endParaRPr>
          </a:p>
        </p:txBody>
      </p:sp>
      <p:grpSp>
        <p:nvGrpSpPr>
          <p:cNvPr id="6" name="Group 5">
            <a:extLst>
              <a:ext uri="{FF2B5EF4-FFF2-40B4-BE49-F238E27FC236}">
                <a16:creationId xmlns:a16="http://schemas.microsoft.com/office/drawing/2014/main" id="{5894406F-7A61-56DE-E122-AEE57D728FE3}"/>
              </a:ext>
            </a:extLst>
          </p:cNvPr>
          <p:cNvGrpSpPr/>
          <p:nvPr/>
        </p:nvGrpSpPr>
        <p:grpSpPr>
          <a:xfrm>
            <a:off x="2476038" y="319917"/>
            <a:ext cx="7679138" cy="5634309"/>
            <a:chOff x="2602005" y="1093428"/>
            <a:chExt cx="9023617" cy="2604514"/>
          </a:xfrm>
        </p:grpSpPr>
        <p:pic>
          <p:nvPicPr>
            <p:cNvPr id="10" name="Picture 2">
              <a:extLst>
                <a:ext uri="{FF2B5EF4-FFF2-40B4-BE49-F238E27FC236}">
                  <a16:creationId xmlns:a16="http://schemas.microsoft.com/office/drawing/2014/main" id="{F779004A-E59F-7DBA-5629-DA5D0BEECC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02005" y="1093428"/>
              <a:ext cx="9023617" cy="2604514"/>
            </a:xfrm>
            <a:prstGeom prst="rect">
              <a:avLst/>
            </a:prstGeom>
          </p:spPr>
        </p:pic>
        <p:sp>
          <p:nvSpPr>
            <p:cNvPr id="12" name="TextBox 11">
              <a:extLst>
                <a:ext uri="{FF2B5EF4-FFF2-40B4-BE49-F238E27FC236}">
                  <a16:creationId xmlns:a16="http://schemas.microsoft.com/office/drawing/2014/main" id="{45521538-97D4-187B-898F-EA9A7E88BBA2}"/>
                </a:ext>
              </a:extLst>
            </p:cNvPr>
            <p:cNvSpPr txBox="1"/>
            <p:nvPr/>
          </p:nvSpPr>
          <p:spPr>
            <a:xfrm>
              <a:off x="3292474" y="1487148"/>
              <a:ext cx="7896829" cy="523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C0504D">
                    <a:lumMod val="50000"/>
                  </a:srgbClr>
                </a:solidFill>
                <a:effectLst/>
                <a:uLnTx/>
                <a:uFillTx/>
                <a:latin typeface="Nunito Black" panose="00000A00000000000000" pitchFamily="2" charset="0"/>
                <a:ea typeface="+mn-ea"/>
                <a:cs typeface="+mn-cs"/>
              </a:endParaRPr>
            </a:p>
          </p:txBody>
        </p:sp>
      </p:grpSp>
      <p:sp>
        <p:nvSpPr>
          <p:cNvPr id="13" name="文本框 5">
            <a:extLst>
              <a:ext uri="{FF2B5EF4-FFF2-40B4-BE49-F238E27FC236}">
                <a16:creationId xmlns:a16="http://schemas.microsoft.com/office/drawing/2014/main" id="{91D60F08-B605-D41A-7C61-CABED159B30C}"/>
              </a:ext>
            </a:extLst>
          </p:cNvPr>
          <p:cNvSpPr txBox="1"/>
          <p:nvPr/>
        </p:nvSpPr>
        <p:spPr>
          <a:xfrm>
            <a:off x="3344620" y="1006527"/>
            <a:ext cx="600067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UTM Neo Sans Intel" pitchFamily="18" charset="0"/>
                <a:ea typeface="字魂36号-正文宋楷" panose="02000000000000000000" pitchFamily="2" charset="-122"/>
                <a:cs typeface="+mn-cs"/>
              </a:rPr>
              <a:t>Muốn trừ 2 số thập phân ta làm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C0504D">
                    <a:lumMod val="50000"/>
                  </a:srgbClr>
                </a:solidFill>
                <a:effectLst/>
                <a:uLnTx/>
                <a:uFillTx/>
                <a:latin typeface="UTM Neo Sans Intel" pitchFamily="18" charset="0"/>
                <a:ea typeface="字魂36号-正文宋楷" panose="02000000000000000000" pitchFamily="2" charset="-122"/>
                <a:cs typeface="+mn-cs"/>
              </a:rPr>
              <a:t>- Đặt tính sao cho chữ số ở các hàng thẳng cột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C0504D">
                    <a:lumMod val="50000"/>
                  </a:srgbClr>
                </a:solidFill>
                <a:effectLst/>
                <a:uLnTx/>
                <a:uFillTx/>
                <a:latin typeface="UTM Neo Sans Intel" pitchFamily="18" charset="0"/>
                <a:ea typeface="字魂36号-正文宋楷" panose="02000000000000000000" pitchFamily="2" charset="-122"/>
                <a:cs typeface="+mn-cs"/>
              </a:rPr>
              <a:t>- Trừ như trừ các số tự nhiên.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C0504D">
                    <a:lumMod val="50000"/>
                  </a:srgbClr>
                </a:solidFill>
                <a:effectLst/>
                <a:uLnTx/>
                <a:uFillTx/>
                <a:latin typeface="UTM Neo Sans Intel" pitchFamily="18" charset="0"/>
                <a:ea typeface="字魂36号-正文宋楷" panose="02000000000000000000" pitchFamily="2" charset="-122"/>
                <a:cs typeface="+mn-cs"/>
              </a:rPr>
              <a:t>- Viết dấu phẩy thẳng cột với các dấu phẩy của số bị trừ và số trừ.</a:t>
            </a:r>
            <a:endParaRPr kumimoji="0" lang="en-US" altLang="zh-CN" sz="3200" b="1" i="0" u="none" strike="noStrike" kern="1200" cap="none" spc="0" normalizeH="0" baseline="0" noProof="0" dirty="0">
              <a:ln>
                <a:noFill/>
              </a:ln>
              <a:solidFill>
                <a:srgbClr val="C0504D">
                  <a:lumMod val="50000"/>
                </a:srgbClr>
              </a:solidFill>
              <a:effectLst/>
              <a:uLnTx/>
              <a:uFillTx/>
              <a:latin typeface="UTM Neo Sans Intel" pitchFamily="18" charset="0"/>
              <a:ea typeface="字魂36号-正文宋楷" panose="02000000000000000000" pitchFamily="2" charset="-122"/>
              <a:cs typeface="+mn-cs"/>
            </a:endParaRPr>
          </a:p>
        </p:txBody>
      </p:sp>
    </p:spTree>
    <p:extLst>
      <p:ext uri="{BB962C8B-B14F-4D97-AF65-F5344CB8AC3E}">
        <p14:creationId xmlns:p14="http://schemas.microsoft.com/office/powerpoint/2010/main" val="2669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89103" y="246160"/>
            <a:ext cx="7611656" cy="1407137"/>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c, 16,39 + 5,25 – 10,3</a:t>
            </a:r>
            <a:endParaRPr kumimoji="0" lang="en-US" sz="4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9" y="1415747"/>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87" y="1415747"/>
            <a:ext cx="647583" cy="4309071"/>
          </a:xfrm>
          <a:prstGeom prst="rect">
            <a:avLst/>
          </a:prstGeom>
        </p:spPr>
      </p:pic>
      <p:pic>
        <p:nvPicPr>
          <p:cNvPr id="13" name="Content Placeholder 12">
            <a:hlinkClick r:id="rId7"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8">
            <a:extLst>
              <a:ext uri="{28A0092B-C50C-407E-A947-70E740481C1C}">
                <a14:useLocalDpi xmlns:a14="http://schemas.microsoft.com/office/drawing/2010/main" val="0"/>
              </a:ext>
            </a:extLst>
          </a:blip>
          <a:stretch>
            <a:fillRect/>
          </a:stretch>
        </p:blipFill>
        <p:spPr>
          <a:xfrm rot="16200000">
            <a:off x="-174946" y="4994809"/>
            <a:ext cx="1372764" cy="98330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grpSp>
        <p:nvGrpSpPr>
          <p:cNvPr id="26" name="Group 25">
            <a:extLst>
              <a:ext uri="{FF2B5EF4-FFF2-40B4-BE49-F238E27FC236}">
                <a16:creationId xmlns:a16="http://schemas.microsoft.com/office/drawing/2014/main" id="{C4C33833-031C-27D0-5026-72067806C80C}"/>
              </a:ext>
            </a:extLst>
          </p:cNvPr>
          <p:cNvGrpSpPr/>
          <p:nvPr/>
        </p:nvGrpSpPr>
        <p:grpSpPr>
          <a:xfrm>
            <a:off x="-42500" y="71655"/>
            <a:ext cx="1407136" cy="1407136"/>
            <a:chOff x="-42500" y="71655"/>
            <a:chExt cx="1407136" cy="1407136"/>
          </a:xfrm>
        </p:grpSpPr>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sp>
          <p:nvSpPr>
            <p:cNvPr id="25" name="TextBox 24">
              <a:extLst>
                <a:ext uri="{FF2B5EF4-FFF2-40B4-BE49-F238E27FC236}">
                  <a16:creationId xmlns:a16="http://schemas.microsoft.com/office/drawing/2014/main" id="{5622D553-35EA-A50F-FA16-98E899209297}"/>
                </a:ext>
              </a:extLst>
            </p:cNvPr>
            <p:cNvSpPr txBox="1"/>
            <p:nvPr/>
          </p:nvSpPr>
          <p:spPr>
            <a:xfrm>
              <a:off x="337461" y="230063"/>
              <a:ext cx="599517" cy="1081980"/>
            </a:xfrm>
            <a:prstGeom prst="ellipse">
              <a:avLst/>
            </a:prstGeom>
            <a:solidFill>
              <a:srgbClr val="FEF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597C">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3</a:t>
              </a:r>
            </a:p>
          </p:txBody>
        </p:sp>
      </p:grpSp>
      <p:pic>
        <p:nvPicPr>
          <p:cNvPr id="4" name="Picture 3">
            <a:extLst>
              <a:ext uri="{FF2B5EF4-FFF2-40B4-BE49-F238E27FC236}">
                <a16:creationId xmlns:a16="http://schemas.microsoft.com/office/drawing/2014/main" id="{261A2F27-D936-E661-853A-3528E49AB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77049" y="1653297"/>
            <a:ext cx="6871128" cy="4519549"/>
          </a:xfrm>
          <a:prstGeom prst="rect">
            <a:avLst/>
          </a:prstGeom>
        </p:spPr>
      </p:pic>
      <p:sp>
        <p:nvSpPr>
          <p:cNvPr id="30" name="TextBox 29">
            <a:extLst>
              <a:ext uri="{FF2B5EF4-FFF2-40B4-BE49-F238E27FC236}">
                <a16:creationId xmlns:a16="http://schemas.microsoft.com/office/drawing/2014/main" id="{C3626458-7968-E48C-F2B3-7332CF2EB210}"/>
              </a:ext>
            </a:extLst>
          </p:cNvPr>
          <p:cNvSpPr txBox="1"/>
          <p:nvPr/>
        </p:nvSpPr>
        <p:spPr>
          <a:xfrm>
            <a:off x="1486221" y="2696931"/>
            <a:ext cx="7705248" cy="20186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Thực hiện biểu thức này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theo thứ tự nào?</a:t>
            </a:r>
            <a:endParaRPr kumimoji="0" lang="en-US" altLang="zh-CN" sz="4400" b="1" i="0" u="none" strike="noStrike" kern="1200" cap="none" spc="0" normalizeH="0" baseline="0" noProof="0" dirty="0">
              <a:ln>
                <a:noFill/>
              </a:ln>
              <a:solidFill>
                <a:srgbClr val="00206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31" name="Picture 30">
            <a:extLst>
              <a:ext uri="{FF2B5EF4-FFF2-40B4-BE49-F238E27FC236}">
                <a16:creationId xmlns:a16="http://schemas.microsoft.com/office/drawing/2014/main" id="{DF307343-D542-88A2-7885-DCDBB83DFD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27558" y="1719911"/>
            <a:ext cx="6871128" cy="4519549"/>
          </a:xfrm>
          <a:prstGeom prst="rect">
            <a:avLst/>
          </a:prstGeom>
        </p:spPr>
      </p:pic>
      <p:sp>
        <p:nvSpPr>
          <p:cNvPr id="32" name="TextBox 31">
            <a:extLst>
              <a:ext uri="{FF2B5EF4-FFF2-40B4-BE49-F238E27FC236}">
                <a16:creationId xmlns:a16="http://schemas.microsoft.com/office/drawing/2014/main" id="{AE65A35E-1AD8-B92D-04E0-75A0BDD6C17D}"/>
              </a:ext>
            </a:extLst>
          </p:cNvPr>
          <p:cNvSpPr txBox="1"/>
          <p:nvPr/>
        </p:nvSpPr>
        <p:spPr>
          <a:xfrm>
            <a:off x="2705849" y="2599132"/>
            <a:ext cx="5439188" cy="2472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b-NO" sz="3600" b="1" i="0" u="none" strike="noStrike" kern="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Thực hiện từ trái sang phải vì biểu thức có tính cộng và tính trừ.</a:t>
            </a:r>
            <a:endParaRPr kumimoji="0" lang="en-US" altLang="zh-C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Snip Diagonal Corner Rectangle 3">
            <a:extLst>
              <a:ext uri="{FF2B5EF4-FFF2-40B4-BE49-F238E27FC236}">
                <a16:creationId xmlns:a16="http://schemas.microsoft.com/office/drawing/2014/main" id="{478071C3-FCBB-C469-CC63-7E6F64B97467}"/>
              </a:ext>
            </a:extLst>
          </p:cNvPr>
          <p:cNvSpPr/>
          <p:nvPr/>
        </p:nvSpPr>
        <p:spPr>
          <a:xfrm>
            <a:off x="1123780" y="230063"/>
            <a:ext cx="8653057" cy="4519549"/>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endPar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endPar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c, 16,39 + 5,25 – 10,3</a:t>
            </a:r>
          </a:p>
          <a:p>
            <a:pPr marL="0" marR="0" lvl="0" indent="0" algn="l"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a:t>
            </a:r>
            <a:r>
              <a:rPr kumimoji="0" lang="en-US" sz="48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21,64       </a:t>
            </a: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a:t>
            </a:r>
            <a:r>
              <a:rPr kumimoji="0" lang="en-US" sz="48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10,3</a:t>
            </a:r>
          </a:p>
          <a:p>
            <a:pPr marL="0" marR="0" lvl="0" indent="0" algn="l"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800" b="1"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                  11,34  </a:t>
            </a:r>
            <a:endPar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endPar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endParaRPr kumimoji="0" lang="en-US" sz="4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pic>
        <p:nvPicPr>
          <p:cNvPr id="2" name="Picture 1" descr="Không có mô tả ảnh.">
            <a:extLst>
              <a:ext uri="{FF2B5EF4-FFF2-40B4-BE49-F238E27FC236}">
                <a16:creationId xmlns:a16="http://schemas.microsoft.com/office/drawing/2014/main" id="{C330E449-7A40-8AE2-5549-75B090B7E3F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8885488" y="2074640"/>
            <a:ext cx="4086398" cy="493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73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64" presetClass="path" presetSubtype="0" accel="50000" decel="50000" fill="hold" nodeType="afterEffect">
                                  <p:stCondLst>
                                    <p:cond delay="0"/>
                                  </p:stCondLst>
                                  <p:childTnLst>
                                    <p:animMotion origin="layout" path="M -4.72222E-6 -1.11111E-6 L -4.72222E-6 -0.60154 " pathEditMode="relative" rAng="0" ptsTypes="AA">
                                      <p:cBhvr>
                                        <p:cTn id="15" dur="15000" fill="hold"/>
                                        <p:tgtEl>
                                          <p:spTgt spid="13"/>
                                        </p:tgtEl>
                                        <p:attrNameLst>
                                          <p:attrName>ppt_x</p:attrName>
                                          <p:attrName>ppt_y</p:attrName>
                                        </p:attrNameLst>
                                      </p:cBhvr>
                                      <p:rCtr x="0" y="-30093"/>
                                    </p:animMotion>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15000"/>
                                        <p:tgtEl>
                                          <p:spTgt spid="27"/>
                                        </p:tgtEl>
                                      </p:cBhvr>
                                    </p:animEffect>
                                  </p:childTnLst>
                                </p:cTn>
                              </p:par>
                            </p:childTnLst>
                          </p:cTn>
                        </p:par>
                        <p:par>
                          <p:cTn id="19" fill="hold">
                            <p:stCondLst>
                              <p:cond delay="15500"/>
                            </p:stCondLst>
                            <p:childTnLst>
                              <p:par>
                                <p:cTn id="20" presetID="26" presetClass="emph" presetSubtype="0" repeatCount="5000" fill="hold" nodeType="after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subTnLst>
                                    <p:audio>
                                      <p:cMediaNode vol="80000">
                                        <p:cTn display="0" masterRel="sameClick">
                                          <p:stCondLst>
                                            <p:cond evt="begin" delay="0">
                                              <p:tn val="20"/>
                                            </p:cond>
                                          </p:stCondLst>
                                          <p:endCondLst>
                                            <p:cond evt="onStopAudio" delay="0">
                                              <p:tgtEl>
                                                <p:sldTgt/>
                                              </p:tgtEl>
                                            </p:cond>
                                          </p:endCondLst>
                                        </p:cTn>
                                        <p:tgtEl>
                                          <p:sndTgt r:embed="rId3" name="AmHetGio.wav"/>
                                        </p:tgtEl>
                                      </p:cMediaNode>
                                    </p:audio>
                                  </p:subTnLst>
                                </p:cTn>
                              </p:par>
                              <p:par>
                                <p:cTn id="23" presetID="6" presetClass="emph" presetSubtype="0" fill="hold" nodeType="withEffect">
                                  <p:stCondLst>
                                    <p:cond delay="0"/>
                                  </p:stCondLst>
                                  <p:childTnLst>
                                    <p:animScale>
                                      <p:cBhvr>
                                        <p:cTn id="24" dur="10000" fill="hold"/>
                                        <p:tgtEl>
                                          <p:spTgt spid="16"/>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5B176C40-2765-BD13-7CB6-E97C56C5570C}"/>
              </a:ext>
            </a:extLst>
          </p:cNvPr>
          <p:cNvGrpSpPr/>
          <p:nvPr/>
        </p:nvGrpSpPr>
        <p:grpSpPr>
          <a:xfrm>
            <a:off x="-127875" y="-50104"/>
            <a:ext cx="12447749" cy="6908104"/>
            <a:chOff x="-193129" y="-50104"/>
            <a:chExt cx="12447749" cy="6908104"/>
          </a:xfrm>
        </p:grpSpPr>
        <p:pic>
          <p:nvPicPr>
            <p:cNvPr id="2" name="Picture 1">
              <a:extLst>
                <a:ext uri="{FF2B5EF4-FFF2-40B4-BE49-F238E27FC236}">
                  <a16:creationId xmlns:a16="http://schemas.microsoft.com/office/drawing/2014/main" id="{1748A2E8-D115-ED1D-528C-3FAC8181B14D}"/>
                </a:ext>
              </a:extLst>
            </p:cNvPr>
            <p:cNvPicPr>
              <a:picLocks noChangeAspect="1"/>
            </p:cNvPicPr>
            <p:nvPr/>
          </p:nvPicPr>
          <p:blipFill rotWithShape="1">
            <a:blip r:embed="rId2"/>
            <a:srcRect t="-1" r="1267" b="20"/>
            <a:stretch/>
          </p:blipFill>
          <p:spPr>
            <a:xfrm>
              <a:off x="-62620" y="-50104"/>
              <a:ext cx="12317240" cy="6908104"/>
            </a:xfrm>
            <a:prstGeom prst="rect">
              <a:avLst/>
            </a:prstGeom>
          </p:spPr>
        </p:pic>
        <p:pic>
          <p:nvPicPr>
            <p:cNvPr id="3" name="Picture 2" descr="Không có mô tả ảnh.">
              <a:extLst>
                <a:ext uri="{FF2B5EF4-FFF2-40B4-BE49-F238E27FC236}">
                  <a16:creationId xmlns:a16="http://schemas.microsoft.com/office/drawing/2014/main" id="{6A0FD83D-3B51-71FB-3C0B-5C7B1866A9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193129" y="4679481"/>
              <a:ext cx="1802724" cy="217851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70B19808-D565-B454-8A58-6A0216D36A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6" b="96016" l="8000" r="93000">
                        <a14:foregroundMark x1="26333" y1="3906" x2="34222" y2="14609"/>
                        <a14:foregroundMark x1="18667" y1="9375" x2="24333" y2="14063"/>
                        <a14:foregroundMark x1="10444" y1="8281" x2="14778" y2="14375"/>
                        <a14:foregroundMark x1="41889" y1="1016" x2="47333" y2="8672"/>
                        <a14:foregroundMark x1="8444" y1="21719" x2="13889" y2="26875"/>
                        <a14:foregroundMark x1="8000" y1="23125" x2="9222" y2="25781"/>
                        <a14:foregroundMark x1="90111" y1="29922" x2="93111" y2="29141"/>
                        <a14:foregroundMark x1="54000" y1="52344" x2="66444" y2="63281"/>
                        <a14:foregroundMark x1="48111" y1="54375" x2="59444" y2="65781"/>
                        <a14:foregroundMark x1="34667" y1="70078" x2="45667" y2="75156"/>
                        <a14:foregroundMark x1="23333" y1="87500" x2="45333" y2="86563"/>
                        <a14:foregroundMark x1="11111" y1="90234" x2="21111" y2="96016"/>
                        <a14:foregroundMark x1="28222" y1="95156" x2="47111" y2="86328"/>
                        <a14:foregroundMark x1="91667" y1="31406" x2="86556" y2="36016"/>
                        <a14:foregroundMark x1="11222" y1="5547" x2="12778" y2="16641"/>
                      </a14:backgroundRemoval>
                    </a14:imgEffect>
                  </a14:imgLayer>
                </a14:imgProps>
              </a:ext>
            </a:extLst>
          </a:blip>
          <a:srcRect t="-6504" b="58669"/>
          <a:stretch/>
        </p:blipFill>
        <p:spPr>
          <a:xfrm>
            <a:off x="9222268" y="4663417"/>
            <a:ext cx="3277711" cy="2229849"/>
          </a:xfrm>
          <a:prstGeom prst="rect">
            <a:avLst/>
          </a:prstGeom>
        </p:spPr>
      </p:pic>
      <p:sp>
        <p:nvSpPr>
          <p:cNvPr id="17" name="Shape 233">
            <a:extLst>
              <a:ext uri="{FF2B5EF4-FFF2-40B4-BE49-F238E27FC236}">
                <a16:creationId xmlns:a16="http://schemas.microsoft.com/office/drawing/2014/main" id="{134E4444-E5F1-17D9-BD9F-A0F15B92C48E}"/>
              </a:ext>
            </a:extLst>
          </p:cNvPr>
          <p:cNvSpPr/>
          <p:nvPr/>
        </p:nvSpPr>
        <p:spPr>
          <a:xfrm>
            <a:off x="-539345" y="-74933"/>
            <a:ext cx="4693892" cy="100867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Bài</a:t>
            </a:r>
            <a:r>
              <a:rPr kumimoji="0" lang="en-US" sz="4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1: </a:t>
            </a:r>
            <a:r>
              <a:rPr kumimoji="0" lang="en-US" sz="4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Tính</a:t>
            </a:r>
            <a:endParaRPr kumimoji="0" sz="4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18" name="Text Box 4">
            <a:extLst>
              <a:ext uri="{FF2B5EF4-FFF2-40B4-BE49-F238E27FC236}">
                <a16:creationId xmlns:a16="http://schemas.microsoft.com/office/drawing/2014/main" id="{8DCDB1FF-86E2-1909-E1B2-865B1894EFF8}"/>
              </a:ext>
            </a:extLst>
          </p:cNvPr>
          <p:cNvSpPr txBox="1">
            <a:spLocks noChangeArrowheads="1"/>
          </p:cNvSpPr>
          <p:nvPr/>
        </p:nvSpPr>
        <p:spPr bwMode="auto">
          <a:xfrm>
            <a:off x="1152960" y="1298981"/>
            <a:ext cx="9231439" cy="830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
              </a:spcBef>
              <a:spcAft>
                <a:spcPts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11" name="Shape 233">
            <a:extLst>
              <a:ext uri="{FF2B5EF4-FFF2-40B4-BE49-F238E27FC236}">
                <a16:creationId xmlns:a16="http://schemas.microsoft.com/office/drawing/2014/main" id="{15723F0F-AAA0-1C77-63AA-01F36DEFA8D8}"/>
              </a:ext>
            </a:extLst>
          </p:cNvPr>
          <p:cNvSpPr/>
          <p:nvPr/>
        </p:nvSpPr>
        <p:spPr>
          <a:xfrm>
            <a:off x="2293584" y="1282067"/>
            <a:ext cx="3912846" cy="7693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 + 217,3</a:t>
            </a:r>
            <a:endParaRPr kumimoji="0"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14" name="Shape 233">
            <a:extLst>
              <a:ext uri="{FF2B5EF4-FFF2-40B4-BE49-F238E27FC236}">
                <a16:creationId xmlns:a16="http://schemas.microsoft.com/office/drawing/2014/main" id="{E9046BA5-49B2-69FA-EF6A-F1B7E2879C5C}"/>
              </a:ext>
            </a:extLst>
          </p:cNvPr>
          <p:cNvSpPr/>
          <p:nvPr/>
        </p:nvSpPr>
        <p:spPr>
          <a:xfrm>
            <a:off x="6948278" y="1226371"/>
            <a:ext cx="3912846" cy="7693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822,56 </a:t>
            </a:r>
            <a:endParaRPr kumimoji="0" sz="36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20" name="Text Box 4">
            <a:extLst>
              <a:ext uri="{FF2B5EF4-FFF2-40B4-BE49-F238E27FC236}">
                <a16:creationId xmlns:a16="http://schemas.microsoft.com/office/drawing/2014/main" id="{4D18FDB9-ADA7-3C83-EC80-342F0BE7E782}"/>
              </a:ext>
            </a:extLst>
          </p:cNvPr>
          <p:cNvSpPr txBox="1">
            <a:spLocks noChangeArrowheads="1"/>
          </p:cNvSpPr>
          <p:nvPr/>
        </p:nvSpPr>
        <p:spPr bwMode="auto">
          <a:xfrm>
            <a:off x="1152960" y="2843476"/>
            <a:ext cx="9231439" cy="830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
              </a:spcBef>
              <a:spcAft>
                <a:spcPts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21" name="Shape 233">
            <a:extLst>
              <a:ext uri="{FF2B5EF4-FFF2-40B4-BE49-F238E27FC236}">
                <a16:creationId xmlns:a16="http://schemas.microsoft.com/office/drawing/2014/main" id="{FB220C03-7DD0-AA1E-8230-92C380E2396E}"/>
              </a:ext>
            </a:extLst>
          </p:cNvPr>
          <p:cNvSpPr/>
          <p:nvPr/>
        </p:nvSpPr>
        <p:spPr>
          <a:xfrm>
            <a:off x="1971050" y="2808210"/>
            <a:ext cx="4557915" cy="7693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800,56 + 384,48</a:t>
            </a:r>
            <a:endParaRPr kumimoji="0"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22" name="Shape 233">
            <a:extLst>
              <a:ext uri="{FF2B5EF4-FFF2-40B4-BE49-F238E27FC236}">
                <a16:creationId xmlns:a16="http://schemas.microsoft.com/office/drawing/2014/main" id="{B2E15FD4-366C-54E8-B211-C07D14892233}"/>
              </a:ext>
            </a:extLst>
          </p:cNvPr>
          <p:cNvSpPr/>
          <p:nvPr/>
        </p:nvSpPr>
        <p:spPr>
          <a:xfrm>
            <a:off x="6896201" y="2786479"/>
            <a:ext cx="3324749" cy="7693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416,08 </a:t>
            </a:r>
            <a:endParaRPr kumimoji="0" sz="36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23" name="Text Box 4">
            <a:extLst>
              <a:ext uri="{FF2B5EF4-FFF2-40B4-BE49-F238E27FC236}">
                <a16:creationId xmlns:a16="http://schemas.microsoft.com/office/drawing/2014/main" id="{EDAFAC12-2E6F-2D9E-3696-3CD7C557C24E}"/>
              </a:ext>
            </a:extLst>
          </p:cNvPr>
          <p:cNvSpPr txBox="1">
            <a:spLocks noChangeArrowheads="1"/>
          </p:cNvSpPr>
          <p:nvPr/>
        </p:nvSpPr>
        <p:spPr bwMode="auto">
          <a:xfrm>
            <a:off x="1152960" y="4387971"/>
            <a:ext cx="9231439" cy="830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
              </a:spcBef>
              <a:spcAft>
                <a:spcPts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24" name="Shape 233">
            <a:extLst>
              <a:ext uri="{FF2B5EF4-FFF2-40B4-BE49-F238E27FC236}">
                <a16:creationId xmlns:a16="http://schemas.microsoft.com/office/drawing/2014/main" id="{6EFD696E-39A9-8949-94ED-C71CA356040F}"/>
              </a:ext>
            </a:extLst>
          </p:cNvPr>
          <p:cNvSpPr/>
          <p:nvPr/>
        </p:nvSpPr>
        <p:spPr>
          <a:xfrm>
            <a:off x="1851436" y="4270775"/>
            <a:ext cx="4608701" cy="7693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16,39 + 5,25 – 10,3</a:t>
            </a:r>
            <a:endParaRPr kumimoji="0"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25" name="Shape 233">
            <a:extLst>
              <a:ext uri="{FF2B5EF4-FFF2-40B4-BE49-F238E27FC236}">
                <a16:creationId xmlns:a16="http://schemas.microsoft.com/office/drawing/2014/main" id="{4351884E-3218-E17A-C0E2-02FEE50F2640}"/>
              </a:ext>
            </a:extLst>
          </p:cNvPr>
          <p:cNvSpPr/>
          <p:nvPr/>
        </p:nvSpPr>
        <p:spPr>
          <a:xfrm>
            <a:off x="6933265" y="4294825"/>
            <a:ext cx="2407413" cy="7693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11,34 </a:t>
            </a:r>
            <a:endParaRPr kumimoji="0" sz="36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Tree>
    <p:extLst>
      <p:ext uri="{BB962C8B-B14F-4D97-AF65-F5344CB8AC3E}">
        <p14:creationId xmlns:p14="http://schemas.microsoft.com/office/powerpoint/2010/main" val="269488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C1AFD93-50F1-8C54-1CF0-F374191C4A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84" b="96892" l="2000" r="97556">
                        <a14:foregroundMark x1="25222" y1="3784" x2="77444" y2="11216"/>
                        <a14:foregroundMark x1="20667" y1="12027" x2="93556" y2="14730"/>
                        <a14:foregroundMark x1="63000" y1="2432" x2="89333" y2="4324"/>
                        <a14:foregroundMark x1="89333" y1="4324" x2="97222" y2="12568"/>
                        <a14:foregroundMark x1="97222" y1="12568" x2="97556" y2="13784"/>
                        <a14:foregroundMark x1="92333" y1="3784" x2="94222" y2="5676"/>
                        <a14:foregroundMark x1="21556" y1="10946" x2="21778" y2="35000"/>
                        <a14:foregroundMark x1="18000" y1="22027" x2="19778" y2="34054"/>
                        <a14:foregroundMark x1="19778" y1="34054" x2="25667" y2="48378"/>
                        <a14:foregroundMark x1="25667" y1="48378" x2="27111" y2="49865"/>
                        <a14:foregroundMark x1="14556" y1="33514" x2="44556" y2="52703"/>
                        <a14:foregroundMark x1="44556" y1="52703" x2="78222" y2="57838"/>
                        <a14:foregroundMark x1="19444" y1="40135" x2="21667" y2="45811"/>
                        <a14:foregroundMark x1="28000" y1="8243" x2="35000" y2="10676"/>
                        <a14:foregroundMark x1="72000" y1="49595" x2="78556" y2="57838"/>
                        <a14:foregroundMark x1="80667" y1="55946" x2="84556" y2="76757"/>
                        <a14:foregroundMark x1="84556" y1="76757" x2="80667" y2="84595"/>
                        <a14:foregroundMark x1="80667" y1="84595" x2="2000" y2="89324"/>
                        <a14:foregroundMark x1="3000" y1="92162" x2="48556" y2="96892"/>
                        <a14:foregroundMark x1="48556" y1="96892" x2="69556" y2="92568"/>
                        <a14:backgroundMark x1="4111" y1="4865" x2="5667" y2="36622"/>
                        <a14:backgroundMark x1="32889" y1="20946" x2="75333" y2="25135"/>
                      </a14:backgroundRemoval>
                    </a14:imgEffect>
                  </a14:imgLayer>
                </a14:imgProps>
              </a:ext>
            </a:extLst>
          </a:blip>
          <a:stretch>
            <a:fillRect/>
          </a:stretch>
        </p:blipFill>
        <p:spPr>
          <a:xfrm>
            <a:off x="2655769" y="936865"/>
            <a:ext cx="6889064" cy="4771327"/>
          </a:xfrm>
          <a:prstGeom prst="rect">
            <a:avLst/>
          </a:prstGeom>
        </p:spPr>
      </p:pic>
      <p:pic>
        <p:nvPicPr>
          <p:cNvPr id="6" name="Picture 5">
            <a:extLst>
              <a:ext uri="{FF2B5EF4-FFF2-40B4-BE49-F238E27FC236}">
                <a16:creationId xmlns:a16="http://schemas.microsoft.com/office/drawing/2014/main" id="{931BA2A6-39B5-6A73-C79C-6983110C2660}"/>
              </a:ext>
            </a:extLst>
          </p:cNvPr>
          <p:cNvPicPr>
            <a:picLocks noChangeAspect="1"/>
          </p:cNvPicPr>
          <p:nvPr/>
        </p:nvPicPr>
        <p:blipFill>
          <a:blip r:embed="rId6"/>
          <a:stretch>
            <a:fillRect/>
          </a:stretch>
        </p:blipFill>
        <p:spPr>
          <a:xfrm>
            <a:off x="3888190" y="4355462"/>
            <a:ext cx="1805640" cy="1717385"/>
          </a:xfrm>
          <a:prstGeom prst="rect">
            <a:avLst/>
          </a:prstGeom>
        </p:spPr>
      </p:pic>
      <p:pic>
        <p:nvPicPr>
          <p:cNvPr id="7" name="Picture 6">
            <a:extLst>
              <a:ext uri="{FF2B5EF4-FFF2-40B4-BE49-F238E27FC236}">
                <a16:creationId xmlns:a16="http://schemas.microsoft.com/office/drawing/2014/main" id="{A0FC4AFF-E147-52FC-A993-6EBFC3287350}"/>
              </a:ext>
            </a:extLst>
          </p:cNvPr>
          <p:cNvPicPr>
            <a:picLocks noChangeAspect="1"/>
          </p:cNvPicPr>
          <p:nvPr/>
        </p:nvPicPr>
        <p:blipFill>
          <a:blip r:embed="rId6"/>
          <a:stretch>
            <a:fillRect/>
          </a:stretch>
        </p:blipFill>
        <p:spPr>
          <a:xfrm>
            <a:off x="7490472" y="3801863"/>
            <a:ext cx="1805640" cy="1717385"/>
          </a:xfrm>
          <a:prstGeom prst="rect">
            <a:avLst/>
          </a:prstGeom>
        </p:spPr>
      </p:pic>
      <p:pic>
        <p:nvPicPr>
          <p:cNvPr id="8" name="Picture 7">
            <a:extLst>
              <a:ext uri="{FF2B5EF4-FFF2-40B4-BE49-F238E27FC236}">
                <a16:creationId xmlns:a16="http://schemas.microsoft.com/office/drawing/2014/main" id="{F953B314-7198-6DC0-4729-18174EC107D3}"/>
              </a:ext>
            </a:extLst>
          </p:cNvPr>
          <p:cNvPicPr>
            <a:picLocks noChangeAspect="1"/>
          </p:cNvPicPr>
          <p:nvPr/>
        </p:nvPicPr>
        <p:blipFill>
          <a:blip r:embed="rId6"/>
          <a:stretch>
            <a:fillRect/>
          </a:stretch>
        </p:blipFill>
        <p:spPr>
          <a:xfrm>
            <a:off x="3514677" y="2123517"/>
            <a:ext cx="1805640" cy="1717385"/>
          </a:xfrm>
          <a:prstGeom prst="rect">
            <a:avLst/>
          </a:prstGeom>
        </p:spPr>
      </p:pic>
      <p:pic>
        <p:nvPicPr>
          <p:cNvPr id="4" name="Picture 3">
            <a:extLst>
              <a:ext uri="{FF2B5EF4-FFF2-40B4-BE49-F238E27FC236}">
                <a16:creationId xmlns:a16="http://schemas.microsoft.com/office/drawing/2014/main" id="{58F8B7A4-1C8F-5946-6655-522263223583}"/>
              </a:ext>
            </a:extLst>
          </p:cNvPr>
          <p:cNvPicPr>
            <a:picLocks noChangeAspect="1"/>
          </p:cNvPicPr>
          <p:nvPr/>
        </p:nvPicPr>
        <p:blipFill>
          <a:blip r:embed="rId7"/>
          <a:stretch>
            <a:fillRect/>
          </a:stretch>
        </p:blipFill>
        <p:spPr>
          <a:xfrm>
            <a:off x="9296112" y="480060"/>
            <a:ext cx="2381250" cy="2381250"/>
          </a:xfrm>
          <a:prstGeom prst="rect">
            <a:avLst/>
          </a:prstGeom>
        </p:spPr>
      </p:pic>
      <p:pic>
        <p:nvPicPr>
          <p:cNvPr id="2" name="Picture 1" descr="Không có mô tả ảnh.">
            <a:extLst>
              <a:ext uri="{FF2B5EF4-FFF2-40B4-BE49-F238E27FC236}">
                <a16:creationId xmlns:a16="http://schemas.microsoft.com/office/drawing/2014/main" id="{F5BB7E13-839C-B692-C3CB-11E6531DD44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3655443" y="3298492"/>
            <a:ext cx="2271134" cy="2744574"/>
          </a:xfrm>
          <a:prstGeom prst="rect">
            <a:avLst/>
          </a:prstGeom>
          <a:noFill/>
          <a:extLst>
            <a:ext uri="{909E8E84-426E-40DD-AFC4-6F175D3DCCD1}">
              <a14:hiddenFill xmlns:a14="http://schemas.microsoft.com/office/drawing/2010/main">
                <a:solidFill>
                  <a:srgbClr val="FFFFFF"/>
                </a:solidFill>
              </a14:hiddenFill>
            </a:ext>
          </a:extLst>
        </p:spPr>
      </p:pic>
      <p:pic>
        <p:nvPicPr>
          <p:cNvPr id="10" name="Am-thanh-phep-thuat-www_nhacchuongvui_com">
            <a:hlinkClick r:id="" action="ppaction://media"/>
            <a:extLst>
              <a:ext uri="{FF2B5EF4-FFF2-40B4-BE49-F238E27FC236}">
                <a16:creationId xmlns:a16="http://schemas.microsoft.com/office/drawing/2014/main" id="{E53CE2AC-3D82-D4E7-3980-33653BD6EA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4506" y="6172201"/>
            <a:ext cx="640291" cy="640291"/>
          </a:xfrm>
          <a:prstGeom prst="rect">
            <a:avLst/>
          </a:prstGeom>
        </p:spPr>
      </p:pic>
      <p:pic>
        <p:nvPicPr>
          <p:cNvPr id="3" name="Picture 2">
            <a:extLst>
              <a:ext uri="{FF2B5EF4-FFF2-40B4-BE49-F238E27FC236}">
                <a16:creationId xmlns:a16="http://schemas.microsoft.com/office/drawing/2014/main" id="{62B613F1-F4EF-C6A4-8005-705555E95618}"/>
              </a:ext>
            </a:extLst>
          </p:cNvPr>
          <p:cNvPicPr>
            <a:picLocks noChangeAspect="1"/>
          </p:cNvPicPr>
          <p:nvPr/>
        </p:nvPicPr>
        <p:blipFill>
          <a:blip r:embed="rId6"/>
          <a:stretch>
            <a:fillRect/>
          </a:stretch>
        </p:blipFill>
        <p:spPr>
          <a:xfrm>
            <a:off x="5968865" y="406132"/>
            <a:ext cx="1805640" cy="1717385"/>
          </a:xfrm>
          <a:prstGeom prst="rect">
            <a:avLst/>
          </a:prstGeom>
        </p:spPr>
      </p:pic>
    </p:spTree>
    <p:extLst>
      <p:ext uri="{BB962C8B-B14F-4D97-AF65-F5344CB8AC3E}">
        <p14:creationId xmlns:p14="http://schemas.microsoft.com/office/powerpoint/2010/main" val="194954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25E-6 1.48148E-6 L 0.07279 -0.00509 C 0.08789 -0.00625 0.11081 -0.00671 0.13463 -0.00671 C 0.16185 -0.00671 0.18372 -0.00625 0.19883 -0.00509 L 0.27187 1.48148E-6 " pathEditMode="relative" rAng="0" ptsTypes="AAAAA">
                                      <p:cBhvr>
                                        <p:cTn id="6" dur="2000" fill="hold"/>
                                        <p:tgtEl>
                                          <p:spTgt spid="2"/>
                                        </p:tgtEl>
                                        <p:attrNameLst>
                                          <p:attrName>ppt_x</p:attrName>
                                          <p:attrName>ppt_y</p:attrName>
                                        </p:attrNameLst>
                                      </p:cBhvr>
                                      <p:rCtr x="13594" y="-347"/>
                                    </p:animMotion>
                                  </p:childTnLst>
                                </p:cTn>
                              </p:par>
                              <p:par>
                                <p:cTn id="7" presetID="1" presetClass="mediacall" presetSubtype="0" fill="hold" nodeType="withEffect">
                                  <p:stCondLst>
                                    <p:cond delay="0"/>
                                  </p:stCondLst>
                                  <p:childTnLst>
                                    <p:cmd type="call" cmd="playFrom(0.0)">
                                      <p:cBhvr>
                                        <p:cTn id="8" dur="51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B30FCEE5-F870-276E-5803-BEC6CFFD649F}"/>
              </a:ext>
            </a:extLst>
          </p:cNvPr>
          <p:cNvPicPr>
            <a:picLocks noChangeAspect="1"/>
          </p:cNvPicPr>
          <p:nvPr/>
        </p:nvPicPr>
        <p:blipFill>
          <a:blip r:embed="rId2">
            <a:alphaModFix amt="35000"/>
          </a:blip>
          <a:stretch>
            <a:fillRect/>
          </a:stretch>
        </p:blipFill>
        <p:spPr>
          <a:xfrm>
            <a:off x="0" y="-34006"/>
            <a:ext cx="12247464" cy="6926012"/>
          </a:xfrm>
          <a:prstGeom prst="rect">
            <a:avLst/>
          </a:prstGeom>
        </p:spPr>
      </p:pic>
      <p:pic>
        <p:nvPicPr>
          <p:cNvPr id="60" name="Picture 59" descr="A number with butterflies and flowers&#10;&#10;Description automatically generated">
            <a:extLst>
              <a:ext uri="{FF2B5EF4-FFF2-40B4-BE49-F238E27FC236}">
                <a16:creationId xmlns:a16="http://schemas.microsoft.com/office/drawing/2014/main" id="{2E1B82F7-5E66-DA30-20E2-03935895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3" y="5064302"/>
            <a:ext cx="1262948" cy="1778926"/>
          </a:xfrm>
          <a:prstGeom prst="rect">
            <a:avLst/>
          </a:prstGeom>
        </p:spPr>
      </p:pic>
      <p:pic>
        <p:nvPicPr>
          <p:cNvPr id="61" name="Picture 60" descr="A cartoon bear holding a yellow number&#10;&#10;Description automatically generated">
            <a:extLst>
              <a:ext uri="{FF2B5EF4-FFF2-40B4-BE49-F238E27FC236}">
                <a16:creationId xmlns:a16="http://schemas.microsoft.com/office/drawing/2014/main" id="{1B615474-3ABD-906A-4615-2ECC1AA0A3D5}"/>
              </a:ext>
            </a:extLst>
          </p:cNvPr>
          <p:cNvPicPr>
            <a:picLocks noChangeAspect="1"/>
          </p:cNvPicPr>
          <p:nvPr/>
        </p:nvPicPr>
        <p:blipFill rotWithShape="1">
          <a:blip r:embed="rId4">
            <a:extLst>
              <a:ext uri="{28A0092B-C50C-407E-A947-70E740481C1C}">
                <a14:useLocalDpi xmlns:a14="http://schemas.microsoft.com/office/drawing/2010/main" val="0"/>
              </a:ext>
            </a:extLst>
          </a:blip>
          <a:srcRect t="16051" b="17037"/>
          <a:stretch/>
        </p:blipFill>
        <p:spPr>
          <a:xfrm>
            <a:off x="8852639" y="4458332"/>
            <a:ext cx="3367645" cy="2470667"/>
          </a:xfrm>
          <a:prstGeom prst="rect">
            <a:avLst/>
          </a:prstGeom>
        </p:spPr>
      </p:pic>
      <p:sp>
        <p:nvSpPr>
          <p:cNvPr id="36" name="Shape 233">
            <a:extLst>
              <a:ext uri="{FF2B5EF4-FFF2-40B4-BE49-F238E27FC236}">
                <a16:creationId xmlns:a16="http://schemas.microsoft.com/office/drawing/2014/main" id="{C0E44DBC-F3E3-9761-22F1-4CA4DB0E6302}"/>
              </a:ext>
            </a:extLst>
          </p:cNvPr>
          <p:cNvSpPr/>
          <p:nvPr/>
        </p:nvSpPr>
        <p:spPr>
          <a:xfrm>
            <a:off x="568961" y="1325318"/>
            <a:ext cx="3946648" cy="61638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a)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 5,2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37" name="Shape 233">
            <a:extLst>
              <a:ext uri="{FF2B5EF4-FFF2-40B4-BE49-F238E27FC236}">
                <a16:creationId xmlns:a16="http://schemas.microsoft.com/office/drawing/2014/main" id="{24A17A91-3E0D-C171-FB88-A611ECFE417F}"/>
              </a:ext>
            </a:extLst>
          </p:cNvPr>
          <p:cNvSpPr/>
          <p:nvPr/>
        </p:nvSpPr>
        <p:spPr>
          <a:xfrm>
            <a:off x="3441998" y="1342957"/>
            <a:ext cx="1966798"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1,9 + 3,8</a:t>
            </a:r>
          </a:p>
        </p:txBody>
      </p:sp>
      <p:sp>
        <p:nvSpPr>
          <p:cNvPr id="38" name="Shape 233">
            <a:extLst>
              <a:ext uri="{FF2B5EF4-FFF2-40B4-BE49-F238E27FC236}">
                <a16:creationId xmlns:a16="http://schemas.microsoft.com/office/drawing/2014/main" id="{91384EA9-CBB1-B5F4-24E7-06CDC2E869FD}"/>
              </a:ext>
            </a:extLst>
          </p:cNvPr>
          <p:cNvSpPr/>
          <p:nvPr/>
        </p:nvSpPr>
        <p:spPr>
          <a:xfrm>
            <a:off x="721361" y="542321"/>
            <a:ext cx="2932217" cy="60042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err="1">
                <a:solidFill>
                  <a:srgbClr val="FF0000"/>
                </a:solidFill>
                <a:latin typeface="UTM Guanine" pitchFamily="18" charset="0"/>
                <a:ea typeface="字魂17号-萌趣果冻体" panose="02000000000000000000" pitchFamily="2" charset="-122"/>
                <a:sym typeface="Lato Regular"/>
              </a:rPr>
              <a:t>Bài</a:t>
            </a:r>
            <a:r>
              <a:rPr lang="en-US" sz="2800" b="1" dirty="0">
                <a:solidFill>
                  <a:srgbClr val="FF0000"/>
                </a:solidFill>
                <a:latin typeface="UTM Guanine" pitchFamily="18" charset="0"/>
                <a:ea typeface="字魂17号-萌趣果冻体" panose="02000000000000000000" pitchFamily="2" charset="-122"/>
                <a:sym typeface="Lato Regular"/>
              </a:rPr>
              <a:t> 2: </a:t>
            </a:r>
            <a:r>
              <a:rPr lang="en-US" sz="2800" b="1" dirty="0" err="1">
                <a:solidFill>
                  <a:srgbClr val="FF0000"/>
                </a:solidFill>
                <a:latin typeface="UTM Guanine" pitchFamily="18" charset="0"/>
                <a:ea typeface="字魂17号-萌趣果冻体" panose="02000000000000000000" pitchFamily="2" charset="-122"/>
                <a:sym typeface="Lato Regular"/>
              </a:rPr>
              <a:t>Tìm</a:t>
            </a:r>
            <a:r>
              <a:rPr lang="en-US" sz="2800" b="1" dirty="0">
                <a:solidFill>
                  <a:srgbClr val="FF0000"/>
                </a:solidFill>
                <a:latin typeface="UTM Guanine" pitchFamily="18" charset="0"/>
                <a:ea typeface="字魂17号-萌趣果冻体" panose="02000000000000000000" pitchFamily="2" charset="-122"/>
                <a:sym typeface="Lato Regular"/>
              </a:rPr>
              <a:t> x</a:t>
            </a:r>
            <a:endParaRPr sz="2800" b="1" dirty="0">
              <a:solidFill>
                <a:srgbClr val="FF0000"/>
              </a:solidFill>
              <a:latin typeface="UTM Guanine" pitchFamily="18" charset="0"/>
              <a:ea typeface="字魂17号-萌趣果冻体" panose="02000000000000000000" pitchFamily="2" charset="-122"/>
              <a:sym typeface="Lato Regular"/>
            </a:endParaRPr>
          </a:p>
        </p:txBody>
      </p:sp>
      <p:sp>
        <p:nvSpPr>
          <p:cNvPr id="45" name="Shape 233">
            <a:extLst>
              <a:ext uri="{FF2B5EF4-FFF2-40B4-BE49-F238E27FC236}">
                <a16:creationId xmlns:a16="http://schemas.microsoft.com/office/drawing/2014/main" id="{AB444DE2-F225-9365-2617-0639A3A107C3}"/>
              </a:ext>
            </a:extLst>
          </p:cNvPr>
          <p:cNvSpPr/>
          <p:nvPr/>
        </p:nvSpPr>
        <p:spPr>
          <a:xfrm>
            <a:off x="4515609" y="2623783"/>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a:latin typeface="UTM Neo Sans Intel" pitchFamily="18" charset="0"/>
              <a:ea typeface="字魂17号-萌趣果冻体" panose="02000000000000000000" pitchFamily="2" charset="-122"/>
              <a:sym typeface="Lato Regular"/>
            </a:endParaRPr>
          </a:p>
        </p:txBody>
      </p:sp>
      <p:sp>
        <p:nvSpPr>
          <p:cNvPr id="48" name="Shape 233">
            <a:extLst>
              <a:ext uri="{FF2B5EF4-FFF2-40B4-BE49-F238E27FC236}">
                <a16:creationId xmlns:a16="http://schemas.microsoft.com/office/drawing/2014/main" id="{77E5BD04-DA56-1827-3670-C23E4ECDBC85}"/>
              </a:ext>
            </a:extLst>
          </p:cNvPr>
          <p:cNvSpPr/>
          <p:nvPr/>
        </p:nvSpPr>
        <p:spPr>
          <a:xfrm>
            <a:off x="5448170" y="1292658"/>
            <a:ext cx="3946648"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b)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+ 2,7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9" name="Shape 233">
            <a:extLst>
              <a:ext uri="{FF2B5EF4-FFF2-40B4-BE49-F238E27FC236}">
                <a16:creationId xmlns:a16="http://schemas.microsoft.com/office/drawing/2014/main" id="{52C65834-6CC8-DEB9-E10C-28A90AE02182}"/>
              </a:ext>
            </a:extLst>
          </p:cNvPr>
          <p:cNvSpPr/>
          <p:nvPr/>
        </p:nvSpPr>
        <p:spPr>
          <a:xfrm>
            <a:off x="8448803" y="1329651"/>
            <a:ext cx="1966798"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8,7 + 4,9</a:t>
            </a:r>
          </a:p>
        </p:txBody>
      </p:sp>
      <p:sp>
        <p:nvSpPr>
          <p:cNvPr id="56" name="Shape 233">
            <a:extLst>
              <a:ext uri="{FF2B5EF4-FFF2-40B4-BE49-F238E27FC236}">
                <a16:creationId xmlns:a16="http://schemas.microsoft.com/office/drawing/2014/main" id="{A3592E13-D68A-11E2-E7F3-93DBA9F00F20}"/>
              </a:ext>
            </a:extLst>
          </p:cNvPr>
          <p:cNvSpPr/>
          <p:nvPr/>
        </p:nvSpPr>
        <p:spPr>
          <a:xfrm>
            <a:off x="9394818" y="2610477"/>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a:latin typeface="UTM Neo Sans Intel" pitchFamily="18" charset="0"/>
              <a:ea typeface="字魂17号-萌趣果冻体" panose="02000000000000000000" pitchFamily="2" charset="-122"/>
              <a:sym typeface="Lato Regular"/>
            </a:endParaRPr>
          </a:p>
        </p:txBody>
      </p:sp>
      <p:sp>
        <p:nvSpPr>
          <p:cNvPr id="2" name="Speech Bubble: Rectangle with Corners Rounded 1">
            <a:extLst>
              <a:ext uri="{FF2B5EF4-FFF2-40B4-BE49-F238E27FC236}">
                <a16:creationId xmlns:a16="http://schemas.microsoft.com/office/drawing/2014/main" id="{E1DA3743-0579-E082-3B25-832E80B297DE}"/>
              </a:ext>
            </a:extLst>
          </p:cNvPr>
          <p:cNvSpPr/>
          <p:nvPr/>
        </p:nvSpPr>
        <p:spPr>
          <a:xfrm>
            <a:off x="1135673" y="3223500"/>
            <a:ext cx="5905207" cy="1644216"/>
          </a:xfrm>
          <a:custGeom>
            <a:avLst/>
            <a:gdLst>
              <a:gd name="connsiteX0" fmla="*/ 0 w 5905207"/>
              <a:gd name="connsiteY0" fmla="*/ 274041 h 1644216"/>
              <a:gd name="connsiteX1" fmla="*/ 274041 w 5905207"/>
              <a:gd name="connsiteY1" fmla="*/ 0 h 1644216"/>
              <a:gd name="connsiteX2" fmla="*/ 629121 w 5905207"/>
              <a:gd name="connsiteY2" fmla="*/ 0 h 1644216"/>
              <a:gd name="connsiteX3" fmla="*/ 984201 w 5905207"/>
              <a:gd name="connsiteY3" fmla="*/ 0 h 1644216"/>
              <a:gd name="connsiteX4" fmla="*/ 984201 w 5905207"/>
              <a:gd name="connsiteY4" fmla="*/ 0 h 1644216"/>
              <a:gd name="connsiteX5" fmla="*/ 1491065 w 5905207"/>
              <a:gd name="connsiteY5" fmla="*/ 0 h 1644216"/>
              <a:gd name="connsiteX6" fmla="*/ 2012691 w 5905207"/>
              <a:gd name="connsiteY6" fmla="*/ 0 h 1644216"/>
              <a:gd name="connsiteX7" fmla="*/ 2460503 w 5905207"/>
              <a:gd name="connsiteY7" fmla="*/ 0 h 1644216"/>
              <a:gd name="connsiteX8" fmla="*/ 3062929 w 5905207"/>
              <a:gd name="connsiteY8" fmla="*/ 0 h 1644216"/>
              <a:gd name="connsiteX9" fmla="*/ 3633648 w 5905207"/>
              <a:gd name="connsiteY9" fmla="*/ 0 h 1644216"/>
              <a:gd name="connsiteX10" fmla="*/ 4299488 w 5905207"/>
              <a:gd name="connsiteY10" fmla="*/ 0 h 1644216"/>
              <a:gd name="connsiteX11" fmla="*/ 4838500 w 5905207"/>
              <a:gd name="connsiteY11" fmla="*/ 0 h 1644216"/>
              <a:gd name="connsiteX12" fmla="*/ 5631166 w 5905207"/>
              <a:gd name="connsiteY12" fmla="*/ 0 h 1644216"/>
              <a:gd name="connsiteX13" fmla="*/ 5905207 w 5905207"/>
              <a:gd name="connsiteY13" fmla="*/ 274041 h 1644216"/>
              <a:gd name="connsiteX14" fmla="*/ 5905207 w 5905207"/>
              <a:gd name="connsiteY14" fmla="*/ 959126 h 1644216"/>
              <a:gd name="connsiteX15" fmla="*/ 5905207 w 5905207"/>
              <a:gd name="connsiteY15" fmla="*/ 959126 h 1644216"/>
              <a:gd name="connsiteX16" fmla="*/ 5905207 w 5905207"/>
              <a:gd name="connsiteY16" fmla="*/ 1370180 h 1644216"/>
              <a:gd name="connsiteX17" fmla="*/ 5905207 w 5905207"/>
              <a:gd name="connsiteY17" fmla="*/ 1370175 h 1644216"/>
              <a:gd name="connsiteX18" fmla="*/ 5631166 w 5905207"/>
              <a:gd name="connsiteY18" fmla="*/ 1644216 h 1644216"/>
              <a:gd name="connsiteX19" fmla="*/ 5060447 w 5905207"/>
              <a:gd name="connsiteY19" fmla="*/ 1644216 h 1644216"/>
              <a:gd name="connsiteX20" fmla="*/ 4521434 w 5905207"/>
              <a:gd name="connsiteY20" fmla="*/ 1644216 h 1644216"/>
              <a:gd name="connsiteX21" fmla="*/ 3823888 w 5905207"/>
              <a:gd name="connsiteY21" fmla="*/ 1644216 h 1644216"/>
              <a:gd name="connsiteX22" fmla="*/ 3126342 w 5905207"/>
              <a:gd name="connsiteY22" fmla="*/ 1644216 h 1644216"/>
              <a:gd name="connsiteX23" fmla="*/ 2460503 w 5905207"/>
              <a:gd name="connsiteY23" fmla="*/ 1644216 h 1644216"/>
              <a:gd name="connsiteX24" fmla="*/ 1823239 w 5905207"/>
              <a:gd name="connsiteY24" fmla="*/ 1720332 h 1644216"/>
              <a:gd name="connsiteX25" fmla="*/ 1147740 w 5905207"/>
              <a:gd name="connsiteY25" fmla="*/ 1801016 h 1644216"/>
              <a:gd name="connsiteX26" fmla="*/ 548712 w 5905207"/>
              <a:gd name="connsiteY26" fmla="*/ 1872565 h 1644216"/>
              <a:gd name="connsiteX27" fmla="*/ 984201 w 5905207"/>
              <a:gd name="connsiteY27" fmla="*/ 1644216 h 1644216"/>
              <a:gd name="connsiteX28" fmla="*/ 643324 w 5905207"/>
              <a:gd name="connsiteY28" fmla="*/ 1644216 h 1644216"/>
              <a:gd name="connsiteX29" fmla="*/ 274041 w 5905207"/>
              <a:gd name="connsiteY29" fmla="*/ 1644216 h 1644216"/>
              <a:gd name="connsiteX30" fmla="*/ 0 w 5905207"/>
              <a:gd name="connsiteY30" fmla="*/ 1370175 h 1644216"/>
              <a:gd name="connsiteX31" fmla="*/ 0 w 5905207"/>
              <a:gd name="connsiteY31" fmla="*/ 1370180 h 1644216"/>
              <a:gd name="connsiteX32" fmla="*/ 0 w 5905207"/>
              <a:gd name="connsiteY32" fmla="*/ 959126 h 1644216"/>
              <a:gd name="connsiteX33" fmla="*/ 0 w 5905207"/>
              <a:gd name="connsiteY33" fmla="*/ 959126 h 1644216"/>
              <a:gd name="connsiteX34" fmla="*/ 0 w 5905207"/>
              <a:gd name="connsiteY34" fmla="*/ 274041 h 16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5207" h="1644216" fill="none" extrusionOk="0">
                <a:moveTo>
                  <a:pt x="0" y="274041"/>
                </a:moveTo>
                <a:cubicBezTo>
                  <a:pt x="27074" y="117798"/>
                  <a:pt x="146666" y="-21097"/>
                  <a:pt x="274041" y="0"/>
                </a:cubicBezTo>
                <a:cubicBezTo>
                  <a:pt x="437858" y="-6339"/>
                  <a:pt x="476608" y="-3102"/>
                  <a:pt x="629121" y="0"/>
                </a:cubicBezTo>
                <a:cubicBezTo>
                  <a:pt x="781634" y="3102"/>
                  <a:pt x="908008" y="2086"/>
                  <a:pt x="984201" y="0"/>
                </a:cubicBezTo>
                <a:lnTo>
                  <a:pt x="984201" y="0"/>
                </a:lnTo>
                <a:cubicBezTo>
                  <a:pt x="1182606" y="-19671"/>
                  <a:pt x="1371785" y="-14243"/>
                  <a:pt x="1491065" y="0"/>
                </a:cubicBezTo>
                <a:cubicBezTo>
                  <a:pt x="1610345" y="14243"/>
                  <a:pt x="1850196" y="15889"/>
                  <a:pt x="2012691" y="0"/>
                </a:cubicBezTo>
                <a:cubicBezTo>
                  <a:pt x="2175186" y="-15889"/>
                  <a:pt x="2306343" y="17447"/>
                  <a:pt x="2460503" y="0"/>
                </a:cubicBezTo>
                <a:cubicBezTo>
                  <a:pt x="2604106" y="-6450"/>
                  <a:pt x="2777386" y="-1151"/>
                  <a:pt x="3062929" y="0"/>
                </a:cubicBezTo>
                <a:cubicBezTo>
                  <a:pt x="3348472" y="1151"/>
                  <a:pt x="3481782" y="8520"/>
                  <a:pt x="3633648" y="0"/>
                </a:cubicBezTo>
                <a:cubicBezTo>
                  <a:pt x="3785514" y="-8520"/>
                  <a:pt x="4058214" y="-21449"/>
                  <a:pt x="4299488" y="0"/>
                </a:cubicBezTo>
                <a:cubicBezTo>
                  <a:pt x="4540762" y="21449"/>
                  <a:pt x="4597882" y="17912"/>
                  <a:pt x="4838500" y="0"/>
                </a:cubicBezTo>
                <a:cubicBezTo>
                  <a:pt x="5079118" y="-17912"/>
                  <a:pt x="5411096" y="32416"/>
                  <a:pt x="5631166" y="0"/>
                </a:cubicBezTo>
                <a:cubicBezTo>
                  <a:pt x="5784717" y="-4756"/>
                  <a:pt x="5895770" y="135369"/>
                  <a:pt x="5905207" y="274041"/>
                </a:cubicBezTo>
                <a:cubicBezTo>
                  <a:pt x="5892438" y="610137"/>
                  <a:pt x="5939240" y="696667"/>
                  <a:pt x="5905207" y="959126"/>
                </a:cubicBezTo>
                <a:lnTo>
                  <a:pt x="5905207" y="959126"/>
                </a:lnTo>
                <a:cubicBezTo>
                  <a:pt x="5899797" y="1126935"/>
                  <a:pt x="5892409" y="1213887"/>
                  <a:pt x="5905207" y="1370180"/>
                </a:cubicBezTo>
                <a:lnTo>
                  <a:pt x="5905207" y="1370175"/>
                </a:lnTo>
                <a:cubicBezTo>
                  <a:pt x="5898870" y="1539063"/>
                  <a:pt x="5780954" y="1650761"/>
                  <a:pt x="5631166" y="1644216"/>
                </a:cubicBezTo>
                <a:cubicBezTo>
                  <a:pt x="5449774" y="1616989"/>
                  <a:pt x="5333885" y="1625591"/>
                  <a:pt x="5060447" y="1644216"/>
                </a:cubicBezTo>
                <a:cubicBezTo>
                  <a:pt x="4787009" y="1662841"/>
                  <a:pt x="4729564" y="1625440"/>
                  <a:pt x="4521434" y="1644216"/>
                </a:cubicBezTo>
                <a:cubicBezTo>
                  <a:pt x="4313304" y="1662992"/>
                  <a:pt x="3966281" y="1668469"/>
                  <a:pt x="3823888" y="1644216"/>
                </a:cubicBezTo>
                <a:cubicBezTo>
                  <a:pt x="3681495" y="1619963"/>
                  <a:pt x="3421003" y="1629964"/>
                  <a:pt x="3126342" y="1644216"/>
                </a:cubicBezTo>
                <a:cubicBezTo>
                  <a:pt x="2831681" y="1658468"/>
                  <a:pt x="2782766" y="1619959"/>
                  <a:pt x="2460503" y="1644216"/>
                </a:cubicBezTo>
                <a:cubicBezTo>
                  <a:pt x="2256084" y="1657446"/>
                  <a:pt x="2049611" y="1664159"/>
                  <a:pt x="1823239" y="1720332"/>
                </a:cubicBezTo>
                <a:cubicBezTo>
                  <a:pt x="1596867" y="1776505"/>
                  <a:pt x="1475478" y="1761010"/>
                  <a:pt x="1147740" y="1801016"/>
                </a:cubicBezTo>
                <a:cubicBezTo>
                  <a:pt x="820002" y="1841021"/>
                  <a:pt x="819266" y="1827442"/>
                  <a:pt x="548712" y="1872565"/>
                </a:cubicBezTo>
                <a:cubicBezTo>
                  <a:pt x="655282" y="1799409"/>
                  <a:pt x="767000" y="1758742"/>
                  <a:pt x="984201" y="1644216"/>
                </a:cubicBezTo>
                <a:cubicBezTo>
                  <a:pt x="859213" y="1632205"/>
                  <a:pt x="755291" y="1647962"/>
                  <a:pt x="643324" y="1644216"/>
                </a:cubicBezTo>
                <a:cubicBezTo>
                  <a:pt x="531357" y="1640470"/>
                  <a:pt x="434230" y="1646808"/>
                  <a:pt x="274041" y="1644216"/>
                </a:cubicBezTo>
                <a:cubicBezTo>
                  <a:pt x="99399" y="1623721"/>
                  <a:pt x="-14223" y="1513915"/>
                  <a:pt x="0" y="1370175"/>
                </a:cubicBezTo>
                <a:lnTo>
                  <a:pt x="0" y="1370180"/>
                </a:lnTo>
                <a:cubicBezTo>
                  <a:pt x="14982" y="1244029"/>
                  <a:pt x="3629" y="1132142"/>
                  <a:pt x="0" y="959126"/>
                </a:cubicBezTo>
                <a:lnTo>
                  <a:pt x="0" y="959126"/>
                </a:lnTo>
                <a:cubicBezTo>
                  <a:pt x="23593" y="739090"/>
                  <a:pt x="25744" y="486635"/>
                  <a:pt x="0" y="274041"/>
                </a:cubicBezTo>
                <a:close/>
              </a:path>
              <a:path w="5905207" h="1644216" stroke="0" extrusionOk="0">
                <a:moveTo>
                  <a:pt x="0" y="274041"/>
                </a:moveTo>
                <a:cubicBezTo>
                  <a:pt x="4651" y="145428"/>
                  <a:pt x="131607" y="-12321"/>
                  <a:pt x="274041" y="0"/>
                </a:cubicBezTo>
                <a:cubicBezTo>
                  <a:pt x="381214" y="-16593"/>
                  <a:pt x="529768" y="-15138"/>
                  <a:pt x="614918" y="0"/>
                </a:cubicBezTo>
                <a:cubicBezTo>
                  <a:pt x="700068" y="15138"/>
                  <a:pt x="852631" y="12853"/>
                  <a:pt x="984201" y="0"/>
                </a:cubicBezTo>
                <a:lnTo>
                  <a:pt x="984201" y="0"/>
                </a:lnTo>
                <a:cubicBezTo>
                  <a:pt x="1175757" y="-14822"/>
                  <a:pt x="1252427" y="-9163"/>
                  <a:pt x="1432013" y="0"/>
                </a:cubicBezTo>
                <a:cubicBezTo>
                  <a:pt x="1611599" y="9163"/>
                  <a:pt x="1811329" y="3257"/>
                  <a:pt x="1953639" y="0"/>
                </a:cubicBezTo>
                <a:cubicBezTo>
                  <a:pt x="2095949" y="-3257"/>
                  <a:pt x="2273285" y="18700"/>
                  <a:pt x="2460503" y="0"/>
                </a:cubicBezTo>
                <a:cubicBezTo>
                  <a:pt x="2640698" y="-8299"/>
                  <a:pt x="2928518" y="20420"/>
                  <a:pt x="3126342" y="0"/>
                </a:cubicBezTo>
                <a:cubicBezTo>
                  <a:pt x="3324166" y="-20420"/>
                  <a:pt x="3513092" y="5756"/>
                  <a:pt x="3792181" y="0"/>
                </a:cubicBezTo>
                <a:cubicBezTo>
                  <a:pt x="4071270" y="-5756"/>
                  <a:pt x="4191770" y="1213"/>
                  <a:pt x="4489727" y="0"/>
                </a:cubicBezTo>
                <a:cubicBezTo>
                  <a:pt x="4787684" y="-1213"/>
                  <a:pt x="5076952" y="-42036"/>
                  <a:pt x="5631166" y="0"/>
                </a:cubicBezTo>
                <a:cubicBezTo>
                  <a:pt x="5804534" y="-3773"/>
                  <a:pt x="5904114" y="138171"/>
                  <a:pt x="5905207" y="274041"/>
                </a:cubicBezTo>
                <a:cubicBezTo>
                  <a:pt x="5872801" y="523133"/>
                  <a:pt x="5899440" y="632826"/>
                  <a:pt x="5905207" y="959126"/>
                </a:cubicBezTo>
                <a:lnTo>
                  <a:pt x="5905207" y="959126"/>
                </a:lnTo>
                <a:cubicBezTo>
                  <a:pt x="5906165" y="1085339"/>
                  <a:pt x="5915616" y="1256220"/>
                  <a:pt x="5905207" y="1370180"/>
                </a:cubicBezTo>
                <a:lnTo>
                  <a:pt x="5905207" y="1370175"/>
                </a:lnTo>
                <a:cubicBezTo>
                  <a:pt x="5903911" y="1529223"/>
                  <a:pt x="5773830" y="1632298"/>
                  <a:pt x="5631166" y="1644216"/>
                </a:cubicBezTo>
                <a:cubicBezTo>
                  <a:pt x="5438114" y="1662539"/>
                  <a:pt x="5260295" y="1654563"/>
                  <a:pt x="5092153" y="1644216"/>
                </a:cubicBezTo>
                <a:cubicBezTo>
                  <a:pt x="4924011" y="1633869"/>
                  <a:pt x="4642148" y="1646019"/>
                  <a:pt x="4426314" y="1644216"/>
                </a:cubicBezTo>
                <a:cubicBezTo>
                  <a:pt x="4210480" y="1642413"/>
                  <a:pt x="4006349" y="1666254"/>
                  <a:pt x="3728768" y="1644216"/>
                </a:cubicBezTo>
                <a:cubicBezTo>
                  <a:pt x="3451187" y="1622178"/>
                  <a:pt x="3357486" y="1664799"/>
                  <a:pt x="3126342" y="1644216"/>
                </a:cubicBezTo>
                <a:cubicBezTo>
                  <a:pt x="2895198" y="1623633"/>
                  <a:pt x="2742617" y="1626526"/>
                  <a:pt x="2460503" y="1644216"/>
                </a:cubicBezTo>
                <a:cubicBezTo>
                  <a:pt x="2194301" y="1665724"/>
                  <a:pt x="2093749" y="1669558"/>
                  <a:pt x="1880593" y="1713482"/>
                </a:cubicBezTo>
                <a:cubicBezTo>
                  <a:pt x="1667437" y="1757406"/>
                  <a:pt x="1508349" y="1770189"/>
                  <a:pt x="1300683" y="1782748"/>
                </a:cubicBezTo>
                <a:cubicBezTo>
                  <a:pt x="1093017" y="1795307"/>
                  <a:pt x="743759" y="1875915"/>
                  <a:pt x="548712" y="1872565"/>
                </a:cubicBezTo>
                <a:cubicBezTo>
                  <a:pt x="662157" y="1840238"/>
                  <a:pt x="839011" y="1744984"/>
                  <a:pt x="984201" y="1644216"/>
                </a:cubicBezTo>
                <a:cubicBezTo>
                  <a:pt x="899825" y="1634697"/>
                  <a:pt x="778799" y="1627717"/>
                  <a:pt x="643324" y="1644216"/>
                </a:cubicBezTo>
                <a:cubicBezTo>
                  <a:pt x="507849" y="1660715"/>
                  <a:pt x="361627" y="1633543"/>
                  <a:pt x="274041" y="1644216"/>
                </a:cubicBezTo>
                <a:cubicBezTo>
                  <a:pt x="151582" y="1654181"/>
                  <a:pt x="-5850" y="1529440"/>
                  <a:pt x="0" y="1370175"/>
                </a:cubicBezTo>
                <a:lnTo>
                  <a:pt x="0" y="1370180"/>
                </a:lnTo>
                <a:cubicBezTo>
                  <a:pt x="3197" y="1185000"/>
                  <a:pt x="-6048" y="1124021"/>
                  <a:pt x="0" y="959126"/>
                </a:cubicBezTo>
                <a:lnTo>
                  <a:pt x="0" y="959126"/>
                </a:lnTo>
                <a:cubicBezTo>
                  <a:pt x="-15549" y="668781"/>
                  <a:pt x="-23320" y="563576"/>
                  <a:pt x="0" y="274041"/>
                </a:cubicBezTo>
                <a:close/>
              </a:path>
            </a:pathLst>
          </a:custGeom>
          <a:ln w="38100">
            <a:solidFill>
              <a:srgbClr val="E70D4B"/>
            </a:solidFill>
            <a:extLst>
              <a:ext uri="{C807C97D-BFC1-408E-A445-0C87EB9F89A2}">
                <ask:lineSketchStyleProps xmlns:ask="http://schemas.microsoft.com/office/drawing/2018/sketchyshapes" sd="1152152427">
                  <a:prstGeom prst="wedgeRoundRectCallout">
                    <a:avLst>
                      <a:gd name="adj1" fmla="val -40708"/>
                      <a:gd name="adj2" fmla="val 6388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nb-NO" sz="3600" b="1">
                <a:solidFill>
                  <a:srgbClr val="FF0000"/>
                </a:solidFill>
              </a:rPr>
              <a:t>- Tìm số bị trừ ch­ưa biết làm thế nào?</a:t>
            </a:r>
            <a:endParaRPr lang="en-US" sz="3600" b="1">
              <a:solidFill>
                <a:srgbClr val="FF0000"/>
              </a:solidFill>
            </a:endParaRPr>
          </a:p>
        </p:txBody>
      </p:sp>
      <p:sp>
        <p:nvSpPr>
          <p:cNvPr id="3" name="Speech Bubble: Rectangle with Corners Rounded 2">
            <a:extLst>
              <a:ext uri="{FF2B5EF4-FFF2-40B4-BE49-F238E27FC236}">
                <a16:creationId xmlns:a16="http://schemas.microsoft.com/office/drawing/2014/main" id="{5D171007-7B33-102B-F887-B90A6E67F40A}"/>
              </a:ext>
            </a:extLst>
          </p:cNvPr>
          <p:cNvSpPr/>
          <p:nvPr/>
        </p:nvSpPr>
        <p:spPr>
          <a:xfrm>
            <a:off x="1149263" y="3191207"/>
            <a:ext cx="5905207" cy="1644216"/>
          </a:xfrm>
          <a:custGeom>
            <a:avLst/>
            <a:gdLst>
              <a:gd name="connsiteX0" fmla="*/ 0 w 5905207"/>
              <a:gd name="connsiteY0" fmla="*/ 274041 h 1644216"/>
              <a:gd name="connsiteX1" fmla="*/ 274041 w 5905207"/>
              <a:gd name="connsiteY1" fmla="*/ 0 h 1644216"/>
              <a:gd name="connsiteX2" fmla="*/ 629121 w 5905207"/>
              <a:gd name="connsiteY2" fmla="*/ 0 h 1644216"/>
              <a:gd name="connsiteX3" fmla="*/ 984201 w 5905207"/>
              <a:gd name="connsiteY3" fmla="*/ 0 h 1644216"/>
              <a:gd name="connsiteX4" fmla="*/ 984201 w 5905207"/>
              <a:gd name="connsiteY4" fmla="*/ 0 h 1644216"/>
              <a:gd name="connsiteX5" fmla="*/ 1491065 w 5905207"/>
              <a:gd name="connsiteY5" fmla="*/ 0 h 1644216"/>
              <a:gd name="connsiteX6" fmla="*/ 2012691 w 5905207"/>
              <a:gd name="connsiteY6" fmla="*/ 0 h 1644216"/>
              <a:gd name="connsiteX7" fmla="*/ 2460503 w 5905207"/>
              <a:gd name="connsiteY7" fmla="*/ 0 h 1644216"/>
              <a:gd name="connsiteX8" fmla="*/ 3062929 w 5905207"/>
              <a:gd name="connsiteY8" fmla="*/ 0 h 1644216"/>
              <a:gd name="connsiteX9" fmla="*/ 3633648 w 5905207"/>
              <a:gd name="connsiteY9" fmla="*/ 0 h 1644216"/>
              <a:gd name="connsiteX10" fmla="*/ 4299488 w 5905207"/>
              <a:gd name="connsiteY10" fmla="*/ 0 h 1644216"/>
              <a:gd name="connsiteX11" fmla="*/ 4838500 w 5905207"/>
              <a:gd name="connsiteY11" fmla="*/ 0 h 1644216"/>
              <a:gd name="connsiteX12" fmla="*/ 5631166 w 5905207"/>
              <a:gd name="connsiteY12" fmla="*/ 0 h 1644216"/>
              <a:gd name="connsiteX13" fmla="*/ 5905207 w 5905207"/>
              <a:gd name="connsiteY13" fmla="*/ 274041 h 1644216"/>
              <a:gd name="connsiteX14" fmla="*/ 5905207 w 5905207"/>
              <a:gd name="connsiteY14" fmla="*/ 959126 h 1644216"/>
              <a:gd name="connsiteX15" fmla="*/ 5905207 w 5905207"/>
              <a:gd name="connsiteY15" fmla="*/ 959126 h 1644216"/>
              <a:gd name="connsiteX16" fmla="*/ 5905207 w 5905207"/>
              <a:gd name="connsiteY16" fmla="*/ 1370180 h 1644216"/>
              <a:gd name="connsiteX17" fmla="*/ 5905207 w 5905207"/>
              <a:gd name="connsiteY17" fmla="*/ 1370175 h 1644216"/>
              <a:gd name="connsiteX18" fmla="*/ 5631166 w 5905207"/>
              <a:gd name="connsiteY18" fmla="*/ 1644216 h 1644216"/>
              <a:gd name="connsiteX19" fmla="*/ 5060447 w 5905207"/>
              <a:gd name="connsiteY19" fmla="*/ 1644216 h 1644216"/>
              <a:gd name="connsiteX20" fmla="*/ 4521434 w 5905207"/>
              <a:gd name="connsiteY20" fmla="*/ 1644216 h 1644216"/>
              <a:gd name="connsiteX21" fmla="*/ 3823888 w 5905207"/>
              <a:gd name="connsiteY21" fmla="*/ 1644216 h 1644216"/>
              <a:gd name="connsiteX22" fmla="*/ 3126342 w 5905207"/>
              <a:gd name="connsiteY22" fmla="*/ 1644216 h 1644216"/>
              <a:gd name="connsiteX23" fmla="*/ 2460503 w 5905207"/>
              <a:gd name="connsiteY23" fmla="*/ 1644216 h 1644216"/>
              <a:gd name="connsiteX24" fmla="*/ 1823239 w 5905207"/>
              <a:gd name="connsiteY24" fmla="*/ 1720332 h 1644216"/>
              <a:gd name="connsiteX25" fmla="*/ 1147740 w 5905207"/>
              <a:gd name="connsiteY25" fmla="*/ 1801016 h 1644216"/>
              <a:gd name="connsiteX26" fmla="*/ 548712 w 5905207"/>
              <a:gd name="connsiteY26" fmla="*/ 1872565 h 1644216"/>
              <a:gd name="connsiteX27" fmla="*/ 984201 w 5905207"/>
              <a:gd name="connsiteY27" fmla="*/ 1644216 h 1644216"/>
              <a:gd name="connsiteX28" fmla="*/ 643324 w 5905207"/>
              <a:gd name="connsiteY28" fmla="*/ 1644216 h 1644216"/>
              <a:gd name="connsiteX29" fmla="*/ 274041 w 5905207"/>
              <a:gd name="connsiteY29" fmla="*/ 1644216 h 1644216"/>
              <a:gd name="connsiteX30" fmla="*/ 0 w 5905207"/>
              <a:gd name="connsiteY30" fmla="*/ 1370175 h 1644216"/>
              <a:gd name="connsiteX31" fmla="*/ 0 w 5905207"/>
              <a:gd name="connsiteY31" fmla="*/ 1370180 h 1644216"/>
              <a:gd name="connsiteX32" fmla="*/ 0 w 5905207"/>
              <a:gd name="connsiteY32" fmla="*/ 959126 h 1644216"/>
              <a:gd name="connsiteX33" fmla="*/ 0 w 5905207"/>
              <a:gd name="connsiteY33" fmla="*/ 959126 h 1644216"/>
              <a:gd name="connsiteX34" fmla="*/ 0 w 5905207"/>
              <a:gd name="connsiteY34" fmla="*/ 274041 h 16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05207" h="1644216" fill="none" extrusionOk="0">
                <a:moveTo>
                  <a:pt x="0" y="274041"/>
                </a:moveTo>
                <a:cubicBezTo>
                  <a:pt x="27074" y="117798"/>
                  <a:pt x="146666" y="-21097"/>
                  <a:pt x="274041" y="0"/>
                </a:cubicBezTo>
                <a:cubicBezTo>
                  <a:pt x="437858" y="-6339"/>
                  <a:pt x="476608" y="-3102"/>
                  <a:pt x="629121" y="0"/>
                </a:cubicBezTo>
                <a:cubicBezTo>
                  <a:pt x="781634" y="3102"/>
                  <a:pt x="908008" y="2086"/>
                  <a:pt x="984201" y="0"/>
                </a:cubicBezTo>
                <a:lnTo>
                  <a:pt x="984201" y="0"/>
                </a:lnTo>
                <a:cubicBezTo>
                  <a:pt x="1182606" y="-19671"/>
                  <a:pt x="1371785" y="-14243"/>
                  <a:pt x="1491065" y="0"/>
                </a:cubicBezTo>
                <a:cubicBezTo>
                  <a:pt x="1610345" y="14243"/>
                  <a:pt x="1850196" y="15889"/>
                  <a:pt x="2012691" y="0"/>
                </a:cubicBezTo>
                <a:cubicBezTo>
                  <a:pt x="2175186" y="-15889"/>
                  <a:pt x="2306343" y="17447"/>
                  <a:pt x="2460503" y="0"/>
                </a:cubicBezTo>
                <a:cubicBezTo>
                  <a:pt x="2604106" y="-6450"/>
                  <a:pt x="2777386" y="-1151"/>
                  <a:pt x="3062929" y="0"/>
                </a:cubicBezTo>
                <a:cubicBezTo>
                  <a:pt x="3348472" y="1151"/>
                  <a:pt x="3481782" y="8520"/>
                  <a:pt x="3633648" y="0"/>
                </a:cubicBezTo>
                <a:cubicBezTo>
                  <a:pt x="3785514" y="-8520"/>
                  <a:pt x="4058214" y="-21449"/>
                  <a:pt x="4299488" y="0"/>
                </a:cubicBezTo>
                <a:cubicBezTo>
                  <a:pt x="4540762" y="21449"/>
                  <a:pt x="4597882" y="17912"/>
                  <a:pt x="4838500" y="0"/>
                </a:cubicBezTo>
                <a:cubicBezTo>
                  <a:pt x="5079118" y="-17912"/>
                  <a:pt x="5411096" y="32416"/>
                  <a:pt x="5631166" y="0"/>
                </a:cubicBezTo>
                <a:cubicBezTo>
                  <a:pt x="5784717" y="-4756"/>
                  <a:pt x="5895770" y="135369"/>
                  <a:pt x="5905207" y="274041"/>
                </a:cubicBezTo>
                <a:cubicBezTo>
                  <a:pt x="5892438" y="610137"/>
                  <a:pt x="5939240" y="696667"/>
                  <a:pt x="5905207" y="959126"/>
                </a:cubicBezTo>
                <a:lnTo>
                  <a:pt x="5905207" y="959126"/>
                </a:lnTo>
                <a:cubicBezTo>
                  <a:pt x="5899797" y="1126935"/>
                  <a:pt x="5892409" y="1213887"/>
                  <a:pt x="5905207" y="1370180"/>
                </a:cubicBezTo>
                <a:lnTo>
                  <a:pt x="5905207" y="1370175"/>
                </a:lnTo>
                <a:cubicBezTo>
                  <a:pt x="5898870" y="1539063"/>
                  <a:pt x="5780954" y="1650761"/>
                  <a:pt x="5631166" y="1644216"/>
                </a:cubicBezTo>
                <a:cubicBezTo>
                  <a:pt x="5449774" y="1616989"/>
                  <a:pt x="5333885" y="1625591"/>
                  <a:pt x="5060447" y="1644216"/>
                </a:cubicBezTo>
                <a:cubicBezTo>
                  <a:pt x="4787009" y="1662841"/>
                  <a:pt x="4729564" y="1625440"/>
                  <a:pt x="4521434" y="1644216"/>
                </a:cubicBezTo>
                <a:cubicBezTo>
                  <a:pt x="4313304" y="1662992"/>
                  <a:pt x="3966281" y="1668469"/>
                  <a:pt x="3823888" y="1644216"/>
                </a:cubicBezTo>
                <a:cubicBezTo>
                  <a:pt x="3681495" y="1619963"/>
                  <a:pt x="3421003" y="1629964"/>
                  <a:pt x="3126342" y="1644216"/>
                </a:cubicBezTo>
                <a:cubicBezTo>
                  <a:pt x="2831681" y="1658468"/>
                  <a:pt x="2782766" y="1619959"/>
                  <a:pt x="2460503" y="1644216"/>
                </a:cubicBezTo>
                <a:cubicBezTo>
                  <a:pt x="2256084" y="1657446"/>
                  <a:pt x="2049611" y="1664159"/>
                  <a:pt x="1823239" y="1720332"/>
                </a:cubicBezTo>
                <a:cubicBezTo>
                  <a:pt x="1596867" y="1776505"/>
                  <a:pt x="1475478" y="1761010"/>
                  <a:pt x="1147740" y="1801016"/>
                </a:cubicBezTo>
                <a:cubicBezTo>
                  <a:pt x="820002" y="1841021"/>
                  <a:pt x="819266" y="1827442"/>
                  <a:pt x="548712" y="1872565"/>
                </a:cubicBezTo>
                <a:cubicBezTo>
                  <a:pt x="655282" y="1799409"/>
                  <a:pt x="767000" y="1758742"/>
                  <a:pt x="984201" y="1644216"/>
                </a:cubicBezTo>
                <a:cubicBezTo>
                  <a:pt x="859213" y="1632205"/>
                  <a:pt x="755291" y="1647962"/>
                  <a:pt x="643324" y="1644216"/>
                </a:cubicBezTo>
                <a:cubicBezTo>
                  <a:pt x="531357" y="1640470"/>
                  <a:pt x="434230" y="1646808"/>
                  <a:pt x="274041" y="1644216"/>
                </a:cubicBezTo>
                <a:cubicBezTo>
                  <a:pt x="99399" y="1623721"/>
                  <a:pt x="-14223" y="1513915"/>
                  <a:pt x="0" y="1370175"/>
                </a:cubicBezTo>
                <a:lnTo>
                  <a:pt x="0" y="1370180"/>
                </a:lnTo>
                <a:cubicBezTo>
                  <a:pt x="14982" y="1244029"/>
                  <a:pt x="3629" y="1132142"/>
                  <a:pt x="0" y="959126"/>
                </a:cubicBezTo>
                <a:lnTo>
                  <a:pt x="0" y="959126"/>
                </a:lnTo>
                <a:cubicBezTo>
                  <a:pt x="23593" y="739090"/>
                  <a:pt x="25744" y="486635"/>
                  <a:pt x="0" y="274041"/>
                </a:cubicBezTo>
                <a:close/>
              </a:path>
              <a:path w="5905207" h="1644216" stroke="0" extrusionOk="0">
                <a:moveTo>
                  <a:pt x="0" y="274041"/>
                </a:moveTo>
                <a:cubicBezTo>
                  <a:pt x="4651" y="145428"/>
                  <a:pt x="131607" y="-12321"/>
                  <a:pt x="274041" y="0"/>
                </a:cubicBezTo>
                <a:cubicBezTo>
                  <a:pt x="381214" y="-16593"/>
                  <a:pt x="529768" y="-15138"/>
                  <a:pt x="614918" y="0"/>
                </a:cubicBezTo>
                <a:cubicBezTo>
                  <a:pt x="700068" y="15138"/>
                  <a:pt x="852631" y="12853"/>
                  <a:pt x="984201" y="0"/>
                </a:cubicBezTo>
                <a:lnTo>
                  <a:pt x="984201" y="0"/>
                </a:lnTo>
                <a:cubicBezTo>
                  <a:pt x="1175757" y="-14822"/>
                  <a:pt x="1252427" y="-9163"/>
                  <a:pt x="1432013" y="0"/>
                </a:cubicBezTo>
                <a:cubicBezTo>
                  <a:pt x="1611599" y="9163"/>
                  <a:pt x="1811329" y="3257"/>
                  <a:pt x="1953639" y="0"/>
                </a:cubicBezTo>
                <a:cubicBezTo>
                  <a:pt x="2095949" y="-3257"/>
                  <a:pt x="2273285" y="18700"/>
                  <a:pt x="2460503" y="0"/>
                </a:cubicBezTo>
                <a:cubicBezTo>
                  <a:pt x="2640698" y="-8299"/>
                  <a:pt x="2928518" y="20420"/>
                  <a:pt x="3126342" y="0"/>
                </a:cubicBezTo>
                <a:cubicBezTo>
                  <a:pt x="3324166" y="-20420"/>
                  <a:pt x="3513092" y="5756"/>
                  <a:pt x="3792181" y="0"/>
                </a:cubicBezTo>
                <a:cubicBezTo>
                  <a:pt x="4071270" y="-5756"/>
                  <a:pt x="4191770" y="1213"/>
                  <a:pt x="4489727" y="0"/>
                </a:cubicBezTo>
                <a:cubicBezTo>
                  <a:pt x="4787684" y="-1213"/>
                  <a:pt x="5076952" y="-42036"/>
                  <a:pt x="5631166" y="0"/>
                </a:cubicBezTo>
                <a:cubicBezTo>
                  <a:pt x="5804534" y="-3773"/>
                  <a:pt x="5904114" y="138171"/>
                  <a:pt x="5905207" y="274041"/>
                </a:cubicBezTo>
                <a:cubicBezTo>
                  <a:pt x="5872801" y="523133"/>
                  <a:pt x="5899440" y="632826"/>
                  <a:pt x="5905207" y="959126"/>
                </a:cubicBezTo>
                <a:lnTo>
                  <a:pt x="5905207" y="959126"/>
                </a:lnTo>
                <a:cubicBezTo>
                  <a:pt x="5906165" y="1085339"/>
                  <a:pt x="5915616" y="1256220"/>
                  <a:pt x="5905207" y="1370180"/>
                </a:cubicBezTo>
                <a:lnTo>
                  <a:pt x="5905207" y="1370175"/>
                </a:lnTo>
                <a:cubicBezTo>
                  <a:pt x="5903911" y="1529223"/>
                  <a:pt x="5773830" y="1632298"/>
                  <a:pt x="5631166" y="1644216"/>
                </a:cubicBezTo>
                <a:cubicBezTo>
                  <a:pt x="5438114" y="1662539"/>
                  <a:pt x="5260295" y="1654563"/>
                  <a:pt x="5092153" y="1644216"/>
                </a:cubicBezTo>
                <a:cubicBezTo>
                  <a:pt x="4924011" y="1633869"/>
                  <a:pt x="4642148" y="1646019"/>
                  <a:pt x="4426314" y="1644216"/>
                </a:cubicBezTo>
                <a:cubicBezTo>
                  <a:pt x="4210480" y="1642413"/>
                  <a:pt x="4006349" y="1666254"/>
                  <a:pt x="3728768" y="1644216"/>
                </a:cubicBezTo>
                <a:cubicBezTo>
                  <a:pt x="3451187" y="1622178"/>
                  <a:pt x="3357486" y="1664799"/>
                  <a:pt x="3126342" y="1644216"/>
                </a:cubicBezTo>
                <a:cubicBezTo>
                  <a:pt x="2895198" y="1623633"/>
                  <a:pt x="2742617" y="1626526"/>
                  <a:pt x="2460503" y="1644216"/>
                </a:cubicBezTo>
                <a:cubicBezTo>
                  <a:pt x="2194301" y="1665724"/>
                  <a:pt x="2093749" y="1669558"/>
                  <a:pt x="1880593" y="1713482"/>
                </a:cubicBezTo>
                <a:cubicBezTo>
                  <a:pt x="1667437" y="1757406"/>
                  <a:pt x="1508349" y="1770189"/>
                  <a:pt x="1300683" y="1782748"/>
                </a:cubicBezTo>
                <a:cubicBezTo>
                  <a:pt x="1093017" y="1795307"/>
                  <a:pt x="743759" y="1875915"/>
                  <a:pt x="548712" y="1872565"/>
                </a:cubicBezTo>
                <a:cubicBezTo>
                  <a:pt x="662157" y="1840238"/>
                  <a:pt x="839011" y="1744984"/>
                  <a:pt x="984201" y="1644216"/>
                </a:cubicBezTo>
                <a:cubicBezTo>
                  <a:pt x="899825" y="1634697"/>
                  <a:pt x="778799" y="1627717"/>
                  <a:pt x="643324" y="1644216"/>
                </a:cubicBezTo>
                <a:cubicBezTo>
                  <a:pt x="507849" y="1660715"/>
                  <a:pt x="361627" y="1633543"/>
                  <a:pt x="274041" y="1644216"/>
                </a:cubicBezTo>
                <a:cubicBezTo>
                  <a:pt x="151582" y="1654181"/>
                  <a:pt x="-5850" y="1529440"/>
                  <a:pt x="0" y="1370175"/>
                </a:cubicBezTo>
                <a:lnTo>
                  <a:pt x="0" y="1370180"/>
                </a:lnTo>
                <a:cubicBezTo>
                  <a:pt x="3197" y="1185000"/>
                  <a:pt x="-6048" y="1124021"/>
                  <a:pt x="0" y="959126"/>
                </a:cubicBezTo>
                <a:lnTo>
                  <a:pt x="0" y="959126"/>
                </a:lnTo>
                <a:cubicBezTo>
                  <a:pt x="-15549" y="668781"/>
                  <a:pt x="-23320" y="563576"/>
                  <a:pt x="0" y="274041"/>
                </a:cubicBezTo>
                <a:close/>
              </a:path>
            </a:pathLst>
          </a:custGeom>
          <a:ln w="38100">
            <a:solidFill>
              <a:srgbClr val="E70D4B"/>
            </a:solidFill>
            <a:extLst>
              <a:ext uri="{C807C97D-BFC1-408E-A445-0C87EB9F89A2}">
                <ask:lineSketchStyleProps xmlns:ask="http://schemas.microsoft.com/office/drawing/2018/sketchyshapes" sd="1152152427">
                  <a:prstGeom prst="wedgeRoundRectCallout">
                    <a:avLst>
                      <a:gd name="adj1" fmla="val -40708"/>
                      <a:gd name="adj2" fmla="val 6388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nb-NO" sz="3600" b="1">
                <a:solidFill>
                  <a:srgbClr val="FF0000"/>
                </a:solidFill>
              </a:rPr>
              <a:t>- Tìm số trừ ch­ưa biết làm thế nào?</a:t>
            </a:r>
            <a:endParaRPr lang="en-US" sz="3600" b="1">
              <a:solidFill>
                <a:srgbClr val="FF0000"/>
              </a:solidFill>
            </a:endParaRPr>
          </a:p>
        </p:txBody>
      </p:sp>
    </p:spTree>
    <p:extLst>
      <p:ext uri="{BB962C8B-B14F-4D97-AF65-F5344CB8AC3E}">
        <p14:creationId xmlns:p14="http://schemas.microsoft.com/office/powerpoint/2010/main" val="1255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5" grpId="0" animBg="1"/>
      <p:bldP spid="48" grpId="0" animBg="1"/>
      <p:bldP spid="49" grpId="0" animBg="1"/>
      <p:bldP spid="56" grpId="0" animBg="1"/>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B30FCEE5-F870-276E-5803-BEC6CFFD649F}"/>
              </a:ext>
            </a:extLst>
          </p:cNvPr>
          <p:cNvPicPr>
            <a:picLocks noChangeAspect="1"/>
          </p:cNvPicPr>
          <p:nvPr/>
        </p:nvPicPr>
        <p:blipFill>
          <a:blip r:embed="rId2">
            <a:alphaModFix amt="35000"/>
          </a:blip>
          <a:stretch>
            <a:fillRect/>
          </a:stretch>
        </p:blipFill>
        <p:spPr>
          <a:xfrm>
            <a:off x="0" y="-34006"/>
            <a:ext cx="12247464" cy="6926012"/>
          </a:xfrm>
          <a:prstGeom prst="rect">
            <a:avLst/>
          </a:prstGeom>
        </p:spPr>
      </p:pic>
      <p:pic>
        <p:nvPicPr>
          <p:cNvPr id="60" name="Picture 59" descr="A number with butterflies and flowers&#10;&#10;Description automatically generated">
            <a:extLst>
              <a:ext uri="{FF2B5EF4-FFF2-40B4-BE49-F238E27FC236}">
                <a16:creationId xmlns:a16="http://schemas.microsoft.com/office/drawing/2014/main" id="{2E1B82F7-5E66-DA30-20E2-03935895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2" y="3800622"/>
            <a:ext cx="2160097" cy="3042606"/>
          </a:xfrm>
          <a:prstGeom prst="rect">
            <a:avLst/>
          </a:prstGeom>
        </p:spPr>
      </p:pic>
      <p:pic>
        <p:nvPicPr>
          <p:cNvPr id="61" name="Picture 60" descr="A cartoon bear holding a yellow number&#10;&#10;Description automatically generated">
            <a:extLst>
              <a:ext uri="{FF2B5EF4-FFF2-40B4-BE49-F238E27FC236}">
                <a16:creationId xmlns:a16="http://schemas.microsoft.com/office/drawing/2014/main" id="{1B615474-3ABD-906A-4615-2ECC1AA0A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236" y="2936240"/>
            <a:ext cx="4043289" cy="4433208"/>
          </a:xfrm>
          <a:prstGeom prst="rect">
            <a:avLst/>
          </a:prstGeom>
        </p:spPr>
      </p:pic>
      <p:sp>
        <p:nvSpPr>
          <p:cNvPr id="36" name="Shape 233">
            <a:extLst>
              <a:ext uri="{FF2B5EF4-FFF2-40B4-BE49-F238E27FC236}">
                <a16:creationId xmlns:a16="http://schemas.microsoft.com/office/drawing/2014/main" id="{C0E44DBC-F3E3-9761-22F1-4CA4DB0E6302}"/>
              </a:ext>
            </a:extLst>
          </p:cNvPr>
          <p:cNvSpPr/>
          <p:nvPr/>
        </p:nvSpPr>
        <p:spPr>
          <a:xfrm>
            <a:off x="568961" y="1325318"/>
            <a:ext cx="3946648" cy="61638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a)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 5,2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37" name="Shape 233">
            <a:extLst>
              <a:ext uri="{FF2B5EF4-FFF2-40B4-BE49-F238E27FC236}">
                <a16:creationId xmlns:a16="http://schemas.microsoft.com/office/drawing/2014/main" id="{24A17A91-3E0D-C171-FB88-A611ECFE417F}"/>
              </a:ext>
            </a:extLst>
          </p:cNvPr>
          <p:cNvSpPr/>
          <p:nvPr/>
        </p:nvSpPr>
        <p:spPr>
          <a:xfrm>
            <a:off x="3441998" y="1342957"/>
            <a:ext cx="1966798"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1,9 + 3,8</a:t>
            </a:r>
          </a:p>
        </p:txBody>
      </p:sp>
      <p:sp>
        <p:nvSpPr>
          <p:cNvPr id="38" name="Shape 233">
            <a:extLst>
              <a:ext uri="{FF2B5EF4-FFF2-40B4-BE49-F238E27FC236}">
                <a16:creationId xmlns:a16="http://schemas.microsoft.com/office/drawing/2014/main" id="{91384EA9-CBB1-B5F4-24E7-06CDC2E869FD}"/>
              </a:ext>
            </a:extLst>
          </p:cNvPr>
          <p:cNvSpPr/>
          <p:nvPr/>
        </p:nvSpPr>
        <p:spPr>
          <a:xfrm>
            <a:off x="721361" y="542321"/>
            <a:ext cx="2932217" cy="60042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err="1">
                <a:solidFill>
                  <a:srgbClr val="FF0000"/>
                </a:solidFill>
                <a:latin typeface="UTM Guanine" pitchFamily="18" charset="0"/>
                <a:ea typeface="字魂17号-萌趣果冻体" panose="02000000000000000000" pitchFamily="2" charset="-122"/>
                <a:sym typeface="Lato Regular"/>
              </a:rPr>
              <a:t>Bài</a:t>
            </a:r>
            <a:r>
              <a:rPr lang="en-US" sz="2800" b="1" dirty="0">
                <a:solidFill>
                  <a:srgbClr val="FF0000"/>
                </a:solidFill>
                <a:latin typeface="UTM Guanine" pitchFamily="18" charset="0"/>
                <a:ea typeface="字魂17号-萌趣果冻体" panose="02000000000000000000" pitchFamily="2" charset="-122"/>
                <a:sym typeface="Lato Regular"/>
              </a:rPr>
              <a:t> 2: </a:t>
            </a:r>
            <a:r>
              <a:rPr lang="en-US" sz="2800" b="1" dirty="0" err="1">
                <a:solidFill>
                  <a:srgbClr val="FF0000"/>
                </a:solidFill>
                <a:latin typeface="UTM Guanine" pitchFamily="18" charset="0"/>
                <a:ea typeface="字魂17号-萌趣果冻体" panose="02000000000000000000" pitchFamily="2" charset="-122"/>
                <a:sym typeface="Lato Regular"/>
              </a:rPr>
              <a:t>Tìm</a:t>
            </a:r>
            <a:r>
              <a:rPr lang="en-US" sz="2800" b="1" dirty="0">
                <a:solidFill>
                  <a:srgbClr val="FF0000"/>
                </a:solidFill>
                <a:latin typeface="UTM Guanine" pitchFamily="18" charset="0"/>
                <a:ea typeface="字魂17号-萌趣果冻体" panose="02000000000000000000" pitchFamily="2" charset="-122"/>
                <a:sym typeface="Lato Regular"/>
              </a:rPr>
              <a:t> x</a:t>
            </a:r>
            <a:endParaRPr sz="2800" b="1" dirty="0">
              <a:solidFill>
                <a:srgbClr val="FF0000"/>
              </a:solidFill>
              <a:latin typeface="UTM Guanine" pitchFamily="18" charset="0"/>
              <a:ea typeface="字魂17号-萌趣果冻体" panose="02000000000000000000" pitchFamily="2" charset="-122"/>
              <a:sym typeface="Lato Regular"/>
            </a:endParaRPr>
          </a:p>
        </p:txBody>
      </p:sp>
      <p:sp>
        <p:nvSpPr>
          <p:cNvPr id="39" name="Shape 233">
            <a:extLst>
              <a:ext uri="{FF2B5EF4-FFF2-40B4-BE49-F238E27FC236}">
                <a16:creationId xmlns:a16="http://schemas.microsoft.com/office/drawing/2014/main" id="{0C0C98D3-C992-B884-BF25-0BB1FAF53974}"/>
              </a:ext>
            </a:extLst>
          </p:cNvPr>
          <p:cNvSpPr/>
          <p:nvPr/>
        </p:nvSpPr>
        <p:spPr>
          <a:xfrm>
            <a:off x="3441998" y="1342956"/>
            <a:ext cx="1966798"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FF0000"/>
                </a:solidFill>
                <a:latin typeface="UTM Neo Sans Intel" pitchFamily="18" charset="0"/>
                <a:ea typeface="字魂17号-萌趣果冻体" panose="02000000000000000000" pitchFamily="2" charset="-122"/>
                <a:sym typeface="Lato Regular"/>
              </a:rPr>
              <a:t>1,9 + 3,8</a:t>
            </a:r>
          </a:p>
        </p:txBody>
      </p:sp>
      <p:sp>
        <p:nvSpPr>
          <p:cNvPr id="40" name="Shape 233">
            <a:extLst>
              <a:ext uri="{FF2B5EF4-FFF2-40B4-BE49-F238E27FC236}">
                <a16:creationId xmlns:a16="http://schemas.microsoft.com/office/drawing/2014/main" id="{55F9BD0E-D737-66E1-FEC0-A06B290CF9EC}"/>
              </a:ext>
            </a:extLst>
          </p:cNvPr>
          <p:cNvSpPr/>
          <p:nvPr/>
        </p:nvSpPr>
        <p:spPr>
          <a:xfrm>
            <a:off x="721361" y="2539065"/>
            <a:ext cx="394664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1" name="Shape 233">
            <a:extLst>
              <a:ext uri="{FF2B5EF4-FFF2-40B4-BE49-F238E27FC236}">
                <a16:creationId xmlns:a16="http://schemas.microsoft.com/office/drawing/2014/main" id="{0BD3A3EE-D41F-D6C3-F37A-35A2E2199F89}"/>
              </a:ext>
            </a:extLst>
          </p:cNvPr>
          <p:cNvSpPr/>
          <p:nvPr/>
        </p:nvSpPr>
        <p:spPr>
          <a:xfrm>
            <a:off x="721361" y="3249330"/>
            <a:ext cx="394664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2" name="Shape 233">
            <a:extLst>
              <a:ext uri="{FF2B5EF4-FFF2-40B4-BE49-F238E27FC236}">
                <a16:creationId xmlns:a16="http://schemas.microsoft.com/office/drawing/2014/main" id="{5B2F7CAE-86C1-37DD-DC44-32F36B0884BF}"/>
              </a:ext>
            </a:extLst>
          </p:cNvPr>
          <p:cNvSpPr/>
          <p:nvPr/>
        </p:nvSpPr>
        <p:spPr>
          <a:xfrm>
            <a:off x="3675902" y="1924590"/>
            <a:ext cx="983399"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FF0000"/>
                </a:solidFill>
                <a:latin typeface="UTM Neo Sans Intel" pitchFamily="18" charset="0"/>
                <a:ea typeface="字魂17号-萌趣果冻体" panose="02000000000000000000" pitchFamily="2" charset="-122"/>
                <a:sym typeface="Lato Regular"/>
              </a:rPr>
              <a:t>5,7</a:t>
            </a:r>
          </a:p>
        </p:txBody>
      </p:sp>
      <p:sp>
        <p:nvSpPr>
          <p:cNvPr id="43" name="Shape 233">
            <a:extLst>
              <a:ext uri="{FF2B5EF4-FFF2-40B4-BE49-F238E27FC236}">
                <a16:creationId xmlns:a16="http://schemas.microsoft.com/office/drawing/2014/main" id="{EDAC56E0-3E40-117B-F2F8-3E3893971C9B}"/>
              </a:ext>
            </a:extLst>
          </p:cNvPr>
          <p:cNvSpPr/>
          <p:nvPr/>
        </p:nvSpPr>
        <p:spPr>
          <a:xfrm>
            <a:off x="568961" y="1882058"/>
            <a:ext cx="394664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 5,2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4" name="Shape 233">
            <a:extLst>
              <a:ext uri="{FF2B5EF4-FFF2-40B4-BE49-F238E27FC236}">
                <a16:creationId xmlns:a16="http://schemas.microsoft.com/office/drawing/2014/main" id="{3E3E9C49-FB5B-3314-E689-7629876A3BE5}"/>
              </a:ext>
            </a:extLst>
          </p:cNvPr>
          <p:cNvSpPr/>
          <p:nvPr/>
        </p:nvSpPr>
        <p:spPr>
          <a:xfrm>
            <a:off x="3681072" y="2609111"/>
            <a:ext cx="983399"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FF0000"/>
                </a:solidFill>
                <a:latin typeface="UTM Neo Sans Intel" pitchFamily="18" charset="0"/>
                <a:ea typeface="字魂17号-萌趣果冻体" panose="02000000000000000000" pitchFamily="2" charset="-122"/>
                <a:sym typeface="Lato Regular"/>
              </a:rPr>
              <a:t>5,7</a:t>
            </a:r>
          </a:p>
        </p:txBody>
      </p:sp>
      <p:sp>
        <p:nvSpPr>
          <p:cNvPr id="45" name="Shape 233">
            <a:extLst>
              <a:ext uri="{FF2B5EF4-FFF2-40B4-BE49-F238E27FC236}">
                <a16:creationId xmlns:a16="http://schemas.microsoft.com/office/drawing/2014/main" id="{AB444DE2-F225-9365-2617-0639A3A107C3}"/>
              </a:ext>
            </a:extLst>
          </p:cNvPr>
          <p:cNvSpPr/>
          <p:nvPr/>
        </p:nvSpPr>
        <p:spPr>
          <a:xfrm>
            <a:off x="4515609" y="2623783"/>
            <a:ext cx="983399"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a:latin typeface="UTM Neo Sans Intel" pitchFamily="18" charset="0"/>
              <a:ea typeface="字魂17号-萌趣果冻体" panose="02000000000000000000" pitchFamily="2" charset="-122"/>
              <a:sym typeface="Lato Regular"/>
            </a:endParaRPr>
          </a:p>
        </p:txBody>
      </p:sp>
      <p:sp>
        <p:nvSpPr>
          <p:cNvPr id="46" name="TextBox 45">
            <a:extLst>
              <a:ext uri="{FF2B5EF4-FFF2-40B4-BE49-F238E27FC236}">
                <a16:creationId xmlns:a16="http://schemas.microsoft.com/office/drawing/2014/main" id="{59099449-EDA9-2EC1-D130-207CDD1CC913}"/>
              </a:ext>
            </a:extLst>
          </p:cNvPr>
          <p:cNvSpPr txBox="1"/>
          <p:nvPr/>
        </p:nvSpPr>
        <p:spPr>
          <a:xfrm>
            <a:off x="4217424" y="2668800"/>
            <a:ext cx="1114408" cy="523220"/>
          </a:xfrm>
          <a:prstGeom prst="rect">
            <a:avLst/>
          </a:prstGeom>
          <a:noFill/>
        </p:spPr>
        <p:txBody>
          <a:bodyPr wrap="none" rtlCol="0">
            <a:spAutoFit/>
          </a:bodyPr>
          <a:lstStyle/>
          <a:p>
            <a:r>
              <a:rPr lang="en-US" sz="2800" b="1" dirty="0">
                <a:latin typeface="UTM Neo Sans Intel" pitchFamily="18" charset="0"/>
              </a:rPr>
              <a:t>+ 5,2 </a:t>
            </a:r>
          </a:p>
        </p:txBody>
      </p:sp>
      <p:sp>
        <p:nvSpPr>
          <p:cNvPr id="47" name="TextBox 46">
            <a:extLst>
              <a:ext uri="{FF2B5EF4-FFF2-40B4-BE49-F238E27FC236}">
                <a16:creationId xmlns:a16="http://schemas.microsoft.com/office/drawing/2014/main" id="{15FCA50F-08E7-CDE9-6960-063A83E9D32E}"/>
              </a:ext>
            </a:extLst>
          </p:cNvPr>
          <p:cNvSpPr txBox="1"/>
          <p:nvPr/>
        </p:nvSpPr>
        <p:spPr>
          <a:xfrm>
            <a:off x="3865785" y="3332389"/>
            <a:ext cx="1027845" cy="523220"/>
          </a:xfrm>
          <a:prstGeom prst="rect">
            <a:avLst/>
          </a:prstGeom>
          <a:noFill/>
        </p:spPr>
        <p:txBody>
          <a:bodyPr wrap="none" rtlCol="0">
            <a:spAutoFit/>
          </a:bodyPr>
          <a:lstStyle/>
          <a:p>
            <a:r>
              <a:rPr lang="en-US" sz="2800" b="1" dirty="0">
                <a:latin typeface="UTM Neo Sans Intel" pitchFamily="18" charset="0"/>
              </a:rPr>
              <a:t>10,9 </a:t>
            </a:r>
          </a:p>
        </p:txBody>
      </p:sp>
      <p:sp>
        <p:nvSpPr>
          <p:cNvPr id="48" name="Shape 233">
            <a:extLst>
              <a:ext uri="{FF2B5EF4-FFF2-40B4-BE49-F238E27FC236}">
                <a16:creationId xmlns:a16="http://schemas.microsoft.com/office/drawing/2014/main" id="{77E5BD04-DA56-1827-3670-C23E4ECDBC85}"/>
              </a:ext>
            </a:extLst>
          </p:cNvPr>
          <p:cNvSpPr/>
          <p:nvPr/>
        </p:nvSpPr>
        <p:spPr>
          <a:xfrm>
            <a:off x="5448170" y="1292658"/>
            <a:ext cx="394664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b)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+ 2,7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49" name="Shape 233">
            <a:extLst>
              <a:ext uri="{FF2B5EF4-FFF2-40B4-BE49-F238E27FC236}">
                <a16:creationId xmlns:a16="http://schemas.microsoft.com/office/drawing/2014/main" id="{52C65834-6CC8-DEB9-E10C-28A90AE02182}"/>
              </a:ext>
            </a:extLst>
          </p:cNvPr>
          <p:cNvSpPr/>
          <p:nvPr/>
        </p:nvSpPr>
        <p:spPr>
          <a:xfrm>
            <a:off x="8448803" y="1329651"/>
            <a:ext cx="1966798"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8,7 + 4,9</a:t>
            </a:r>
          </a:p>
        </p:txBody>
      </p:sp>
      <p:sp>
        <p:nvSpPr>
          <p:cNvPr id="50" name="Shape 233">
            <a:extLst>
              <a:ext uri="{FF2B5EF4-FFF2-40B4-BE49-F238E27FC236}">
                <a16:creationId xmlns:a16="http://schemas.microsoft.com/office/drawing/2014/main" id="{CC707273-E5D6-657C-B08F-061A179D11E2}"/>
              </a:ext>
            </a:extLst>
          </p:cNvPr>
          <p:cNvSpPr/>
          <p:nvPr/>
        </p:nvSpPr>
        <p:spPr>
          <a:xfrm>
            <a:off x="8457835" y="1334392"/>
            <a:ext cx="1966798"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FF0000"/>
                </a:solidFill>
                <a:latin typeface="UTM Neo Sans Intel" pitchFamily="18" charset="0"/>
                <a:ea typeface="字魂17号-萌趣果冻体" panose="02000000000000000000" pitchFamily="2" charset="-122"/>
                <a:sym typeface="Lato Regular"/>
              </a:rPr>
              <a:t>8,7 + 4,9</a:t>
            </a:r>
          </a:p>
        </p:txBody>
      </p:sp>
      <p:sp>
        <p:nvSpPr>
          <p:cNvPr id="51" name="Shape 233">
            <a:extLst>
              <a:ext uri="{FF2B5EF4-FFF2-40B4-BE49-F238E27FC236}">
                <a16:creationId xmlns:a16="http://schemas.microsoft.com/office/drawing/2014/main" id="{3938E35D-E281-B986-0ACE-55451953A4FA}"/>
              </a:ext>
            </a:extLst>
          </p:cNvPr>
          <p:cNvSpPr/>
          <p:nvPr/>
        </p:nvSpPr>
        <p:spPr>
          <a:xfrm>
            <a:off x="5600570" y="2525759"/>
            <a:ext cx="394664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52" name="Shape 233">
            <a:extLst>
              <a:ext uri="{FF2B5EF4-FFF2-40B4-BE49-F238E27FC236}">
                <a16:creationId xmlns:a16="http://schemas.microsoft.com/office/drawing/2014/main" id="{ED6D2D53-7F59-B84E-D678-6F307F9CA149}"/>
              </a:ext>
            </a:extLst>
          </p:cNvPr>
          <p:cNvSpPr/>
          <p:nvPr/>
        </p:nvSpPr>
        <p:spPr>
          <a:xfrm>
            <a:off x="5600570" y="3236024"/>
            <a:ext cx="3946648" cy="69762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a:t>
            </a:r>
            <a:r>
              <a:rPr lang="en-US" sz="2800" b="1" dirty="0">
                <a:solidFill>
                  <a:srgbClr val="1F2020"/>
                </a:solidFill>
                <a:latin typeface="UTM Neo Sans Intel" pitchFamily="18" charset="0"/>
                <a:ea typeface="字魂17号-萌趣果冻体" panose="02000000000000000000" pitchFamily="2" charset="-122"/>
                <a:sym typeface="Lato Regular"/>
              </a:rPr>
              <a:t>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53" name="Shape 233">
            <a:extLst>
              <a:ext uri="{FF2B5EF4-FFF2-40B4-BE49-F238E27FC236}">
                <a16:creationId xmlns:a16="http://schemas.microsoft.com/office/drawing/2014/main" id="{368684A8-88A3-EC49-6C40-D5CCFF1E505E}"/>
              </a:ext>
            </a:extLst>
          </p:cNvPr>
          <p:cNvSpPr/>
          <p:nvPr/>
        </p:nvSpPr>
        <p:spPr>
          <a:xfrm>
            <a:off x="8353084" y="1964449"/>
            <a:ext cx="983399"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FF0000"/>
                </a:solidFill>
                <a:latin typeface="UTM Neo Sans Intel" pitchFamily="18" charset="0"/>
                <a:ea typeface="字魂17号-萌趣果冻体" panose="02000000000000000000" pitchFamily="2" charset="-122"/>
                <a:sym typeface="Lato Regular"/>
              </a:rPr>
              <a:t>13,6</a:t>
            </a:r>
          </a:p>
        </p:txBody>
      </p:sp>
      <p:sp>
        <p:nvSpPr>
          <p:cNvPr id="54" name="Shape 233">
            <a:extLst>
              <a:ext uri="{FF2B5EF4-FFF2-40B4-BE49-F238E27FC236}">
                <a16:creationId xmlns:a16="http://schemas.microsoft.com/office/drawing/2014/main" id="{27AB7B4E-D3D9-DEE7-5E3C-89FA675CB9D0}"/>
              </a:ext>
            </a:extLst>
          </p:cNvPr>
          <p:cNvSpPr/>
          <p:nvPr/>
        </p:nvSpPr>
        <p:spPr>
          <a:xfrm>
            <a:off x="5448170" y="1951904"/>
            <a:ext cx="3946648" cy="61638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lnSpc>
                <a:spcPct val="150000"/>
              </a:lnSpc>
              <a:defRPr sz="2600" cap="none">
                <a:solidFill>
                  <a:srgbClr val="717172"/>
                </a:solidFill>
                <a:latin typeface="Lato Regular"/>
                <a:ea typeface="Lato Regular"/>
                <a:cs typeface="Lato Regular"/>
                <a:sym typeface="Lato Regular"/>
              </a:defRPr>
            </a:pPr>
            <a:r>
              <a:rPr lang="en-US" sz="2800" b="1" dirty="0">
                <a:solidFill>
                  <a:srgbClr val="1F2020"/>
                </a:solidFill>
                <a:latin typeface="UTM Neo Sans Intel" pitchFamily="18" charset="0"/>
                <a:ea typeface="字魂17号-萌趣果冻体" panose="02000000000000000000" pitchFamily="2" charset="-122"/>
                <a:sym typeface="Lato Regular"/>
              </a:rPr>
              <a:t>    </a:t>
            </a:r>
            <a:r>
              <a:rPr lang="en-US" sz="2800" b="1" i="1" dirty="0">
                <a:solidFill>
                  <a:srgbClr val="1F2020"/>
                </a:solidFill>
                <a:latin typeface="Times New Roman" pitchFamily="18" charset="0"/>
                <a:ea typeface="字魂17号-萌趣果冻体" panose="02000000000000000000" pitchFamily="2" charset="-122"/>
                <a:cs typeface="Times New Roman" pitchFamily="18" charset="0"/>
                <a:sym typeface="Lato Regular"/>
              </a:rPr>
              <a:t>x </a:t>
            </a:r>
            <a:r>
              <a:rPr lang="en-US" sz="2800" b="1" dirty="0">
                <a:solidFill>
                  <a:srgbClr val="1F2020"/>
                </a:solidFill>
                <a:latin typeface="UTM Neo Sans Intel" pitchFamily="18" charset="0"/>
                <a:ea typeface="字魂17号-萌趣果冻体" panose="02000000000000000000" pitchFamily="2" charset="-122"/>
                <a:sym typeface="Lato Regular"/>
              </a:rPr>
              <a:t>+ 2,7 =</a:t>
            </a:r>
            <a:endParaRPr sz="2800" b="1" dirty="0">
              <a:solidFill>
                <a:srgbClr val="1F2020"/>
              </a:solidFill>
              <a:latin typeface="UTM Neo Sans Intel" pitchFamily="18" charset="0"/>
              <a:ea typeface="字魂17号-萌趣果冻体" panose="02000000000000000000" pitchFamily="2" charset="-122"/>
              <a:sym typeface="Lato Regular"/>
            </a:endParaRPr>
          </a:p>
        </p:txBody>
      </p:sp>
      <p:sp>
        <p:nvSpPr>
          <p:cNvPr id="55" name="Shape 233">
            <a:extLst>
              <a:ext uri="{FF2B5EF4-FFF2-40B4-BE49-F238E27FC236}">
                <a16:creationId xmlns:a16="http://schemas.microsoft.com/office/drawing/2014/main" id="{5B7726B5-087A-048D-DE93-090ACF7CA3EE}"/>
              </a:ext>
            </a:extLst>
          </p:cNvPr>
          <p:cNvSpPr/>
          <p:nvPr/>
        </p:nvSpPr>
        <p:spPr>
          <a:xfrm>
            <a:off x="8347621" y="2595805"/>
            <a:ext cx="1093556"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800" b="1" dirty="0">
                <a:solidFill>
                  <a:srgbClr val="FF0000"/>
                </a:solidFill>
                <a:latin typeface="UTM Neo Sans Intel" pitchFamily="18" charset="0"/>
                <a:ea typeface="字魂17号-萌趣果冻体" panose="02000000000000000000" pitchFamily="2" charset="-122"/>
                <a:sym typeface="Lato Regular"/>
              </a:rPr>
              <a:t>13,6</a:t>
            </a:r>
          </a:p>
        </p:txBody>
      </p:sp>
      <p:sp>
        <p:nvSpPr>
          <p:cNvPr id="56" name="Shape 233">
            <a:extLst>
              <a:ext uri="{FF2B5EF4-FFF2-40B4-BE49-F238E27FC236}">
                <a16:creationId xmlns:a16="http://schemas.microsoft.com/office/drawing/2014/main" id="{A3592E13-D68A-11E2-E7F3-93DBA9F00F20}"/>
              </a:ext>
            </a:extLst>
          </p:cNvPr>
          <p:cNvSpPr/>
          <p:nvPr/>
        </p:nvSpPr>
        <p:spPr>
          <a:xfrm>
            <a:off x="9394818" y="2610477"/>
            <a:ext cx="983399" cy="599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a:latin typeface="UTM Neo Sans Intel" pitchFamily="18" charset="0"/>
              <a:ea typeface="字魂17号-萌趣果冻体" panose="02000000000000000000" pitchFamily="2" charset="-122"/>
              <a:sym typeface="Lato Regular"/>
            </a:endParaRPr>
          </a:p>
        </p:txBody>
      </p:sp>
      <p:sp>
        <p:nvSpPr>
          <p:cNvPr id="57" name="TextBox 56">
            <a:extLst>
              <a:ext uri="{FF2B5EF4-FFF2-40B4-BE49-F238E27FC236}">
                <a16:creationId xmlns:a16="http://schemas.microsoft.com/office/drawing/2014/main" id="{2495BD2A-FC8A-ABBA-A825-4E34F9EF1259}"/>
              </a:ext>
            </a:extLst>
          </p:cNvPr>
          <p:cNvSpPr txBox="1"/>
          <p:nvPr/>
        </p:nvSpPr>
        <p:spPr>
          <a:xfrm>
            <a:off x="9096633" y="2655494"/>
            <a:ext cx="1114408" cy="523220"/>
          </a:xfrm>
          <a:prstGeom prst="rect">
            <a:avLst/>
          </a:prstGeom>
          <a:noFill/>
        </p:spPr>
        <p:txBody>
          <a:bodyPr wrap="none" rtlCol="0">
            <a:spAutoFit/>
          </a:bodyPr>
          <a:lstStyle/>
          <a:p>
            <a:r>
              <a:rPr lang="en-US" sz="2800" b="1" dirty="0">
                <a:solidFill>
                  <a:srgbClr val="1F2020"/>
                </a:solidFill>
                <a:latin typeface="UTM Neo Sans Intel" pitchFamily="18" charset="0"/>
                <a:ea typeface="字魂17号-萌趣果冻体" panose="02000000000000000000" pitchFamily="2" charset="-122"/>
                <a:sym typeface="Lato Regular"/>
              </a:rPr>
              <a:t>–</a:t>
            </a:r>
            <a:r>
              <a:rPr lang="en-US" sz="2800" b="1" dirty="0">
                <a:latin typeface="UTM Neo Sans Intel" pitchFamily="18" charset="0"/>
              </a:rPr>
              <a:t> 2,7 </a:t>
            </a:r>
          </a:p>
        </p:txBody>
      </p:sp>
      <p:sp>
        <p:nvSpPr>
          <p:cNvPr id="58" name="TextBox 57">
            <a:extLst>
              <a:ext uri="{FF2B5EF4-FFF2-40B4-BE49-F238E27FC236}">
                <a16:creationId xmlns:a16="http://schemas.microsoft.com/office/drawing/2014/main" id="{9934C4EF-33FB-F73A-51D2-72FAAA35FD23}"/>
              </a:ext>
            </a:extLst>
          </p:cNvPr>
          <p:cNvSpPr txBox="1"/>
          <p:nvPr/>
        </p:nvSpPr>
        <p:spPr>
          <a:xfrm>
            <a:off x="8744994" y="3319083"/>
            <a:ext cx="1027845" cy="523220"/>
          </a:xfrm>
          <a:prstGeom prst="rect">
            <a:avLst/>
          </a:prstGeom>
          <a:noFill/>
        </p:spPr>
        <p:txBody>
          <a:bodyPr wrap="none" rtlCol="0">
            <a:spAutoFit/>
          </a:bodyPr>
          <a:lstStyle/>
          <a:p>
            <a:r>
              <a:rPr lang="en-US" sz="2800" b="1" dirty="0">
                <a:latin typeface="UTM Neo Sans Intel" pitchFamily="18" charset="0"/>
              </a:rPr>
              <a:t>10,9 </a:t>
            </a:r>
          </a:p>
        </p:txBody>
      </p:sp>
    </p:spTree>
    <p:extLst>
      <p:ext uri="{BB962C8B-B14F-4D97-AF65-F5344CB8AC3E}">
        <p14:creationId xmlns:p14="http://schemas.microsoft.com/office/powerpoint/2010/main" val="22318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left)">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left)">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left)">
                                      <p:cBhvr>
                                        <p:cTn id="84" dur="500"/>
                                        <p:tgtEl>
                                          <p:spTgt spid="5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left)">
                                      <p:cBhvr>
                                        <p:cTn id="89" dur="5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left)">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left)">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wipe(left)">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left)">
                                      <p:cBhvr>
                                        <p:cTn id="109" dur="500"/>
                                        <p:tgtEl>
                                          <p:spTgt spid="5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wipe(left)">
                                      <p:cBhvr>
                                        <p:cTn id="114" dur="500"/>
                                        <p:tgtEl>
                                          <p:spTgt spid="56"/>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wipe(left)">
                                      <p:cBhvr>
                                        <p:cTn id="1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C1AFD93-50F1-8C54-1CF0-F374191C4A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84" b="96892" l="2000" r="97556">
                        <a14:foregroundMark x1="25222" y1="3784" x2="77444" y2="11216"/>
                        <a14:foregroundMark x1="20667" y1="12027" x2="93556" y2="14730"/>
                        <a14:foregroundMark x1="63000" y1="2432" x2="89333" y2="4324"/>
                        <a14:foregroundMark x1="89333" y1="4324" x2="97222" y2="12568"/>
                        <a14:foregroundMark x1="97222" y1="12568" x2="97556" y2="13784"/>
                        <a14:foregroundMark x1="92333" y1="3784" x2="94222" y2="5676"/>
                        <a14:foregroundMark x1="21556" y1="10946" x2="21778" y2="35000"/>
                        <a14:foregroundMark x1="18000" y1="22027" x2="19778" y2="34054"/>
                        <a14:foregroundMark x1="19778" y1="34054" x2="25667" y2="48378"/>
                        <a14:foregroundMark x1="25667" y1="48378" x2="27111" y2="49865"/>
                        <a14:foregroundMark x1="14556" y1="33514" x2="44556" y2="52703"/>
                        <a14:foregroundMark x1="44556" y1="52703" x2="78222" y2="57838"/>
                        <a14:foregroundMark x1="19444" y1="40135" x2="21667" y2="45811"/>
                        <a14:foregroundMark x1="28000" y1="8243" x2="35000" y2="10676"/>
                        <a14:foregroundMark x1="72000" y1="49595" x2="78556" y2="57838"/>
                        <a14:foregroundMark x1="80667" y1="55946" x2="84556" y2="76757"/>
                        <a14:foregroundMark x1="84556" y1="76757" x2="80667" y2="84595"/>
                        <a14:foregroundMark x1="80667" y1="84595" x2="2000" y2="89324"/>
                        <a14:foregroundMark x1="3000" y1="92162" x2="48556" y2="96892"/>
                        <a14:foregroundMark x1="48556" y1="96892" x2="69556" y2="92568"/>
                        <a14:backgroundMark x1="4111" y1="4865" x2="5667" y2="36622"/>
                        <a14:backgroundMark x1="32889" y1="20946" x2="75333" y2="25135"/>
                      </a14:backgroundRemoval>
                    </a14:imgEffect>
                  </a14:imgLayer>
                </a14:imgProps>
              </a:ext>
            </a:extLst>
          </a:blip>
          <a:stretch>
            <a:fillRect/>
          </a:stretch>
        </p:blipFill>
        <p:spPr>
          <a:xfrm>
            <a:off x="2369422" y="979265"/>
            <a:ext cx="6889064" cy="4771327"/>
          </a:xfrm>
          <a:prstGeom prst="rect">
            <a:avLst/>
          </a:prstGeom>
        </p:spPr>
      </p:pic>
      <p:pic>
        <p:nvPicPr>
          <p:cNvPr id="6" name="Picture 5">
            <a:extLst>
              <a:ext uri="{FF2B5EF4-FFF2-40B4-BE49-F238E27FC236}">
                <a16:creationId xmlns:a16="http://schemas.microsoft.com/office/drawing/2014/main" id="{931BA2A6-39B5-6A73-C79C-6983110C2660}"/>
              </a:ext>
            </a:extLst>
          </p:cNvPr>
          <p:cNvPicPr>
            <a:picLocks noChangeAspect="1"/>
          </p:cNvPicPr>
          <p:nvPr/>
        </p:nvPicPr>
        <p:blipFill>
          <a:blip r:embed="rId6"/>
          <a:stretch>
            <a:fillRect/>
          </a:stretch>
        </p:blipFill>
        <p:spPr>
          <a:xfrm>
            <a:off x="3888190" y="4355462"/>
            <a:ext cx="1805640" cy="1717385"/>
          </a:xfrm>
          <a:prstGeom prst="rect">
            <a:avLst/>
          </a:prstGeom>
        </p:spPr>
      </p:pic>
      <p:pic>
        <p:nvPicPr>
          <p:cNvPr id="7" name="Picture 6">
            <a:extLst>
              <a:ext uri="{FF2B5EF4-FFF2-40B4-BE49-F238E27FC236}">
                <a16:creationId xmlns:a16="http://schemas.microsoft.com/office/drawing/2014/main" id="{A0FC4AFF-E147-52FC-A993-6EBFC3287350}"/>
              </a:ext>
            </a:extLst>
          </p:cNvPr>
          <p:cNvPicPr>
            <a:picLocks noChangeAspect="1"/>
          </p:cNvPicPr>
          <p:nvPr/>
        </p:nvPicPr>
        <p:blipFill>
          <a:blip r:embed="rId6"/>
          <a:stretch>
            <a:fillRect/>
          </a:stretch>
        </p:blipFill>
        <p:spPr>
          <a:xfrm>
            <a:off x="7490472" y="3801863"/>
            <a:ext cx="1805640" cy="1717385"/>
          </a:xfrm>
          <a:prstGeom prst="rect">
            <a:avLst/>
          </a:prstGeom>
        </p:spPr>
      </p:pic>
      <p:pic>
        <p:nvPicPr>
          <p:cNvPr id="8" name="Picture 7">
            <a:extLst>
              <a:ext uri="{FF2B5EF4-FFF2-40B4-BE49-F238E27FC236}">
                <a16:creationId xmlns:a16="http://schemas.microsoft.com/office/drawing/2014/main" id="{F953B314-7198-6DC0-4729-18174EC107D3}"/>
              </a:ext>
            </a:extLst>
          </p:cNvPr>
          <p:cNvPicPr>
            <a:picLocks noChangeAspect="1"/>
          </p:cNvPicPr>
          <p:nvPr/>
        </p:nvPicPr>
        <p:blipFill>
          <a:blip r:embed="rId6"/>
          <a:stretch>
            <a:fillRect/>
          </a:stretch>
        </p:blipFill>
        <p:spPr>
          <a:xfrm>
            <a:off x="3552303" y="2084478"/>
            <a:ext cx="1805640" cy="1717385"/>
          </a:xfrm>
          <a:prstGeom prst="rect">
            <a:avLst/>
          </a:prstGeom>
        </p:spPr>
      </p:pic>
      <p:pic>
        <p:nvPicPr>
          <p:cNvPr id="4" name="Picture 3">
            <a:extLst>
              <a:ext uri="{FF2B5EF4-FFF2-40B4-BE49-F238E27FC236}">
                <a16:creationId xmlns:a16="http://schemas.microsoft.com/office/drawing/2014/main" id="{58F8B7A4-1C8F-5946-6655-522263223583}"/>
              </a:ext>
            </a:extLst>
          </p:cNvPr>
          <p:cNvPicPr>
            <a:picLocks noChangeAspect="1"/>
          </p:cNvPicPr>
          <p:nvPr/>
        </p:nvPicPr>
        <p:blipFill>
          <a:blip r:embed="rId7"/>
          <a:stretch>
            <a:fillRect/>
          </a:stretch>
        </p:blipFill>
        <p:spPr>
          <a:xfrm>
            <a:off x="9296112" y="480060"/>
            <a:ext cx="2381250" cy="2381250"/>
          </a:xfrm>
          <a:prstGeom prst="rect">
            <a:avLst/>
          </a:prstGeom>
        </p:spPr>
      </p:pic>
      <p:pic>
        <p:nvPicPr>
          <p:cNvPr id="2" name="Picture 1" descr="Không có mô tả ảnh.">
            <a:extLst>
              <a:ext uri="{FF2B5EF4-FFF2-40B4-BE49-F238E27FC236}">
                <a16:creationId xmlns:a16="http://schemas.microsoft.com/office/drawing/2014/main" id="{F5BB7E13-839C-B692-C3CB-11E6531DD44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7265097" y="1875051"/>
            <a:ext cx="2271134" cy="2744574"/>
          </a:xfrm>
          <a:prstGeom prst="rect">
            <a:avLst/>
          </a:prstGeom>
          <a:noFill/>
          <a:extLst>
            <a:ext uri="{909E8E84-426E-40DD-AFC4-6F175D3DCCD1}">
              <a14:hiddenFill xmlns:a14="http://schemas.microsoft.com/office/drawing/2010/main">
                <a:solidFill>
                  <a:srgbClr val="FFFFFF"/>
                </a:solidFill>
              </a14:hiddenFill>
            </a:ext>
          </a:extLst>
        </p:spPr>
      </p:pic>
      <p:pic>
        <p:nvPicPr>
          <p:cNvPr id="10" name="Am-thanh-phep-thuat-www_nhacchuongvui_com">
            <a:hlinkClick r:id="" action="ppaction://media"/>
            <a:extLst>
              <a:ext uri="{FF2B5EF4-FFF2-40B4-BE49-F238E27FC236}">
                <a16:creationId xmlns:a16="http://schemas.microsoft.com/office/drawing/2014/main" id="{E53CE2AC-3D82-D4E7-3980-33653BD6EA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4506" y="6172201"/>
            <a:ext cx="640291" cy="640291"/>
          </a:xfrm>
          <a:prstGeom prst="rect">
            <a:avLst/>
          </a:prstGeom>
        </p:spPr>
      </p:pic>
      <p:pic>
        <p:nvPicPr>
          <p:cNvPr id="3" name="Picture 2">
            <a:extLst>
              <a:ext uri="{FF2B5EF4-FFF2-40B4-BE49-F238E27FC236}">
                <a16:creationId xmlns:a16="http://schemas.microsoft.com/office/drawing/2014/main" id="{62B613F1-F4EF-C6A4-8005-705555E95618}"/>
              </a:ext>
            </a:extLst>
          </p:cNvPr>
          <p:cNvPicPr>
            <a:picLocks noChangeAspect="1"/>
          </p:cNvPicPr>
          <p:nvPr/>
        </p:nvPicPr>
        <p:blipFill>
          <a:blip r:embed="rId6"/>
          <a:stretch>
            <a:fillRect/>
          </a:stretch>
        </p:blipFill>
        <p:spPr>
          <a:xfrm>
            <a:off x="5968865" y="406132"/>
            <a:ext cx="1805640" cy="1717385"/>
          </a:xfrm>
          <a:prstGeom prst="rect">
            <a:avLst/>
          </a:prstGeom>
        </p:spPr>
      </p:pic>
    </p:spTree>
    <p:extLst>
      <p:ext uri="{BB962C8B-B14F-4D97-AF65-F5344CB8AC3E}">
        <p14:creationId xmlns:p14="http://schemas.microsoft.com/office/powerpoint/2010/main" val="4058221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04167E-6 -1.11111E-6 L -0.09154 -0.00532 C -0.11042 -0.00648 -0.13893 -0.00694 -0.16914 -0.00694 C -0.20274 -0.00694 -0.23034 -0.00648 -0.24935 -0.00532 L -0.33984 -1.11111E-6 " pathEditMode="relative" rAng="0" ptsTypes="AAAAA">
                                      <p:cBhvr>
                                        <p:cTn id="6" dur="2000" fill="hold"/>
                                        <p:tgtEl>
                                          <p:spTgt spid="2"/>
                                        </p:tgtEl>
                                        <p:attrNameLst>
                                          <p:attrName>ppt_x</p:attrName>
                                          <p:attrName>ppt_y</p:attrName>
                                        </p:attrNameLst>
                                      </p:cBhvr>
                                      <p:rCtr x="-16992" y="-347"/>
                                    </p:animMotion>
                                  </p:childTnLst>
                                </p:cTn>
                              </p:par>
                              <p:par>
                                <p:cTn id="7" presetID="1" presetClass="mediacall" presetSubtype="0" fill="hold" nodeType="withEffect">
                                  <p:stCondLst>
                                    <p:cond delay="0"/>
                                  </p:stCondLst>
                                  <p:childTnLst>
                                    <p:cmd type="call" cmd="playFrom(0.0)">
                                      <p:cBhvr>
                                        <p:cTn id="8" dur="51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1B27662-BD40-44DC-99F5-516479EF1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sp>
        <p:nvSpPr>
          <p:cNvPr id="15" name="Freeform: Shape 14">
            <a:extLst>
              <a:ext uri="{FF2B5EF4-FFF2-40B4-BE49-F238E27FC236}">
                <a16:creationId xmlns:a16="http://schemas.microsoft.com/office/drawing/2014/main" id="{03D3F3CB-F0EE-4573-876B-6F76CC77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67534"/>
            <a:ext cx="12192000" cy="2390466"/>
          </a:xfrm>
          <a:custGeom>
            <a:avLst/>
            <a:gdLst>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975769 w 12192000"/>
              <a:gd name="connsiteY25" fmla="*/ 358875 h 2390466"/>
              <a:gd name="connsiteX26" fmla="*/ 6340771 w 12192000"/>
              <a:gd name="connsiteY26" fmla="*/ 358875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6340771 w 12192000"/>
              <a:gd name="connsiteY26" fmla="*/ 358875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406041 w 12192000"/>
              <a:gd name="connsiteY29" fmla="*/ 496082 h 2390466"/>
              <a:gd name="connsiteX30" fmla="*/ 6548466 w 12192000"/>
              <a:gd name="connsiteY30" fmla="*/ 466618 h 2390466"/>
              <a:gd name="connsiteX31" fmla="*/ 6673201 w 12192000"/>
              <a:gd name="connsiteY31" fmla="*/ 450192 h 2390466"/>
              <a:gd name="connsiteX32" fmla="*/ 6686986 w 12192000"/>
              <a:gd name="connsiteY32" fmla="*/ 449182 h 2390466"/>
              <a:gd name="connsiteX33" fmla="*/ 6738693 w 12192000"/>
              <a:gd name="connsiteY33" fmla="*/ 453246 h 2390466"/>
              <a:gd name="connsiteX34" fmla="*/ 6970467 w 12192000"/>
              <a:gd name="connsiteY34" fmla="*/ 419633 h 2390466"/>
              <a:gd name="connsiteX35" fmla="*/ 7042198 w 12192000"/>
              <a:gd name="connsiteY35" fmla="*/ 421879 h 2390466"/>
              <a:gd name="connsiteX36" fmla="*/ 7077073 w 12192000"/>
              <a:gd name="connsiteY36" fmla="*/ 418698 h 2390466"/>
              <a:gd name="connsiteX37" fmla="*/ 7083030 w 12192000"/>
              <a:gd name="connsiteY37" fmla="*/ 418582 h 2390466"/>
              <a:gd name="connsiteX38" fmla="*/ 7124039 w 12192000"/>
              <a:gd name="connsiteY38" fmla="*/ 420736 h 2390466"/>
              <a:gd name="connsiteX39" fmla="*/ 7184925 w 12192000"/>
              <a:gd name="connsiteY39" fmla="*/ 428516 h 2390466"/>
              <a:gd name="connsiteX40" fmla="*/ 7247913 w 12192000"/>
              <a:gd name="connsiteY40" fmla="*/ 444836 h 2390466"/>
              <a:gd name="connsiteX41" fmla="*/ 7284338 w 12192000"/>
              <a:gd name="connsiteY41" fmla="*/ 451699 h 2390466"/>
              <a:gd name="connsiteX42" fmla="*/ 7309614 w 12192000"/>
              <a:gd name="connsiteY42" fmla="*/ 459228 h 2390466"/>
              <a:gd name="connsiteX43" fmla="*/ 7380560 w 12192000"/>
              <a:gd name="connsiteY43" fmla="*/ 464765 h 2390466"/>
              <a:gd name="connsiteX44" fmla="*/ 7500925 w 12192000"/>
              <a:gd name="connsiteY44" fmla="*/ 468250 h 2390466"/>
              <a:gd name="connsiteX45" fmla="*/ 7551687 w 12192000"/>
              <a:gd name="connsiteY45" fmla="*/ 486478 h 2390466"/>
              <a:gd name="connsiteX46" fmla="*/ 7655497 w 12192000"/>
              <a:gd name="connsiteY46" fmla="*/ 485382 h 2390466"/>
              <a:gd name="connsiteX47" fmla="*/ 7678276 w 12192000"/>
              <a:gd name="connsiteY47" fmla="*/ 478273 h 2390466"/>
              <a:gd name="connsiteX48" fmla="*/ 7732190 w 12192000"/>
              <a:gd name="connsiteY48" fmla="*/ 471988 h 2390466"/>
              <a:gd name="connsiteX49" fmla="*/ 7812936 w 12192000"/>
              <a:gd name="connsiteY49" fmla="*/ 451403 h 2390466"/>
              <a:gd name="connsiteX50" fmla="*/ 7901019 w 12192000"/>
              <a:gd name="connsiteY50" fmla="*/ 427394 h 2390466"/>
              <a:gd name="connsiteX51" fmla="*/ 7953628 w 12192000"/>
              <a:gd name="connsiteY51" fmla="*/ 414800 h 2390466"/>
              <a:gd name="connsiteX52" fmla="*/ 7959483 w 12192000"/>
              <a:gd name="connsiteY52" fmla="*/ 413640 h 2390466"/>
              <a:gd name="connsiteX53" fmla="*/ 8000268 w 12192000"/>
              <a:gd name="connsiteY53" fmla="*/ 408559 h 2390466"/>
              <a:gd name="connsiteX54" fmla="*/ 8126468 w 12192000"/>
              <a:gd name="connsiteY54" fmla="*/ 410535 h 2390466"/>
              <a:gd name="connsiteX55" fmla="*/ 8163540 w 12192000"/>
              <a:gd name="connsiteY55" fmla="*/ 410897 h 2390466"/>
              <a:gd name="connsiteX56" fmla="*/ 8189733 w 12192000"/>
              <a:gd name="connsiteY56" fmla="*/ 413869 h 2390466"/>
              <a:gd name="connsiteX57" fmla="*/ 8260604 w 12192000"/>
              <a:gd name="connsiteY57" fmla="*/ 406866 h 2390466"/>
              <a:gd name="connsiteX58" fmla="*/ 8379838 w 12192000"/>
              <a:gd name="connsiteY58" fmla="*/ 389167 h 2390466"/>
              <a:gd name="connsiteX59" fmla="*/ 8433895 w 12192000"/>
              <a:gd name="connsiteY59" fmla="*/ 393057 h 2390466"/>
              <a:gd name="connsiteX60" fmla="*/ 8624741 w 12192000"/>
              <a:gd name="connsiteY60" fmla="*/ 369980 h 2390466"/>
              <a:gd name="connsiteX61" fmla="*/ 8786230 w 12192000"/>
              <a:gd name="connsiteY61" fmla="*/ 358126 h 2390466"/>
              <a:gd name="connsiteX62" fmla="*/ 8911903 w 12192000"/>
              <a:gd name="connsiteY62" fmla="*/ 342099 h 2390466"/>
              <a:gd name="connsiteX63" fmla="*/ 9182090 w 12192000"/>
              <a:gd name="connsiteY63" fmla="*/ 301277 h 2390466"/>
              <a:gd name="connsiteX64" fmla="*/ 9196066 w 12192000"/>
              <a:gd name="connsiteY64" fmla="*/ 291440 h 2390466"/>
              <a:gd name="connsiteX65" fmla="*/ 9249142 w 12192000"/>
              <a:gd name="connsiteY65" fmla="*/ 276200 h 2390466"/>
              <a:gd name="connsiteX66" fmla="*/ 9316564 w 12192000"/>
              <a:gd name="connsiteY66" fmla="*/ 259543 h 2390466"/>
              <a:gd name="connsiteX67" fmla="*/ 9317108 w 12192000"/>
              <a:gd name="connsiteY67" fmla="*/ 260495 h 2390466"/>
              <a:gd name="connsiteX68" fmla="*/ 9348338 w 12192000"/>
              <a:gd name="connsiteY68" fmla="*/ 264323 h 2390466"/>
              <a:gd name="connsiteX69" fmla="*/ 9473084 w 12192000"/>
              <a:gd name="connsiteY69" fmla="*/ 266063 h 2390466"/>
              <a:gd name="connsiteX70" fmla="*/ 9478478 w 12192000"/>
              <a:gd name="connsiteY70" fmla="*/ 266804 h 2390466"/>
              <a:gd name="connsiteX71" fmla="*/ 9715853 w 12192000"/>
              <a:gd name="connsiteY71" fmla="*/ 258126 h 2390466"/>
              <a:gd name="connsiteX72" fmla="*/ 9818432 w 12192000"/>
              <a:gd name="connsiteY72" fmla="*/ 252883 h 2390466"/>
              <a:gd name="connsiteX73" fmla="*/ 9904781 w 12192000"/>
              <a:gd name="connsiteY73" fmla="*/ 257651 h 2390466"/>
              <a:gd name="connsiteX74" fmla="*/ 10027169 w 12192000"/>
              <a:gd name="connsiteY74" fmla="*/ 245494 h 2390466"/>
              <a:gd name="connsiteX75" fmla="*/ 10133939 w 12192000"/>
              <a:gd name="connsiteY75" fmla="*/ 205160 h 2390466"/>
              <a:gd name="connsiteX76" fmla="*/ 10149756 w 12192000"/>
              <a:gd name="connsiteY76" fmla="*/ 197031 h 2390466"/>
              <a:gd name="connsiteX77" fmla="*/ 10314272 w 12192000"/>
              <a:gd name="connsiteY77" fmla="*/ 148538 h 2390466"/>
              <a:gd name="connsiteX78" fmla="*/ 10432944 w 12192000"/>
              <a:gd name="connsiteY78" fmla="*/ 122284 h 2390466"/>
              <a:gd name="connsiteX79" fmla="*/ 10554052 w 12192000"/>
              <a:gd name="connsiteY79" fmla="*/ 72143 h 2390466"/>
              <a:gd name="connsiteX80" fmla="*/ 10757451 w 12192000"/>
              <a:gd name="connsiteY80" fmla="*/ 6065 h 2390466"/>
              <a:gd name="connsiteX81" fmla="*/ 10801045 w 12192000"/>
              <a:gd name="connsiteY81"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284338 w 12192000"/>
              <a:gd name="connsiteY40" fmla="*/ 451699 h 2390466"/>
              <a:gd name="connsiteX41" fmla="*/ 7309614 w 12192000"/>
              <a:gd name="connsiteY41" fmla="*/ 459228 h 2390466"/>
              <a:gd name="connsiteX42" fmla="*/ 7380560 w 12192000"/>
              <a:gd name="connsiteY42" fmla="*/ 464765 h 2390466"/>
              <a:gd name="connsiteX43" fmla="*/ 7500925 w 12192000"/>
              <a:gd name="connsiteY43" fmla="*/ 468250 h 2390466"/>
              <a:gd name="connsiteX44" fmla="*/ 7551687 w 12192000"/>
              <a:gd name="connsiteY44" fmla="*/ 486478 h 2390466"/>
              <a:gd name="connsiteX45" fmla="*/ 7655497 w 12192000"/>
              <a:gd name="connsiteY45" fmla="*/ 485382 h 2390466"/>
              <a:gd name="connsiteX46" fmla="*/ 7678276 w 12192000"/>
              <a:gd name="connsiteY46" fmla="*/ 478273 h 2390466"/>
              <a:gd name="connsiteX47" fmla="*/ 7732190 w 12192000"/>
              <a:gd name="connsiteY47" fmla="*/ 471988 h 2390466"/>
              <a:gd name="connsiteX48" fmla="*/ 7812936 w 12192000"/>
              <a:gd name="connsiteY48" fmla="*/ 451403 h 2390466"/>
              <a:gd name="connsiteX49" fmla="*/ 7901019 w 12192000"/>
              <a:gd name="connsiteY49" fmla="*/ 427394 h 2390466"/>
              <a:gd name="connsiteX50" fmla="*/ 7953628 w 12192000"/>
              <a:gd name="connsiteY50" fmla="*/ 414800 h 2390466"/>
              <a:gd name="connsiteX51" fmla="*/ 7959483 w 12192000"/>
              <a:gd name="connsiteY51" fmla="*/ 413640 h 2390466"/>
              <a:gd name="connsiteX52" fmla="*/ 8000268 w 12192000"/>
              <a:gd name="connsiteY52" fmla="*/ 408559 h 2390466"/>
              <a:gd name="connsiteX53" fmla="*/ 8126468 w 12192000"/>
              <a:gd name="connsiteY53" fmla="*/ 410535 h 2390466"/>
              <a:gd name="connsiteX54" fmla="*/ 8163540 w 12192000"/>
              <a:gd name="connsiteY54" fmla="*/ 410897 h 2390466"/>
              <a:gd name="connsiteX55" fmla="*/ 8189733 w 12192000"/>
              <a:gd name="connsiteY55" fmla="*/ 413869 h 2390466"/>
              <a:gd name="connsiteX56" fmla="*/ 8260604 w 12192000"/>
              <a:gd name="connsiteY56" fmla="*/ 406866 h 2390466"/>
              <a:gd name="connsiteX57" fmla="*/ 8379838 w 12192000"/>
              <a:gd name="connsiteY57" fmla="*/ 389167 h 2390466"/>
              <a:gd name="connsiteX58" fmla="*/ 8433895 w 12192000"/>
              <a:gd name="connsiteY58" fmla="*/ 393057 h 2390466"/>
              <a:gd name="connsiteX59" fmla="*/ 8624741 w 12192000"/>
              <a:gd name="connsiteY59" fmla="*/ 369980 h 2390466"/>
              <a:gd name="connsiteX60" fmla="*/ 8786230 w 12192000"/>
              <a:gd name="connsiteY60" fmla="*/ 358126 h 2390466"/>
              <a:gd name="connsiteX61" fmla="*/ 8911903 w 12192000"/>
              <a:gd name="connsiteY61" fmla="*/ 342099 h 2390466"/>
              <a:gd name="connsiteX62" fmla="*/ 9182090 w 12192000"/>
              <a:gd name="connsiteY62" fmla="*/ 301277 h 2390466"/>
              <a:gd name="connsiteX63" fmla="*/ 9196066 w 12192000"/>
              <a:gd name="connsiteY63" fmla="*/ 291440 h 2390466"/>
              <a:gd name="connsiteX64" fmla="*/ 9249142 w 12192000"/>
              <a:gd name="connsiteY64" fmla="*/ 276200 h 2390466"/>
              <a:gd name="connsiteX65" fmla="*/ 9316564 w 12192000"/>
              <a:gd name="connsiteY65" fmla="*/ 259543 h 2390466"/>
              <a:gd name="connsiteX66" fmla="*/ 9317108 w 12192000"/>
              <a:gd name="connsiteY66" fmla="*/ 260495 h 2390466"/>
              <a:gd name="connsiteX67" fmla="*/ 9348338 w 12192000"/>
              <a:gd name="connsiteY67" fmla="*/ 264323 h 2390466"/>
              <a:gd name="connsiteX68" fmla="*/ 9473084 w 12192000"/>
              <a:gd name="connsiteY68" fmla="*/ 266063 h 2390466"/>
              <a:gd name="connsiteX69" fmla="*/ 9478478 w 12192000"/>
              <a:gd name="connsiteY69" fmla="*/ 266804 h 2390466"/>
              <a:gd name="connsiteX70" fmla="*/ 9715853 w 12192000"/>
              <a:gd name="connsiteY70" fmla="*/ 258126 h 2390466"/>
              <a:gd name="connsiteX71" fmla="*/ 9818432 w 12192000"/>
              <a:gd name="connsiteY71" fmla="*/ 252883 h 2390466"/>
              <a:gd name="connsiteX72" fmla="*/ 9904781 w 12192000"/>
              <a:gd name="connsiteY72" fmla="*/ 257651 h 2390466"/>
              <a:gd name="connsiteX73" fmla="*/ 10027169 w 12192000"/>
              <a:gd name="connsiteY73" fmla="*/ 245494 h 2390466"/>
              <a:gd name="connsiteX74" fmla="*/ 10133939 w 12192000"/>
              <a:gd name="connsiteY74" fmla="*/ 205160 h 2390466"/>
              <a:gd name="connsiteX75" fmla="*/ 10149756 w 12192000"/>
              <a:gd name="connsiteY75" fmla="*/ 197031 h 2390466"/>
              <a:gd name="connsiteX76" fmla="*/ 10314272 w 12192000"/>
              <a:gd name="connsiteY76" fmla="*/ 148538 h 2390466"/>
              <a:gd name="connsiteX77" fmla="*/ 10432944 w 12192000"/>
              <a:gd name="connsiteY77" fmla="*/ 122284 h 2390466"/>
              <a:gd name="connsiteX78" fmla="*/ 10554052 w 12192000"/>
              <a:gd name="connsiteY78" fmla="*/ 72143 h 2390466"/>
              <a:gd name="connsiteX79" fmla="*/ 10757451 w 12192000"/>
              <a:gd name="connsiteY79" fmla="*/ 6065 h 2390466"/>
              <a:gd name="connsiteX80" fmla="*/ 10801045 w 12192000"/>
              <a:gd name="connsiteY80"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380560 w 12192000"/>
              <a:gd name="connsiteY41" fmla="*/ 464765 h 2390466"/>
              <a:gd name="connsiteX42" fmla="*/ 7500925 w 12192000"/>
              <a:gd name="connsiteY42" fmla="*/ 468250 h 2390466"/>
              <a:gd name="connsiteX43" fmla="*/ 7551687 w 12192000"/>
              <a:gd name="connsiteY43" fmla="*/ 486478 h 2390466"/>
              <a:gd name="connsiteX44" fmla="*/ 7655497 w 12192000"/>
              <a:gd name="connsiteY44" fmla="*/ 485382 h 2390466"/>
              <a:gd name="connsiteX45" fmla="*/ 7678276 w 12192000"/>
              <a:gd name="connsiteY45" fmla="*/ 478273 h 2390466"/>
              <a:gd name="connsiteX46" fmla="*/ 7732190 w 12192000"/>
              <a:gd name="connsiteY46" fmla="*/ 471988 h 2390466"/>
              <a:gd name="connsiteX47" fmla="*/ 7812936 w 12192000"/>
              <a:gd name="connsiteY47" fmla="*/ 451403 h 2390466"/>
              <a:gd name="connsiteX48" fmla="*/ 7901019 w 12192000"/>
              <a:gd name="connsiteY48" fmla="*/ 427394 h 2390466"/>
              <a:gd name="connsiteX49" fmla="*/ 7953628 w 12192000"/>
              <a:gd name="connsiteY49" fmla="*/ 414800 h 2390466"/>
              <a:gd name="connsiteX50" fmla="*/ 7959483 w 12192000"/>
              <a:gd name="connsiteY50" fmla="*/ 413640 h 2390466"/>
              <a:gd name="connsiteX51" fmla="*/ 8000268 w 12192000"/>
              <a:gd name="connsiteY51" fmla="*/ 408559 h 2390466"/>
              <a:gd name="connsiteX52" fmla="*/ 8126468 w 12192000"/>
              <a:gd name="connsiteY52" fmla="*/ 410535 h 2390466"/>
              <a:gd name="connsiteX53" fmla="*/ 8163540 w 12192000"/>
              <a:gd name="connsiteY53" fmla="*/ 410897 h 2390466"/>
              <a:gd name="connsiteX54" fmla="*/ 8189733 w 12192000"/>
              <a:gd name="connsiteY54" fmla="*/ 413869 h 2390466"/>
              <a:gd name="connsiteX55" fmla="*/ 8260604 w 12192000"/>
              <a:gd name="connsiteY55" fmla="*/ 406866 h 2390466"/>
              <a:gd name="connsiteX56" fmla="*/ 8379838 w 12192000"/>
              <a:gd name="connsiteY56" fmla="*/ 389167 h 2390466"/>
              <a:gd name="connsiteX57" fmla="*/ 8433895 w 12192000"/>
              <a:gd name="connsiteY57" fmla="*/ 393057 h 2390466"/>
              <a:gd name="connsiteX58" fmla="*/ 8624741 w 12192000"/>
              <a:gd name="connsiteY58" fmla="*/ 369980 h 2390466"/>
              <a:gd name="connsiteX59" fmla="*/ 8786230 w 12192000"/>
              <a:gd name="connsiteY59" fmla="*/ 358126 h 2390466"/>
              <a:gd name="connsiteX60" fmla="*/ 8911903 w 12192000"/>
              <a:gd name="connsiteY60" fmla="*/ 342099 h 2390466"/>
              <a:gd name="connsiteX61" fmla="*/ 9182090 w 12192000"/>
              <a:gd name="connsiteY61" fmla="*/ 301277 h 2390466"/>
              <a:gd name="connsiteX62" fmla="*/ 9196066 w 12192000"/>
              <a:gd name="connsiteY62" fmla="*/ 291440 h 2390466"/>
              <a:gd name="connsiteX63" fmla="*/ 9249142 w 12192000"/>
              <a:gd name="connsiteY63" fmla="*/ 276200 h 2390466"/>
              <a:gd name="connsiteX64" fmla="*/ 9316564 w 12192000"/>
              <a:gd name="connsiteY64" fmla="*/ 259543 h 2390466"/>
              <a:gd name="connsiteX65" fmla="*/ 9317108 w 12192000"/>
              <a:gd name="connsiteY65" fmla="*/ 260495 h 2390466"/>
              <a:gd name="connsiteX66" fmla="*/ 9348338 w 12192000"/>
              <a:gd name="connsiteY66" fmla="*/ 264323 h 2390466"/>
              <a:gd name="connsiteX67" fmla="*/ 9473084 w 12192000"/>
              <a:gd name="connsiteY67" fmla="*/ 266063 h 2390466"/>
              <a:gd name="connsiteX68" fmla="*/ 9478478 w 12192000"/>
              <a:gd name="connsiteY68" fmla="*/ 266804 h 2390466"/>
              <a:gd name="connsiteX69" fmla="*/ 9715853 w 12192000"/>
              <a:gd name="connsiteY69" fmla="*/ 258126 h 2390466"/>
              <a:gd name="connsiteX70" fmla="*/ 9818432 w 12192000"/>
              <a:gd name="connsiteY70" fmla="*/ 252883 h 2390466"/>
              <a:gd name="connsiteX71" fmla="*/ 9904781 w 12192000"/>
              <a:gd name="connsiteY71" fmla="*/ 257651 h 2390466"/>
              <a:gd name="connsiteX72" fmla="*/ 10027169 w 12192000"/>
              <a:gd name="connsiteY72" fmla="*/ 245494 h 2390466"/>
              <a:gd name="connsiteX73" fmla="*/ 10133939 w 12192000"/>
              <a:gd name="connsiteY73" fmla="*/ 205160 h 2390466"/>
              <a:gd name="connsiteX74" fmla="*/ 10149756 w 12192000"/>
              <a:gd name="connsiteY74" fmla="*/ 197031 h 2390466"/>
              <a:gd name="connsiteX75" fmla="*/ 10314272 w 12192000"/>
              <a:gd name="connsiteY75" fmla="*/ 148538 h 2390466"/>
              <a:gd name="connsiteX76" fmla="*/ 10432944 w 12192000"/>
              <a:gd name="connsiteY76" fmla="*/ 122284 h 2390466"/>
              <a:gd name="connsiteX77" fmla="*/ 10554052 w 12192000"/>
              <a:gd name="connsiteY77" fmla="*/ 72143 h 2390466"/>
              <a:gd name="connsiteX78" fmla="*/ 10757451 w 12192000"/>
              <a:gd name="connsiteY78" fmla="*/ 6065 h 2390466"/>
              <a:gd name="connsiteX79" fmla="*/ 10801045 w 12192000"/>
              <a:gd name="connsiteY79"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812936 w 12192000"/>
              <a:gd name="connsiteY46" fmla="*/ 451403 h 2390466"/>
              <a:gd name="connsiteX47" fmla="*/ 7901019 w 12192000"/>
              <a:gd name="connsiteY47" fmla="*/ 427394 h 2390466"/>
              <a:gd name="connsiteX48" fmla="*/ 7953628 w 12192000"/>
              <a:gd name="connsiteY48" fmla="*/ 414800 h 2390466"/>
              <a:gd name="connsiteX49" fmla="*/ 7959483 w 12192000"/>
              <a:gd name="connsiteY49" fmla="*/ 413640 h 2390466"/>
              <a:gd name="connsiteX50" fmla="*/ 8000268 w 12192000"/>
              <a:gd name="connsiteY50" fmla="*/ 408559 h 2390466"/>
              <a:gd name="connsiteX51" fmla="*/ 8126468 w 12192000"/>
              <a:gd name="connsiteY51" fmla="*/ 410535 h 2390466"/>
              <a:gd name="connsiteX52" fmla="*/ 8163540 w 12192000"/>
              <a:gd name="connsiteY52" fmla="*/ 410897 h 2390466"/>
              <a:gd name="connsiteX53" fmla="*/ 8189733 w 12192000"/>
              <a:gd name="connsiteY53" fmla="*/ 413869 h 2390466"/>
              <a:gd name="connsiteX54" fmla="*/ 8260604 w 12192000"/>
              <a:gd name="connsiteY54" fmla="*/ 406866 h 2390466"/>
              <a:gd name="connsiteX55" fmla="*/ 8379838 w 12192000"/>
              <a:gd name="connsiteY55" fmla="*/ 389167 h 2390466"/>
              <a:gd name="connsiteX56" fmla="*/ 8433895 w 12192000"/>
              <a:gd name="connsiteY56" fmla="*/ 393057 h 2390466"/>
              <a:gd name="connsiteX57" fmla="*/ 8624741 w 12192000"/>
              <a:gd name="connsiteY57" fmla="*/ 369980 h 2390466"/>
              <a:gd name="connsiteX58" fmla="*/ 8786230 w 12192000"/>
              <a:gd name="connsiteY58" fmla="*/ 358126 h 2390466"/>
              <a:gd name="connsiteX59" fmla="*/ 8911903 w 12192000"/>
              <a:gd name="connsiteY59" fmla="*/ 342099 h 2390466"/>
              <a:gd name="connsiteX60" fmla="*/ 9182090 w 12192000"/>
              <a:gd name="connsiteY60" fmla="*/ 301277 h 2390466"/>
              <a:gd name="connsiteX61" fmla="*/ 9196066 w 12192000"/>
              <a:gd name="connsiteY61" fmla="*/ 291440 h 2390466"/>
              <a:gd name="connsiteX62" fmla="*/ 9249142 w 12192000"/>
              <a:gd name="connsiteY62" fmla="*/ 276200 h 2390466"/>
              <a:gd name="connsiteX63" fmla="*/ 9316564 w 12192000"/>
              <a:gd name="connsiteY63" fmla="*/ 259543 h 2390466"/>
              <a:gd name="connsiteX64" fmla="*/ 9317108 w 12192000"/>
              <a:gd name="connsiteY64" fmla="*/ 260495 h 2390466"/>
              <a:gd name="connsiteX65" fmla="*/ 9348338 w 12192000"/>
              <a:gd name="connsiteY65" fmla="*/ 264323 h 2390466"/>
              <a:gd name="connsiteX66" fmla="*/ 9473084 w 12192000"/>
              <a:gd name="connsiteY66" fmla="*/ 266063 h 2390466"/>
              <a:gd name="connsiteX67" fmla="*/ 9478478 w 12192000"/>
              <a:gd name="connsiteY67" fmla="*/ 266804 h 2390466"/>
              <a:gd name="connsiteX68" fmla="*/ 9715853 w 12192000"/>
              <a:gd name="connsiteY68" fmla="*/ 258126 h 2390466"/>
              <a:gd name="connsiteX69" fmla="*/ 9818432 w 12192000"/>
              <a:gd name="connsiteY69" fmla="*/ 252883 h 2390466"/>
              <a:gd name="connsiteX70" fmla="*/ 9904781 w 12192000"/>
              <a:gd name="connsiteY70" fmla="*/ 257651 h 2390466"/>
              <a:gd name="connsiteX71" fmla="*/ 10027169 w 12192000"/>
              <a:gd name="connsiteY71" fmla="*/ 245494 h 2390466"/>
              <a:gd name="connsiteX72" fmla="*/ 10133939 w 12192000"/>
              <a:gd name="connsiteY72" fmla="*/ 205160 h 2390466"/>
              <a:gd name="connsiteX73" fmla="*/ 10149756 w 12192000"/>
              <a:gd name="connsiteY73" fmla="*/ 197031 h 2390466"/>
              <a:gd name="connsiteX74" fmla="*/ 10314272 w 12192000"/>
              <a:gd name="connsiteY74" fmla="*/ 148538 h 2390466"/>
              <a:gd name="connsiteX75" fmla="*/ 10432944 w 12192000"/>
              <a:gd name="connsiteY75" fmla="*/ 122284 h 2390466"/>
              <a:gd name="connsiteX76" fmla="*/ 10554052 w 12192000"/>
              <a:gd name="connsiteY76" fmla="*/ 72143 h 2390466"/>
              <a:gd name="connsiteX77" fmla="*/ 10757451 w 12192000"/>
              <a:gd name="connsiteY77" fmla="*/ 6065 h 2390466"/>
              <a:gd name="connsiteX78" fmla="*/ 10801045 w 12192000"/>
              <a:gd name="connsiteY78"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975769 w 12192000"/>
              <a:gd name="connsiteY24" fmla="*/ 1596068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1834937 w 12192000"/>
              <a:gd name="connsiteY25" fmla="*/ 1549436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67911 w 12192000"/>
              <a:gd name="connsiteY26" fmla="*/ 911197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6340771 w 12192000"/>
              <a:gd name="connsiteY27" fmla="*/ 489318 h 2390466"/>
              <a:gd name="connsiteX28" fmla="*/ 6368917 w 12192000"/>
              <a:gd name="connsiteY28" fmla="*/ 487274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6340771 w 12192000"/>
              <a:gd name="connsiteY27" fmla="*/ 489318 h 2390466"/>
              <a:gd name="connsiteX28" fmla="*/ 6356643 w 12192000"/>
              <a:gd name="connsiteY28" fmla="*/ 597739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6356643 w 12192000"/>
              <a:gd name="connsiteY28" fmla="*/ 597739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5988429 w 12192000"/>
              <a:gd name="connsiteY28" fmla="*/ 610013 h 2390466"/>
              <a:gd name="connsiteX29" fmla="*/ 6548466 w 12192000"/>
              <a:gd name="connsiteY29" fmla="*/ 466618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 name="connsiteX0" fmla="*/ 10801045 w 12192000"/>
              <a:gd name="connsiteY0" fmla="*/ 201 h 2390466"/>
              <a:gd name="connsiteX1" fmla="*/ 10821038 w 12192000"/>
              <a:gd name="connsiteY1" fmla="*/ 2915 h 2390466"/>
              <a:gd name="connsiteX2" fmla="*/ 10835633 w 12192000"/>
              <a:gd name="connsiteY2" fmla="*/ 5460 h 2390466"/>
              <a:gd name="connsiteX3" fmla="*/ 10912235 w 12192000"/>
              <a:gd name="connsiteY3" fmla="*/ 11275 h 2390466"/>
              <a:gd name="connsiteX4" fmla="*/ 10996653 w 12192000"/>
              <a:gd name="connsiteY4" fmla="*/ 29720 h 2390466"/>
              <a:gd name="connsiteX5" fmla="*/ 11221749 w 12192000"/>
              <a:gd name="connsiteY5" fmla="*/ 20463 h 2390466"/>
              <a:gd name="connsiteX6" fmla="*/ 11379086 w 12192000"/>
              <a:gd name="connsiteY6" fmla="*/ 32130 h 2390466"/>
              <a:gd name="connsiteX7" fmla="*/ 11594775 w 12192000"/>
              <a:gd name="connsiteY7" fmla="*/ 63178 h 2390466"/>
              <a:gd name="connsiteX8" fmla="*/ 11671329 w 12192000"/>
              <a:gd name="connsiteY8" fmla="*/ 63198 h 2390466"/>
              <a:gd name="connsiteX9" fmla="*/ 11778165 w 12192000"/>
              <a:gd name="connsiteY9" fmla="*/ 89018 h 2390466"/>
              <a:gd name="connsiteX10" fmla="*/ 11815487 w 12192000"/>
              <a:gd name="connsiteY10" fmla="*/ 91973 h 2390466"/>
              <a:gd name="connsiteX11" fmla="*/ 11918614 w 12192000"/>
              <a:gd name="connsiteY11" fmla="*/ 104205 h 2390466"/>
              <a:gd name="connsiteX12" fmla="*/ 12114359 w 12192000"/>
              <a:gd name="connsiteY12" fmla="*/ 120975 h 2390466"/>
              <a:gd name="connsiteX13" fmla="*/ 12154355 w 12192000"/>
              <a:gd name="connsiteY13" fmla="*/ 133176 h 2390466"/>
              <a:gd name="connsiteX14" fmla="*/ 12187428 w 12192000"/>
              <a:gd name="connsiteY14" fmla="*/ 137775 h 2390466"/>
              <a:gd name="connsiteX15" fmla="*/ 12192000 w 12192000"/>
              <a:gd name="connsiteY15" fmla="*/ 138440 h 2390466"/>
              <a:gd name="connsiteX16" fmla="*/ 12192000 w 12192000"/>
              <a:gd name="connsiteY16" fmla="*/ 2390466 h 2390466"/>
              <a:gd name="connsiteX17" fmla="*/ 0 w 12192000"/>
              <a:gd name="connsiteY17" fmla="*/ 2390466 h 2390466"/>
              <a:gd name="connsiteX18" fmla="*/ 0 w 12192000"/>
              <a:gd name="connsiteY18" fmla="*/ 1588774 h 2390466"/>
              <a:gd name="connsiteX19" fmla="*/ 301314 w 12192000"/>
              <a:gd name="connsiteY19" fmla="*/ 1608551 h 2390466"/>
              <a:gd name="connsiteX20" fmla="*/ 542046 w 12192000"/>
              <a:gd name="connsiteY20" fmla="*/ 1590558 h 2390466"/>
              <a:gd name="connsiteX21" fmla="*/ 631576 w 12192000"/>
              <a:gd name="connsiteY21" fmla="*/ 1592277 h 2390466"/>
              <a:gd name="connsiteX22" fmla="*/ 833545 w 12192000"/>
              <a:gd name="connsiteY22" fmla="*/ 1592729 h 2390466"/>
              <a:gd name="connsiteX23" fmla="*/ 938627 w 12192000"/>
              <a:gd name="connsiteY23" fmla="*/ 1594718 h 2390466"/>
              <a:gd name="connsiteX24" fmla="*/ 1184424 w 12192000"/>
              <a:gd name="connsiteY24" fmla="*/ 1497877 h 2390466"/>
              <a:gd name="connsiteX25" fmla="*/ 2104961 w 12192000"/>
              <a:gd name="connsiteY25" fmla="*/ 1561710 h 2390466"/>
              <a:gd name="connsiteX26" fmla="*/ 4831089 w 12192000"/>
              <a:gd name="connsiteY26" fmla="*/ 984840 h 2390466"/>
              <a:gd name="connsiteX27" fmla="*/ 5665710 w 12192000"/>
              <a:gd name="connsiteY27" fmla="*/ 796164 h 2390466"/>
              <a:gd name="connsiteX28" fmla="*/ 5988429 w 12192000"/>
              <a:gd name="connsiteY28" fmla="*/ 610013 h 2390466"/>
              <a:gd name="connsiteX29" fmla="*/ 6352084 w 12192000"/>
              <a:gd name="connsiteY29" fmla="*/ 478892 h 2390466"/>
              <a:gd name="connsiteX30" fmla="*/ 6673201 w 12192000"/>
              <a:gd name="connsiteY30" fmla="*/ 450192 h 2390466"/>
              <a:gd name="connsiteX31" fmla="*/ 6686986 w 12192000"/>
              <a:gd name="connsiteY31" fmla="*/ 449182 h 2390466"/>
              <a:gd name="connsiteX32" fmla="*/ 6738693 w 12192000"/>
              <a:gd name="connsiteY32" fmla="*/ 453246 h 2390466"/>
              <a:gd name="connsiteX33" fmla="*/ 6970467 w 12192000"/>
              <a:gd name="connsiteY33" fmla="*/ 419633 h 2390466"/>
              <a:gd name="connsiteX34" fmla="*/ 7042198 w 12192000"/>
              <a:gd name="connsiteY34" fmla="*/ 421879 h 2390466"/>
              <a:gd name="connsiteX35" fmla="*/ 7077073 w 12192000"/>
              <a:gd name="connsiteY35" fmla="*/ 418698 h 2390466"/>
              <a:gd name="connsiteX36" fmla="*/ 7083030 w 12192000"/>
              <a:gd name="connsiteY36" fmla="*/ 418582 h 2390466"/>
              <a:gd name="connsiteX37" fmla="*/ 7124039 w 12192000"/>
              <a:gd name="connsiteY37" fmla="*/ 420736 h 2390466"/>
              <a:gd name="connsiteX38" fmla="*/ 7184925 w 12192000"/>
              <a:gd name="connsiteY38" fmla="*/ 428516 h 2390466"/>
              <a:gd name="connsiteX39" fmla="*/ 7247913 w 12192000"/>
              <a:gd name="connsiteY39" fmla="*/ 444836 h 2390466"/>
              <a:gd name="connsiteX40" fmla="*/ 7309614 w 12192000"/>
              <a:gd name="connsiteY40" fmla="*/ 459228 h 2390466"/>
              <a:gd name="connsiteX41" fmla="*/ 7500925 w 12192000"/>
              <a:gd name="connsiteY41" fmla="*/ 468250 h 2390466"/>
              <a:gd name="connsiteX42" fmla="*/ 7551687 w 12192000"/>
              <a:gd name="connsiteY42" fmla="*/ 486478 h 2390466"/>
              <a:gd name="connsiteX43" fmla="*/ 7655497 w 12192000"/>
              <a:gd name="connsiteY43" fmla="*/ 485382 h 2390466"/>
              <a:gd name="connsiteX44" fmla="*/ 7678276 w 12192000"/>
              <a:gd name="connsiteY44" fmla="*/ 478273 h 2390466"/>
              <a:gd name="connsiteX45" fmla="*/ 7732190 w 12192000"/>
              <a:gd name="connsiteY45" fmla="*/ 471988 h 2390466"/>
              <a:gd name="connsiteX46" fmla="*/ 7901019 w 12192000"/>
              <a:gd name="connsiteY46" fmla="*/ 427394 h 2390466"/>
              <a:gd name="connsiteX47" fmla="*/ 7953628 w 12192000"/>
              <a:gd name="connsiteY47" fmla="*/ 414800 h 2390466"/>
              <a:gd name="connsiteX48" fmla="*/ 7959483 w 12192000"/>
              <a:gd name="connsiteY48" fmla="*/ 413640 h 2390466"/>
              <a:gd name="connsiteX49" fmla="*/ 8000268 w 12192000"/>
              <a:gd name="connsiteY49" fmla="*/ 408559 h 2390466"/>
              <a:gd name="connsiteX50" fmla="*/ 8126468 w 12192000"/>
              <a:gd name="connsiteY50" fmla="*/ 410535 h 2390466"/>
              <a:gd name="connsiteX51" fmla="*/ 8163540 w 12192000"/>
              <a:gd name="connsiteY51" fmla="*/ 410897 h 2390466"/>
              <a:gd name="connsiteX52" fmla="*/ 8189733 w 12192000"/>
              <a:gd name="connsiteY52" fmla="*/ 413869 h 2390466"/>
              <a:gd name="connsiteX53" fmla="*/ 8260604 w 12192000"/>
              <a:gd name="connsiteY53" fmla="*/ 406866 h 2390466"/>
              <a:gd name="connsiteX54" fmla="*/ 8379838 w 12192000"/>
              <a:gd name="connsiteY54" fmla="*/ 389167 h 2390466"/>
              <a:gd name="connsiteX55" fmla="*/ 8433895 w 12192000"/>
              <a:gd name="connsiteY55" fmla="*/ 393057 h 2390466"/>
              <a:gd name="connsiteX56" fmla="*/ 8624741 w 12192000"/>
              <a:gd name="connsiteY56" fmla="*/ 369980 h 2390466"/>
              <a:gd name="connsiteX57" fmla="*/ 8786230 w 12192000"/>
              <a:gd name="connsiteY57" fmla="*/ 358126 h 2390466"/>
              <a:gd name="connsiteX58" fmla="*/ 8911903 w 12192000"/>
              <a:gd name="connsiteY58" fmla="*/ 342099 h 2390466"/>
              <a:gd name="connsiteX59" fmla="*/ 9182090 w 12192000"/>
              <a:gd name="connsiteY59" fmla="*/ 301277 h 2390466"/>
              <a:gd name="connsiteX60" fmla="*/ 9196066 w 12192000"/>
              <a:gd name="connsiteY60" fmla="*/ 291440 h 2390466"/>
              <a:gd name="connsiteX61" fmla="*/ 9249142 w 12192000"/>
              <a:gd name="connsiteY61" fmla="*/ 276200 h 2390466"/>
              <a:gd name="connsiteX62" fmla="*/ 9316564 w 12192000"/>
              <a:gd name="connsiteY62" fmla="*/ 259543 h 2390466"/>
              <a:gd name="connsiteX63" fmla="*/ 9317108 w 12192000"/>
              <a:gd name="connsiteY63" fmla="*/ 260495 h 2390466"/>
              <a:gd name="connsiteX64" fmla="*/ 9348338 w 12192000"/>
              <a:gd name="connsiteY64" fmla="*/ 264323 h 2390466"/>
              <a:gd name="connsiteX65" fmla="*/ 9473084 w 12192000"/>
              <a:gd name="connsiteY65" fmla="*/ 266063 h 2390466"/>
              <a:gd name="connsiteX66" fmla="*/ 9478478 w 12192000"/>
              <a:gd name="connsiteY66" fmla="*/ 266804 h 2390466"/>
              <a:gd name="connsiteX67" fmla="*/ 9715853 w 12192000"/>
              <a:gd name="connsiteY67" fmla="*/ 258126 h 2390466"/>
              <a:gd name="connsiteX68" fmla="*/ 9818432 w 12192000"/>
              <a:gd name="connsiteY68" fmla="*/ 252883 h 2390466"/>
              <a:gd name="connsiteX69" fmla="*/ 9904781 w 12192000"/>
              <a:gd name="connsiteY69" fmla="*/ 257651 h 2390466"/>
              <a:gd name="connsiteX70" fmla="*/ 10027169 w 12192000"/>
              <a:gd name="connsiteY70" fmla="*/ 245494 h 2390466"/>
              <a:gd name="connsiteX71" fmla="*/ 10133939 w 12192000"/>
              <a:gd name="connsiteY71" fmla="*/ 205160 h 2390466"/>
              <a:gd name="connsiteX72" fmla="*/ 10149756 w 12192000"/>
              <a:gd name="connsiteY72" fmla="*/ 197031 h 2390466"/>
              <a:gd name="connsiteX73" fmla="*/ 10314272 w 12192000"/>
              <a:gd name="connsiteY73" fmla="*/ 148538 h 2390466"/>
              <a:gd name="connsiteX74" fmla="*/ 10432944 w 12192000"/>
              <a:gd name="connsiteY74" fmla="*/ 122284 h 2390466"/>
              <a:gd name="connsiteX75" fmla="*/ 10554052 w 12192000"/>
              <a:gd name="connsiteY75" fmla="*/ 72143 h 2390466"/>
              <a:gd name="connsiteX76" fmla="*/ 10757451 w 12192000"/>
              <a:gd name="connsiteY76" fmla="*/ 6065 h 2390466"/>
              <a:gd name="connsiteX77" fmla="*/ 10801045 w 12192000"/>
              <a:gd name="connsiteY77" fmla="*/ 201 h 239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2192000" h="2390466">
                <a:moveTo>
                  <a:pt x="10801045" y="201"/>
                </a:moveTo>
                <a:cubicBezTo>
                  <a:pt x="10809751" y="868"/>
                  <a:pt x="10814523" y="2965"/>
                  <a:pt x="10821038" y="2915"/>
                </a:cubicBezTo>
                <a:lnTo>
                  <a:pt x="10835633" y="5460"/>
                </a:lnTo>
                <a:cubicBezTo>
                  <a:pt x="10850832" y="6853"/>
                  <a:pt x="10885398" y="7232"/>
                  <a:pt x="10912235" y="11275"/>
                </a:cubicBezTo>
                <a:cubicBezTo>
                  <a:pt x="10931890" y="20375"/>
                  <a:pt x="10982150" y="30522"/>
                  <a:pt x="10996653" y="29720"/>
                </a:cubicBezTo>
                <a:cubicBezTo>
                  <a:pt x="11020097" y="24895"/>
                  <a:pt x="11158708" y="18940"/>
                  <a:pt x="11221749" y="20463"/>
                </a:cubicBezTo>
                <a:cubicBezTo>
                  <a:pt x="11278142" y="28951"/>
                  <a:pt x="11334159" y="24310"/>
                  <a:pt x="11379086" y="32130"/>
                </a:cubicBezTo>
                <a:cubicBezTo>
                  <a:pt x="11429033" y="63385"/>
                  <a:pt x="11546068" y="58000"/>
                  <a:pt x="11594775" y="63178"/>
                </a:cubicBezTo>
                <a:cubicBezTo>
                  <a:pt x="11616110" y="67668"/>
                  <a:pt x="11657629" y="62889"/>
                  <a:pt x="11671329" y="63198"/>
                </a:cubicBezTo>
                <a:cubicBezTo>
                  <a:pt x="11736280" y="69124"/>
                  <a:pt x="11742553" y="80411"/>
                  <a:pt x="11778165" y="89018"/>
                </a:cubicBezTo>
                <a:cubicBezTo>
                  <a:pt x="11790041" y="81568"/>
                  <a:pt x="11802378" y="85028"/>
                  <a:pt x="11815487" y="91973"/>
                </a:cubicBezTo>
                <a:cubicBezTo>
                  <a:pt x="11847624" y="89791"/>
                  <a:pt x="11880597" y="100222"/>
                  <a:pt x="11918614" y="104205"/>
                </a:cubicBezTo>
                <a:cubicBezTo>
                  <a:pt x="11968426" y="109039"/>
                  <a:pt x="12075069" y="116146"/>
                  <a:pt x="12114359" y="120975"/>
                </a:cubicBezTo>
                <a:lnTo>
                  <a:pt x="12154355" y="133176"/>
                </a:lnTo>
                <a:cubicBezTo>
                  <a:pt x="12162312" y="139385"/>
                  <a:pt x="12175466" y="137782"/>
                  <a:pt x="12187428" y="137775"/>
                </a:cubicBezTo>
                <a:lnTo>
                  <a:pt x="12192000" y="138440"/>
                </a:lnTo>
                <a:lnTo>
                  <a:pt x="12192000" y="2390466"/>
                </a:lnTo>
                <a:lnTo>
                  <a:pt x="0" y="2390466"/>
                </a:lnTo>
                <a:lnTo>
                  <a:pt x="0" y="1588774"/>
                </a:lnTo>
                <a:cubicBezTo>
                  <a:pt x="157588" y="1582309"/>
                  <a:pt x="200876" y="1601958"/>
                  <a:pt x="301314" y="1608551"/>
                </a:cubicBezTo>
                <a:cubicBezTo>
                  <a:pt x="391655" y="1608847"/>
                  <a:pt x="487002" y="1593270"/>
                  <a:pt x="542046" y="1590558"/>
                </a:cubicBezTo>
                <a:cubicBezTo>
                  <a:pt x="578952" y="1599817"/>
                  <a:pt x="598969" y="1599966"/>
                  <a:pt x="631576" y="1592277"/>
                </a:cubicBezTo>
                <a:cubicBezTo>
                  <a:pt x="703084" y="1592668"/>
                  <a:pt x="742331" y="1565232"/>
                  <a:pt x="833545" y="1592729"/>
                </a:cubicBezTo>
                <a:cubicBezTo>
                  <a:pt x="854656" y="1588907"/>
                  <a:pt x="898051" y="1592256"/>
                  <a:pt x="938627" y="1594718"/>
                </a:cubicBezTo>
                <a:lnTo>
                  <a:pt x="1184424" y="1497877"/>
                </a:lnTo>
                <a:lnTo>
                  <a:pt x="2104961" y="1561710"/>
                </a:lnTo>
                <a:cubicBezTo>
                  <a:pt x="3025944" y="1467610"/>
                  <a:pt x="3910106" y="1201678"/>
                  <a:pt x="4831089" y="984840"/>
                </a:cubicBezTo>
                <a:lnTo>
                  <a:pt x="5665710" y="796164"/>
                </a:lnTo>
                <a:lnTo>
                  <a:pt x="5988429" y="610013"/>
                </a:lnTo>
                <a:lnTo>
                  <a:pt x="6352084" y="478892"/>
                </a:lnTo>
                <a:lnTo>
                  <a:pt x="6673201" y="450192"/>
                </a:lnTo>
                <a:lnTo>
                  <a:pt x="6686986" y="449182"/>
                </a:lnTo>
                <a:lnTo>
                  <a:pt x="6738693" y="453246"/>
                </a:lnTo>
                <a:cubicBezTo>
                  <a:pt x="6827215" y="431780"/>
                  <a:pt x="6919883" y="424861"/>
                  <a:pt x="6970467" y="419633"/>
                </a:cubicBezTo>
                <a:lnTo>
                  <a:pt x="7042198" y="421879"/>
                </a:lnTo>
                <a:cubicBezTo>
                  <a:pt x="7053738" y="422158"/>
                  <a:pt x="7067093" y="419247"/>
                  <a:pt x="7077073" y="418698"/>
                </a:cubicBezTo>
                <a:lnTo>
                  <a:pt x="7083030" y="418582"/>
                </a:lnTo>
                <a:lnTo>
                  <a:pt x="7124039" y="420736"/>
                </a:lnTo>
                <a:lnTo>
                  <a:pt x="7184925" y="428516"/>
                </a:lnTo>
                <a:cubicBezTo>
                  <a:pt x="7204997" y="433937"/>
                  <a:pt x="7222741" y="454691"/>
                  <a:pt x="7247913" y="444836"/>
                </a:cubicBezTo>
                <a:cubicBezTo>
                  <a:pt x="7268694" y="449955"/>
                  <a:pt x="7287506" y="455907"/>
                  <a:pt x="7309614" y="459228"/>
                </a:cubicBezTo>
                <a:cubicBezTo>
                  <a:pt x="7351783" y="463130"/>
                  <a:pt x="7460579" y="463708"/>
                  <a:pt x="7500925" y="468250"/>
                </a:cubicBezTo>
                <a:cubicBezTo>
                  <a:pt x="7534209" y="473175"/>
                  <a:pt x="7529853" y="483677"/>
                  <a:pt x="7551687" y="486478"/>
                </a:cubicBezTo>
                <a:cubicBezTo>
                  <a:pt x="7577449" y="489334"/>
                  <a:pt x="7639161" y="488055"/>
                  <a:pt x="7655497" y="485382"/>
                </a:cubicBezTo>
                <a:lnTo>
                  <a:pt x="7678276" y="478273"/>
                </a:lnTo>
                <a:lnTo>
                  <a:pt x="7732190" y="471988"/>
                </a:lnTo>
                <a:lnTo>
                  <a:pt x="7901019" y="427394"/>
                </a:lnTo>
                <a:cubicBezTo>
                  <a:pt x="7914492" y="424433"/>
                  <a:pt x="7943884" y="417092"/>
                  <a:pt x="7953628" y="414800"/>
                </a:cubicBezTo>
                <a:lnTo>
                  <a:pt x="7959483" y="413640"/>
                </a:lnTo>
                <a:lnTo>
                  <a:pt x="8000268" y="408559"/>
                </a:lnTo>
                <a:lnTo>
                  <a:pt x="8126468" y="410535"/>
                </a:lnTo>
                <a:cubicBezTo>
                  <a:pt x="8122695" y="422772"/>
                  <a:pt x="8155220" y="402360"/>
                  <a:pt x="8163540" y="410897"/>
                </a:cubicBezTo>
                <a:cubicBezTo>
                  <a:pt x="8168776" y="418259"/>
                  <a:pt x="8179862" y="413783"/>
                  <a:pt x="8189733" y="413869"/>
                </a:cubicBezTo>
                <a:cubicBezTo>
                  <a:pt x="8199251" y="420007"/>
                  <a:pt x="8245905" y="413063"/>
                  <a:pt x="8260604" y="406866"/>
                </a:cubicBezTo>
                <a:cubicBezTo>
                  <a:pt x="8300068" y="384582"/>
                  <a:pt x="8347941" y="406135"/>
                  <a:pt x="8379838" y="389167"/>
                </a:cubicBezTo>
                <a:cubicBezTo>
                  <a:pt x="8413482" y="388172"/>
                  <a:pt x="8411898" y="394133"/>
                  <a:pt x="8433895" y="393057"/>
                </a:cubicBezTo>
                <a:cubicBezTo>
                  <a:pt x="8474712" y="389859"/>
                  <a:pt x="8566018" y="375802"/>
                  <a:pt x="8624741" y="369980"/>
                </a:cubicBezTo>
                <a:cubicBezTo>
                  <a:pt x="8679135" y="365237"/>
                  <a:pt x="8728356" y="365030"/>
                  <a:pt x="8786230" y="358126"/>
                </a:cubicBezTo>
                <a:cubicBezTo>
                  <a:pt x="8830973" y="344224"/>
                  <a:pt x="8879561" y="360081"/>
                  <a:pt x="8911903" y="342099"/>
                </a:cubicBezTo>
                <a:cubicBezTo>
                  <a:pt x="9071021" y="315433"/>
                  <a:pt x="9139653" y="327943"/>
                  <a:pt x="9182090" y="301277"/>
                </a:cubicBezTo>
                <a:cubicBezTo>
                  <a:pt x="9186125" y="297338"/>
                  <a:pt x="9190862" y="294124"/>
                  <a:pt x="9196066" y="291440"/>
                </a:cubicBezTo>
                <a:lnTo>
                  <a:pt x="9249142" y="276200"/>
                </a:lnTo>
                <a:lnTo>
                  <a:pt x="9316564" y="259543"/>
                </a:lnTo>
                <a:lnTo>
                  <a:pt x="9317108" y="260495"/>
                </a:lnTo>
                <a:cubicBezTo>
                  <a:pt x="9322404" y="261291"/>
                  <a:pt x="9335211" y="260823"/>
                  <a:pt x="9348338" y="264323"/>
                </a:cubicBezTo>
                <a:lnTo>
                  <a:pt x="9473084" y="266063"/>
                </a:lnTo>
                <a:lnTo>
                  <a:pt x="9478478" y="266804"/>
                </a:lnTo>
                <a:lnTo>
                  <a:pt x="9715853" y="258126"/>
                </a:lnTo>
                <a:cubicBezTo>
                  <a:pt x="9754866" y="241766"/>
                  <a:pt x="9778153" y="256806"/>
                  <a:pt x="9818432" y="252883"/>
                </a:cubicBezTo>
                <a:cubicBezTo>
                  <a:pt x="9849920" y="252804"/>
                  <a:pt x="9883031" y="259766"/>
                  <a:pt x="9904781" y="257651"/>
                </a:cubicBezTo>
                <a:cubicBezTo>
                  <a:pt x="9970026" y="242871"/>
                  <a:pt x="9986373" y="249547"/>
                  <a:pt x="10027169" y="245494"/>
                </a:cubicBezTo>
                <a:cubicBezTo>
                  <a:pt x="10058004" y="237915"/>
                  <a:pt x="10113508" y="213236"/>
                  <a:pt x="10133939" y="205160"/>
                </a:cubicBezTo>
                <a:lnTo>
                  <a:pt x="10149756" y="197031"/>
                </a:lnTo>
                <a:cubicBezTo>
                  <a:pt x="10179424" y="187552"/>
                  <a:pt x="10295649" y="137491"/>
                  <a:pt x="10314272" y="148538"/>
                </a:cubicBezTo>
                <a:cubicBezTo>
                  <a:pt x="10352854" y="147487"/>
                  <a:pt x="10373231" y="140024"/>
                  <a:pt x="10432944" y="122284"/>
                </a:cubicBezTo>
                <a:cubicBezTo>
                  <a:pt x="10472909" y="109553"/>
                  <a:pt x="10500506" y="84415"/>
                  <a:pt x="10554052" y="72143"/>
                </a:cubicBezTo>
                <a:cubicBezTo>
                  <a:pt x="10604694" y="35376"/>
                  <a:pt x="10695759" y="33327"/>
                  <a:pt x="10757451" y="6065"/>
                </a:cubicBezTo>
                <a:cubicBezTo>
                  <a:pt x="10779700" y="296"/>
                  <a:pt x="10792339" y="-467"/>
                  <a:pt x="10801045" y="201"/>
                </a:cubicBezTo>
                <a:close/>
              </a:path>
            </a:pathLst>
          </a:custGeom>
          <a:blipFill>
            <a:blip r:embed="rId2"/>
            <a:tile tx="0" ty="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sp>
        <p:nvSpPr>
          <p:cNvPr id="17" name="Rectangle 16">
            <a:extLst>
              <a:ext uri="{FF2B5EF4-FFF2-40B4-BE49-F238E27FC236}">
                <a16:creationId xmlns:a16="http://schemas.microsoft.com/office/drawing/2014/main" id="{4F4B01C3-5078-4039-811E-D840C626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460170" y="522020"/>
            <a:ext cx="5952906" cy="5836036"/>
          </a:xfrm>
          <a:prstGeom prst="rect">
            <a:avLst/>
          </a:prstGeom>
          <a:solidFill>
            <a:srgbClr val="EFEEE9"/>
          </a:solidFill>
          <a:ln>
            <a:no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sp>
        <p:nvSpPr>
          <p:cNvPr id="10" name="Freeform: Shape 18">
            <a:extLst>
              <a:ext uri="{FF2B5EF4-FFF2-40B4-BE49-F238E27FC236}">
                <a16:creationId xmlns:a16="http://schemas.microsoft.com/office/drawing/2014/main" id="{2EE9B49B-B44A-4DAC-BD6E-17ABCE56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874">
            <a:off x="476529" y="524155"/>
            <a:ext cx="5950818" cy="584343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11122 w 4553447"/>
              <a:gd name="connsiteY81" fmla="*/ 5097858 h 5531266"/>
              <a:gd name="connsiteX82" fmla="*/ 78736 w 4553447"/>
              <a:gd name="connsiteY82" fmla="*/ 3820602 h 5531266"/>
              <a:gd name="connsiteX83" fmla="*/ 276445 w 4553447"/>
              <a:gd name="connsiteY83"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11122 w 4553447"/>
              <a:gd name="connsiteY81" fmla="*/ 5097858 h 5531266"/>
              <a:gd name="connsiteX82" fmla="*/ 276445 w 4553447"/>
              <a:gd name="connsiteY82"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8091 w 4553447"/>
              <a:gd name="connsiteY76" fmla="*/ 5182733 h 5531266"/>
              <a:gd name="connsiteX77" fmla="*/ 7461 w 4553447"/>
              <a:gd name="connsiteY77" fmla="*/ 5170924 h 5531266"/>
              <a:gd name="connsiteX78" fmla="*/ 6877 w 4553447"/>
              <a:gd name="connsiteY78" fmla="*/ 5167769 h 5531266"/>
              <a:gd name="connsiteX79" fmla="*/ 7145 w 4553447"/>
              <a:gd name="connsiteY79" fmla="*/ 5165020 h 5531266"/>
              <a:gd name="connsiteX80" fmla="*/ 5710 w 4553447"/>
              <a:gd name="connsiteY80" fmla="*/ 5161455 h 5531266"/>
              <a:gd name="connsiteX81" fmla="*/ 276445 w 4553447"/>
              <a:gd name="connsiteY81" fmla="*/ 0 h 5531266"/>
              <a:gd name="connsiteX0" fmla="*/ 324515 w 4601517"/>
              <a:gd name="connsiteY0" fmla="*/ 0 h 5548359"/>
              <a:gd name="connsiteX1" fmla="*/ 3353682 w 4601517"/>
              <a:gd name="connsiteY1" fmla="*/ 153134 h 5548359"/>
              <a:gd name="connsiteX2" fmla="*/ 4182493 w 4601517"/>
              <a:gd name="connsiteY2" fmla="*/ 208242 h 5548359"/>
              <a:gd name="connsiteX3" fmla="*/ 4555687 w 4601517"/>
              <a:gd name="connsiteY3" fmla="*/ 228666 h 5548359"/>
              <a:gd name="connsiteX4" fmla="*/ 4583566 w 4601517"/>
              <a:gd name="connsiteY4" fmla="*/ 250471 h 5548359"/>
              <a:gd name="connsiteX5" fmla="*/ 4581792 w 4601517"/>
              <a:gd name="connsiteY5" fmla="*/ 282222 h 5548359"/>
              <a:gd name="connsiteX6" fmla="*/ 4584714 w 4601517"/>
              <a:gd name="connsiteY6" fmla="*/ 283939 h 5548359"/>
              <a:gd name="connsiteX7" fmla="*/ 4601140 w 4601517"/>
              <a:gd name="connsiteY7" fmla="*/ 315514 h 5548359"/>
              <a:gd name="connsiteX8" fmla="*/ 4578879 w 4601517"/>
              <a:gd name="connsiteY8" fmla="*/ 373160 h 5548359"/>
              <a:gd name="connsiteX9" fmla="*/ 4575391 w 4601517"/>
              <a:gd name="connsiteY9" fmla="*/ 396781 h 5548359"/>
              <a:gd name="connsiteX10" fmla="*/ 4570286 w 4601517"/>
              <a:gd name="connsiteY10" fmla="*/ 488120 h 5548359"/>
              <a:gd name="connsiteX11" fmla="*/ 4569636 w 4601517"/>
              <a:gd name="connsiteY11" fmla="*/ 534537 h 5548359"/>
              <a:gd name="connsiteX12" fmla="*/ 4566537 w 4601517"/>
              <a:gd name="connsiteY12" fmla="*/ 563001 h 5548359"/>
              <a:gd name="connsiteX13" fmla="*/ 4565868 w 4601517"/>
              <a:gd name="connsiteY13" fmla="*/ 567182 h 5548359"/>
              <a:gd name="connsiteX14" fmla="*/ 4552931 w 4601517"/>
              <a:gd name="connsiteY14" fmla="*/ 798696 h 5548359"/>
              <a:gd name="connsiteX15" fmla="*/ 4554644 w 4601517"/>
              <a:gd name="connsiteY15" fmla="*/ 803530 h 5548359"/>
              <a:gd name="connsiteX16" fmla="*/ 4552493 w 4601517"/>
              <a:gd name="connsiteY16" fmla="*/ 827361 h 5548359"/>
              <a:gd name="connsiteX17" fmla="*/ 4550893 w 4601517"/>
              <a:gd name="connsiteY17" fmla="*/ 835146 h 5548359"/>
              <a:gd name="connsiteX18" fmla="*/ 4544655 w 4601517"/>
              <a:gd name="connsiteY18" fmla="*/ 946777 h 5548359"/>
              <a:gd name="connsiteX19" fmla="*/ 4546732 w 4601517"/>
              <a:gd name="connsiteY19" fmla="*/ 947677 h 5548359"/>
              <a:gd name="connsiteX20" fmla="*/ 4550851 w 4601517"/>
              <a:gd name="connsiteY20" fmla="*/ 983859 h 5548359"/>
              <a:gd name="connsiteX21" fmla="*/ 4546053 w 4601517"/>
              <a:gd name="connsiteY21" fmla="*/ 1082386 h 5548359"/>
              <a:gd name="connsiteX22" fmla="*/ 4545948 w 4601517"/>
              <a:gd name="connsiteY22" fmla="*/ 1140681 h 5548359"/>
              <a:gd name="connsiteX23" fmla="*/ 4550251 w 4601517"/>
              <a:gd name="connsiteY23" fmla="*/ 1161797 h 5548359"/>
              <a:gd name="connsiteX24" fmla="*/ 4553341 w 4601517"/>
              <a:gd name="connsiteY24" fmla="*/ 1191979 h 5548359"/>
              <a:gd name="connsiteX25" fmla="*/ 4562158 w 4601517"/>
              <a:gd name="connsiteY25" fmla="*/ 1244449 h 5548359"/>
              <a:gd name="connsiteX26" fmla="*/ 4564435 w 4601517"/>
              <a:gd name="connsiteY26" fmla="*/ 1294666 h 5548359"/>
              <a:gd name="connsiteX27" fmla="*/ 4563555 w 4601517"/>
              <a:gd name="connsiteY27" fmla="*/ 1328296 h 5548359"/>
              <a:gd name="connsiteX28" fmla="*/ 4563092 w 4601517"/>
              <a:gd name="connsiteY28" fmla="*/ 1333156 h 5548359"/>
              <a:gd name="connsiteX29" fmla="*/ 4553973 w 4601517"/>
              <a:gd name="connsiteY29" fmla="*/ 1373054 h 5548359"/>
              <a:gd name="connsiteX30" fmla="*/ 4557237 w 4601517"/>
              <a:gd name="connsiteY30" fmla="*/ 1376999 h 5548359"/>
              <a:gd name="connsiteX31" fmla="*/ 4560079 w 4601517"/>
              <a:gd name="connsiteY31" fmla="*/ 1389816 h 5548359"/>
              <a:gd name="connsiteX32" fmla="*/ 4555338 w 4601517"/>
              <a:gd name="connsiteY32" fmla="*/ 1400401 h 5548359"/>
              <a:gd name="connsiteX33" fmla="*/ 4545154 w 4601517"/>
              <a:gd name="connsiteY33" fmla="*/ 1450629 h 5548359"/>
              <a:gd name="connsiteX34" fmla="*/ 4534257 w 4601517"/>
              <a:gd name="connsiteY34" fmla="*/ 1524330 h 5548359"/>
              <a:gd name="connsiteX35" fmla="*/ 4529376 w 4601517"/>
              <a:gd name="connsiteY35" fmla="*/ 1535289 h 5548359"/>
              <a:gd name="connsiteX36" fmla="*/ 4514948 w 4601517"/>
              <a:gd name="connsiteY36" fmla="*/ 1607363 h 5548359"/>
              <a:gd name="connsiteX37" fmla="*/ 4511233 w 4601517"/>
              <a:gd name="connsiteY37" fmla="*/ 1645395 h 5548359"/>
              <a:gd name="connsiteX38" fmla="*/ 4514893 w 4601517"/>
              <a:gd name="connsiteY38" fmla="*/ 1649850 h 5548359"/>
              <a:gd name="connsiteX39" fmla="*/ 4513243 w 4601517"/>
              <a:gd name="connsiteY39" fmla="*/ 1661048 h 5548359"/>
              <a:gd name="connsiteX40" fmla="*/ 4513655 w 4601517"/>
              <a:gd name="connsiteY40" fmla="*/ 1664107 h 5548359"/>
              <a:gd name="connsiteX41" fmla="*/ 4515166 w 4601517"/>
              <a:gd name="connsiteY41" fmla="*/ 1681560 h 5548359"/>
              <a:gd name="connsiteX42" fmla="*/ 4503696 w 4601517"/>
              <a:gd name="connsiteY42" fmla="*/ 1716455 h 5548359"/>
              <a:gd name="connsiteX43" fmla="*/ 4501636 w 4601517"/>
              <a:gd name="connsiteY43" fmla="*/ 1716581 h 5548359"/>
              <a:gd name="connsiteX44" fmla="*/ 4493138 w 4601517"/>
              <a:gd name="connsiteY44" fmla="*/ 1868666 h 5548359"/>
              <a:gd name="connsiteX45" fmla="*/ 4501829 w 4601517"/>
              <a:gd name="connsiteY45" fmla="*/ 1892828 h 5548359"/>
              <a:gd name="connsiteX46" fmla="*/ 4504107 w 4601517"/>
              <a:gd name="connsiteY46" fmla="*/ 1943047 h 5548359"/>
              <a:gd name="connsiteX47" fmla="*/ 4503226 w 4601517"/>
              <a:gd name="connsiteY47" fmla="*/ 1976676 h 5548359"/>
              <a:gd name="connsiteX48" fmla="*/ 4502764 w 4601517"/>
              <a:gd name="connsiteY48" fmla="*/ 1981536 h 5548359"/>
              <a:gd name="connsiteX49" fmla="*/ 4493644 w 4601517"/>
              <a:gd name="connsiteY49" fmla="*/ 2021434 h 5548359"/>
              <a:gd name="connsiteX50" fmla="*/ 4496909 w 4601517"/>
              <a:gd name="connsiteY50" fmla="*/ 2025379 h 5548359"/>
              <a:gd name="connsiteX51" fmla="*/ 4499750 w 4601517"/>
              <a:gd name="connsiteY51" fmla="*/ 2038196 h 5548359"/>
              <a:gd name="connsiteX52" fmla="*/ 4495009 w 4601517"/>
              <a:gd name="connsiteY52" fmla="*/ 2048781 h 5548359"/>
              <a:gd name="connsiteX53" fmla="*/ 4484825 w 4601517"/>
              <a:gd name="connsiteY53" fmla="*/ 2099011 h 5548359"/>
              <a:gd name="connsiteX54" fmla="*/ 4477494 w 4601517"/>
              <a:gd name="connsiteY54" fmla="*/ 2148592 h 5548359"/>
              <a:gd name="connsiteX55" fmla="*/ 4421411 w 4601517"/>
              <a:gd name="connsiteY55" fmla="*/ 3204925 h 5548359"/>
              <a:gd name="connsiteX56" fmla="*/ 4408625 w 4601517"/>
              <a:gd name="connsiteY56" fmla="*/ 3458573 h 5548359"/>
              <a:gd name="connsiteX57" fmla="*/ 4397540 w 4601517"/>
              <a:gd name="connsiteY57" fmla="*/ 3621276 h 5548359"/>
              <a:gd name="connsiteX58" fmla="*/ 4306779 w 4601517"/>
              <a:gd name="connsiteY58" fmla="*/ 5260213 h 5548359"/>
              <a:gd name="connsiteX59" fmla="*/ 4312077 w 4601517"/>
              <a:gd name="connsiteY59" fmla="*/ 5296918 h 5548359"/>
              <a:gd name="connsiteX60" fmla="*/ 4315611 w 4601517"/>
              <a:gd name="connsiteY60" fmla="*/ 5331382 h 5548359"/>
              <a:gd name="connsiteX61" fmla="*/ 4318443 w 4601517"/>
              <a:gd name="connsiteY61" fmla="*/ 5431691 h 5548359"/>
              <a:gd name="connsiteX62" fmla="*/ 4299886 w 4601517"/>
              <a:gd name="connsiteY62" fmla="*/ 5466096 h 5548359"/>
              <a:gd name="connsiteX63" fmla="*/ 4295234 w 4601517"/>
              <a:gd name="connsiteY63" fmla="*/ 5468796 h 5548359"/>
              <a:gd name="connsiteX64" fmla="*/ 4291777 w 4601517"/>
              <a:gd name="connsiteY64" fmla="*/ 5531243 h 5548359"/>
              <a:gd name="connsiteX65" fmla="*/ 358414 w 4601517"/>
              <a:gd name="connsiteY65" fmla="*/ 5278553 h 5548359"/>
              <a:gd name="connsiteX66" fmla="*/ 48070 w 4601517"/>
              <a:gd name="connsiteY66" fmla="*/ 5261459 h 5548359"/>
              <a:gd name="connsiteX67" fmla="*/ 52394 w 4601517"/>
              <a:gd name="connsiteY67" fmla="*/ 5221195 h 5548359"/>
              <a:gd name="connsiteX68" fmla="*/ 56614 w 4601517"/>
              <a:gd name="connsiteY68" fmla="*/ 5214590 h 5548359"/>
              <a:gd name="connsiteX69" fmla="*/ 56883 w 4601517"/>
              <a:gd name="connsiteY69" fmla="*/ 5211844 h 5548359"/>
              <a:gd name="connsiteX70" fmla="*/ 57153 w 4601517"/>
              <a:gd name="connsiteY70" fmla="*/ 5209096 h 5548359"/>
              <a:gd name="connsiteX71" fmla="*/ 57690 w 4601517"/>
              <a:gd name="connsiteY71" fmla="*/ 5203600 h 5548359"/>
              <a:gd name="connsiteX72" fmla="*/ 57375 w 4601517"/>
              <a:gd name="connsiteY72" fmla="*/ 5197697 h 5548359"/>
              <a:gd name="connsiteX73" fmla="*/ 56791 w 4601517"/>
              <a:gd name="connsiteY73" fmla="*/ 5194541 h 5548359"/>
              <a:gd name="connsiteX74" fmla="*/ 57060 w 4601517"/>
              <a:gd name="connsiteY74" fmla="*/ 5191792 h 5548359"/>
              <a:gd name="connsiteX75" fmla="*/ 56744 w 4601517"/>
              <a:gd name="connsiteY75" fmla="*/ 5185889 h 5548359"/>
              <a:gd name="connsiteX76" fmla="*/ 56161 w 4601517"/>
              <a:gd name="connsiteY76" fmla="*/ 5182733 h 5548359"/>
              <a:gd name="connsiteX77" fmla="*/ 55531 w 4601517"/>
              <a:gd name="connsiteY77" fmla="*/ 5170924 h 5548359"/>
              <a:gd name="connsiteX78" fmla="*/ 54947 w 4601517"/>
              <a:gd name="connsiteY78" fmla="*/ 5167769 h 5548359"/>
              <a:gd name="connsiteX79" fmla="*/ 55215 w 4601517"/>
              <a:gd name="connsiteY79" fmla="*/ 5165020 h 5548359"/>
              <a:gd name="connsiteX80" fmla="*/ 324515 w 4601517"/>
              <a:gd name="connsiteY80" fmla="*/ 0 h 5548359"/>
              <a:gd name="connsiteX0" fmla="*/ 324691 w 4601693"/>
              <a:gd name="connsiteY0" fmla="*/ 0 h 5531266"/>
              <a:gd name="connsiteX1" fmla="*/ 3353858 w 4601693"/>
              <a:gd name="connsiteY1" fmla="*/ 153134 h 5531266"/>
              <a:gd name="connsiteX2" fmla="*/ 4182669 w 4601693"/>
              <a:gd name="connsiteY2" fmla="*/ 208242 h 5531266"/>
              <a:gd name="connsiteX3" fmla="*/ 4555863 w 4601693"/>
              <a:gd name="connsiteY3" fmla="*/ 228666 h 5531266"/>
              <a:gd name="connsiteX4" fmla="*/ 4583742 w 4601693"/>
              <a:gd name="connsiteY4" fmla="*/ 250471 h 5531266"/>
              <a:gd name="connsiteX5" fmla="*/ 4581968 w 4601693"/>
              <a:gd name="connsiteY5" fmla="*/ 282222 h 5531266"/>
              <a:gd name="connsiteX6" fmla="*/ 4584890 w 4601693"/>
              <a:gd name="connsiteY6" fmla="*/ 283939 h 5531266"/>
              <a:gd name="connsiteX7" fmla="*/ 4601316 w 4601693"/>
              <a:gd name="connsiteY7" fmla="*/ 315514 h 5531266"/>
              <a:gd name="connsiteX8" fmla="*/ 4579055 w 4601693"/>
              <a:gd name="connsiteY8" fmla="*/ 373160 h 5531266"/>
              <a:gd name="connsiteX9" fmla="*/ 4575567 w 4601693"/>
              <a:gd name="connsiteY9" fmla="*/ 396781 h 5531266"/>
              <a:gd name="connsiteX10" fmla="*/ 4570462 w 4601693"/>
              <a:gd name="connsiteY10" fmla="*/ 488120 h 5531266"/>
              <a:gd name="connsiteX11" fmla="*/ 4569812 w 4601693"/>
              <a:gd name="connsiteY11" fmla="*/ 534537 h 5531266"/>
              <a:gd name="connsiteX12" fmla="*/ 4566713 w 4601693"/>
              <a:gd name="connsiteY12" fmla="*/ 563001 h 5531266"/>
              <a:gd name="connsiteX13" fmla="*/ 4566044 w 4601693"/>
              <a:gd name="connsiteY13" fmla="*/ 567182 h 5531266"/>
              <a:gd name="connsiteX14" fmla="*/ 4553107 w 4601693"/>
              <a:gd name="connsiteY14" fmla="*/ 798696 h 5531266"/>
              <a:gd name="connsiteX15" fmla="*/ 4554820 w 4601693"/>
              <a:gd name="connsiteY15" fmla="*/ 803530 h 5531266"/>
              <a:gd name="connsiteX16" fmla="*/ 4552669 w 4601693"/>
              <a:gd name="connsiteY16" fmla="*/ 827361 h 5531266"/>
              <a:gd name="connsiteX17" fmla="*/ 4551069 w 4601693"/>
              <a:gd name="connsiteY17" fmla="*/ 835146 h 5531266"/>
              <a:gd name="connsiteX18" fmla="*/ 4544831 w 4601693"/>
              <a:gd name="connsiteY18" fmla="*/ 946777 h 5531266"/>
              <a:gd name="connsiteX19" fmla="*/ 4546908 w 4601693"/>
              <a:gd name="connsiteY19" fmla="*/ 947677 h 5531266"/>
              <a:gd name="connsiteX20" fmla="*/ 4551027 w 4601693"/>
              <a:gd name="connsiteY20" fmla="*/ 983859 h 5531266"/>
              <a:gd name="connsiteX21" fmla="*/ 4546229 w 4601693"/>
              <a:gd name="connsiteY21" fmla="*/ 1082386 h 5531266"/>
              <a:gd name="connsiteX22" fmla="*/ 4546124 w 4601693"/>
              <a:gd name="connsiteY22" fmla="*/ 1140681 h 5531266"/>
              <a:gd name="connsiteX23" fmla="*/ 4550427 w 4601693"/>
              <a:gd name="connsiteY23" fmla="*/ 1161797 h 5531266"/>
              <a:gd name="connsiteX24" fmla="*/ 4553517 w 4601693"/>
              <a:gd name="connsiteY24" fmla="*/ 1191979 h 5531266"/>
              <a:gd name="connsiteX25" fmla="*/ 4562334 w 4601693"/>
              <a:gd name="connsiteY25" fmla="*/ 1244449 h 5531266"/>
              <a:gd name="connsiteX26" fmla="*/ 4564611 w 4601693"/>
              <a:gd name="connsiteY26" fmla="*/ 1294666 h 5531266"/>
              <a:gd name="connsiteX27" fmla="*/ 4563731 w 4601693"/>
              <a:gd name="connsiteY27" fmla="*/ 1328296 h 5531266"/>
              <a:gd name="connsiteX28" fmla="*/ 4563268 w 4601693"/>
              <a:gd name="connsiteY28" fmla="*/ 1333156 h 5531266"/>
              <a:gd name="connsiteX29" fmla="*/ 4554149 w 4601693"/>
              <a:gd name="connsiteY29" fmla="*/ 1373054 h 5531266"/>
              <a:gd name="connsiteX30" fmla="*/ 4557413 w 4601693"/>
              <a:gd name="connsiteY30" fmla="*/ 1376999 h 5531266"/>
              <a:gd name="connsiteX31" fmla="*/ 4560255 w 4601693"/>
              <a:gd name="connsiteY31" fmla="*/ 1389816 h 5531266"/>
              <a:gd name="connsiteX32" fmla="*/ 4555514 w 4601693"/>
              <a:gd name="connsiteY32" fmla="*/ 1400401 h 5531266"/>
              <a:gd name="connsiteX33" fmla="*/ 4545330 w 4601693"/>
              <a:gd name="connsiteY33" fmla="*/ 1450629 h 5531266"/>
              <a:gd name="connsiteX34" fmla="*/ 4534433 w 4601693"/>
              <a:gd name="connsiteY34" fmla="*/ 1524330 h 5531266"/>
              <a:gd name="connsiteX35" fmla="*/ 4529552 w 4601693"/>
              <a:gd name="connsiteY35" fmla="*/ 1535289 h 5531266"/>
              <a:gd name="connsiteX36" fmla="*/ 4515124 w 4601693"/>
              <a:gd name="connsiteY36" fmla="*/ 1607363 h 5531266"/>
              <a:gd name="connsiteX37" fmla="*/ 4511409 w 4601693"/>
              <a:gd name="connsiteY37" fmla="*/ 1645395 h 5531266"/>
              <a:gd name="connsiteX38" fmla="*/ 4515069 w 4601693"/>
              <a:gd name="connsiteY38" fmla="*/ 1649850 h 5531266"/>
              <a:gd name="connsiteX39" fmla="*/ 4513419 w 4601693"/>
              <a:gd name="connsiteY39" fmla="*/ 1661048 h 5531266"/>
              <a:gd name="connsiteX40" fmla="*/ 4513831 w 4601693"/>
              <a:gd name="connsiteY40" fmla="*/ 1664107 h 5531266"/>
              <a:gd name="connsiteX41" fmla="*/ 4515342 w 4601693"/>
              <a:gd name="connsiteY41" fmla="*/ 1681560 h 5531266"/>
              <a:gd name="connsiteX42" fmla="*/ 4503872 w 4601693"/>
              <a:gd name="connsiteY42" fmla="*/ 1716455 h 5531266"/>
              <a:gd name="connsiteX43" fmla="*/ 4501812 w 4601693"/>
              <a:gd name="connsiteY43" fmla="*/ 1716581 h 5531266"/>
              <a:gd name="connsiteX44" fmla="*/ 4493314 w 4601693"/>
              <a:gd name="connsiteY44" fmla="*/ 1868666 h 5531266"/>
              <a:gd name="connsiteX45" fmla="*/ 4502005 w 4601693"/>
              <a:gd name="connsiteY45" fmla="*/ 1892828 h 5531266"/>
              <a:gd name="connsiteX46" fmla="*/ 4504283 w 4601693"/>
              <a:gd name="connsiteY46" fmla="*/ 1943047 h 5531266"/>
              <a:gd name="connsiteX47" fmla="*/ 4503402 w 4601693"/>
              <a:gd name="connsiteY47" fmla="*/ 1976676 h 5531266"/>
              <a:gd name="connsiteX48" fmla="*/ 4502940 w 4601693"/>
              <a:gd name="connsiteY48" fmla="*/ 1981536 h 5531266"/>
              <a:gd name="connsiteX49" fmla="*/ 4493820 w 4601693"/>
              <a:gd name="connsiteY49" fmla="*/ 2021434 h 5531266"/>
              <a:gd name="connsiteX50" fmla="*/ 4497085 w 4601693"/>
              <a:gd name="connsiteY50" fmla="*/ 2025379 h 5531266"/>
              <a:gd name="connsiteX51" fmla="*/ 4499926 w 4601693"/>
              <a:gd name="connsiteY51" fmla="*/ 2038196 h 5531266"/>
              <a:gd name="connsiteX52" fmla="*/ 4495185 w 4601693"/>
              <a:gd name="connsiteY52" fmla="*/ 2048781 h 5531266"/>
              <a:gd name="connsiteX53" fmla="*/ 4485001 w 4601693"/>
              <a:gd name="connsiteY53" fmla="*/ 2099011 h 5531266"/>
              <a:gd name="connsiteX54" fmla="*/ 4477670 w 4601693"/>
              <a:gd name="connsiteY54" fmla="*/ 2148592 h 5531266"/>
              <a:gd name="connsiteX55" fmla="*/ 4421587 w 4601693"/>
              <a:gd name="connsiteY55" fmla="*/ 3204925 h 5531266"/>
              <a:gd name="connsiteX56" fmla="*/ 4408801 w 4601693"/>
              <a:gd name="connsiteY56" fmla="*/ 3458573 h 5531266"/>
              <a:gd name="connsiteX57" fmla="*/ 4397716 w 4601693"/>
              <a:gd name="connsiteY57" fmla="*/ 3621276 h 5531266"/>
              <a:gd name="connsiteX58" fmla="*/ 4306955 w 4601693"/>
              <a:gd name="connsiteY58" fmla="*/ 5260213 h 5531266"/>
              <a:gd name="connsiteX59" fmla="*/ 4312253 w 4601693"/>
              <a:gd name="connsiteY59" fmla="*/ 5296918 h 5531266"/>
              <a:gd name="connsiteX60" fmla="*/ 4315787 w 4601693"/>
              <a:gd name="connsiteY60" fmla="*/ 5331382 h 5531266"/>
              <a:gd name="connsiteX61" fmla="*/ 4318619 w 4601693"/>
              <a:gd name="connsiteY61" fmla="*/ 5431691 h 5531266"/>
              <a:gd name="connsiteX62" fmla="*/ 4300062 w 4601693"/>
              <a:gd name="connsiteY62" fmla="*/ 5466096 h 5531266"/>
              <a:gd name="connsiteX63" fmla="*/ 4295410 w 4601693"/>
              <a:gd name="connsiteY63" fmla="*/ 5468796 h 5531266"/>
              <a:gd name="connsiteX64" fmla="*/ 4291953 w 4601693"/>
              <a:gd name="connsiteY64" fmla="*/ 5531243 h 5531266"/>
              <a:gd name="connsiteX65" fmla="*/ 358590 w 4601693"/>
              <a:gd name="connsiteY65" fmla="*/ 5278553 h 5531266"/>
              <a:gd name="connsiteX66" fmla="*/ 48246 w 4601693"/>
              <a:gd name="connsiteY66" fmla="*/ 5261459 h 5531266"/>
              <a:gd name="connsiteX67" fmla="*/ 52570 w 4601693"/>
              <a:gd name="connsiteY67" fmla="*/ 5221195 h 5531266"/>
              <a:gd name="connsiteX68" fmla="*/ 56790 w 4601693"/>
              <a:gd name="connsiteY68" fmla="*/ 5214590 h 5531266"/>
              <a:gd name="connsiteX69" fmla="*/ 57059 w 4601693"/>
              <a:gd name="connsiteY69" fmla="*/ 5211844 h 5531266"/>
              <a:gd name="connsiteX70" fmla="*/ 57329 w 4601693"/>
              <a:gd name="connsiteY70" fmla="*/ 5209096 h 5531266"/>
              <a:gd name="connsiteX71" fmla="*/ 57866 w 4601693"/>
              <a:gd name="connsiteY71" fmla="*/ 5203600 h 5531266"/>
              <a:gd name="connsiteX72" fmla="*/ 57551 w 4601693"/>
              <a:gd name="connsiteY72" fmla="*/ 5197697 h 5531266"/>
              <a:gd name="connsiteX73" fmla="*/ 56967 w 4601693"/>
              <a:gd name="connsiteY73" fmla="*/ 5194541 h 5531266"/>
              <a:gd name="connsiteX74" fmla="*/ 57236 w 4601693"/>
              <a:gd name="connsiteY74" fmla="*/ 5191792 h 5531266"/>
              <a:gd name="connsiteX75" fmla="*/ 56920 w 4601693"/>
              <a:gd name="connsiteY75" fmla="*/ 5185889 h 5531266"/>
              <a:gd name="connsiteX76" fmla="*/ 56337 w 4601693"/>
              <a:gd name="connsiteY76" fmla="*/ 5182733 h 5531266"/>
              <a:gd name="connsiteX77" fmla="*/ 55707 w 4601693"/>
              <a:gd name="connsiteY77" fmla="*/ 5170924 h 5531266"/>
              <a:gd name="connsiteX78" fmla="*/ 55123 w 4601693"/>
              <a:gd name="connsiteY78" fmla="*/ 5167769 h 5531266"/>
              <a:gd name="connsiteX79" fmla="*/ 324691 w 4601693"/>
              <a:gd name="connsiteY79" fmla="*/ 0 h 5531266"/>
              <a:gd name="connsiteX0" fmla="*/ 324422 w 4601424"/>
              <a:gd name="connsiteY0" fmla="*/ 0 h 5531266"/>
              <a:gd name="connsiteX1" fmla="*/ 3353589 w 4601424"/>
              <a:gd name="connsiteY1" fmla="*/ 153134 h 5531266"/>
              <a:gd name="connsiteX2" fmla="*/ 4182400 w 4601424"/>
              <a:gd name="connsiteY2" fmla="*/ 208242 h 5531266"/>
              <a:gd name="connsiteX3" fmla="*/ 4555594 w 4601424"/>
              <a:gd name="connsiteY3" fmla="*/ 228666 h 5531266"/>
              <a:gd name="connsiteX4" fmla="*/ 4583473 w 4601424"/>
              <a:gd name="connsiteY4" fmla="*/ 250471 h 5531266"/>
              <a:gd name="connsiteX5" fmla="*/ 4581699 w 4601424"/>
              <a:gd name="connsiteY5" fmla="*/ 282222 h 5531266"/>
              <a:gd name="connsiteX6" fmla="*/ 4584621 w 4601424"/>
              <a:gd name="connsiteY6" fmla="*/ 283939 h 5531266"/>
              <a:gd name="connsiteX7" fmla="*/ 4601047 w 4601424"/>
              <a:gd name="connsiteY7" fmla="*/ 315514 h 5531266"/>
              <a:gd name="connsiteX8" fmla="*/ 4578786 w 4601424"/>
              <a:gd name="connsiteY8" fmla="*/ 373160 h 5531266"/>
              <a:gd name="connsiteX9" fmla="*/ 4575298 w 4601424"/>
              <a:gd name="connsiteY9" fmla="*/ 396781 h 5531266"/>
              <a:gd name="connsiteX10" fmla="*/ 4570193 w 4601424"/>
              <a:gd name="connsiteY10" fmla="*/ 488120 h 5531266"/>
              <a:gd name="connsiteX11" fmla="*/ 4569543 w 4601424"/>
              <a:gd name="connsiteY11" fmla="*/ 534537 h 5531266"/>
              <a:gd name="connsiteX12" fmla="*/ 4566444 w 4601424"/>
              <a:gd name="connsiteY12" fmla="*/ 563001 h 5531266"/>
              <a:gd name="connsiteX13" fmla="*/ 4565775 w 4601424"/>
              <a:gd name="connsiteY13" fmla="*/ 567182 h 5531266"/>
              <a:gd name="connsiteX14" fmla="*/ 4552838 w 4601424"/>
              <a:gd name="connsiteY14" fmla="*/ 798696 h 5531266"/>
              <a:gd name="connsiteX15" fmla="*/ 4554551 w 4601424"/>
              <a:gd name="connsiteY15" fmla="*/ 803530 h 5531266"/>
              <a:gd name="connsiteX16" fmla="*/ 4552400 w 4601424"/>
              <a:gd name="connsiteY16" fmla="*/ 827361 h 5531266"/>
              <a:gd name="connsiteX17" fmla="*/ 4550800 w 4601424"/>
              <a:gd name="connsiteY17" fmla="*/ 835146 h 5531266"/>
              <a:gd name="connsiteX18" fmla="*/ 4544562 w 4601424"/>
              <a:gd name="connsiteY18" fmla="*/ 946777 h 5531266"/>
              <a:gd name="connsiteX19" fmla="*/ 4546639 w 4601424"/>
              <a:gd name="connsiteY19" fmla="*/ 947677 h 5531266"/>
              <a:gd name="connsiteX20" fmla="*/ 4550758 w 4601424"/>
              <a:gd name="connsiteY20" fmla="*/ 983859 h 5531266"/>
              <a:gd name="connsiteX21" fmla="*/ 4545960 w 4601424"/>
              <a:gd name="connsiteY21" fmla="*/ 1082386 h 5531266"/>
              <a:gd name="connsiteX22" fmla="*/ 4545855 w 4601424"/>
              <a:gd name="connsiteY22" fmla="*/ 1140681 h 5531266"/>
              <a:gd name="connsiteX23" fmla="*/ 4550158 w 4601424"/>
              <a:gd name="connsiteY23" fmla="*/ 1161797 h 5531266"/>
              <a:gd name="connsiteX24" fmla="*/ 4553248 w 4601424"/>
              <a:gd name="connsiteY24" fmla="*/ 1191979 h 5531266"/>
              <a:gd name="connsiteX25" fmla="*/ 4562065 w 4601424"/>
              <a:gd name="connsiteY25" fmla="*/ 1244449 h 5531266"/>
              <a:gd name="connsiteX26" fmla="*/ 4564342 w 4601424"/>
              <a:gd name="connsiteY26" fmla="*/ 1294666 h 5531266"/>
              <a:gd name="connsiteX27" fmla="*/ 4563462 w 4601424"/>
              <a:gd name="connsiteY27" fmla="*/ 1328296 h 5531266"/>
              <a:gd name="connsiteX28" fmla="*/ 4562999 w 4601424"/>
              <a:gd name="connsiteY28" fmla="*/ 1333156 h 5531266"/>
              <a:gd name="connsiteX29" fmla="*/ 4553880 w 4601424"/>
              <a:gd name="connsiteY29" fmla="*/ 1373054 h 5531266"/>
              <a:gd name="connsiteX30" fmla="*/ 4557144 w 4601424"/>
              <a:gd name="connsiteY30" fmla="*/ 1376999 h 5531266"/>
              <a:gd name="connsiteX31" fmla="*/ 4559986 w 4601424"/>
              <a:gd name="connsiteY31" fmla="*/ 1389816 h 5531266"/>
              <a:gd name="connsiteX32" fmla="*/ 4555245 w 4601424"/>
              <a:gd name="connsiteY32" fmla="*/ 1400401 h 5531266"/>
              <a:gd name="connsiteX33" fmla="*/ 4545061 w 4601424"/>
              <a:gd name="connsiteY33" fmla="*/ 1450629 h 5531266"/>
              <a:gd name="connsiteX34" fmla="*/ 4534164 w 4601424"/>
              <a:gd name="connsiteY34" fmla="*/ 1524330 h 5531266"/>
              <a:gd name="connsiteX35" fmla="*/ 4529283 w 4601424"/>
              <a:gd name="connsiteY35" fmla="*/ 1535289 h 5531266"/>
              <a:gd name="connsiteX36" fmla="*/ 4514855 w 4601424"/>
              <a:gd name="connsiteY36" fmla="*/ 1607363 h 5531266"/>
              <a:gd name="connsiteX37" fmla="*/ 4511140 w 4601424"/>
              <a:gd name="connsiteY37" fmla="*/ 1645395 h 5531266"/>
              <a:gd name="connsiteX38" fmla="*/ 4514800 w 4601424"/>
              <a:gd name="connsiteY38" fmla="*/ 1649850 h 5531266"/>
              <a:gd name="connsiteX39" fmla="*/ 4513150 w 4601424"/>
              <a:gd name="connsiteY39" fmla="*/ 1661048 h 5531266"/>
              <a:gd name="connsiteX40" fmla="*/ 4513562 w 4601424"/>
              <a:gd name="connsiteY40" fmla="*/ 1664107 h 5531266"/>
              <a:gd name="connsiteX41" fmla="*/ 4515073 w 4601424"/>
              <a:gd name="connsiteY41" fmla="*/ 1681560 h 5531266"/>
              <a:gd name="connsiteX42" fmla="*/ 4503603 w 4601424"/>
              <a:gd name="connsiteY42" fmla="*/ 1716455 h 5531266"/>
              <a:gd name="connsiteX43" fmla="*/ 4501543 w 4601424"/>
              <a:gd name="connsiteY43" fmla="*/ 1716581 h 5531266"/>
              <a:gd name="connsiteX44" fmla="*/ 4493045 w 4601424"/>
              <a:gd name="connsiteY44" fmla="*/ 1868666 h 5531266"/>
              <a:gd name="connsiteX45" fmla="*/ 4501736 w 4601424"/>
              <a:gd name="connsiteY45" fmla="*/ 1892828 h 5531266"/>
              <a:gd name="connsiteX46" fmla="*/ 4504014 w 4601424"/>
              <a:gd name="connsiteY46" fmla="*/ 1943047 h 5531266"/>
              <a:gd name="connsiteX47" fmla="*/ 4503133 w 4601424"/>
              <a:gd name="connsiteY47" fmla="*/ 1976676 h 5531266"/>
              <a:gd name="connsiteX48" fmla="*/ 4502671 w 4601424"/>
              <a:gd name="connsiteY48" fmla="*/ 1981536 h 5531266"/>
              <a:gd name="connsiteX49" fmla="*/ 4493551 w 4601424"/>
              <a:gd name="connsiteY49" fmla="*/ 2021434 h 5531266"/>
              <a:gd name="connsiteX50" fmla="*/ 4496816 w 4601424"/>
              <a:gd name="connsiteY50" fmla="*/ 2025379 h 5531266"/>
              <a:gd name="connsiteX51" fmla="*/ 4499657 w 4601424"/>
              <a:gd name="connsiteY51" fmla="*/ 2038196 h 5531266"/>
              <a:gd name="connsiteX52" fmla="*/ 4494916 w 4601424"/>
              <a:gd name="connsiteY52" fmla="*/ 2048781 h 5531266"/>
              <a:gd name="connsiteX53" fmla="*/ 4484732 w 4601424"/>
              <a:gd name="connsiteY53" fmla="*/ 2099011 h 5531266"/>
              <a:gd name="connsiteX54" fmla="*/ 4477401 w 4601424"/>
              <a:gd name="connsiteY54" fmla="*/ 2148592 h 5531266"/>
              <a:gd name="connsiteX55" fmla="*/ 4421318 w 4601424"/>
              <a:gd name="connsiteY55" fmla="*/ 3204925 h 5531266"/>
              <a:gd name="connsiteX56" fmla="*/ 4408532 w 4601424"/>
              <a:gd name="connsiteY56" fmla="*/ 3458573 h 5531266"/>
              <a:gd name="connsiteX57" fmla="*/ 4397447 w 4601424"/>
              <a:gd name="connsiteY57" fmla="*/ 3621276 h 5531266"/>
              <a:gd name="connsiteX58" fmla="*/ 4306686 w 4601424"/>
              <a:gd name="connsiteY58" fmla="*/ 5260213 h 5531266"/>
              <a:gd name="connsiteX59" fmla="*/ 4311984 w 4601424"/>
              <a:gd name="connsiteY59" fmla="*/ 5296918 h 5531266"/>
              <a:gd name="connsiteX60" fmla="*/ 4315518 w 4601424"/>
              <a:gd name="connsiteY60" fmla="*/ 5331382 h 5531266"/>
              <a:gd name="connsiteX61" fmla="*/ 4318350 w 4601424"/>
              <a:gd name="connsiteY61" fmla="*/ 5431691 h 5531266"/>
              <a:gd name="connsiteX62" fmla="*/ 4299793 w 4601424"/>
              <a:gd name="connsiteY62" fmla="*/ 5466096 h 5531266"/>
              <a:gd name="connsiteX63" fmla="*/ 4295141 w 4601424"/>
              <a:gd name="connsiteY63" fmla="*/ 5468796 h 5531266"/>
              <a:gd name="connsiteX64" fmla="*/ 4291684 w 4601424"/>
              <a:gd name="connsiteY64" fmla="*/ 5531243 h 5531266"/>
              <a:gd name="connsiteX65" fmla="*/ 358321 w 4601424"/>
              <a:gd name="connsiteY65" fmla="*/ 5278553 h 5531266"/>
              <a:gd name="connsiteX66" fmla="*/ 47977 w 4601424"/>
              <a:gd name="connsiteY66" fmla="*/ 5261459 h 5531266"/>
              <a:gd name="connsiteX67" fmla="*/ 52301 w 4601424"/>
              <a:gd name="connsiteY67" fmla="*/ 5221195 h 5531266"/>
              <a:gd name="connsiteX68" fmla="*/ 56521 w 4601424"/>
              <a:gd name="connsiteY68" fmla="*/ 5214590 h 5531266"/>
              <a:gd name="connsiteX69" fmla="*/ 56790 w 4601424"/>
              <a:gd name="connsiteY69" fmla="*/ 5211844 h 5531266"/>
              <a:gd name="connsiteX70" fmla="*/ 57060 w 4601424"/>
              <a:gd name="connsiteY70" fmla="*/ 5209096 h 5531266"/>
              <a:gd name="connsiteX71" fmla="*/ 57597 w 4601424"/>
              <a:gd name="connsiteY71" fmla="*/ 5203600 h 5531266"/>
              <a:gd name="connsiteX72" fmla="*/ 57282 w 4601424"/>
              <a:gd name="connsiteY72" fmla="*/ 5197697 h 5531266"/>
              <a:gd name="connsiteX73" fmla="*/ 56698 w 4601424"/>
              <a:gd name="connsiteY73" fmla="*/ 5194541 h 5531266"/>
              <a:gd name="connsiteX74" fmla="*/ 56967 w 4601424"/>
              <a:gd name="connsiteY74" fmla="*/ 5191792 h 5531266"/>
              <a:gd name="connsiteX75" fmla="*/ 56651 w 4601424"/>
              <a:gd name="connsiteY75" fmla="*/ 5185889 h 5531266"/>
              <a:gd name="connsiteX76" fmla="*/ 56068 w 4601424"/>
              <a:gd name="connsiteY76" fmla="*/ 5182733 h 5531266"/>
              <a:gd name="connsiteX77" fmla="*/ 55438 w 4601424"/>
              <a:gd name="connsiteY77" fmla="*/ 5170924 h 5531266"/>
              <a:gd name="connsiteX78" fmla="*/ 324422 w 4601424"/>
              <a:gd name="connsiteY78" fmla="*/ 0 h 5531266"/>
              <a:gd name="connsiteX0" fmla="*/ 324125 w 4601127"/>
              <a:gd name="connsiteY0" fmla="*/ 0 h 5531266"/>
              <a:gd name="connsiteX1" fmla="*/ 3353292 w 4601127"/>
              <a:gd name="connsiteY1" fmla="*/ 153134 h 5531266"/>
              <a:gd name="connsiteX2" fmla="*/ 4182103 w 4601127"/>
              <a:gd name="connsiteY2" fmla="*/ 208242 h 5531266"/>
              <a:gd name="connsiteX3" fmla="*/ 4555297 w 4601127"/>
              <a:gd name="connsiteY3" fmla="*/ 228666 h 5531266"/>
              <a:gd name="connsiteX4" fmla="*/ 4583176 w 4601127"/>
              <a:gd name="connsiteY4" fmla="*/ 250471 h 5531266"/>
              <a:gd name="connsiteX5" fmla="*/ 4581402 w 4601127"/>
              <a:gd name="connsiteY5" fmla="*/ 282222 h 5531266"/>
              <a:gd name="connsiteX6" fmla="*/ 4584324 w 4601127"/>
              <a:gd name="connsiteY6" fmla="*/ 283939 h 5531266"/>
              <a:gd name="connsiteX7" fmla="*/ 4600750 w 4601127"/>
              <a:gd name="connsiteY7" fmla="*/ 315514 h 5531266"/>
              <a:gd name="connsiteX8" fmla="*/ 4578489 w 4601127"/>
              <a:gd name="connsiteY8" fmla="*/ 373160 h 5531266"/>
              <a:gd name="connsiteX9" fmla="*/ 4575001 w 4601127"/>
              <a:gd name="connsiteY9" fmla="*/ 396781 h 5531266"/>
              <a:gd name="connsiteX10" fmla="*/ 4569896 w 4601127"/>
              <a:gd name="connsiteY10" fmla="*/ 488120 h 5531266"/>
              <a:gd name="connsiteX11" fmla="*/ 4569246 w 4601127"/>
              <a:gd name="connsiteY11" fmla="*/ 534537 h 5531266"/>
              <a:gd name="connsiteX12" fmla="*/ 4566147 w 4601127"/>
              <a:gd name="connsiteY12" fmla="*/ 563001 h 5531266"/>
              <a:gd name="connsiteX13" fmla="*/ 4565478 w 4601127"/>
              <a:gd name="connsiteY13" fmla="*/ 567182 h 5531266"/>
              <a:gd name="connsiteX14" fmla="*/ 4552541 w 4601127"/>
              <a:gd name="connsiteY14" fmla="*/ 798696 h 5531266"/>
              <a:gd name="connsiteX15" fmla="*/ 4554254 w 4601127"/>
              <a:gd name="connsiteY15" fmla="*/ 803530 h 5531266"/>
              <a:gd name="connsiteX16" fmla="*/ 4552103 w 4601127"/>
              <a:gd name="connsiteY16" fmla="*/ 827361 h 5531266"/>
              <a:gd name="connsiteX17" fmla="*/ 4550503 w 4601127"/>
              <a:gd name="connsiteY17" fmla="*/ 835146 h 5531266"/>
              <a:gd name="connsiteX18" fmla="*/ 4544265 w 4601127"/>
              <a:gd name="connsiteY18" fmla="*/ 946777 h 5531266"/>
              <a:gd name="connsiteX19" fmla="*/ 4546342 w 4601127"/>
              <a:gd name="connsiteY19" fmla="*/ 947677 h 5531266"/>
              <a:gd name="connsiteX20" fmla="*/ 4550461 w 4601127"/>
              <a:gd name="connsiteY20" fmla="*/ 983859 h 5531266"/>
              <a:gd name="connsiteX21" fmla="*/ 4545663 w 4601127"/>
              <a:gd name="connsiteY21" fmla="*/ 1082386 h 5531266"/>
              <a:gd name="connsiteX22" fmla="*/ 4545558 w 4601127"/>
              <a:gd name="connsiteY22" fmla="*/ 1140681 h 5531266"/>
              <a:gd name="connsiteX23" fmla="*/ 4549861 w 4601127"/>
              <a:gd name="connsiteY23" fmla="*/ 1161797 h 5531266"/>
              <a:gd name="connsiteX24" fmla="*/ 4552951 w 4601127"/>
              <a:gd name="connsiteY24" fmla="*/ 1191979 h 5531266"/>
              <a:gd name="connsiteX25" fmla="*/ 4561768 w 4601127"/>
              <a:gd name="connsiteY25" fmla="*/ 1244449 h 5531266"/>
              <a:gd name="connsiteX26" fmla="*/ 4564045 w 4601127"/>
              <a:gd name="connsiteY26" fmla="*/ 1294666 h 5531266"/>
              <a:gd name="connsiteX27" fmla="*/ 4563165 w 4601127"/>
              <a:gd name="connsiteY27" fmla="*/ 1328296 h 5531266"/>
              <a:gd name="connsiteX28" fmla="*/ 4562702 w 4601127"/>
              <a:gd name="connsiteY28" fmla="*/ 1333156 h 5531266"/>
              <a:gd name="connsiteX29" fmla="*/ 4553583 w 4601127"/>
              <a:gd name="connsiteY29" fmla="*/ 1373054 h 5531266"/>
              <a:gd name="connsiteX30" fmla="*/ 4556847 w 4601127"/>
              <a:gd name="connsiteY30" fmla="*/ 1376999 h 5531266"/>
              <a:gd name="connsiteX31" fmla="*/ 4559689 w 4601127"/>
              <a:gd name="connsiteY31" fmla="*/ 1389816 h 5531266"/>
              <a:gd name="connsiteX32" fmla="*/ 4554948 w 4601127"/>
              <a:gd name="connsiteY32" fmla="*/ 1400401 h 5531266"/>
              <a:gd name="connsiteX33" fmla="*/ 4544764 w 4601127"/>
              <a:gd name="connsiteY33" fmla="*/ 1450629 h 5531266"/>
              <a:gd name="connsiteX34" fmla="*/ 4533867 w 4601127"/>
              <a:gd name="connsiteY34" fmla="*/ 1524330 h 5531266"/>
              <a:gd name="connsiteX35" fmla="*/ 4528986 w 4601127"/>
              <a:gd name="connsiteY35" fmla="*/ 1535289 h 5531266"/>
              <a:gd name="connsiteX36" fmla="*/ 4514558 w 4601127"/>
              <a:gd name="connsiteY36" fmla="*/ 1607363 h 5531266"/>
              <a:gd name="connsiteX37" fmla="*/ 4510843 w 4601127"/>
              <a:gd name="connsiteY37" fmla="*/ 1645395 h 5531266"/>
              <a:gd name="connsiteX38" fmla="*/ 4514503 w 4601127"/>
              <a:gd name="connsiteY38" fmla="*/ 1649850 h 5531266"/>
              <a:gd name="connsiteX39" fmla="*/ 4512853 w 4601127"/>
              <a:gd name="connsiteY39" fmla="*/ 1661048 h 5531266"/>
              <a:gd name="connsiteX40" fmla="*/ 4513265 w 4601127"/>
              <a:gd name="connsiteY40" fmla="*/ 1664107 h 5531266"/>
              <a:gd name="connsiteX41" fmla="*/ 4514776 w 4601127"/>
              <a:gd name="connsiteY41" fmla="*/ 1681560 h 5531266"/>
              <a:gd name="connsiteX42" fmla="*/ 4503306 w 4601127"/>
              <a:gd name="connsiteY42" fmla="*/ 1716455 h 5531266"/>
              <a:gd name="connsiteX43" fmla="*/ 4501246 w 4601127"/>
              <a:gd name="connsiteY43" fmla="*/ 1716581 h 5531266"/>
              <a:gd name="connsiteX44" fmla="*/ 4492748 w 4601127"/>
              <a:gd name="connsiteY44" fmla="*/ 1868666 h 5531266"/>
              <a:gd name="connsiteX45" fmla="*/ 4501439 w 4601127"/>
              <a:gd name="connsiteY45" fmla="*/ 1892828 h 5531266"/>
              <a:gd name="connsiteX46" fmla="*/ 4503717 w 4601127"/>
              <a:gd name="connsiteY46" fmla="*/ 1943047 h 5531266"/>
              <a:gd name="connsiteX47" fmla="*/ 4502836 w 4601127"/>
              <a:gd name="connsiteY47" fmla="*/ 1976676 h 5531266"/>
              <a:gd name="connsiteX48" fmla="*/ 4502374 w 4601127"/>
              <a:gd name="connsiteY48" fmla="*/ 1981536 h 5531266"/>
              <a:gd name="connsiteX49" fmla="*/ 4493254 w 4601127"/>
              <a:gd name="connsiteY49" fmla="*/ 2021434 h 5531266"/>
              <a:gd name="connsiteX50" fmla="*/ 4496519 w 4601127"/>
              <a:gd name="connsiteY50" fmla="*/ 2025379 h 5531266"/>
              <a:gd name="connsiteX51" fmla="*/ 4499360 w 4601127"/>
              <a:gd name="connsiteY51" fmla="*/ 2038196 h 5531266"/>
              <a:gd name="connsiteX52" fmla="*/ 4494619 w 4601127"/>
              <a:gd name="connsiteY52" fmla="*/ 2048781 h 5531266"/>
              <a:gd name="connsiteX53" fmla="*/ 4484435 w 4601127"/>
              <a:gd name="connsiteY53" fmla="*/ 2099011 h 5531266"/>
              <a:gd name="connsiteX54" fmla="*/ 4477104 w 4601127"/>
              <a:gd name="connsiteY54" fmla="*/ 2148592 h 5531266"/>
              <a:gd name="connsiteX55" fmla="*/ 4421021 w 4601127"/>
              <a:gd name="connsiteY55" fmla="*/ 3204925 h 5531266"/>
              <a:gd name="connsiteX56" fmla="*/ 4408235 w 4601127"/>
              <a:gd name="connsiteY56" fmla="*/ 3458573 h 5531266"/>
              <a:gd name="connsiteX57" fmla="*/ 4397150 w 4601127"/>
              <a:gd name="connsiteY57" fmla="*/ 3621276 h 5531266"/>
              <a:gd name="connsiteX58" fmla="*/ 4306389 w 4601127"/>
              <a:gd name="connsiteY58" fmla="*/ 5260213 h 5531266"/>
              <a:gd name="connsiteX59" fmla="*/ 4311687 w 4601127"/>
              <a:gd name="connsiteY59" fmla="*/ 5296918 h 5531266"/>
              <a:gd name="connsiteX60" fmla="*/ 4315221 w 4601127"/>
              <a:gd name="connsiteY60" fmla="*/ 5331382 h 5531266"/>
              <a:gd name="connsiteX61" fmla="*/ 4318053 w 4601127"/>
              <a:gd name="connsiteY61" fmla="*/ 5431691 h 5531266"/>
              <a:gd name="connsiteX62" fmla="*/ 4299496 w 4601127"/>
              <a:gd name="connsiteY62" fmla="*/ 5466096 h 5531266"/>
              <a:gd name="connsiteX63" fmla="*/ 4294844 w 4601127"/>
              <a:gd name="connsiteY63" fmla="*/ 5468796 h 5531266"/>
              <a:gd name="connsiteX64" fmla="*/ 4291387 w 4601127"/>
              <a:gd name="connsiteY64" fmla="*/ 5531243 h 5531266"/>
              <a:gd name="connsiteX65" fmla="*/ 358024 w 4601127"/>
              <a:gd name="connsiteY65" fmla="*/ 5278553 h 5531266"/>
              <a:gd name="connsiteX66" fmla="*/ 47680 w 4601127"/>
              <a:gd name="connsiteY66" fmla="*/ 5261459 h 5531266"/>
              <a:gd name="connsiteX67" fmla="*/ 52004 w 4601127"/>
              <a:gd name="connsiteY67" fmla="*/ 5221195 h 5531266"/>
              <a:gd name="connsiteX68" fmla="*/ 56224 w 4601127"/>
              <a:gd name="connsiteY68" fmla="*/ 5214590 h 5531266"/>
              <a:gd name="connsiteX69" fmla="*/ 56493 w 4601127"/>
              <a:gd name="connsiteY69" fmla="*/ 5211844 h 5531266"/>
              <a:gd name="connsiteX70" fmla="*/ 56763 w 4601127"/>
              <a:gd name="connsiteY70" fmla="*/ 5209096 h 5531266"/>
              <a:gd name="connsiteX71" fmla="*/ 57300 w 4601127"/>
              <a:gd name="connsiteY71" fmla="*/ 5203600 h 5531266"/>
              <a:gd name="connsiteX72" fmla="*/ 56985 w 4601127"/>
              <a:gd name="connsiteY72" fmla="*/ 5197697 h 5531266"/>
              <a:gd name="connsiteX73" fmla="*/ 56401 w 4601127"/>
              <a:gd name="connsiteY73" fmla="*/ 5194541 h 5531266"/>
              <a:gd name="connsiteX74" fmla="*/ 56670 w 4601127"/>
              <a:gd name="connsiteY74" fmla="*/ 5191792 h 5531266"/>
              <a:gd name="connsiteX75" fmla="*/ 56354 w 4601127"/>
              <a:gd name="connsiteY75" fmla="*/ 5185889 h 5531266"/>
              <a:gd name="connsiteX76" fmla="*/ 55771 w 4601127"/>
              <a:gd name="connsiteY76" fmla="*/ 5182733 h 5531266"/>
              <a:gd name="connsiteX77" fmla="*/ 324125 w 4601127"/>
              <a:gd name="connsiteY77"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9083 w 4553447"/>
              <a:gd name="connsiteY70" fmla="*/ 5209096 h 5531266"/>
              <a:gd name="connsiteX71" fmla="*/ 9620 w 4553447"/>
              <a:gd name="connsiteY71" fmla="*/ 5203600 h 5531266"/>
              <a:gd name="connsiteX72" fmla="*/ 9305 w 4553447"/>
              <a:gd name="connsiteY72" fmla="*/ 5197697 h 5531266"/>
              <a:gd name="connsiteX73" fmla="*/ 8721 w 4553447"/>
              <a:gd name="connsiteY73" fmla="*/ 5194541 h 5531266"/>
              <a:gd name="connsiteX74" fmla="*/ 8990 w 4553447"/>
              <a:gd name="connsiteY74" fmla="*/ 5191792 h 5531266"/>
              <a:gd name="connsiteX75" fmla="*/ 8674 w 4553447"/>
              <a:gd name="connsiteY75" fmla="*/ 5185889 h 5531266"/>
              <a:gd name="connsiteX76" fmla="*/ 276445 w 4553447"/>
              <a:gd name="connsiteY76" fmla="*/ 0 h 5531266"/>
              <a:gd name="connsiteX0" fmla="*/ 323654 w 4600656"/>
              <a:gd name="connsiteY0" fmla="*/ 0 h 5531266"/>
              <a:gd name="connsiteX1" fmla="*/ 3352821 w 4600656"/>
              <a:gd name="connsiteY1" fmla="*/ 153134 h 5531266"/>
              <a:gd name="connsiteX2" fmla="*/ 4181632 w 4600656"/>
              <a:gd name="connsiteY2" fmla="*/ 208242 h 5531266"/>
              <a:gd name="connsiteX3" fmla="*/ 4554826 w 4600656"/>
              <a:gd name="connsiteY3" fmla="*/ 228666 h 5531266"/>
              <a:gd name="connsiteX4" fmla="*/ 4582705 w 4600656"/>
              <a:gd name="connsiteY4" fmla="*/ 250471 h 5531266"/>
              <a:gd name="connsiteX5" fmla="*/ 4580931 w 4600656"/>
              <a:gd name="connsiteY5" fmla="*/ 282222 h 5531266"/>
              <a:gd name="connsiteX6" fmla="*/ 4583853 w 4600656"/>
              <a:gd name="connsiteY6" fmla="*/ 283939 h 5531266"/>
              <a:gd name="connsiteX7" fmla="*/ 4600279 w 4600656"/>
              <a:gd name="connsiteY7" fmla="*/ 315514 h 5531266"/>
              <a:gd name="connsiteX8" fmla="*/ 4578018 w 4600656"/>
              <a:gd name="connsiteY8" fmla="*/ 373160 h 5531266"/>
              <a:gd name="connsiteX9" fmla="*/ 4574530 w 4600656"/>
              <a:gd name="connsiteY9" fmla="*/ 396781 h 5531266"/>
              <a:gd name="connsiteX10" fmla="*/ 4569425 w 4600656"/>
              <a:gd name="connsiteY10" fmla="*/ 488120 h 5531266"/>
              <a:gd name="connsiteX11" fmla="*/ 4568775 w 4600656"/>
              <a:gd name="connsiteY11" fmla="*/ 534537 h 5531266"/>
              <a:gd name="connsiteX12" fmla="*/ 4565676 w 4600656"/>
              <a:gd name="connsiteY12" fmla="*/ 563001 h 5531266"/>
              <a:gd name="connsiteX13" fmla="*/ 4565007 w 4600656"/>
              <a:gd name="connsiteY13" fmla="*/ 567182 h 5531266"/>
              <a:gd name="connsiteX14" fmla="*/ 4552070 w 4600656"/>
              <a:gd name="connsiteY14" fmla="*/ 798696 h 5531266"/>
              <a:gd name="connsiteX15" fmla="*/ 4553783 w 4600656"/>
              <a:gd name="connsiteY15" fmla="*/ 803530 h 5531266"/>
              <a:gd name="connsiteX16" fmla="*/ 4551632 w 4600656"/>
              <a:gd name="connsiteY16" fmla="*/ 827361 h 5531266"/>
              <a:gd name="connsiteX17" fmla="*/ 4550032 w 4600656"/>
              <a:gd name="connsiteY17" fmla="*/ 835146 h 5531266"/>
              <a:gd name="connsiteX18" fmla="*/ 4543794 w 4600656"/>
              <a:gd name="connsiteY18" fmla="*/ 946777 h 5531266"/>
              <a:gd name="connsiteX19" fmla="*/ 4545871 w 4600656"/>
              <a:gd name="connsiteY19" fmla="*/ 947677 h 5531266"/>
              <a:gd name="connsiteX20" fmla="*/ 4549990 w 4600656"/>
              <a:gd name="connsiteY20" fmla="*/ 983859 h 5531266"/>
              <a:gd name="connsiteX21" fmla="*/ 4545192 w 4600656"/>
              <a:gd name="connsiteY21" fmla="*/ 1082386 h 5531266"/>
              <a:gd name="connsiteX22" fmla="*/ 4545087 w 4600656"/>
              <a:gd name="connsiteY22" fmla="*/ 1140681 h 5531266"/>
              <a:gd name="connsiteX23" fmla="*/ 4549390 w 4600656"/>
              <a:gd name="connsiteY23" fmla="*/ 1161797 h 5531266"/>
              <a:gd name="connsiteX24" fmla="*/ 4552480 w 4600656"/>
              <a:gd name="connsiteY24" fmla="*/ 1191979 h 5531266"/>
              <a:gd name="connsiteX25" fmla="*/ 4561297 w 4600656"/>
              <a:gd name="connsiteY25" fmla="*/ 1244449 h 5531266"/>
              <a:gd name="connsiteX26" fmla="*/ 4563574 w 4600656"/>
              <a:gd name="connsiteY26" fmla="*/ 1294666 h 5531266"/>
              <a:gd name="connsiteX27" fmla="*/ 4562694 w 4600656"/>
              <a:gd name="connsiteY27" fmla="*/ 1328296 h 5531266"/>
              <a:gd name="connsiteX28" fmla="*/ 4562231 w 4600656"/>
              <a:gd name="connsiteY28" fmla="*/ 1333156 h 5531266"/>
              <a:gd name="connsiteX29" fmla="*/ 4553112 w 4600656"/>
              <a:gd name="connsiteY29" fmla="*/ 1373054 h 5531266"/>
              <a:gd name="connsiteX30" fmla="*/ 4556376 w 4600656"/>
              <a:gd name="connsiteY30" fmla="*/ 1376999 h 5531266"/>
              <a:gd name="connsiteX31" fmla="*/ 4559218 w 4600656"/>
              <a:gd name="connsiteY31" fmla="*/ 1389816 h 5531266"/>
              <a:gd name="connsiteX32" fmla="*/ 4554477 w 4600656"/>
              <a:gd name="connsiteY32" fmla="*/ 1400401 h 5531266"/>
              <a:gd name="connsiteX33" fmla="*/ 4544293 w 4600656"/>
              <a:gd name="connsiteY33" fmla="*/ 1450629 h 5531266"/>
              <a:gd name="connsiteX34" fmla="*/ 4533396 w 4600656"/>
              <a:gd name="connsiteY34" fmla="*/ 1524330 h 5531266"/>
              <a:gd name="connsiteX35" fmla="*/ 4528515 w 4600656"/>
              <a:gd name="connsiteY35" fmla="*/ 1535289 h 5531266"/>
              <a:gd name="connsiteX36" fmla="*/ 4514087 w 4600656"/>
              <a:gd name="connsiteY36" fmla="*/ 1607363 h 5531266"/>
              <a:gd name="connsiteX37" fmla="*/ 4510372 w 4600656"/>
              <a:gd name="connsiteY37" fmla="*/ 1645395 h 5531266"/>
              <a:gd name="connsiteX38" fmla="*/ 4514032 w 4600656"/>
              <a:gd name="connsiteY38" fmla="*/ 1649850 h 5531266"/>
              <a:gd name="connsiteX39" fmla="*/ 4512382 w 4600656"/>
              <a:gd name="connsiteY39" fmla="*/ 1661048 h 5531266"/>
              <a:gd name="connsiteX40" fmla="*/ 4512794 w 4600656"/>
              <a:gd name="connsiteY40" fmla="*/ 1664107 h 5531266"/>
              <a:gd name="connsiteX41" fmla="*/ 4514305 w 4600656"/>
              <a:gd name="connsiteY41" fmla="*/ 1681560 h 5531266"/>
              <a:gd name="connsiteX42" fmla="*/ 4502835 w 4600656"/>
              <a:gd name="connsiteY42" fmla="*/ 1716455 h 5531266"/>
              <a:gd name="connsiteX43" fmla="*/ 4500775 w 4600656"/>
              <a:gd name="connsiteY43" fmla="*/ 1716581 h 5531266"/>
              <a:gd name="connsiteX44" fmla="*/ 4492277 w 4600656"/>
              <a:gd name="connsiteY44" fmla="*/ 1868666 h 5531266"/>
              <a:gd name="connsiteX45" fmla="*/ 4500968 w 4600656"/>
              <a:gd name="connsiteY45" fmla="*/ 1892828 h 5531266"/>
              <a:gd name="connsiteX46" fmla="*/ 4503246 w 4600656"/>
              <a:gd name="connsiteY46" fmla="*/ 1943047 h 5531266"/>
              <a:gd name="connsiteX47" fmla="*/ 4502365 w 4600656"/>
              <a:gd name="connsiteY47" fmla="*/ 1976676 h 5531266"/>
              <a:gd name="connsiteX48" fmla="*/ 4501903 w 4600656"/>
              <a:gd name="connsiteY48" fmla="*/ 1981536 h 5531266"/>
              <a:gd name="connsiteX49" fmla="*/ 4492783 w 4600656"/>
              <a:gd name="connsiteY49" fmla="*/ 2021434 h 5531266"/>
              <a:gd name="connsiteX50" fmla="*/ 4496048 w 4600656"/>
              <a:gd name="connsiteY50" fmla="*/ 2025379 h 5531266"/>
              <a:gd name="connsiteX51" fmla="*/ 4498889 w 4600656"/>
              <a:gd name="connsiteY51" fmla="*/ 2038196 h 5531266"/>
              <a:gd name="connsiteX52" fmla="*/ 4494148 w 4600656"/>
              <a:gd name="connsiteY52" fmla="*/ 2048781 h 5531266"/>
              <a:gd name="connsiteX53" fmla="*/ 4483964 w 4600656"/>
              <a:gd name="connsiteY53" fmla="*/ 2099011 h 5531266"/>
              <a:gd name="connsiteX54" fmla="*/ 4476633 w 4600656"/>
              <a:gd name="connsiteY54" fmla="*/ 2148592 h 5531266"/>
              <a:gd name="connsiteX55" fmla="*/ 4420550 w 4600656"/>
              <a:gd name="connsiteY55" fmla="*/ 3204925 h 5531266"/>
              <a:gd name="connsiteX56" fmla="*/ 4407764 w 4600656"/>
              <a:gd name="connsiteY56" fmla="*/ 3458573 h 5531266"/>
              <a:gd name="connsiteX57" fmla="*/ 4396679 w 4600656"/>
              <a:gd name="connsiteY57" fmla="*/ 3621276 h 5531266"/>
              <a:gd name="connsiteX58" fmla="*/ 4305918 w 4600656"/>
              <a:gd name="connsiteY58" fmla="*/ 5260213 h 5531266"/>
              <a:gd name="connsiteX59" fmla="*/ 4311216 w 4600656"/>
              <a:gd name="connsiteY59" fmla="*/ 5296918 h 5531266"/>
              <a:gd name="connsiteX60" fmla="*/ 4314750 w 4600656"/>
              <a:gd name="connsiteY60" fmla="*/ 5331382 h 5531266"/>
              <a:gd name="connsiteX61" fmla="*/ 4317582 w 4600656"/>
              <a:gd name="connsiteY61" fmla="*/ 5431691 h 5531266"/>
              <a:gd name="connsiteX62" fmla="*/ 4299025 w 4600656"/>
              <a:gd name="connsiteY62" fmla="*/ 5466096 h 5531266"/>
              <a:gd name="connsiteX63" fmla="*/ 4294373 w 4600656"/>
              <a:gd name="connsiteY63" fmla="*/ 5468796 h 5531266"/>
              <a:gd name="connsiteX64" fmla="*/ 4290916 w 4600656"/>
              <a:gd name="connsiteY64" fmla="*/ 5531243 h 5531266"/>
              <a:gd name="connsiteX65" fmla="*/ 357553 w 4600656"/>
              <a:gd name="connsiteY65" fmla="*/ 5278553 h 5531266"/>
              <a:gd name="connsiteX66" fmla="*/ 47209 w 4600656"/>
              <a:gd name="connsiteY66" fmla="*/ 5261459 h 5531266"/>
              <a:gd name="connsiteX67" fmla="*/ 51533 w 4600656"/>
              <a:gd name="connsiteY67" fmla="*/ 5221195 h 5531266"/>
              <a:gd name="connsiteX68" fmla="*/ 55753 w 4600656"/>
              <a:gd name="connsiteY68" fmla="*/ 5214590 h 5531266"/>
              <a:gd name="connsiteX69" fmla="*/ 56022 w 4600656"/>
              <a:gd name="connsiteY69" fmla="*/ 5211844 h 5531266"/>
              <a:gd name="connsiteX70" fmla="*/ 56292 w 4600656"/>
              <a:gd name="connsiteY70" fmla="*/ 5209096 h 5531266"/>
              <a:gd name="connsiteX71" fmla="*/ 56829 w 4600656"/>
              <a:gd name="connsiteY71" fmla="*/ 5203600 h 5531266"/>
              <a:gd name="connsiteX72" fmla="*/ 56514 w 4600656"/>
              <a:gd name="connsiteY72" fmla="*/ 5197697 h 5531266"/>
              <a:gd name="connsiteX73" fmla="*/ 55930 w 4600656"/>
              <a:gd name="connsiteY73" fmla="*/ 5194541 h 5531266"/>
              <a:gd name="connsiteX74" fmla="*/ 56199 w 4600656"/>
              <a:gd name="connsiteY74" fmla="*/ 5191792 h 5531266"/>
              <a:gd name="connsiteX75" fmla="*/ 323654 w 4600656"/>
              <a:gd name="connsiteY75" fmla="*/ 0 h 5531266"/>
              <a:gd name="connsiteX0" fmla="*/ 323830 w 4600832"/>
              <a:gd name="connsiteY0" fmla="*/ 0 h 5531266"/>
              <a:gd name="connsiteX1" fmla="*/ 3352997 w 4600832"/>
              <a:gd name="connsiteY1" fmla="*/ 153134 h 5531266"/>
              <a:gd name="connsiteX2" fmla="*/ 4181808 w 4600832"/>
              <a:gd name="connsiteY2" fmla="*/ 208242 h 5531266"/>
              <a:gd name="connsiteX3" fmla="*/ 4555002 w 4600832"/>
              <a:gd name="connsiteY3" fmla="*/ 228666 h 5531266"/>
              <a:gd name="connsiteX4" fmla="*/ 4582881 w 4600832"/>
              <a:gd name="connsiteY4" fmla="*/ 250471 h 5531266"/>
              <a:gd name="connsiteX5" fmla="*/ 4581107 w 4600832"/>
              <a:gd name="connsiteY5" fmla="*/ 282222 h 5531266"/>
              <a:gd name="connsiteX6" fmla="*/ 4584029 w 4600832"/>
              <a:gd name="connsiteY6" fmla="*/ 283939 h 5531266"/>
              <a:gd name="connsiteX7" fmla="*/ 4600455 w 4600832"/>
              <a:gd name="connsiteY7" fmla="*/ 315514 h 5531266"/>
              <a:gd name="connsiteX8" fmla="*/ 4578194 w 4600832"/>
              <a:gd name="connsiteY8" fmla="*/ 373160 h 5531266"/>
              <a:gd name="connsiteX9" fmla="*/ 4574706 w 4600832"/>
              <a:gd name="connsiteY9" fmla="*/ 396781 h 5531266"/>
              <a:gd name="connsiteX10" fmla="*/ 4569601 w 4600832"/>
              <a:gd name="connsiteY10" fmla="*/ 488120 h 5531266"/>
              <a:gd name="connsiteX11" fmla="*/ 4568951 w 4600832"/>
              <a:gd name="connsiteY11" fmla="*/ 534537 h 5531266"/>
              <a:gd name="connsiteX12" fmla="*/ 4565852 w 4600832"/>
              <a:gd name="connsiteY12" fmla="*/ 563001 h 5531266"/>
              <a:gd name="connsiteX13" fmla="*/ 4565183 w 4600832"/>
              <a:gd name="connsiteY13" fmla="*/ 567182 h 5531266"/>
              <a:gd name="connsiteX14" fmla="*/ 4552246 w 4600832"/>
              <a:gd name="connsiteY14" fmla="*/ 798696 h 5531266"/>
              <a:gd name="connsiteX15" fmla="*/ 4553959 w 4600832"/>
              <a:gd name="connsiteY15" fmla="*/ 803530 h 5531266"/>
              <a:gd name="connsiteX16" fmla="*/ 4551808 w 4600832"/>
              <a:gd name="connsiteY16" fmla="*/ 827361 h 5531266"/>
              <a:gd name="connsiteX17" fmla="*/ 4550208 w 4600832"/>
              <a:gd name="connsiteY17" fmla="*/ 835146 h 5531266"/>
              <a:gd name="connsiteX18" fmla="*/ 4543970 w 4600832"/>
              <a:gd name="connsiteY18" fmla="*/ 946777 h 5531266"/>
              <a:gd name="connsiteX19" fmla="*/ 4546047 w 4600832"/>
              <a:gd name="connsiteY19" fmla="*/ 947677 h 5531266"/>
              <a:gd name="connsiteX20" fmla="*/ 4550166 w 4600832"/>
              <a:gd name="connsiteY20" fmla="*/ 983859 h 5531266"/>
              <a:gd name="connsiteX21" fmla="*/ 4545368 w 4600832"/>
              <a:gd name="connsiteY21" fmla="*/ 1082386 h 5531266"/>
              <a:gd name="connsiteX22" fmla="*/ 4545263 w 4600832"/>
              <a:gd name="connsiteY22" fmla="*/ 1140681 h 5531266"/>
              <a:gd name="connsiteX23" fmla="*/ 4549566 w 4600832"/>
              <a:gd name="connsiteY23" fmla="*/ 1161797 h 5531266"/>
              <a:gd name="connsiteX24" fmla="*/ 4552656 w 4600832"/>
              <a:gd name="connsiteY24" fmla="*/ 1191979 h 5531266"/>
              <a:gd name="connsiteX25" fmla="*/ 4561473 w 4600832"/>
              <a:gd name="connsiteY25" fmla="*/ 1244449 h 5531266"/>
              <a:gd name="connsiteX26" fmla="*/ 4563750 w 4600832"/>
              <a:gd name="connsiteY26" fmla="*/ 1294666 h 5531266"/>
              <a:gd name="connsiteX27" fmla="*/ 4562870 w 4600832"/>
              <a:gd name="connsiteY27" fmla="*/ 1328296 h 5531266"/>
              <a:gd name="connsiteX28" fmla="*/ 4562407 w 4600832"/>
              <a:gd name="connsiteY28" fmla="*/ 1333156 h 5531266"/>
              <a:gd name="connsiteX29" fmla="*/ 4553288 w 4600832"/>
              <a:gd name="connsiteY29" fmla="*/ 1373054 h 5531266"/>
              <a:gd name="connsiteX30" fmla="*/ 4556552 w 4600832"/>
              <a:gd name="connsiteY30" fmla="*/ 1376999 h 5531266"/>
              <a:gd name="connsiteX31" fmla="*/ 4559394 w 4600832"/>
              <a:gd name="connsiteY31" fmla="*/ 1389816 h 5531266"/>
              <a:gd name="connsiteX32" fmla="*/ 4554653 w 4600832"/>
              <a:gd name="connsiteY32" fmla="*/ 1400401 h 5531266"/>
              <a:gd name="connsiteX33" fmla="*/ 4544469 w 4600832"/>
              <a:gd name="connsiteY33" fmla="*/ 1450629 h 5531266"/>
              <a:gd name="connsiteX34" fmla="*/ 4533572 w 4600832"/>
              <a:gd name="connsiteY34" fmla="*/ 1524330 h 5531266"/>
              <a:gd name="connsiteX35" fmla="*/ 4528691 w 4600832"/>
              <a:gd name="connsiteY35" fmla="*/ 1535289 h 5531266"/>
              <a:gd name="connsiteX36" fmla="*/ 4514263 w 4600832"/>
              <a:gd name="connsiteY36" fmla="*/ 1607363 h 5531266"/>
              <a:gd name="connsiteX37" fmla="*/ 4510548 w 4600832"/>
              <a:gd name="connsiteY37" fmla="*/ 1645395 h 5531266"/>
              <a:gd name="connsiteX38" fmla="*/ 4514208 w 4600832"/>
              <a:gd name="connsiteY38" fmla="*/ 1649850 h 5531266"/>
              <a:gd name="connsiteX39" fmla="*/ 4512558 w 4600832"/>
              <a:gd name="connsiteY39" fmla="*/ 1661048 h 5531266"/>
              <a:gd name="connsiteX40" fmla="*/ 4512970 w 4600832"/>
              <a:gd name="connsiteY40" fmla="*/ 1664107 h 5531266"/>
              <a:gd name="connsiteX41" fmla="*/ 4514481 w 4600832"/>
              <a:gd name="connsiteY41" fmla="*/ 1681560 h 5531266"/>
              <a:gd name="connsiteX42" fmla="*/ 4503011 w 4600832"/>
              <a:gd name="connsiteY42" fmla="*/ 1716455 h 5531266"/>
              <a:gd name="connsiteX43" fmla="*/ 4500951 w 4600832"/>
              <a:gd name="connsiteY43" fmla="*/ 1716581 h 5531266"/>
              <a:gd name="connsiteX44" fmla="*/ 4492453 w 4600832"/>
              <a:gd name="connsiteY44" fmla="*/ 1868666 h 5531266"/>
              <a:gd name="connsiteX45" fmla="*/ 4501144 w 4600832"/>
              <a:gd name="connsiteY45" fmla="*/ 1892828 h 5531266"/>
              <a:gd name="connsiteX46" fmla="*/ 4503422 w 4600832"/>
              <a:gd name="connsiteY46" fmla="*/ 1943047 h 5531266"/>
              <a:gd name="connsiteX47" fmla="*/ 4502541 w 4600832"/>
              <a:gd name="connsiteY47" fmla="*/ 1976676 h 5531266"/>
              <a:gd name="connsiteX48" fmla="*/ 4502079 w 4600832"/>
              <a:gd name="connsiteY48" fmla="*/ 1981536 h 5531266"/>
              <a:gd name="connsiteX49" fmla="*/ 4492959 w 4600832"/>
              <a:gd name="connsiteY49" fmla="*/ 2021434 h 5531266"/>
              <a:gd name="connsiteX50" fmla="*/ 4496224 w 4600832"/>
              <a:gd name="connsiteY50" fmla="*/ 2025379 h 5531266"/>
              <a:gd name="connsiteX51" fmla="*/ 4499065 w 4600832"/>
              <a:gd name="connsiteY51" fmla="*/ 2038196 h 5531266"/>
              <a:gd name="connsiteX52" fmla="*/ 4494324 w 4600832"/>
              <a:gd name="connsiteY52" fmla="*/ 2048781 h 5531266"/>
              <a:gd name="connsiteX53" fmla="*/ 4484140 w 4600832"/>
              <a:gd name="connsiteY53" fmla="*/ 2099011 h 5531266"/>
              <a:gd name="connsiteX54" fmla="*/ 4476809 w 4600832"/>
              <a:gd name="connsiteY54" fmla="*/ 2148592 h 5531266"/>
              <a:gd name="connsiteX55" fmla="*/ 4420726 w 4600832"/>
              <a:gd name="connsiteY55" fmla="*/ 3204925 h 5531266"/>
              <a:gd name="connsiteX56" fmla="*/ 4407940 w 4600832"/>
              <a:gd name="connsiteY56" fmla="*/ 3458573 h 5531266"/>
              <a:gd name="connsiteX57" fmla="*/ 4396855 w 4600832"/>
              <a:gd name="connsiteY57" fmla="*/ 3621276 h 5531266"/>
              <a:gd name="connsiteX58" fmla="*/ 4306094 w 4600832"/>
              <a:gd name="connsiteY58" fmla="*/ 5260213 h 5531266"/>
              <a:gd name="connsiteX59" fmla="*/ 4311392 w 4600832"/>
              <a:gd name="connsiteY59" fmla="*/ 5296918 h 5531266"/>
              <a:gd name="connsiteX60" fmla="*/ 4314926 w 4600832"/>
              <a:gd name="connsiteY60" fmla="*/ 5331382 h 5531266"/>
              <a:gd name="connsiteX61" fmla="*/ 4317758 w 4600832"/>
              <a:gd name="connsiteY61" fmla="*/ 5431691 h 5531266"/>
              <a:gd name="connsiteX62" fmla="*/ 4299201 w 4600832"/>
              <a:gd name="connsiteY62" fmla="*/ 5466096 h 5531266"/>
              <a:gd name="connsiteX63" fmla="*/ 4294549 w 4600832"/>
              <a:gd name="connsiteY63" fmla="*/ 5468796 h 5531266"/>
              <a:gd name="connsiteX64" fmla="*/ 4291092 w 4600832"/>
              <a:gd name="connsiteY64" fmla="*/ 5531243 h 5531266"/>
              <a:gd name="connsiteX65" fmla="*/ 357729 w 4600832"/>
              <a:gd name="connsiteY65" fmla="*/ 5278553 h 5531266"/>
              <a:gd name="connsiteX66" fmla="*/ 47385 w 4600832"/>
              <a:gd name="connsiteY66" fmla="*/ 5261459 h 5531266"/>
              <a:gd name="connsiteX67" fmla="*/ 51709 w 4600832"/>
              <a:gd name="connsiteY67" fmla="*/ 5221195 h 5531266"/>
              <a:gd name="connsiteX68" fmla="*/ 55929 w 4600832"/>
              <a:gd name="connsiteY68" fmla="*/ 5214590 h 5531266"/>
              <a:gd name="connsiteX69" fmla="*/ 56198 w 4600832"/>
              <a:gd name="connsiteY69" fmla="*/ 5211844 h 5531266"/>
              <a:gd name="connsiteX70" fmla="*/ 56468 w 4600832"/>
              <a:gd name="connsiteY70" fmla="*/ 5209096 h 5531266"/>
              <a:gd name="connsiteX71" fmla="*/ 57005 w 4600832"/>
              <a:gd name="connsiteY71" fmla="*/ 5203600 h 5531266"/>
              <a:gd name="connsiteX72" fmla="*/ 56690 w 4600832"/>
              <a:gd name="connsiteY72" fmla="*/ 5197697 h 5531266"/>
              <a:gd name="connsiteX73" fmla="*/ 56106 w 4600832"/>
              <a:gd name="connsiteY73" fmla="*/ 5194541 h 5531266"/>
              <a:gd name="connsiteX74" fmla="*/ 323830 w 4600832"/>
              <a:gd name="connsiteY74" fmla="*/ 0 h 5531266"/>
              <a:gd name="connsiteX0" fmla="*/ 323543 w 4600545"/>
              <a:gd name="connsiteY0" fmla="*/ 0 h 5531266"/>
              <a:gd name="connsiteX1" fmla="*/ 3352710 w 4600545"/>
              <a:gd name="connsiteY1" fmla="*/ 153134 h 5531266"/>
              <a:gd name="connsiteX2" fmla="*/ 4181521 w 4600545"/>
              <a:gd name="connsiteY2" fmla="*/ 208242 h 5531266"/>
              <a:gd name="connsiteX3" fmla="*/ 4554715 w 4600545"/>
              <a:gd name="connsiteY3" fmla="*/ 228666 h 5531266"/>
              <a:gd name="connsiteX4" fmla="*/ 4582594 w 4600545"/>
              <a:gd name="connsiteY4" fmla="*/ 250471 h 5531266"/>
              <a:gd name="connsiteX5" fmla="*/ 4580820 w 4600545"/>
              <a:gd name="connsiteY5" fmla="*/ 282222 h 5531266"/>
              <a:gd name="connsiteX6" fmla="*/ 4583742 w 4600545"/>
              <a:gd name="connsiteY6" fmla="*/ 283939 h 5531266"/>
              <a:gd name="connsiteX7" fmla="*/ 4600168 w 4600545"/>
              <a:gd name="connsiteY7" fmla="*/ 315514 h 5531266"/>
              <a:gd name="connsiteX8" fmla="*/ 4577907 w 4600545"/>
              <a:gd name="connsiteY8" fmla="*/ 373160 h 5531266"/>
              <a:gd name="connsiteX9" fmla="*/ 4574419 w 4600545"/>
              <a:gd name="connsiteY9" fmla="*/ 396781 h 5531266"/>
              <a:gd name="connsiteX10" fmla="*/ 4569314 w 4600545"/>
              <a:gd name="connsiteY10" fmla="*/ 488120 h 5531266"/>
              <a:gd name="connsiteX11" fmla="*/ 4568664 w 4600545"/>
              <a:gd name="connsiteY11" fmla="*/ 534537 h 5531266"/>
              <a:gd name="connsiteX12" fmla="*/ 4565565 w 4600545"/>
              <a:gd name="connsiteY12" fmla="*/ 563001 h 5531266"/>
              <a:gd name="connsiteX13" fmla="*/ 4564896 w 4600545"/>
              <a:gd name="connsiteY13" fmla="*/ 567182 h 5531266"/>
              <a:gd name="connsiteX14" fmla="*/ 4551959 w 4600545"/>
              <a:gd name="connsiteY14" fmla="*/ 798696 h 5531266"/>
              <a:gd name="connsiteX15" fmla="*/ 4553672 w 4600545"/>
              <a:gd name="connsiteY15" fmla="*/ 803530 h 5531266"/>
              <a:gd name="connsiteX16" fmla="*/ 4551521 w 4600545"/>
              <a:gd name="connsiteY16" fmla="*/ 827361 h 5531266"/>
              <a:gd name="connsiteX17" fmla="*/ 4549921 w 4600545"/>
              <a:gd name="connsiteY17" fmla="*/ 835146 h 5531266"/>
              <a:gd name="connsiteX18" fmla="*/ 4543683 w 4600545"/>
              <a:gd name="connsiteY18" fmla="*/ 946777 h 5531266"/>
              <a:gd name="connsiteX19" fmla="*/ 4545760 w 4600545"/>
              <a:gd name="connsiteY19" fmla="*/ 947677 h 5531266"/>
              <a:gd name="connsiteX20" fmla="*/ 4549879 w 4600545"/>
              <a:gd name="connsiteY20" fmla="*/ 983859 h 5531266"/>
              <a:gd name="connsiteX21" fmla="*/ 4545081 w 4600545"/>
              <a:gd name="connsiteY21" fmla="*/ 1082386 h 5531266"/>
              <a:gd name="connsiteX22" fmla="*/ 4544976 w 4600545"/>
              <a:gd name="connsiteY22" fmla="*/ 1140681 h 5531266"/>
              <a:gd name="connsiteX23" fmla="*/ 4549279 w 4600545"/>
              <a:gd name="connsiteY23" fmla="*/ 1161797 h 5531266"/>
              <a:gd name="connsiteX24" fmla="*/ 4552369 w 4600545"/>
              <a:gd name="connsiteY24" fmla="*/ 1191979 h 5531266"/>
              <a:gd name="connsiteX25" fmla="*/ 4561186 w 4600545"/>
              <a:gd name="connsiteY25" fmla="*/ 1244449 h 5531266"/>
              <a:gd name="connsiteX26" fmla="*/ 4563463 w 4600545"/>
              <a:gd name="connsiteY26" fmla="*/ 1294666 h 5531266"/>
              <a:gd name="connsiteX27" fmla="*/ 4562583 w 4600545"/>
              <a:gd name="connsiteY27" fmla="*/ 1328296 h 5531266"/>
              <a:gd name="connsiteX28" fmla="*/ 4562120 w 4600545"/>
              <a:gd name="connsiteY28" fmla="*/ 1333156 h 5531266"/>
              <a:gd name="connsiteX29" fmla="*/ 4553001 w 4600545"/>
              <a:gd name="connsiteY29" fmla="*/ 1373054 h 5531266"/>
              <a:gd name="connsiteX30" fmla="*/ 4556265 w 4600545"/>
              <a:gd name="connsiteY30" fmla="*/ 1376999 h 5531266"/>
              <a:gd name="connsiteX31" fmla="*/ 4559107 w 4600545"/>
              <a:gd name="connsiteY31" fmla="*/ 1389816 h 5531266"/>
              <a:gd name="connsiteX32" fmla="*/ 4554366 w 4600545"/>
              <a:gd name="connsiteY32" fmla="*/ 1400401 h 5531266"/>
              <a:gd name="connsiteX33" fmla="*/ 4544182 w 4600545"/>
              <a:gd name="connsiteY33" fmla="*/ 1450629 h 5531266"/>
              <a:gd name="connsiteX34" fmla="*/ 4533285 w 4600545"/>
              <a:gd name="connsiteY34" fmla="*/ 1524330 h 5531266"/>
              <a:gd name="connsiteX35" fmla="*/ 4528404 w 4600545"/>
              <a:gd name="connsiteY35" fmla="*/ 1535289 h 5531266"/>
              <a:gd name="connsiteX36" fmla="*/ 4513976 w 4600545"/>
              <a:gd name="connsiteY36" fmla="*/ 1607363 h 5531266"/>
              <a:gd name="connsiteX37" fmla="*/ 4510261 w 4600545"/>
              <a:gd name="connsiteY37" fmla="*/ 1645395 h 5531266"/>
              <a:gd name="connsiteX38" fmla="*/ 4513921 w 4600545"/>
              <a:gd name="connsiteY38" fmla="*/ 1649850 h 5531266"/>
              <a:gd name="connsiteX39" fmla="*/ 4512271 w 4600545"/>
              <a:gd name="connsiteY39" fmla="*/ 1661048 h 5531266"/>
              <a:gd name="connsiteX40" fmla="*/ 4512683 w 4600545"/>
              <a:gd name="connsiteY40" fmla="*/ 1664107 h 5531266"/>
              <a:gd name="connsiteX41" fmla="*/ 4514194 w 4600545"/>
              <a:gd name="connsiteY41" fmla="*/ 1681560 h 5531266"/>
              <a:gd name="connsiteX42" fmla="*/ 4502724 w 4600545"/>
              <a:gd name="connsiteY42" fmla="*/ 1716455 h 5531266"/>
              <a:gd name="connsiteX43" fmla="*/ 4500664 w 4600545"/>
              <a:gd name="connsiteY43" fmla="*/ 1716581 h 5531266"/>
              <a:gd name="connsiteX44" fmla="*/ 4492166 w 4600545"/>
              <a:gd name="connsiteY44" fmla="*/ 1868666 h 5531266"/>
              <a:gd name="connsiteX45" fmla="*/ 4500857 w 4600545"/>
              <a:gd name="connsiteY45" fmla="*/ 1892828 h 5531266"/>
              <a:gd name="connsiteX46" fmla="*/ 4503135 w 4600545"/>
              <a:gd name="connsiteY46" fmla="*/ 1943047 h 5531266"/>
              <a:gd name="connsiteX47" fmla="*/ 4502254 w 4600545"/>
              <a:gd name="connsiteY47" fmla="*/ 1976676 h 5531266"/>
              <a:gd name="connsiteX48" fmla="*/ 4501792 w 4600545"/>
              <a:gd name="connsiteY48" fmla="*/ 1981536 h 5531266"/>
              <a:gd name="connsiteX49" fmla="*/ 4492672 w 4600545"/>
              <a:gd name="connsiteY49" fmla="*/ 2021434 h 5531266"/>
              <a:gd name="connsiteX50" fmla="*/ 4495937 w 4600545"/>
              <a:gd name="connsiteY50" fmla="*/ 2025379 h 5531266"/>
              <a:gd name="connsiteX51" fmla="*/ 4498778 w 4600545"/>
              <a:gd name="connsiteY51" fmla="*/ 2038196 h 5531266"/>
              <a:gd name="connsiteX52" fmla="*/ 4494037 w 4600545"/>
              <a:gd name="connsiteY52" fmla="*/ 2048781 h 5531266"/>
              <a:gd name="connsiteX53" fmla="*/ 4483853 w 4600545"/>
              <a:gd name="connsiteY53" fmla="*/ 2099011 h 5531266"/>
              <a:gd name="connsiteX54" fmla="*/ 4476522 w 4600545"/>
              <a:gd name="connsiteY54" fmla="*/ 2148592 h 5531266"/>
              <a:gd name="connsiteX55" fmla="*/ 4420439 w 4600545"/>
              <a:gd name="connsiteY55" fmla="*/ 3204925 h 5531266"/>
              <a:gd name="connsiteX56" fmla="*/ 4407653 w 4600545"/>
              <a:gd name="connsiteY56" fmla="*/ 3458573 h 5531266"/>
              <a:gd name="connsiteX57" fmla="*/ 4396568 w 4600545"/>
              <a:gd name="connsiteY57" fmla="*/ 3621276 h 5531266"/>
              <a:gd name="connsiteX58" fmla="*/ 4305807 w 4600545"/>
              <a:gd name="connsiteY58" fmla="*/ 5260213 h 5531266"/>
              <a:gd name="connsiteX59" fmla="*/ 4311105 w 4600545"/>
              <a:gd name="connsiteY59" fmla="*/ 5296918 h 5531266"/>
              <a:gd name="connsiteX60" fmla="*/ 4314639 w 4600545"/>
              <a:gd name="connsiteY60" fmla="*/ 5331382 h 5531266"/>
              <a:gd name="connsiteX61" fmla="*/ 4317471 w 4600545"/>
              <a:gd name="connsiteY61" fmla="*/ 5431691 h 5531266"/>
              <a:gd name="connsiteX62" fmla="*/ 4298914 w 4600545"/>
              <a:gd name="connsiteY62" fmla="*/ 5466096 h 5531266"/>
              <a:gd name="connsiteX63" fmla="*/ 4294262 w 4600545"/>
              <a:gd name="connsiteY63" fmla="*/ 5468796 h 5531266"/>
              <a:gd name="connsiteX64" fmla="*/ 4290805 w 4600545"/>
              <a:gd name="connsiteY64" fmla="*/ 5531243 h 5531266"/>
              <a:gd name="connsiteX65" fmla="*/ 357442 w 4600545"/>
              <a:gd name="connsiteY65" fmla="*/ 5278553 h 5531266"/>
              <a:gd name="connsiteX66" fmla="*/ 47098 w 4600545"/>
              <a:gd name="connsiteY66" fmla="*/ 5261459 h 5531266"/>
              <a:gd name="connsiteX67" fmla="*/ 51422 w 4600545"/>
              <a:gd name="connsiteY67" fmla="*/ 5221195 h 5531266"/>
              <a:gd name="connsiteX68" fmla="*/ 55642 w 4600545"/>
              <a:gd name="connsiteY68" fmla="*/ 5214590 h 5531266"/>
              <a:gd name="connsiteX69" fmla="*/ 55911 w 4600545"/>
              <a:gd name="connsiteY69" fmla="*/ 5211844 h 5531266"/>
              <a:gd name="connsiteX70" fmla="*/ 56181 w 4600545"/>
              <a:gd name="connsiteY70" fmla="*/ 5209096 h 5531266"/>
              <a:gd name="connsiteX71" fmla="*/ 56718 w 4600545"/>
              <a:gd name="connsiteY71" fmla="*/ 5203600 h 5531266"/>
              <a:gd name="connsiteX72" fmla="*/ 56403 w 4600545"/>
              <a:gd name="connsiteY72" fmla="*/ 5197697 h 5531266"/>
              <a:gd name="connsiteX73" fmla="*/ 323543 w 4600545"/>
              <a:gd name="connsiteY73" fmla="*/ 0 h 5531266"/>
              <a:gd name="connsiteX0" fmla="*/ 323347 w 4600349"/>
              <a:gd name="connsiteY0" fmla="*/ 0 h 5531266"/>
              <a:gd name="connsiteX1" fmla="*/ 3352514 w 4600349"/>
              <a:gd name="connsiteY1" fmla="*/ 153134 h 5531266"/>
              <a:gd name="connsiteX2" fmla="*/ 4181325 w 4600349"/>
              <a:gd name="connsiteY2" fmla="*/ 208242 h 5531266"/>
              <a:gd name="connsiteX3" fmla="*/ 4554519 w 4600349"/>
              <a:gd name="connsiteY3" fmla="*/ 228666 h 5531266"/>
              <a:gd name="connsiteX4" fmla="*/ 4582398 w 4600349"/>
              <a:gd name="connsiteY4" fmla="*/ 250471 h 5531266"/>
              <a:gd name="connsiteX5" fmla="*/ 4580624 w 4600349"/>
              <a:gd name="connsiteY5" fmla="*/ 282222 h 5531266"/>
              <a:gd name="connsiteX6" fmla="*/ 4583546 w 4600349"/>
              <a:gd name="connsiteY6" fmla="*/ 283939 h 5531266"/>
              <a:gd name="connsiteX7" fmla="*/ 4599972 w 4600349"/>
              <a:gd name="connsiteY7" fmla="*/ 315514 h 5531266"/>
              <a:gd name="connsiteX8" fmla="*/ 4577711 w 4600349"/>
              <a:gd name="connsiteY8" fmla="*/ 373160 h 5531266"/>
              <a:gd name="connsiteX9" fmla="*/ 4574223 w 4600349"/>
              <a:gd name="connsiteY9" fmla="*/ 396781 h 5531266"/>
              <a:gd name="connsiteX10" fmla="*/ 4569118 w 4600349"/>
              <a:gd name="connsiteY10" fmla="*/ 488120 h 5531266"/>
              <a:gd name="connsiteX11" fmla="*/ 4568468 w 4600349"/>
              <a:gd name="connsiteY11" fmla="*/ 534537 h 5531266"/>
              <a:gd name="connsiteX12" fmla="*/ 4565369 w 4600349"/>
              <a:gd name="connsiteY12" fmla="*/ 563001 h 5531266"/>
              <a:gd name="connsiteX13" fmla="*/ 4564700 w 4600349"/>
              <a:gd name="connsiteY13" fmla="*/ 567182 h 5531266"/>
              <a:gd name="connsiteX14" fmla="*/ 4551763 w 4600349"/>
              <a:gd name="connsiteY14" fmla="*/ 798696 h 5531266"/>
              <a:gd name="connsiteX15" fmla="*/ 4553476 w 4600349"/>
              <a:gd name="connsiteY15" fmla="*/ 803530 h 5531266"/>
              <a:gd name="connsiteX16" fmla="*/ 4551325 w 4600349"/>
              <a:gd name="connsiteY16" fmla="*/ 827361 h 5531266"/>
              <a:gd name="connsiteX17" fmla="*/ 4549725 w 4600349"/>
              <a:gd name="connsiteY17" fmla="*/ 835146 h 5531266"/>
              <a:gd name="connsiteX18" fmla="*/ 4543487 w 4600349"/>
              <a:gd name="connsiteY18" fmla="*/ 946777 h 5531266"/>
              <a:gd name="connsiteX19" fmla="*/ 4545564 w 4600349"/>
              <a:gd name="connsiteY19" fmla="*/ 947677 h 5531266"/>
              <a:gd name="connsiteX20" fmla="*/ 4549683 w 4600349"/>
              <a:gd name="connsiteY20" fmla="*/ 983859 h 5531266"/>
              <a:gd name="connsiteX21" fmla="*/ 4544885 w 4600349"/>
              <a:gd name="connsiteY21" fmla="*/ 1082386 h 5531266"/>
              <a:gd name="connsiteX22" fmla="*/ 4544780 w 4600349"/>
              <a:gd name="connsiteY22" fmla="*/ 1140681 h 5531266"/>
              <a:gd name="connsiteX23" fmla="*/ 4549083 w 4600349"/>
              <a:gd name="connsiteY23" fmla="*/ 1161797 h 5531266"/>
              <a:gd name="connsiteX24" fmla="*/ 4552173 w 4600349"/>
              <a:gd name="connsiteY24" fmla="*/ 1191979 h 5531266"/>
              <a:gd name="connsiteX25" fmla="*/ 4560990 w 4600349"/>
              <a:gd name="connsiteY25" fmla="*/ 1244449 h 5531266"/>
              <a:gd name="connsiteX26" fmla="*/ 4563267 w 4600349"/>
              <a:gd name="connsiteY26" fmla="*/ 1294666 h 5531266"/>
              <a:gd name="connsiteX27" fmla="*/ 4562387 w 4600349"/>
              <a:gd name="connsiteY27" fmla="*/ 1328296 h 5531266"/>
              <a:gd name="connsiteX28" fmla="*/ 4561924 w 4600349"/>
              <a:gd name="connsiteY28" fmla="*/ 1333156 h 5531266"/>
              <a:gd name="connsiteX29" fmla="*/ 4552805 w 4600349"/>
              <a:gd name="connsiteY29" fmla="*/ 1373054 h 5531266"/>
              <a:gd name="connsiteX30" fmla="*/ 4556069 w 4600349"/>
              <a:gd name="connsiteY30" fmla="*/ 1376999 h 5531266"/>
              <a:gd name="connsiteX31" fmla="*/ 4558911 w 4600349"/>
              <a:gd name="connsiteY31" fmla="*/ 1389816 h 5531266"/>
              <a:gd name="connsiteX32" fmla="*/ 4554170 w 4600349"/>
              <a:gd name="connsiteY32" fmla="*/ 1400401 h 5531266"/>
              <a:gd name="connsiteX33" fmla="*/ 4543986 w 4600349"/>
              <a:gd name="connsiteY33" fmla="*/ 1450629 h 5531266"/>
              <a:gd name="connsiteX34" fmla="*/ 4533089 w 4600349"/>
              <a:gd name="connsiteY34" fmla="*/ 1524330 h 5531266"/>
              <a:gd name="connsiteX35" fmla="*/ 4528208 w 4600349"/>
              <a:gd name="connsiteY35" fmla="*/ 1535289 h 5531266"/>
              <a:gd name="connsiteX36" fmla="*/ 4513780 w 4600349"/>
              <a:gd name="connsiteY36" fmla="*/ 1607363 h 5531266"/>
              <a:gd name="connsiteX37" fmla="*/ 4510065 w 4600349"/>
              <a:gd name="connsiteY37" fmla="*/ 1645395 h 5531266"/>
              <a:gd name="connsiteX38" fmla="*/ 4513725 w 4600349"/>
              <a:gd name="connsiteY38" fmla="*/ 1649850 h 5531266"/>
              <a:gd name="connsiteX39" fmla="*/ 4512075 w 4600349"/>
              <a:gd name="connsiteY39" fmla="*/ 1661048 h 5531266"/>
              <a:gd name="connsiteX40" fmla="*/ 4512487 w 4600349"/>
              <a:gd name="connsiteY40" fmla="*/ 1664107 h 5531266"/>
              <a:gd name="connsiteX41" fmla="*/ 4513998 w 4600349"/>
              <a:gd name="connsiteY41" fmla="*/ 1681560 h 5531266"/>
              <a:gd name="connsiteX42" fmla="*/ 4502528 w 4600349"/>
              <a:gd name="connsiteY42" fmla="*/ 1716455 h 5531266"/>
              <a:gd name="connsiteX43" fmla="*/ 4500468 w 4600349"/>
              <a:gd name="connsiteY43" fmla="*/ 1716581 h 5531266"/>
              <a:gd name="connsiteX44" fmla="*/ 4491970 w 4600349"/>
              <a:gd name="connsiteY44" fmla="*/ 1868666 h 5531266"/>
              <a:gd name="connsiteX45" fmla="*/ 4500661 w 4600349"/>
              <a:gd name="connsiteY45" fmla="*/ 1892828 h 5531266"/>
              <a:gd name="connsiteX46" fmla="*/ 4502939 w 4600349"/>
              <a:gd name="connsiteY46" fmla="*/ 1943047 h 5531266"/>
              <a:gd name="connsiteX47" fmla="*/ 4502058 w 4600349"/>
              <a:gd name="connsiteY47" fmla="*/ 1976676 h 5531266"/>
              <a:gd name="connsiteX48" fmla="*/ 4501596 w 4600349"/>
              <a:gd name="connsiteY48" fmla="*/ 1981536 h 5531266"/>
              <a:gd name="connsiteX49" fmla="*/ 4492476 w 4600349"/>
              <a:gd name="connsiteY49" fmla="*/ 2021434 h 5531266"/>
              <a:gd name="connsiteX50" fmla="*/ 4495741 w 4600349"/>
              <a:gd name="connsiteY50" fmla="*/ 2025379 h 5531266"/>
              <a:gd name="connsiteX51" fmla="*/ 4498582 w 4600349"/>
              <a:gd name="connsiteY51" fmla="*/ 2038196 h 5531266"/>
              <a:gd name="connsiteX52" fmla="*/ 4493841 w 4600349"/>
              <a:gd name="connsiteY52" fmla="*/ 2048781 h 5531266"/>
              <a:gd name="connsiteX53" fmla="*/ 4483657 w 4600349"/>
              <a:gd name="connsiteY53" fmla="*/ 2099011 h 5531266"/>
              <a:gd name="connsiteX54" fmla="*/ 4476326 w 4600349"/>
              <a:gd name="connsiteY54" fmla="*/ 2148592 h 5531266"/>
              <a:gd name="connsiteX55" fmla="*/ 4420243 w 4600349"/>
              <a:gd name="connsiteY55" fmla="*/ 3204925 h 5531266"/>
              <a:gd name="connsiteX56" fmla="*/ 4407457 w 4600349"/>
              <a:gd name="connsiteY56" fmla="*/ 3458573 h 5531266"/>
              <a:gd name="connsiteX57" fmla="*/ 4396372 w 4600349"/>
              <a:gd name="connsiteY57" fmla="*/ 3621276 h 5531266"/>
              <a:gd name="connsiteX58" fmla="*/ 4305611 w 4600349"/>
              <a:gd name="connsiteY58" fmla="*/ 5260213 h 5531266"/>
              <a:gd name="connsiteX59" fmla="*/ 4310909 w 4600349"/>
              <a:gd name="connsiteY59" fmla="*/ 5296918 h 5531266"/>
              <a:gd name="connsiteX60" fmla="*/ 4314443 w 4600349"/>
              <a:gd name="connsiteY60" fmla="*/ 5331382 h 5531266"/>
              <a:gd name="connsiteX61" fmla="*/ 4317275 w 4600349"/>
              <a:gd name="connsiteY61" fmla="*/ 5431691 h 5531266"/>
              <a:gd name="connsiteX62" fmla="*/ 4298718 w 4600349"/>
              <a:gd name="connsiteY62" fmla="*/ 5466096 h 5531266"/>
              <a:gd name="connsiteX63" fmla="*/ 4294066 w 4600349"/>
              <a:gd name="connsiteY63" fmla="*/ 5468796 h 5531266"/>
              <a:gd name="connsiteX64" fmla="*/ 4290609 w 4600349"/>
              <a:gd name="connsiteY64" fmla="*/ 5531243 h 5531266"/>
              <a:gd name="connsiteX65" fmla="*/ 357246 w 4600349"/>
              <a:gd name="connsiteY65" fmla="*/ 5278553 h 5531266"/>
              <a:gd name="connsiteX66" fmla="*/ 46902 w 4600349"/>
              <a:gd name="connsiteY66" fmla="*/ 5261459 h 5531266"/>
              <a:gd name="connsiteX67" fmla="*/ 51226 w 4600349"/>
              <a:gd name="connsiteY67" fmla="*/ 5221195 h 5531266"/>
              <a:gd name="connsiteX68" fmla="*/ 55446 w 4600349"/>
              <a:gd name="connsiteY68" fmla="*/ 5214590 h 5531266"/>
              <a:gd name="connsiteX69" fmla="*/ 55715 w 4600349"/>
              <a:gd name="connsiteY69" fmla="*/ 5211844 h 5531266"/>
              <a:gd name="connsiteX70" fmla="*/ 55985 w 4600349"/>
              <a:gd name="connsiteY70" fmla="*/ 5209096 h 5531266"/>
              <a:gd name="connsiteX71" fmla="*/ 56522 w 4600349"/>
              <a:gd name="connsiteY71" fmla="*/ 5203600 h 5531266"/>
              <a:gd name="connsiteX72" fmla="*/ 323347 w 4600349"/>
              <a:gd name="connsiteY72" fmla="*/ 0 h 5531266"/>
              <a:gd name="connsiteX0" fmla="*/ 323611 w 4600613"/>
              <a:gd name="connsiteY0" fmla="*/ 0 h 5531266"/>
              <a:gd name="connsiteX1" fmla="*/ 3352778 w 4600613"/>
              <a:gd name="connsiteY1" fmla="*/ 153134 h 5531266"/>
              <a:gd name="connsiteX2" fmla="*/ 4181589 w 4600613"/>
              <a:gd name="connsiteY2" fmla="*/ 208242 h 5531266"/>
              <a:gd name="connsiteX3" fmla="*/ 4554783 w 4600613"/>
              <a:gd name="connsiteY3" fmla="*/ 228666 h 5531266"/>
              <a:gd name="connsiteX4" fmla="*/ 4582662 w 4600613"/>
              <a:gd name="connsiteY4" fmla="*/ 250471 h 5531266"/>
              <a:gd name="connsiteX5" fmla="*/ 4580888 w 4600613"/>
              <a:gd name="connsiteY5" fmla="*/ 282222 h 5531266"/>
              <a:gd name="connsiteX6" fmla="*/ 4583810 w 4600613"/>
              <a:gd name="connsiteY6" fmla="*/ 283939 h 5531266"/>
              <a:gd name="connsiteX7" fmla="*/ 4600236 w 4600613"/>
              <a:gd name="connsiteY7" fmla="*/ 315514 h 5531266"/>
              <a:gd name="connsiteX8" fmla="*/ 4577975 w 4600613"/>
              <a:gd name="connsiteY8" fmla="*/ 373160 h 5531266"/>
              <a:gd name="connsiteX9" fmla="*/ 4574487 w 4600613"/>
              <a:gd name="connsiteY9" fmla="*/ 396781 h 5531266"/>
              <a:gd name="connsiteX10" fmla="*/ 4569382 w 4600613"/>
              <a:gd name="connsiteY10" fmla="*/ 488120 h 5531266"/>
              <a:gd name="connsiteX11" fmla="*/ 4568732 w 4600613"/>
              <a:gd name="connsiteY11" fmla="*/ 534537 h 5531266"/>
              <a:gd name="connsiteX12" fmla="*/ 4565633 w 4600613"/>
              <a:gd name="connsiteY12" fmla="*/ 563001 h 5531266"/>
              <a:gd name="connsiteX13" fmla="*/ 4564964 w 4600613"/>
              <a:gd name="connsiteY13" fmla="*/ 567182 h 5531266"/>
              <a:gd name="connsiteX14" fmla="*/ 4552027 w 4600613"/>
              <a:gd name="connsiteY14" fmla="*/ 798696 h 5531266"/>
              <a:gd name="connsiteX15" fmla="*/ 4553740 w 4600613"/>
              <a:gd name="connsiteY15" fmla="*/ 803530 h 5531266"/>
              <a:gd name="connsiteX16" fmla="*/ 4551589 w 4600613"/>
              <a:gd name="connsiteY16" fmla="*/ 827361 h 5531266"/>
              <a:gd name="connsiteX17" fmla="*/ 4549989 w 4600613"/>
              <a:gd name="connsiteY17" fmla="*/ 835146 h 5531266"/>
              <a:gd name="connsiteX18" fmla="*/ 4543751 w 4600613"/>
              <a:gd name="connsiteY18" fmla="*/ 946777 h 5531266"/>
              <a:gd name="connsiteX19" fmla="*/ 4545828 w 4600613"/>
              <a:gd name="connsiteY19" fmla="*/ 947677 h 5531266"/>
              <a:gd name="connsiteX20" fmla="*/ 4549947 w 4600613"/>
              <a:gd name="connsiteY20" fmla="*/ 983859 h 5531266"/>
              <a:gd name="connsiteX21" fmla="*/ 4545149 w 4600613"/>
              <a:gd name="connsiteY21" fmla="*/ 1082386 h 5531266"/>
              <a:gd name="connsiteX22" fmla="*/ 4545044 w 4600613"/>
              <a:gd name="connsiteY22" fmla="*/ 1140681 h 5531266"/>
              <a:gd name="connsiteX23" fmla="*/ 4549347 w 4600613"/>
              <a:gd name="connsiteY23" fmla="*/ 1161797 h 5531266"/>
              <a:gd name="connsiteX24" fmla="*/ 4552437 w 4600613"/>
              <a:gd name="connsiteY24" fmla="*/ 1191979 h 5531266"/>
              <a:gd name="connsiteX25" fmla="*/ 4561254 w 4600613"/>
              <a:gd name="connsiteY25" fmla="*/ 1244449 h 5531266"/>
              <a:gd name="connsiteX26" fmla="*/ 4563531 w 4600613"/>
              <a:gd name="connsiteY26" fmla="*/ 1294666 h 5531266"/>
              <a:gd name="connsiteX27" fmla="*/ 4562651 w 4600613"/>
              <a:gd name="connsiteY27" fmla="*/ 1328296 h 5531266"/>
              <a:gd name="connsiteX28" fmla="*/ 4562188 w 4600613"/>
              <a:gd name="connsiteY28" fmla="*/ 1333156 h 5531266"/>
              <a:gd name="connsiteX29" fmla="*/ 4553069 w 4600613"/>
              <a:gd name="connsiteY29" fmla="*/ 1373054 h 5531266"/>
              <a:gd name="connsiteX30" fmla="*/ 4556333 w 4600613"/>
              <a:gd name="connsiteY30" fmla="*/ 1376999 h 5531266"/>
              <a:gd name="connsiteX31" fmla="*/ 4559175 w 4600613"/>
              <a:gd name="connsiteY31" fmla="*/ 1389816 h 5531266"/>
              <a:gd name="connsiteX32" fmla="*/ 4554434 w 4600613"/>
              <a:gd name="connsiteY32" fmla="*/ 1400401 h 5531266"/>
              <a:gd name="connsiteX33" fmla="*/ 4544250 w 4600613"/>
              <a:gd name="connsiteY33" fmla="*/ 1450629 h 5531266"/>
              <a:gd name="connsiteX34" fmla="*/ 4533353 w 4600613"/>
              <a:gd name="connsiteY34" fmla="*/ 1524330 h 5531266"/>
              <a:gd name="connsiteX35" fmla="*/ 4528472 w 4600613"/>
              <a:gd name="connsiteY35" fmla="*/ 1535289 h 5531266"/>
              <a:gd name="connsiteX36" fmla="*/ 4514044 w 4600613"/>
              <a:gd name="connsiteY36" fmla="*/ 1607363 h 5531266"/>
              <a:gd name="connsiteX37" fmla="*/ 4510329 w 4600613"/>
              <a:gd name="connsiteY37" fmla="*/ 1645395 h 5531266"/>
              <a:gd name="connsiteX38" fmla="*/ 4513989 w 4600613"/>
              <a:gd name="connsiteY38" fmla="*/ 1649850 h 5531266"/>
              <a:gd name="connsiteX39" fmla="*/ 4512339 w 4600613"/>
              <a:gd name="connsiteY39" fmla="*/ 1661048 h 5531266"/>
              <a:gd name="connsiteX40" fmla="*/ 4512751 w 4600613"/>
              <a:gd name="connsiteY40" fmla="*/ 1664107 h 5531266"/>
              <a:gd name="connsiteX41" fmla="*/ 4514262 w 4600613"/>
              <a:gd name="connsiteY41" fmla="*/ 1681560 h 5531266"/>
              <a:gd name="connsiteX42" fmla="*/ 4502792 w 4600613"/>
              <a:gd name="connsiteY42" fmla="*/ 1716455 h 5531266"/>
              <a:gd name="connsiteX43" fmla="*/ 4500732 w 4600613"/>
              <a:gd name="connsiteY43" fmla="*/ 1716581 h 5531266"/>
              <a:gd name="connsiteX44" fmla="*/ 4492234 w 4600613"/>
              <a:gd name="connsiteY44" fmla="*/ 1868666 h 5531266"/>
              <a:gd name="connsiteX45" fmla="*/ 4500925 w 4600613"/>
              <a:gd name="connsiteY45" fmla="*/ 1892828 h 5531266"/>
              <a:gd name="connsiteX46" fmla="*/ 4503203 w 4600613"/>
              <a:gd name="connsiteY46" fmla="*/ 1943047 h 5531266"/>
              <a:gd name="connsiteX47" fmla="*/ 4502322 w 4600613"/>
              <a:gd name="connsiteY47" fmla="*/ 1976676 h 5531266"/>
              <a:gd name="connsiteX48" fmla="*/ 4501860 w 4600613"/>
              <a:gd name="connsiteY48" fmla="*/ 1981536 h 5531266"/>
              <a:gd name="connsiteX49" fmla="*/ 4492740 w 4600613"/>
              <a:gd name="connsiteY49" fmla="*/ 2021434 h 5531266"/>
              <a:gd name="connsiteX50" fmla="*/ 4496005 w 4600613"/>
              <a:gd name="connsiteY50" fmla="*/ 2025379 h 5531266"/>
              <a:gd name="connsiteX51" fmla="*/ 4498846 w 4600613"/>
              <a:gd name="connsiteY51" fmla="*/ 2038196 h 5531266"/>
              <a:gd name="connsiteX52" fmla="*/ 4494105 w 4600613"/>
              <a:gd name="connsiteY52" fmla="*/ 2048781 h 5531266"/>
              <a:gd name="connsiteX53" fmla="*/ 4483921 w 4600613"/>
              <a:gd name="connsiteY53" fmla="*/ 2099011 h 5531266"/>
              <a:gd name="connsiteX54" fmla="*/ 4476590 w 4600613"/>
              <a:gd name="connsiteY54" fmla="*/ 2148592 h 5531266"/>
              <a:gd name="connsiteX55" fmla="*/ 4420507 w 4600613"/>
              <a:gd name="connsiteY55" fmla="*/ 3204925 h 5531266"/>
              <a:gd name="connsiteX56" fmla="*/ 4407721 w 4600613"/>
              <a:gd name="connsiteY56" fmla="*/ 3458573 h 5531266"/>
              <a:gd name="connsiteX57" fmla="*/ 4396636 w 4600613"/>
              <a:gd name="connsiteY57" fmla="*/ 3621276 h 5531266"/>
              <a:gd name="connsiteX58" fmla="*/ 4305875 w 4600613"/>
              <a:gd name="connsiteY58" fmla="*/ 5260213 h 5531266"/>
              <a:gd name="connsiteX59" fmla="*/ 4311173 w 4600613"/>
              <a:gd name="connsiteY59" fmla="*/ 5296918 h 5531266"/>
              <a:gd name="connsiteX60" fmla="*/ 4314707 w 4600613"/>
              <a:gd name="connsiteY60" fmla="*/ 5331382 h 5531266"/>
              <a:gd name="connsiteX61" fmla="*/ 4317539 w 4600613"/>
              <a:gd name="connsiteY61" fmla="*/ 5431691 h 5531266"/>
              <a:gd name="connsiteX62" fmla="*/ 4298982 w 4600613"/>
              <a:gd name="connsiteY62" fmla="*/ 5466096 h 5531266"/>
              <a:gd name="connsiteX63" fmla="*/ 4294330 w 4600613"/>
              <a:gd name="connsiteY63" fmla="*/ 5468796 h 5531266"/>
              <a:gd name="connsiteX64" fmla="*/ 4290873 w 4600613"/>
              <a:gd name="connsiteY64" fmla="*/ 5531243 h 5531266"/>
              <a:gd name="connsiteX65" fmla="*/ 357510 w 4600613"/>
              <a:gd name="connsiteY65" fmla="*/ 5278553 h 5531266"/>
              <a:gd name="connsiteX66" fmla="*/ 47166 w 4600613"/>
              <a:gd name="connsiteY66" fmla="*/ 5261459 h 5531266"/>
              <a:gd name="connsiteX67" fmla="*/ 51490 w 4600613"/>
              <a:gd name="connsiteY67" fmla="*/ 5221195 h 5531266"/>
              <a:gd name="connsiteX68" fmla="*/ 55710 w 4600613"/>
              <a:gd name="connsiteY68" fmla="*/ 5214590 h 5531266"/>
              <a:gd name="connsiteX69" fmla="*/ 55979 w 4600613"/>
              <a:gd name="connsiteY69" fmla="*/ 5211844 h 5531266"/>
              <a:gd name="connsiteX70" fmla="*/ 56249 w 4600613"/>
              <a:gd name="connsiteY70" fmla="*/ 5209096 h 5531266"/>
              <a:gd name="connsiteX71" fmla="*/ 323611 w 4600613"/>
              <a:gd name="connsiteY71"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8813 w 4553447"/>
              <a:gd name="connsiteY69" fmla="*/ 5211844 h 5531266"/>
              <a:gd name="connsiteX70" fmla="*/ 276445 w 4553447"/>
              <a:gd name="connsiteY70" fmla="*/ 0 h 5531266"/>
              <a:gd name="connsiteX0" fmla="*/ 276445 w 4553447"/>
              <a:gd name="connsiteY0" fmla="*/ 0 h 5531266"/>
              <a:gd name="connsiteX1" fmla="*/ 3305612 w 4553447"/>
              <a:gd name="connsiteY1" fmla="*/ 153134 h 5531266"/>
              <a:gd name="connsiteX2" fmla="*/ 4134423 w 4553447"/>
              <a:gd name="connsiteY2" fmla="*/ 208242 h 5531266"/>
              <a:gd name="connsiteX3" fmla="*/ 4507617 w 4553447"/>
              <a:gd name="connsiteY3" fmla="*/ 228666 h 5531266"/>
              <a:gd name="connsiteX4" fmla="*/ 4535496 w 4553447"/>
              <a:gd name="connsiteY4" fmla="*/ 250471 h 5531266"/>
              <a:gd name="connsiteX5" fmla="*/ 4533722 w 4553447"/>
              <a:gd name="connsiteY5" fmla="*/ 282222 h 5531266"/>
              <a:gd name="connsiteX6" fmla="*/ 4536644 w 4553447"/>
              <a:gd name="connsiteY6" fmla="*/ 283939 h 5531266"/>
              <a:gd name="connsiteX7" fmla="*/ 4553070 w 4553447"/>
              <a:gd name="connsiteY7" fmla="*/ 315514 h 5531266"/>
              <a:gd name="connsiteX8" fmla="*/ 4530809 w 4553447"/>
              <a:gd name="connsiteY8" fmla="*/ 373160 h 5531266"/>
              <a:gd name="connsiteX9" fmla="*/ 4527321 w 4553447"/>
              <a:gd name="connsiteY9" fmla="*/ 396781 h 5531266"/>
              <a:gd name="connsiteX10" fmla="*/ 4522216 w 4553447"/>
              <a:gd name="connsiteY10" fmla="*/ 488120 h 5531266"/>
              <a:gd name="connsiteX11" fmla="*/ 4521566 w 4553447"/>
              <a:gd name="connsiteY11" fmla="*/ 534537 h 5531266"/>
              <a:gd name="connsiteX12" fmla="*/ 4518467 w 4553447"/>
              <a:gd name="connsiteY12" fmla="*/ 563001 h 5531266"/>
              <a:gd name="connsiteX13" fmla="*/ 4517798 w 4553447"/>
              <a:gd name="connsiteY13" fmla="*/ 567182 h 5531266"/>
              <a:gd name="connsiteX14" fmla="*/ 4504861 w 4553447"/>
              <a:gd name="connsiteY14" fmla="*/ 798696 h 5531266"/>
              <a:gd name="connsiteX15" fmla="*/ 4506574 w 4553447"/>
              <a:gd name="connsiteY15" fmla="*/ 803530 h 5531266"/>
              <a:gd name="connsiteX16" fmla="*/ 4504423 w 4553447"/>
              <a:gd name="connsiteY16" fmla="*/ 827361 h 5531266"/>
              <a:gd name="connsiteX17" fmla="*/ 4502823 w 4553447"/>
              <a:gd name="connsiteY17" fmla="*/ 835146 h 5531266"/>
              <a:gd name="connsiteX18" fmla="*/ 4496585 w 4553447"/>
              <a:gd name="connsiteY18" fmla="*/ 946777 h 5531266"/>
              <a:gd name="connsiteX19" fmla="*/ 4498662 w 4553447"/>
              <a:gd name="connsiteY19" fmla="*/ 947677 h 5531266"/>
              <a:gd name="connsiteX20" fmla="*/ 4502781 w 4553447"/>
              <a:gd name="connsiteY20" fmla="*/ 983859 h 5531266"/>
              <a:gd name="connsiteX21" fmla="*/ 4497983 w 4553447"/>
              <a:gd name="connsiteY21" fmla="*/ 1082386 h 5531266"/>
              <a:gd name="connsiteX22" fmla="*/ 4497878 w 4553447"/>
              <a:gd name="connsiteY22" fmla="*/ 1140681 h 5531266"/>
              <a:gd name="connsiteX23" fmla="*/ 4502181 w 4553447"/>
              <a:gd name="connsiteY23" fmla="*/ 1161797 h 5531266"/>
              <a:gd name="connsiteX24" fmla="*/ 4505271 w 4553447"/>
              <a:gd name="connsiteY24" fmla="*/ 1191979 h 5531266"/>
              <a:gd name="connsiteX25" fmla="*/ 4514088 w 4553447"/>
              <a:gd name="connsiteY25" fmla="*/ 1244449 h 5531266"/>
              <a:gd name="connsiteX26" fmla="*/ 4516365 w 4553447"/>
              <a:gd name="connsiteY26" fmla="*/ 1294666 h 5531266"/>
              <a:gd name="connsiteX27" fmla="*/ 4515485 w 4553447"/>
              <a:gd name="connsiteY27" fmla="*/ 1328296 h 5531266"/>
              <a:gd name="connsiteX28" fmla="*/ 4515022 w 4553447"/>
              <a:gd name="connsiteY28" fmla="*/ 1333156 h 5531266"/>
              <a:gd name="connsiteX29" fmla="*/ 4505903 w 4553447"/>
              <a:gd name="connsiteY29" fmla="*/ 1373054 h 5531266"/>
              <a:gd name="connsiteX30" fmla="*/ 4509167 w 4553447"/>
              <a:gd name="connsiteY30" fmla="*/ 1376999 h 5531266"/>
              <a:gd name="connsiteX31" fmla="*/ 4512009 w 4553447"/>
              <a:gd name="connsiteY31" fmla="*/ 1389816 h 5531266"/>
              <a:gd name="connsiteX32" fmla="*/ 4507268 w 4553447"/>
              <a:gd name="connsiteY32" fmla="*/ 1400401 h 5531266"/>
              <a:gd name="connsiteX33" fmla="*/ 4497084 w 4553447"/>
              <a:gd name="connsiteY33" fmla="*/ 1450629 h 5531266"/>
              <a:gd name="connsiteX34" fmla="*/ 4486187 w 4553447"/>
              <a:gd name="connsiteY34" fmla="*/ 1524330 h 5531266"/>
              <a:gd name="connsiteX35" fmla="*/ 4481306 w 4553447"/>
              <a:gd name="connsiteY35" fmla="*/ 1535289 h 5531266"/>
              <a:gd name="connsiteX36" fmla="*/ 4466878 w 4553447"/>
              <a:gd name="connsiteY36" fmla="*/ 1607363 h 5531266"/>
              <a:gd name="connsiteX37" fmla="*/ 4463163 w 4553447"/>
              <a:gd name="connsiteY37" fmla="*/ 1645395 h 5531266"/>
              <a:gd name="connsiteX38" fmla="*/ 4466823 w 4553447"/>
              <a:gd name="connsiteY38" fmla="*/ 1649850 h 5531266"/>
              <a:gd name="connsiteX39" fmla="*/ 4465173 w 4553447"/>
              <a:gd name="connsiteY39" fmla="*/ 1661048 h 5531266"/>
              <a:gd name="connsiteX40" fmla="*/ 4465585 w 4553447"/>
              <a:gd name="connsiteY40" fmla="*/ 1664107 h 5531266"/>
              <a:gd name="connsiteX41" fmla="*/ 4467096 w 4553447"/>
              <a:gd name="connsiteY41" fmla="*/ 1681560 h 5531266"/>
              <a:gd name="connsiteX42" fmla="*/ 4455626 w 4553447"/>
              <a:gd name="connsiteY42" fmla="*/ 1716455 h 5531266"/>
              <a:gd name="connsiteX43" fmla="*/ 4453566 w 4553447"/>
              <a:gd name="connsiteY43" fmla="*/ 1716581 h 5531266"/>
              <a:gd name="connsiteX44" fmla="*/ 4445068 w 4553447"/>
              <a:gd name="connsiteY44" fmla="*/ 1868666 h 5531266"/>
              <a:gd name="connsiteX45" fmla="*/ 4453759 w 4553447"/>
              <a:gd name="connsiteY45" fmla="*/ 1892828 h 5531266"/>
              <a:gd name="connsiteX46" fmla="*/ 4456037 w 4553447"/>
              <a:gd name="connsiteY46" fmla="*/ 1943047 h 5531266"/>
              <a:gd name="connsiteX47" fmla="*/ 4455156 w 4553447"/>
              <a:gd name="connsiteY47" fmla="*/ 1976676 h 5531266"/>
              <a:gd name="connsiteX48" fmla="*/ 4454694 w 4553447"/>
              <a:gd name="connsiteY48" fmla="*/ 1981536 h 5531266"/>
              <a:gd name="connsiteX49" fmla="*/ 4445574 w 4553447"/>
              <a:gd name="connsiteY49" fmla="*/ 2021434 h 5531266"/>
              <a:gd name="connsiteX50" fmla="*/ 4448839 w 4553447"/>
              <a:gd name="connsiteY50" fmla="*/ 2025379 h 5531266"/>
              <a:gd name="connsiteX51" fmla="*/ 4451680 w 4553447"/>
              <a:gd name="connsiteY51" fmla="*/ 2038196 h 5531266"/>
              <a:gd name="connsiteX52" fmla="*/ 4446939 w 4553447"/>
              <a:gd name="connsiteY52" fmla="*/ 2048781 h 5531266"/>
              <a:gd name="connsiteX53" fmla="*/ 4436755 w 4553447"/>
              <a:gd name="connsiteY53" fmla="*/ 2099011 h 5531266"/>
              <a:gd name="connsiteX54" fmla="*/ 4429424 w 4553447"/>
              <a:gd name="connsiteY54" fmla="*/ 2148592 h 5531266"/>
              <a:gd name="connsiteX55" fmla="*/ 4373341 w 4553447"/>
              <a:gd name="connsiteY55" fmla="*/ 3204925 h 5531266"/>
              <a:gd name="connsiteX56" fmla="*/ 4360555 w 4553447"/>
              <a:gd name="connsiteY56" fmla="*/ 3458573 h 5531266"/>
              <a:gd name="connsiteX57" fmla="*/ 4349470 w 4553447"/>
              <a:gd name="connsiteY57" fmla="*/ 3621276 h 5531266"/>
              <a:gd name="connsiteX58" fmla="*/ 4258709 w 4553447"/>
              <a:gd name="connsiteY58" fmla="*/ 5260213 h 5531266"/>
              <a:gd name="connsiteX59" fmla="*/ 4264007 w 4553447"/>
              <a:gd name="connsiteY59" fmla="*/ 5296918 h 5531266"/>
              <a:gd name="connsiteX60" fmla="*/ 4267541 w 4553447"/>
              <a:gd name="connsiteY60" fmla="*/ 5331382 h 5531266"/>
              <a:gd name="connsiteX61" fmla="*/ 4270373 w 4553447"/>
              <a:gd name="connsiteY61" fmla="*/ 5431691 h 5531266"/>
              <a:gd name="connsiteX62" fmla="*/ 4251816 w 4553447"/>
              <a:gd name="connsiteY62" fmla="*/ 5466096 h 5531266"/>
              <a:gd name="connsiteX63" fmla="*/ 4247164 w 4553447"/>
              <a:gd name="connsiteY63" fmla="*/ 5468796 h 5531266"/>
              <a:gd name="connsiteX64" fmla="*/ 4243707 w 4553447"/>
              <a:gd name="connsiteY64" fmla="*/ 5531243 h 5531266"/>
              <a:gd name="connsiteX65" fmla="*/ 310344 w 4553447"/>
              <a:gd name="connsiteY65" fmla="*/ 5278553 h 5531266"/>
              <a:gd name="connsiteX66" fmla="*/ 0 w 4553447"/>
              <a:gd name="connsiteY66" fmla="*/ 5261459 h 5531266"/>
              <a:gd name="connsiteX67" fmla="*/ 4324 w 4553447"/>
              <a:gd name="connsiteY67" fmla="*/ 5221195 h 5531266"/>
              <a:gd name="connsiteX68" fmla="*/ 8544 w 4553447"/>
              <a:gd name="connsiteY68" fmla="*/ 5214590 h 5531266"/>
              <a:gd name="connsiteX69" fmla="*/ 74694 w 4553447"/>
              <a:gd name="connsiteY69" fmla="*/ 4752822 h 5531266"/>
              <a:gd name="connsiteX70" fmla="*/ 276445 w 4553447"/>
              <a:gd name="connsiteY70" fmla="*/ 0 h 5531266"/>
              <a:gd name="connsiteX0" fmla="*/ 272121 w 4549123"/>
              <a:gd name="connsiteY0" fmla="*/ 0 h 5531266"/>
              <a:gd name="connsiteX1" fmla="*/ 3301288 w 4549123"/>
              <a:gd name="connsiteY1" fmla="*/ 153134 h 5531266"/>
              <a:gd name="connsiteX2" fmla="*/ 4130099 w 4549123"/>
              <a:gd name="connsiteY2" fmla="*/ 208242 h 5531266"/>
              <a:gd name="connsiteX3" fmla="*/ 4503293 w 4549123"/>
              <a:gd name="connsiteY3" fmla="*/ 228666 h 5531266"/>
              <a:gd name="connsiteX4" fmla="*/ 4531172 w 4549123"/>
              <a:gd name="connsiteY4" fmla="*/ 250471 h 5531266"/>
              <a:gd name="connsiteX5" fmla="*/ 4529398 w 4549123"/>
              <a:gd name="connsiteY5" fmla="*/ 282222 h 5531266"/>
              <a:gd name="connsiteX6" fmla="*/ 4532320 w 4549123"/>
              <a:gd name="connsiteY6" fmla="*/ 283939 h 5531266"/>
              <a:gd name="connsiteX7" fmla="*/ 4548746 w 4549123"/>
              <a:gd name="connsiteY7" fmla="*/ 315514 h 5531266"/>
              <a:gd name="connsiteX8" fmla="*/ 4526485 w 4549123"/>
              <a:gd name="connsiteY8" fmla="*/ 373160 h 5531266"/>
              <a:gd name="connsiteX9" fmla="*/ 4522997 w 4549123"/>
              <a:gd name="connsiteY9" fmla="*/ 396781 h 5531266"/>
              <a:gd name="connsiteX10" fmla="*/ 4517892 w 4549123"/>
              <a:gd name="connsiteY10" fmla="*/ 488120 h 5531266"/>
              <a:gd name="connsiteX11" fmla="*/ 4517242 w 4549123"/>
              <a:gd name="connsiteY11" fmla="*/ 534537 h 5531266"/>
              <a:gd name="connsiteX12" fmla="*/ 4514143 w 4549123"/>
              <a:gd name="connsiteY12" fmla="*/ 563001 h 5531266"/>
              <a:gd name="connsiteX13" fmla="*/ 4513474 w 4549123"/>
              <a:gd name="connsiteY13" fmla="*/ 567182 h 5531266"/>
              <a:gd name="connsiteX14" fmla="*/ 4500537 w 4549123"/>
              <a:gd name="connsiteY14" fmla="*/ 798696 h 5531266"/>
              <a:gd name="connsiteX15" fmla="*/ 4502250 w 4549123"/>
              <a:gd name="connsiteY15" fmla="*/ 803530 h 5531266"/>
              <a:gd name="connsiteX16" fmla="*/ 4500099 w 4549123"/>
              <a:gd name="connsiteY16" fmla="*/ 827361 h 5531266"/>
              <a:gd name="connsiteX17" fmla="*/ 4498499 w 4549123"/>
              <a:gd name="connsiteY17" fmla="*/ 835146 h 5531266"/>
              <a:gd name="connsiteX18" fmla="*/ 4492261 w 4549123"/>
              <a:gd name="connsiteY18" fmla="*/ 946777 h 5531266"/>
              <a:gd name="connsiteX19" fmla="*/ 4494338 w 4549123"/>
              <a:gd name="connsiteY19" fmla="*/ 947677 h 5531266"/>
              <a:gd name="connsiteX20" fmla="*/ 4498457 w 4549123"/>
              <a:gd name="connsiteY20" fmla="*/ 983859 h 5531266"/>
              <a:gd name="connsiteX21" fmla="*/ 4493659 w 4549123"/>
              <a:gd name="connsiteY21" fmla="*/ 1082386 h 5531266"/>
              <a:gd name="connsiteX22" fmla="*/ 4493554 w 4549123"/>
              <a:gd name="connsiteY22" fmla="*/ 1140681 h 5531266"/>
              <a:gd name="connsiteX23" fmla="*/ 4497857 w 4549123"/>
              <a:gd name="connsiteY23" fmla="*/ 1161797 h 5531266"/>
              <a:gd name="connsiteX24" fmla="*/ 4500947 w 4549123"/>
              <a:gd name="connsiteY24" fmla="*/ 1191979 h 5531266"/>
              <a:gd name="connsiteX25" fmla="*/ 4509764 w 4549123"/>
              <a:gd name="connsiteY25" fmla="*/ 1244449 h 5531266"/>
              <a:gd name="connsiteX26" fmla="*/ 4512041 w 4549123"/>
              <a:gd name="connsiteY26" fmla="*/ 1294666 h 5531266"/>
              <a:gd name="connsiteX27" fmla="*/ 4511161 w 4549123"/>
              <a:gd name="connsiteY27" fmla="*/ 1328296 h 5531266"/>
              <a:gd name="connsiteX28" fmla="*/ 4510698 w 4549123"/>
              <a:gd name="connsiteY28" fmla="*/ 1333156 h 5531266"/>
              <a:gd name="connsiteX29" fmla="*/ 4501579 w 4549123"/>
              <a:gd name="connsiteY29" fmla="*/ 1373054 h 5531266"/>
              <a:gd name="connsiteX30" fmla="*/ 4504843 w 4549123"/>
              <a:gd name="connsiteY30" fmla="*/ 1376999 h 5531266"/>
              <a:gd name="connsiteX31" fmla="*/ 4507685 w 4549123"/>
              <a:gd name="connsiteY31" fmla="*/ 1389816 h 5531266"/>
              <a:gd name="connsiteX32" fmla="*/ 4502944 w 4549123"/>
              <a:gd name="connsiteY32" fmla="*/ 1400401 h 5531266"/>
              <a:gd name="connsiteX33" fmla="*/ 4492760 w 4549123"/>
              <a:gd name="connsiteY33" fmla="*/ 1450629 h 5531266"/>
              <a:gd name="connsiteX34" fmla="*/ 4481863 w 4549123"/>
              <a:gd name="connsiteY34" fmla="*/ 1524330 h 5531266"/>
              <a:gd name="connsiteX35" fmla="*/ 4476982 w 4549123"/>
              <a:gd name="connsiteY35" fmla="*/ 1535289 h 5531266"/>
              <a:gd name="connsiteX36" fmla="*/ 4462554 w 4549123"/>
              <a:gd name="connsiteY36" fmla="*/ 1607363 h 5531266"/>
              <a:gd name="connsiteX37" fmla="*/ 4458839 w 4549123"/>
              <a:gd name="connsiteY37" fmla="*/ 1645395 h 5531266"/>
              <a:gd name="connsiteX38" fmla="*/ 4462499 w 4549123"/>
              <a:gd name="connsiteY38" fmla="*/ 1649850 h 5531266"/>
              <a:gd name="connsiteX39" fmla="*/ 4460849 w 4549123"/>
              <a:gd name="connsiteY39" fmla="*/ 1661048 h 5531266"/>
              <a:gd name="connsiteX40" fmla="*/ 4461261 w 4549123"/>
              <a:gd name="connsiteY40" fmla="*/ 1664107 h 5531266"/>
              <a:gd name="connsiteX41" fmla="*/ 4462772 w 4549123"/>
              <a:gd name="connsiteY41" fmla="*/ 1681560 h 5531266"/>
              <a:gd name="connsiteX42" fmla="*/ 4451302 w 4549123"/>
              <a:gd name="connsiteY42" fmla="*/ 1716455 h 5531266"/>
              <a:gd name="connsiteX43" fmla="*/ 4449242 w 4549123"/>
              <a:gd name="connsiteY43" fmla="*/ 1716581 h 5531266"/>
              <a:gd name="connsiteX44" fmla="*/ 4440744 w 4549123"/>
              <a:gd name="connsiteY44" fmla="*/ 1868666 h 5531266"/>
              <a:gd name="connsiteX45" fmla="*/ 4449435 w 4549123"/>
              <a:gd name="connsiteY45" fmla="*/ 1892828 h 5531266"/>
              <a:gd name="connsiteX46" fmla="*/ 4451713 w 4549123"/>
              <a:gd name="connsiteY46" fmla="*/ 1943047 h 5531266"/>
              <a:gd name="connsiteX47" fmla="*/ 4450832 w 4549123"/>
              <a:gd name="connsiteY47" fmla="*/ 1976676 h 5531266"/>
              <a:gd name="connsiteX48" fmla="*/ 4450370 w 4549123"/>
              <a:gd name="connsiteY48" fmla="*/ 1981536 h 5531266"/>
              <a:gd name="connsiteX49" fmla="*/ 4441250 w 4549123"/>
              <a:gd name="connsiteY49" fmla="*/ 2021434 h 5531266"/>
              <a:gd name="connsiteX50" fmla="*/ 4444515 w 4549123"/>
              <a:gd name="connsiteY50" fmla="*/ 2025379 h 5531266"/>
              <a:gd name="connsiteX51" fmla="*/ 4447356 w 4549123"/>
              <a:gd name="connsiteY51" fmla="*/ 2038196 h 5531266"/>
              <a:gd name="connsiteX52" fmla="*/ 4442615 w 4549123"/>
              <a:gd name="connsiteY52" fmla="*/ 2048781 h 5531266"/>
              <a:gd name="connsiteX53" fmla="*/ 4432431 w 4549123"/>
              <a:gd name="connsiteY53" fmla="*/ 2099011 h 5531266"/>
              <a:gd name="connsiteX54" fmla="*/ 4425100 w 4549123"/>
              <a:gd name="connsiteY54" fmla="*/ 2148592 h 5531266"/>
              <a:gd name="connsiteX55" fmla="*/ 4369017 w 4549123"/>
              <a:gd name="connsiteY55" fmla="*/ 3204925 h 5531266"/>
              <a:gd name="connsiteX56" fmla="*/ 4356231 w 4549123"/>
              <a:gd name="connsiteY56" fmla="*/ 3458573 h 5531266"/>
              <a:gd name="connsiteX57" fmla="*/ 4345146 w 4549123"/>
              <a:gd name="connsiteY57" fmla="*/ 3621276 h 5531266"/>
              <a:gd name="connsiteX58" fmla="*/ 4254385 w 4549123"/>
              <a:gd name="connsiteY58" fmla="*/ 5260213 h 5531266"/>
              <a:gd name="connsiteX59" fmla="*/ 4259683 w 4549123"/>
              <a:gd name="connsiteY59" fmla="*/ 5296918 h 5531266"/>
              <a:gd name="connsiteX60" fmla="*/ 4263217 w 4549123"/>
              <a:gd name="connsiteY60" fmla="*/ 5331382 h 5531266"/>
              <a:gd name="connsiteX61" fmla="*/ 4266049 w 4549123"/>
              <a:gd name="connsiteY61" fmla="*/ 5431691 h 5531266"/>
              <a:gd name="connsiteX62" fmla="*/ 4247492 w 4549123"/>
              <a:gd name="connsiteY62" fmla="*/ 5466096 h 5531266"/>
              <a:gd name="connsiteX63" fmla="*/ 4242840 w 4549123"/>
              <a:gd name="connsiteY63" fmla="*/ 5468796 h 5531266"/>
              <a:gd name="connsiteX64" fmla="*/ 4239383 w 4549123"/>
              <a:gd name="connsiteY64" fmla="*/ 5531243 h 5531266"/>
              <a:gd name="connsiteX65" fmla="*/ 306020 w 4549123"/>
              <a:gd name="connsiteY65" fmla="*/ 5278553 h 5531266"/>
              <a:gd name="connsiteX66" fmla="*/ 76653 w 4549123"/>
              <a:gd name="connsiteY66" fmla="*/ 5257630 h 5531266"/>
              <a:gd name="connsiteX67" fmla="*/ 0 w 4549123"/>
              <a:gd name="connsiteY67" fmla="*/ 5221195 h 5531266"/>
              <a:gd name="connsiteX68" fmla="*/ 4220 w 4549123"/>
              <a:gd name="connsiteY68" fmla="*/ 5214590 h 5531266"/>
              <a:gd name="connsiteX69" fmla="*/ 70370 w 4549123"/>
              <a:gd name="connsiteY69" fmla="*/ 4752822 h 5531266"/>
              <a:gd name="connsiteX70" fmla="*/ 272121 w 4549123"/>
              <a:gd name="connsiteY70" fmla="*/ 0 h 5531266"/>
              <a:gd name="connsiteX0" fmla="*/ 272121 w 4549123"/>
              <a:gd name="connsiteY0" fmla="*/ 0 h 5531266"/>
              <a:gd name="connsiteX1" fmla="*/ 3301288 w 4549123"/>
              <a:gd name="connsiteY1" fmla="*/ 153134 h 5531266"/>
              <a:gd name="connsiteX2" fmla="*/ 4130099 w 4549123"/>
              <a:gd name="connsiteY2" fmla="*/ 208242 h 5531266"/>
              <a:gd name="connsiteX3" fmla="*/ 4503293 w 4549123"/>
              <a:gd name="connsiteY3" fmla="*/ 228666 h 5531266"/>
              <a:gd name="connsiteX4" fmla="*/ 4531172 w 4549123"/>
              <a:gd name="connsiteY4" fmla="*/ 250471 h 5531266"/>
              <a:gd name="connsiteX5" fmla="*/ 4529398 w 4549123"/>
              <a:gd name="connsiteY5" fmla="*/ 282222 h 5531266"/>
              <a:gd name="connsiteX6" fmla="*/ 4532320 w 4549123"/>
              <a:gd name="connsiteY6" fmla="*/ 283939 h 5531266"/>
              <a:gd name="connsiteX7" fmla="*/ 4548746 w 4549123"/>
              <a:gd name="connsiteY7" fmla="*/ 315514 h 5531266"/>
              <a:gd name="connsiteX8" fmla="*/ 4526485 w 4549123"/>
              <a:gd name="connsiteY8" fmla="*/ 373160 h 5531266"/>
              <a:gd name="connsiteX9" fmla="*/ 4522997 w 4549123"/>
              <a:gd name="connsiteY9" fmla="*/ 396781 h 5531266"/>
              <a:gd name="connsiteX10" fmla="*/ 4517892 w 4549123"/>
              <a:gd name="connsiteY10" fmla="*/ 488120 h 5531266"/>
              <a:gd name="connsiteX11" fmla="*/ 4517242 w 4549123"/>
              <a:gd name="connsiteY11" fmla="*/ 534537 h 5531266"/>
              <a:gd name="connsiteX12" fmla="*/ 4514143 w 4549123"/>
              <a:gd name="connsiteY12" fmla="*/ 563001 h 5531266"/>
              <a:gd name="connsiteX13" fmla="*/ 4513474 w 4549123"/>
              <a:gd name="connsiteY13" fmla="*/ 567182 h 5531266"/>
              <a:gd name="connsiteX14" fmla="*/ 4500537 w 4549123"/>
              <a:gd name="connsiteY14" fmla="*/ 798696 h 5531266"/>
              <a:gd name="connsiteX15" fmla="*/ 4502250 w 4549123"/>
              <a:gd name="connsiteY15" fmla="*/ 803530 h 5531266"/>
              <a:gd name="connsiteX16" fmla="*/ 4500099 w 4549123"/>
              <a:gd name="connsiteY16" fmla="*/ 827361 h 5531266"/>
              <a:gd name="connsiteX17" fmla="*/ 4498499 w 4549123"/>
              <a:gd name="connsiteY17" fmla="*/ 835146 h 5531266"/>
              <a:gd name="connsiteX18" fmla="*/ 4492261 w 4549123"/>
              <a:gd name="connsiteY18" fmla="*/ 946777 h 5531266"/>
              <a:gd name="connsiteX19" fmla="*/ 4494338 w 4549123"/>
              <a:gd name="connsiteY19" fmla="*/ 947677 h 5531266"/>
              <a:gd name="connsiteX20" fmla="*/ 4498457 w 4549123"/>
              <a:gd name="connsiteY20" fmla="*/ 983859 h 5531266"/>
              <a:gd name="connsiteX21" fmla="*/ 4493659 w 4549123"/>
              <a:gd name="connsiteY21" fmla="*/ 1082386 h 5531266"/>
              <a:gd name="connsiteX22" fmla="*/ 4493554 w 4549123"/>
              <a:gd name="connsiteY22" fmla="*/ 1140681 h 5531266"/>
              <a:gd name="connsiteX23" fmla="*/ 4497857 w 4549123"/>
              <a:gd name="connsiteY23" fmla="*/ 1161797 h 5531266"/>
              <a:gd name="connsiteX24" fmla="*/ 4500947 w 4549123"/>
              <a:gd name="connsiteY24" fmla="*/ 1191979 h 5531266"/>
              <a:gd name="connsiteX25" fmla="*/ 4509764 w 4549123"/>
              <a:gd name="connsiteY25" fmla="*/ 1244449 h 5531266"/>
              <a:gd name="connsiteX26" fmla="*/ 4512041 w 4549123"/>
              <a:gd name="connsiteY26" fmla="*/ 1294666 h 5531266"/>
              <a:gd name="connsiteX27" fmla="*/ 4511161 w 4549123"/>
              <a:gd name="connsiteY27" fmla="*/ 1328296 h 5531266"/>
              <a:gd name="connsiteX28" fmla="*/ 4510698 w 4549123"/>
              <a:gd name="connsiteY28" fmla="*/ 1333156 h 5531266"/>
              <a:gd name="connsiteX29" fmla="*/ 4501579 w 4549123"/>
              <a:gd name="connsiteY29" fmla="*/ 1373054 h 5531266"/>
              <a:gd name="connsiteX30" fmla="*/ 4504843 w 4549123"/>
              <a:gd name="connsiteY30" fmla="*/ 1376999 h 5531266"/>
              <a:gd name="connsiteX31" fmla="*/ 4507685 w 4549123"/>
              <a:gd name="connsiteY31" fmla="*/ 1389816 h 5531266"/>
              <a:gd name="connsiteX32" fmla="*/ 4502944 w 4549123"/>
              <a:gd name="connsiteY32" fmla="*/ 1400401 h 5531266"/>
              <a:gd name="connsiteX33" fmla="*/ 4492760 w 4549123"/>
              <a:gd name="connsiteY33" fmla="*/ 1450629 h 5531266"/>
              <a:gd name="connsiteX34" fmla="*/ 4481863 w 4549123"/>
              <a:gd name="connsiteY34" fmla="*/ 1524330 h 5531266"/>
              <a:gd name="connsiteX35" fmla="*/ 4476982 w 4549123"/>
              <a:gd name="connsiteY35" fmla="*/ 1535289 h 5531266"/>
              <a:gd name="connsiteX36" fmla="*/ 4462554 w 4549123"/>
              <a:gd name="connsiteY36" fmla="*/ 1607363 h 5531266"/>
              <a:gd name="connsiteX37" fmla="*/ 4458839 w 4549123"/>
              <a:gd name="connsiteY37" fmla="*/ 1645395 h 5531266"/>
              <a:gd name="connsiteX38" fmla="*/ 4462499 w 4549123"/>
              <a:gd name="connsiteY38" fmla="*/ 1649850 h 5531266"/>
              <a:gd name="connsiteX39" fmla="*/ 4460849 w 4549123"/>
              <a:gd name="connsiteY39" fmla="*/ 1661048 h 5531266"/>
              <a:gd name="connsiteX40" fmla="*/ 4461261 w 4549123"/>
              <a:gd name="connsiteY40" fmla="*/ 1664107 h 5531266"/>
              <a:gd name="connsiteX41" fmla="*/ 4462772 w 4549123"/>
              <a:gd name="connsiteY41" fmla="*/ 1681560 h 5531266"/>
              <a:gd name="connsiteX42" fmla="*/ 4451302 w 4549123"/>
              <a:gd name="connsiteY42" fmla="*/ 1716455 h 5531266"/>
              <a:gd name="connsiteX43" fmla="*/ 4449242 w 4549123"/>
              <a:gd name="connsiteY43" fmla="*/ 1716581 h 5531266"/>
              <a:gd name="connsiteX44" fmla="*/ 4440744 w 4549123"/>
              <a:gd name="connsiteY44" fmla="*/ 1868666 h 5531266"/>
              <a:gd name="connsiteX45" fmla="*/ 4449435 w 4549123"/>
              <a:gd name="connsiteY45" fmla="*/ 1892828 h 5531266"/>
              <a:gd name="connsiteX46" fmla="*/ 4451713 w 4549123"/>
              <a:gd name="connsiteY46" fmla="*/ 1943047 h 5531266"/>
              <a:gd name="connsiteX47" fmla="*/ 4450832 w 4549123"/>
              <a:gd name="connsiteY47" fmla="*/ 1976676 h 5531266"/>
              <a:gd name="connsiteX48" fmla="*/ 4450370 w 4549123"/>
              <a:gd name="connsiteY48" fmla="*/ 1981536 h 5531266"/>
              <a:gd name="connsiteX49" fmla="*/ 4441250 w 4549123"/>
              <a:gd name="connsiteY49" fmla="*/ 2021434 h 5531266"/>
              <a:gd name="connsiteX50" fmla="*/ 4444515 w 4549123"/>
              <a:gd name="connsiteY50" fmla="*/ 2025379 h 5531266"/>
              <a:gd name="connsiteX51" fmla="*/ 4447356 w 4549123"/>
              <a:gd name="connsiteY51" fmla="*/ 2038196 h 5531266"/>
              <a:gd name="connsiteX52" fmla="*/ 4442615 w 4549123"/>
              <a:gd name="connsiteY52" fmla="*/ 2048781 h 5531266"/>
              <a:gd name="connsiteX53" fmla="*/ 4432431 w 4549123"/>
              <a:gd name="connsiteY53" fmla="*/ 2099011 h 5531266"/>
              <a:gd name="connsiteX54" fmla="*/ 4425100 w 4549123"/>
              <a:gd name="connsiteY54" fmla="*/ 2148592 h 5531266"/>
              <a:gd name="connsiteX55" fmla="*/ 4369017 w 4549123"/>
              <a:gd name="connsiteY55" fmla="*/ 3204925 h 5531266"/>
              <a:gd name="connsiteX56" fmla="*/ 4356231 w 4549123"/>
              <a:gd name="connsiteY56" fmla="*/ 3458573 h 5531266"/>
              <a:gd name="connsiteX57" fmla="*/ 4345146 w 4549123"/>
              <a:gd name="connsiteY57" fmla="*/ 3621276 h 5531266"/>
              <a:gd name="connsiteX58" fmla="*/ 4254385 w 4549123"/>
              <a:gd name="connsiteY58" fmla="*/ 5260213 h 5531266"/>
              <a:gd name="connsiteX59" fmla="*/ 4259683 w 4549123"/>
              <a:gd name="connsiteY59" fmla="*/ 5296918 h 5531266"/>
              <a:gd name="connsiteX60" fmla="*/ 4263217 w 4549123"/>
              <a:gd name="connsiteY60" fmla="*/ 5331382 h 5531266"/>
              <a:gd name="connsiteX61" fmla="*/ 4266049 w 4549123"/>
              <a:gd name="connsiteY61" fmla="*/ 5431691 h 5531266"/>
              <a:gd name="connsiteX62" fmla="*/ 4247492 w 4549123"/>
              <a:gd name="connsiteY62" fmla="*/ 5466096 h 5531266"/>
              <a:gd name="connsiteX63" fmla="*/ 4242840 w 4549123"/>
              <a:gd name="connsiteY63" fmla="*/ 5468796 h 5531266"/>
              <a:gd name="connsiteX64" fmla="*/ 4239383 w 4549123"/>
              <a:gd name="connsiteY64" fmla="*/ 5531243 h 5531266"/>
              <a:gd name="connsiteX65" fmla="*/ 306020 w 4549123"/>
              <a:gd name="connsiteY65" fmla="*/ 5278553 h 5531266"/>
              <a:gd name="connsiteX66" fmla="*/ 76653 w 4549123"/>
              <a:gd name="connsiteY66" fmla="*/ 5257630 h 5531266"/>
              <a:gd name="connsiteX67" fmla="*/ 0 w 4549123"/>
              <a:gd name="connsiteY67" fmla="*/ 5221195 h 5531266"/>
              <a:gd name="connsiteX68" fmla="*/ 47787 w 4549123"/>
              <a:gd name="connsiteY68" fmla="*/ 5070360 h 5531266"/>
              <a:gd name="connsiteX69" fmla="*/ 70370 w 4549123"/>
              <a:gd name="connsiteY69" fmla="*/ 4752822 h 5531266"/>
              <a:gd name="connsiteX70" fmla="*/ 272121 w 4549123"/>
              <a:gd name="connsiteY70" fmla="*/ 0 h 5531266"/>
              <a:gd name="connsiteX0" fmla="*/ 224334 w 4501336"/>
              <a:gd name="connsiteY0" fmla="*/ 0 h 5531266"/>
              <a:gd name="connsiteX1" fmla="*/ 3253501 w 4501336"/>
              <a:gd name="connsiteY1" fmla="*/ 153134 h 5531266"/>
              <a:gd name="connsiteX2" fmla="*/ 4082312 w 4501336"/>
              <a:gd name="connsiteY2" fmla="*/ 208242 h 5531266"/>
              <a:gd name="connsiteX3" fmla="*/ 4455506 w 4501336"/>
              <a:gd name="connsiteY3" fmla="*/ 228666 h 5531266"/>
              <a:gd name="connsiteX4" fmla="*/ 4483385 w 4501336"/>
              <a:gd name="connsiteY4" fmla="*/ 250471 h 5531266"/>
              <a:gd name="connsiteX5" fmla="*/ 4481611 w 4501336"/>
              <a:gd name="connsiteY5" fmla="*/ 282222 h 5531266"/>
              <a:gd name="connsiteX6" fmla="*/ 4484533 w 4501336"/>
              <a:gd name="connsiteY6" fmla="*/ 283939 h 5531266"/>
              <a:gd name="connsiteX7" fmla="*/ 4500959 w 4501336"/>
              <a:gd name="connsiteY7" fmla="*/ 315514 h 5531266"/>
              <a:gd name="connsiteX8" fmla="*/ 4478698 w 4501336"/>
              <a:gd name="connsiteY8" fmla="*/ 373160 h 5531266"/>
              <a:gd name="connsiteX9" fmla="*/ 4475210 w 4501336"/>
              <a:gd name="connsiteY9" fmla="*/ 396781 h 5531266"/>
              <a:gd name="connsiteX10" fmla="*/ 4470105 w 4501336"/>
              <a:gd name="connsiteY10" fmla="*/ 488120 h 5531266"/>
              <a:gd name="connsiteX11" fmla="*/ 4469455 w 4501336"/>
              <a:gd name="connsiteY11" fmla="*/ 534537 h 5531266"/>
              <a:gd name="connsiteX12" fmla="*/ 4466356 w 4501336"/>
              <a:gd name="connsiteY12" fmla="*/ 563001 h 5531266"/>
              <a:gd name="connsiteX13" fmla="*/ 4465687 w 4501336"/>
              <a:gd name="connsiteY13" fmla="*/ 567182 h 5531266"/>
              <a:gd name="connsiteX14" fmla="*/ 4452750 w 4501336"/>
              <a:gd name="connsiteY14" fmla="*/ 798696 h 5531266"/>
              <a:gd name="connsiteX15" fmla="*/ 4454463 w 4501336"/>
              <a:gd name="connsiteY15" fmla="*/ 803530 h 5531266"/>
              <a:gd name="connsiteX16" fmla="*/ 4452312 w 4501336"/>
              <a:gd name="connsiteY16" fmla="*/ 827361 h 5531266"/>
              <a:gd name="connsiteX17" fmla="*/ 4450712 w 4501336"/>
              <a:gd name="connsiteY17" fmla="*/ 835146 h 5531266"/>
              <a:gd name="connsiteX18" fmla="*/ 4444474 w 4501336"/>
              <a:gd name="connsiteY18" fmla="*/ 946777 h 5531266"/>
              <a:gd name="connsiteX19" fmla="*/ 4446551 w 4501336"/>
              <a:gd name="connsiteY19" fmla="*/ 947677 h 5531266"/>
              <a:gd name="connsiteX20" fmla="*/ 4450670 w 4501336"/>
              <a:gd name="connsiteY20" fmla="*/ 983859 h 5531266"/>
              <a:gd name="connsiteX21" fmla="*/ 4445872 w 4501336"/>
              <a:gd name="connsiteY21" fmla="*/ 1082386 h 5531266"/>
              <a:gd name="connsiteX22" fmla="*/ 4445767 w 4501336"/>
              <a:gd name="connsiteY22" fmla="*/ 1140681 h 5531266"/>
              <a:gd name="connsiteX23" fmla="*/ 4450070 w 4501336"/>
              <a:gd name="connsiteY23" fmla="*/ 1161797 h 5531266"/>
              <a:gd name="connsiteX24" fmla="*/ 4453160 w 4501336"/>
              <a:gd name="connsiteY24" fmla="*/ 1191979 h 5531266"/>
              <a:gd name="connsiteX25" fmla="*/ 4461977 w 4501336"/>
              <a:gd name="connsiteY25" fmla="*/ 1244449 h 5531266"/>
              <a:gd name="connsiteX26" fmla="*/ 4464254 w 4501336"/>
              <a:gd name="connsiteY26" fmla="*/ 1294666 h 5531266"/>
              <a:gd name="connsiteX27" fmla="*/ 4463374 w 4501336"/>
              <a:gd name="connsiteY27" fmla="*/ 1328296 h 5531266"/>
              <a:gd name="connsiteX28" fmla="*/ 4462911 w 4501336"/>
              <a:gd name="connsiteY28" fmla="*/ 1333156 h 5531266"/>
              <a:gd name="connsiteX29" fmla="*/ 4453792 w 4501336"/>
              <a:gd name="connsiteY29" fmla="*/ 1373054 h 5531266"/>
              <a:gd name="connsiteX30" fmla="*/ 4457056 w 4501336"/>
              <a:gd name="connsiteY30" fmla="*/ 1376999 h 5531266"/>
              <a:gd name="connsiteX31" fmla="*/ 4459898 w 4501336"/>
              <a:gd name="connsiteY31" fmla="*/ 1389816 h 5531266"/>
              <a:gd name="connsiteX32" fmla="*/ 4455157 w 4501336"/>
              <a:gd name="connsiteY32" fmla="*/ 1400401 h 5531266"/>
              <a:gd name="connsiteX33" fmla="*/ 4444973 w 4501336"/>
              <a:gd name="connsiteY33" fmla="*/ 1450629 h 5531266"/>
              <a:gd name="connsiteX34" fmla="*/ 4434076 w 4501336"/>
              <a:gd name="connsiteY34" fmla="*/ 1524330 h 5531266"/>
              <a:gd name="connsiteX35" fmla="*/ 4429195 w 4501336"/>
              <a:gd name="connsiteY35" fmla="*/ 1535289 h 5531266"/>
              <a:gd name="connsiteX36" fmla="*/ 4414767 w 4501336"/>
              <a:gd name="connsiteY36" fmla="*/ 1607363 h 5531266"/>
              <a:gd name="connsiteX37" fmla="*/ 4411052 w 4501336"/>
              <a:gd name="connsiteY37" fmla="*/ 1645395 h 5531266"/>
              <a:gd name="connsiteX38" fmla="*/ 4414712 w 4501336"/>
              <a:gd name="connsiteY38" fmla="*/ 1649850 h 5531266"/>
              <a:gd name="connsiteX39" fmla="*/ 4413062 w 4501336"/>
              <a:gd name="connsiteY39" fmla="*/ 1661048 h 5531266"/>
              <a:gd name="connsiteX40" fmla="*/ 4413474 w 4501336"/>
              <a:gd name="connsiteY40" fmla="*/ 1664107 h 5531266"/>
              <a:gd name="connsiteX41" fmla="*/ 4414985 w 4501336"/>
              <a:gd name="connsiteY41" fmla="*/ 1681560 h 5531266"/>
              <a:gd name="connsiteX42" fmla="*/ 4403515 w 4501336"/>
              <a:gd name="connsiteY42" fmla="*/ 1716455 h 5531266"/>
              <a:gd name="connsiteX43" fmla="*/ 4401455 w 4501336"/>
              <a:gd name="connsiteY43" fmla="*/ 1716581 h 5531266"/>
              <a:gd name="connsiteX44" fmla="*/ 4392957 w 4501336"/>
              <a:gd name="connsiteY44" fmla="*/ 1868666 h 5531266"/>
              <a:gd name="connsiteX45" fmla="*/ 4401648 w 4501336"/>
              <a:gd name="connsiteY45" fmla="*/ 1892828 h 5531266"/>
              <a:gd name="connsiteX46" fmla="*/ 4403926 w 4501336"/>
              <a:gd name="connsiteY46" fmla="*/ 1943047 h 5531266"/>
              <a:gd name="connsiteX47" fmla="*/ 4403045 w 4501336"/>
              <a:gd name="connsiteY47" fmla="*/ 1976676 h 5531266"/>
              <a:gd name="connsiteX48" fmla="*/ 4402583 w 4501336"/>
              <a:gd name="connsiteY48" fmla="*/ 1981536 h 5531266"/>
              <a:gd name="connsiteX49" fmla="*/ 4393463 w 4501336"/>
              <a:gd name="connsiteY49" fmla="*/ 2021434 h 5531266"/>
              <a:gd name="connsiteX50" fmla="*/ 4396728 w 4501336"/>
              <a:gd name="connsiteY50" fmla="*/ 2025379 h 5531266"/>
              <a:gd name="connsiteX51" fmla="*/ 4399569 w 4501336"/>
              <a:gd name="connsiteY51" fmla="*/ 2038196 h 5531266"/>
              <a:gd name="connsiteX52" fmla="*/ 4394828 w 4501336"/>
              <a:gd name="connsiteY52" fmla="*/ 2048781 h 5531266"/>
              <a:gd name="connsiteX53" fmla="*/ 4384644 w 4501336"/>
              <a:gd name="connsiteY53" fmla="*/ 2099011 h 5531266"/>
              <a:gd name="connsiteX54" fmla="*/ 4377313 w 4501336"/>
              <a:gd name="connsiteY54" fmla="*/ 2148592 h 5531266"/>
              <a:gd name="connsiteX55" fmla="*/ 4321230 w 4501336"/>
              <a:gd name="connsiteY55" fmla="*/ 3204925 h 5531266"/>
              <a:gd name="connsiteX56" fmla="*/ 4308444 w 4501336"/>
              <a:gd name="connsiteY56" fmla="*/ 3458573 h 5531266"/>
              <a:gd name="connsiteX57" fmla="*/ 4297359 w 4501336"/>
              <a:gd name="connsiteY57" fmla="*/ 3621276 h 5531266"/>
              <a:gd name="connsiteX58" fmla="*/ 4206598 w 4501336"/>
              <a:gd name="connsiteY58" fmla="*/ 5260213 h 5531266"/>
              <a:gd name="connsiteX59" fmla="*/ 4211896 w 4501336"/>
              <a:gd name="connsiteY59" fmla="*/ 5296918 h 5531266"/>
              <a:gd name="connsiteX60" fmla="*/ 4215430 w 4501336"/>
              <a:gd name="connsiteY60" fmla="*/ 5331382 h 5531266"/>
              <a:gd name="connsiteX61" fmla="*/ 4218262 w 4501336"/>
              <a:gd name="connsiteY61" fmla="*/ 5431691 h 5531266"/>
              <a:gd name="connsiteX62" fmla="*/ 4199705 w 4501336"/>
              <a:gd name="connsiteY62" fmla="*/ 5466096 h 5531266"/>
              <a:gd name="connsiteX63" fmla="*/ 4195053 w 4501336"/>
              <a:gd name="connsiteY63" fmla="*/ 5468796 h 5531266"/>
              <a:gd name="connsiteX64" fmla="*/ 4191596 w 4501336"/>
              <a:gd name="connsiteY64" fmla="*/ 5531243 h 5531266"/>
              <a:gd name="connsiteX65" fmla="*/ 258233 w 4501336"/>
              <a:gd name="connsiteY65" fmla="*/ 5278553 h 5531266"/>
              <a:gd name="connsiteX66" fmla="*/ 28866 w 4501336"/>
              <a:gd name="connsiteY66" fmla="*/ 5257630 h 5531266"/>
              <a:gd name="connsiteX67" fmla="*/ 0 w 4501336"/>
              <a:gd name="connsiteY67" fmla="*/ 5070360 h 5531266"/>
              <a:gd name="connsiteX68" fmla="*/ 22583 w 4501336"/>
              <a:gd name="connsiteY68" fmla="*/ 4752822 h 5531266"/>
              <a:gd name="connsiteX69" fmla="*/ 224334 w 4501336"/>
              <a:gd name="connsiteY69" fmla="*/ 0 h 5531266"/>
              <a:gd name="connsiteX0" fmla="*/ 224334 w 4501336"/>
              <a:gd name="connsiteY0" fmla="*/ 0 h 5531266"/>
              <a:gd name="connsiteX1" fmla="*/ 3253501 w 4501336"/>
              <a:gd name="connsiteY1" fmla="*/ 153134 h 5531266"/>
              <a:gd name="connsiteX2" fmla="*/ 4082312 w 4501336"/>
              <a:gd name="connsiteY2" fmla="*/ 208242 h 5531266"/>
              <a:gd name="connsiteX3" fmla="*/ 4455506 w 4501336"/>
              <a:gd name="connsiteY3" fmla="*/ 228666 h 5531266"/>
              <a:gd name="connsiteX4" fmla="*/ 4483385 w 4501336"/>
              <a:gd name="connsiteY4" fmla="*/ 250471 h 5531266"/>
              <a:gd name="connsiteX5" fmla="*/ 4481611 w 4501336"/>
              <a:gd name="connsiteY5" fmla="*/ 282222 h 5531266"/>
              <a:gd name="connsiteX6" fmla="*/ 4484533 w 4501336"/>
              <a:gd name="connsiteY6" fmla="*/ 283939 h 5531266"/>
              <a:gd name="connsiteX7" fmla="*/ 4500959 w 4501336"/>
              <a:gd name="connsiteY7" fmla="*/ 315514 h 5531266"/>
              <a:gd name="connsiteX8" fmla="*/ 4478698 w 4501336"/>
              <a:gd name="connsiteY8" fmla="*/ 373160 h 5531266"/>
              <a:gd name="connsiteX9" fmla="*/ 4475210 w 4501336"/>
              <a:gd name="connsiteY9" fmla="*/ 396781 h 5531266"/>
              <a:gd name="connsiteX10" fmla="*/ 4470105 w 4501336"/>
              <a:gd name="connsiteY10" fmla="*/ 488120 h 5531266"/>
              <a:gd name="connsiteX11" fmla="*/ 4469455 w 4501336"/>
              <a:gd name="connsiteY11" fmla="*/ 534537 h 5531266"/>
              <a:gd name="connsiteX12" fmla="*/ 4466356 w 4501336"/>
              <a:gd name="connsiteY12" fmla="*/ 563001 h 5531266"/>
              <a:gd name="connsiteX13" fmla="*/ 4465687 w 4501336"/>
              <a:gd name="connsiteY13" fmla="*/ 567182 h 5531266"/>
              <a:gd name="connsiteX14" fmla="*/ 4452750 w 4501336"/>
              <a:gd name="connsiteY14" fmla="*/ 798696 h 5531266"/>
              <a:gd name="connsiteX15" fmla="*/ 4454463 w 4501336"/>
              <a:gd name="connsiteY15" fmla="*/ 803530 h 5531266"/>
              <a:gd name="connsiteX16" fmla="*/ 4452312 w 4501336"/>
              <a:gd name="connsiteY16" fmla="*/ 827361 h 5531266"/>
              <a:gd name="connsiteX17" fmla="*/ 4450712 w 4501336"/>
              <a:gd name="connsiteY17" fmla="*/ 835146 h 5531266"/>
              <a:gd name="connsiteX18" fmla="*/ 4444474 w 4501336"/>
              <a:gd name="connsiteY18" fmla="*/ 946777 h 5531266"/>
              <a:gd name="connsiteX19" fmla="*/ 4446551 w 4501336"/>
              <a:gd name="connsiteY19" fmla="*/ 947677 h 5531266"/>
              <a:gd name="connsiteX20" fmla="*/ 4450670 w 4501336"/>
              <a:gd name="connsiteY20" fmla="*/ 983859 h 5531266"/>
              <a:gd name="connsiteX21" fmla="*/ 4445872 w 4501336"/>
              <a:gd name="connsiteY21" fmla="*/ 1082386 h 5531266"/>
              <a:gd name="connsiteX22" fmla="*/ 4445767 w 4501336"/>
              <a:gd name="connsiteY22" fmla="*/ 1140681 h 5531266"/>
              <a:gd name="connsiteX23" fmla="*/ 4450070 w 4501336"/>
              <a:gd name="connsiteY23" fmla="*/ 1161797 h 5531266"/>
              <a:gd name="connsiteX24" fmla="*/ 4453160 w 4501336"/>
              <a:gd name="connsiteY24" fmla="*/ 1191979 h 5531266"/>
              <a:gd name="connsiteX25" fmla="*/ 4461977 w 4501336"/>
              <a:gd name="connsiteY25" fmla="*/ 1244449 h 5531266"/>
              <a:gd name="connsiteX26" fmla="*/ 4464254 w 4501336"/>
              <a:gd name="connsiteY26" fmla="*/ 1294666 h 5531266"/>
              <a:gd name="connsiteX27" fmla="*/ 4463374 w 4501336"/>
              <a:gd name="connsiteY27" fmla="*/ 1328296 h 5531266"/>
              <a:gd name="connsiteX28" fmla="*/ 4462911 w 4501336"/>
              <a:gd name="connsiteY28" fmla="*/ 1333156 h 5531266"/>
              <a:gd name="connsiteX29" fmla="*/ 4453792 w 4501336"/>
              <a:gd name="connsiteY29" fmla="*/ 1373054 h 5531266"/>
              <a:gd name="connsiteX30" fmla="*/ 4457056 w 4501336"/>
              <a:gd name="connsiteY30" fmla="*/ 1376999 h 5531266"/>
              <a:gd name="connsiteX31" fmla="*/ 4459898 w 4501336"/>
              <a:gd name="connsiteY31" fmla="*/ 1389816 h 5531266"/>
              <a:gd name="connsiteX32" fmla="*/ 4455157 w 4501336"/>
              <a:gd name="connsiteY32" fmla="*/ 1400401 h 5531266"/>
              <a:gd name="connsiteX33" fmla="*/ 4444973 w 4501336"/>
              <a:gd name="connsiteY33" fmla="*/ 1450629 h 5531266"/>
              <a:gd name="connsiteX34" fmla="*/ 4434076 w 4501336"/>
              <a:gd name="connsiteY34" fmla="*/ 1524330 h 5531266"/>
              <a:gd name="connsiteX35" fmla="*/ 4429195 w 4501336"/>
              <a:gd name="connsiteY35" fmla="*/ 1535289 h 5531266"/>
              <a:gd name="connsiteX36" fmla="*/ 4414767 w 4501336"/>
              <a:gd name="connsiteY36" fmla="*/ 1607363 h 5531266"/>
              <a:gd name="connsiteX37" fmla="*/ 4411052 w 4501336"/>
              <a:gd name="connsiteY37" fmla="*/ 1645395 h 5531266"/>
              <a:gd name="connsiteX38" fmla="*/ 4414712 w 4501336"/>
              <a:gd name="connsiteY38" fmla="*/ 1649850 h 5531266"/>
              <a:gd name="connsiteX39" fmla="*/ 4413062 w 4501336"/>
              <a:gd name="connsiteY39" fmla="*/ 1661048 h 5531266"/>
              <a:gd name="connsiteX40" fmla="*/ 4413474 w 4501336"/>
              <a:gd name="connsiteY40" fmla="*/ 1664107 h 5531266"/>
              <a:gd name="connsiteX41" fmla="*/ 4414985 w 4501336"/>
              <a:gd name="connsiteY41" fmla="*/ 1681560 h 5531266"/>
              <a:gd name="connsiteX42" fmla="*/ 4403515 w 4501336"/>
              <a:gd name="connsiteY42" fmla="*/ 1716455 h 5531266"/>
              <a:gd name="connsiteX43" fmla="*/ 4401455 w 4501336"/>
              <a:gd name="connsiteY43" fmla="*/ 1716581 h 5531266"/>
              <a:gd name="connsiteX44" fmla="*/ 4392957 w 4501336"/>
              <a:gd name="connsiteY44" fmla="*/ 1868666 h 5531266"/>
              <a:gd name="connsiteX45" fmla="*/ 4401648 w 4501336"/>
              <a:gd name="connsiteY45" fmla="*/ 1892828 h 5531266"/>
              <a:gd name="connsiteX46" fmla="*/ 4403926 w 4501336"/>
              <a:gd name="connsiteY46" fmla="*/ 1943047 h 5531266"/>
              <a:gd name="connsiteX47" fmla="*/ 4403045 w 4501336"/>
              <a:gd name="connsiteY47" fmla="*/ 1976676 h 5531266"/>
              <a:gd name="connsiteX48" fmla="*/ 4402583 w 4501336"/>
              <a:gd name="connsiteY48" fmla="*/ 1981536 h 5531266"/>
              <a:gd name="connsiteX49" fmla="*/ 4393463 w 4501336"/>
              <a:gd name="connsiteY49" fmla="*/ 2021434 h 5531266"/>
              <a:gd name="connsiteX50" fmla="*/ 4396728 w 4501336"/>
              <a:gd name="connsiteY50" fmla="*/ 2025379 h 5531266"/>
              <a:gd name="connsiteX51" fmla="*/ 4399569 w 4501336"/>
              <a:gd name="connsiteY51" fmla="*/ 2038196 h 5531266"/>
              <a:gd name="connsiteX52" fmla="*/ 4394828 w 4501336"/>
              <a:gd name="connsiteY52" fmla="*/ 2048781 h 5531266"/>
              <a:gd name="connsiteX53" fmla="*/ 4384644 w 4501336"/>
              <a:gd name="connsiteY53" fmla="*/ 2099011 h 5531266"/>
              <a:gd name="connsiteX54" fmla="*/ 4377313 w 4501336"/>
              <a:gd name="connsiteY54" fmla="*/ 2148592 h 5531266"/>
              <a:gd name="connsiteX55" fmla="*/ 4321230 w 4501336"/>
              <a:gd name="connsiteY55" fmla="*/ 3204925 h 5531266"/>
              <a:gd name="connsiteX56" fmla="*/ 4308444 w 4501336"/>
              <a:gd name="connsiteY56" fmla="*/ 3458573 h 5531266"/>
              <a:gd name="connsiteX57" fmla="*/ 4297359 w 4501336"/>
              <a:gd name="connsiteY57" fmla="*/ 3621276 h 5531266"/>
              <a:gd name="connsiteX58" fmla="*/ 4206598 w 4501336"/>
              <a:gd name="connsiteY58" fmla="*/ 5260213 h 5531266"/>
              <a:gd name="connsiteX59" fmla="*/ 4211896 w 4501336"/>
              <a:gd name="connsiteY59" fmla="*/ 5296918 h 5531266"/>
              <a:gd name="connsiteX60" fmla="*/ 4215430 w 4501336"/>
              <a:gd name="connsiteY60" fmla="*/ 5331382 h 5531266"/>
              <a:gd name="connsiteX61" fmla="*/ 4218262 w 4501336"/>
              <a:gd name="connsiteY61" fmla="*/ 5431691 h 5531266"/>
              <a:gd name="connsiteX62" fmla="*/ 4199705 w 4501336"/>
              <a:gd name="connsiteY62" fmla="*/ 5466096 h 5531266"/>
              <a:gd name="connsiteX63" fmla="*/ 4195053 w 4501336"/>
              <a:gd name="connsiteY63" fmla="*/ 5468796 h 5531266"/>
              <a:gd name="connsiteX64" fmla="*/ 4191596 w 4501336"/>
              <a:gd name="connsiteY64" fmla="*/ 5531243 h 5531266"/>
              <a:gd name="connsiteX65" fmla="*/ 258233 w 4501336"/>
              <a:gd name="connsiteY65" fmla="*/ 5278553 h 5531266"/>
              <a:gd name="connsiteX66" fmla="*/ 3330 w 4501336"/>
              <a:gd name="connsiteY66" fmla="*/ 5237777 h 5531266"/>
              <a:gd name="connsiteX67" fmla="*/ 0 w 4501336"/>
              <a:gd name="connsiteY67" fmla="*/ 5070360 h 5531266"/>
              <a:gd name="connsiteX68" fmla="*/ 22583 w 4501336"/>
              <a:gd name="connsiteY68" fmla="*/ 4752822 h 5531266"/>
              <a:gd name="connsiteX69" fmla="*/ 224334 w 4501336"/>
              <a:gd name="connsiteY69" fmla="*/ 0 h 5531266"/>
              <a:gd name="connsiteX0" fmla="*/ 221004 w 4498006"/>
              <a:gd name="connsiteY0" fmla="*/ 0 h 5531266"/>
              <a:gd name="connsiteX1" fmla="*/ 3250171 w 4498006"/>
              <a:gd name="connsiteY1" fmla="*/ 153134 h 5531266"/>
              <a:gd name="connsiteX2" fmla="*/ 4078982 w 4498006"/>
              <a:gd name="connsiteY2" fmla="*/ 208242 h 5531266"/>
              <a:gd name="connsiteX3" fmla="*/ 4452176 w 4498006"/>
              <a:gd name="connsiteY3" fmla="*/ 228666 h 5531266"/>
              <a:gd name="connsiteX4" fmla="*/ 4480055 w 4498006"/>
              <a:gd name="connsiteY4" fmla="*/ 250471 h 5531266"/>
              <a:gd name="connsiteX5" fmla="*/ 4478281 w 4498006"/>
              <a:gd name="connsiteY5" fmla="*/ 282222 h 5531266"/>
              <a:gd name="connsiteX6" fmla="*/ 4481203 w 4498006"/>
              <a:gd name="connsiteY6" fmla="*/ 283939 h 5531266"/>
              <a:gd name="connsiteX7" fmla="*/ 4497629 w 4498006"/>
              <a:gd name="connsiteY7" fmla="*/ 315514 h 5531266"/>
              <a:gd name="connsiteX8" fmla="*/ 4475368 w 4498006"/>
              <a:gd name="connsiteY8" fmla="*/ 373160 h 5531266"/>
              <a:gd name="connsiteX9" fmla="*/ 4471880 w 4498006"/>
              <a:gd name="connsiteY9" fmla="*/ 396781 h 5531266"/>
              <a:gd name="connsiteX10" fmla="*/ 4466775 w 4498006"/>
              <a:gd name="connsiteY10" fmla="*/ 488120 h 5531266"/>
              <a:gd name="connsiteX11" fmla="*/ 4466125 w 4498006"/>
              <a:gd name="connsiteY11" fmla="*/ 534537 h 5531266"/>
              <a:gd name="connsiteX12" fmla="*/ 4463026 w 4498006"/>
              <a:gd name="connsiteY12" fmla="*/ 563001 h 5531266"/>
              <a:gd name="connsiteX13" fmla="*/ 4462357 w 4498006"/>
              <a:gd name="connsiteY13" fmla="*/ 567182 h 5531266"/>
              <a:gd name="connsiteX14" fmla="*/ 4449420 w 4498006"/>
              <a:gd name="connsiteY14" fmla="*/ 798696 h 5531266"/>
              <a:gd name="connsiteX15" fmla="*/ 4451133 w 4498006"/>
              <a:gd name="connsiteY15" fmla="*/ 803530 h 5531266"/>
              <a:gd name="connsiteX16" fmla="*/ 4448982 w 4498006"/>
              <a:gd name="connsiteY16" fmla="*/ 827361 h 5531266"/>
              <a:gd name="connsiteX17" fmla="*/ 4447382 w 4498006"/>
              <a:gd name="connsiteY17" fmla="*/ 835146 h 5531266"/>
              <a:gd name="connsiteX18" fmla="*/ 4441144 w 4498006"/>
              <a:gd name="connsiteY18" fmla="*/ 946777 h 5531266"/>
              <a:gd name="connsiteX19" fmla="*/ 4443221 w 4498006"/>
              <a:gd name="connsiteY19" fmla="*/ 947677 h 5531266"/>
              <a:gd name="connsiteX20" fmla="*/ 4447340 w 4498006"/>
              <a:gd name="connsiteY20" fmla="*/ 983859 h 5531266"/>
              <a:gd name="connsiteX21" fmla="*/ 4442542 w 4498006"/>
              <a:gd name="connsiteY21" fmla="*/ 1082386 h 5531266"/>
              <a:gd name="connsiteX22" fmla="*/ 4442437 w 4498006"/>
              <a:gd name="connsiteY22" fmla="*/ 1140681 h 5531266"/>
              <a:gd name="connsiteX23" fmla="*/ 4446740 w 4498006"/>
              <a:gd name="connsiteY23" fmla="*/ 1161797 h 5531266"/>
              <a:gd name="connsiteX24" fmla="*/ 4449830 w 4498006"/>
              <a:gd name="connsiteY24" fmla="*/ 1191979 h 5531266"/>
              <a:gd name="connsiteX25" fmla="*/ 4458647 w 4498006"/>
              <a:gd name="connsiteY25" fmla="*/ 1244449 h 5531266"/>
              <a:gd name="connsiteX26" fmla="*/ 4460924 w 4498006"/>
              <a:gd name="connsiteY26" fmla="*/ 1294666 h 5531266"/>
              <a:gd name="connsiteX27" fmla="*/ 4460044 w 4498006"/>
              <a:gd name="connsiteY27" fmla="*/ 1328296 h 5531266"/>
              <a:gd name="connsiteX28" fmla="*/ 4459581 w 4498006"/>
              <a:gd name="connsiteY28" fmla="*/ 1333156 h 5531266"/>
              <a:gd name="connsiteX29" fmla="*/ 4450462 w 4498006"/>
              <a:gd name="connsiteY29" fmla="*/ 1373054 h 5531266"/>
              <a:gd name="connsiteX30" fmla="*/ 4453726 w 4498006"/>
              <a:gd name="connsiteY30" fmla="*/ 1376999 h 5531266"/>
              <a:gd name="connsiteX31" fmla="*/ 4456568 w 4498006"/>
              <a:gd name="connsiteY31" fmla="*/ 1389816 h 5531266"/>
              <a:gd name="connsiteX32" fmla="*/ 4451827 w 4498006"/>
              <a:gd name="connsiteY32" fmla="*/ 1400401 h 5531266"/>
              <a:gd name="connsiteX33" fmla="*/ 4441643 w 4498006"/>
              <a:gd name="connsiteY33" fmla="*/ 1450629 h 5531266"/>
              <a:gd name="connsiteX34" fmla="*/ 4430746 w 4498006"/>
              <a:gd name="connsiteY34" fmla="*/ 1524330 h 5531266"/>
              <a:gd name="connsiteX35" fmla="*/ 4425865 w 4498006"/>
              <a:gd name="connsiteY35" fmla="*/ 1535289 h 5531266"/>
              <a:gd name="connsiteX36" fmla="*/ 4411437 w 4498006"/>
              <a:gd name="connsiteY36" fmla="*/ 1607363 h 5531266"/>
              <a:gd name="connsiteX37" fmla="*/ 4407722 w 4498006"/>
              <a:gd name="connsiteY37" fmla="*/ 1645395 h 5531266"/>
              <a:gd name="connsiteX38" fmla="*/ 4411382 w 4498006"/>
              <a:gd name="connsiteY38" fmla="*/ 1649850 h 5531266"/>
              <a:gd name="connsiteX39" fmla="*/ 4409732 w 4498006"/>
              <a:gd name="connsiteY39" fmla="*/ 1661048 h 5531266"/>
              <a:gd name="connsiteX40" fmla="*/ 4410144 w 4498006"/>
              <a:gd name="connsiteY40" fmla="*/ 1664107 h 5531266"/>
              <a:gd name="connsiteX41" fmla="*/ 4411655 w 4498006"/>
              <a:gd name="connsiteY41" fmla="*/ 1681560 h 5531266"/>
              <a:gd name="connsiteX42" fmla="*/ 4400185 w 4498006"/>
              <a:gd name="connsiteY42" fmla="*/ 1716455 h 5531266"/>
              <a:gd name="connsiteX43" fmla="*/ 4398125 w 4498006"/>
              <a:gd name="connsiteY43" fmla="*/ 1716581 h 5531266"/>
              <a:gd name="connsiteX44" fmla="*/ 4389627 w 4498006"/>
              <a:gd name="connsiteY44" fmla="*/ 1868666 h 5531266"/>
              <a:gd name="connsiteX45" fmla="*/ 4398318 w 4498006"/>
              <a:gd name="connsiteY45" fmla="*/ 1892828 h 5531266"/>
              <a:gd name="connsiteX46" fmla="*/ 4400596 w 4498006"/>
              <a:gd name="connsiteY46" fmla="*/ 1943047 h 5531266"/>
              <a:gd name="connsiteX47" fmla="*/ 4399715 w 4498006"/>
              <a:gd name="connsiteY47" fmla="*/ 1976676 h 5531266"/>
              <a:gd name="connsiteX48" fmla="*/ 4399253 w 4498006"/>
              <a:gd name="connsiteY48" fmla="*/ 1981536 h 5531266"/>
              <a:gd name="connsiteX49" fmla="*/ 4390133 w 4498006"/>
              <a:gd name="connsiteY49" fmla="*/ 2021434 h 5531266"/>
              <a:gd name="connsiteX50" fmla="*/ 4393398 w 4498006"/>
              <a:gd name="connsiteY50" fmla="*/ 2025379 h 5531266"/>
              <a:gd name="connsiteX51" fmla="*/ 4396239 w 4498006"/>
              <a:gd name="connsiteY51" fmla="*/ 2038196 h 5531266"/>
              <a:gd name="connsiteX52" fmla="*/ 4391498 w 4498006"/>
              <a:gd name="connsiteY52" fmla="*/ 2048781 h 5531266"/>
              <a:gd name="connsiteX53" fmla="*/ 4381314 w 4498006"/>
              <a:gd name="connsiteY53" fmla="*/ 2099011 h 5531266"/>
              <a:gd name="connsiteX54" fmla="*/ 4373983 w 4498006"/>
              <a:gd name="connsiteY54" fmla="*/ 2148592 h 5531266"/>
              <a:gd name="connsiteX55" fmla="*/ 4317900 w 4498006"/>
              <a:gd name="connsiteY55" fmla="*/ 3204925 h 5531266"/>
              <a:gd name="connsiteX56" fmla="*/ 4305114 w 4498006"/>
              <a:gd name="connsiteY56" fmla="*/ 3458573 h 5531266"/>
              <a:gd name="connsiteX57" fmla="*/ 4294029 w 4498006"/>
              <a:gd name="connsiteY57" fmla="*/ 3621276 h 5531266"/>
              <a:gd name="connsiteX58" fmla="*/ 4203268 w 4498006"/>
              <a:gd name="connsiteY58" fmla="*/ 5260213 h 5531266"/>
              <a:gd name="connsiteX59" fmla="*/ 4208566 w 4498006"/>
              <a:gd name="connsiteY59" fmla="*/ 5296918 h 5531266"/>
              <a:gd name="connsiteX60" fmla="*/ 4212100 w 4498006"/>
              <a:gd name="connsiteY60" fmla="*/ 5331382 h 5531266"/>
              <a:gd name="connsiteX61" fmla="*/ 4214932 w 4498006"/>
              <a:gd name="connsiteY61" fmla="*/ 5431691 h 5531266"/>
              <a:gd name="connsiteX62" fmla="*/ 4196375 w 4498006"/>
              <a:gd name="connsiteY62" fmla="*/ 5466096 h 5531266"/>
              <a:gd name="connsiteX63" fmla="*/ 4191723 w 4498006"/>
              <a:gd name="connsiteY63" fmla="*/ 5468796 h 5531266"/>
              <a:gd name="connsiteX64" fmla="*/ 4188266 w 4498006"/>
              <a:gd name="connsiteY64" fmla="*/ 5531243 h 5531266"/>
              <a:gd name="connsiteX65" fmla="*/ 254903 w 4498006"/>
              <a:gd name="connsiteY65" fmla="*/ 5278553 h 5531266"/>
              <a:gd name="connsiteX66" fmla="*/ 0 w 4498006"/>
              <a:gd name="connsiteY66" fmla="*/ 5237777 h 5531266"/>
              <a:gd name="connsiteX67" fmla="*/ 6412 w 4498006"/>
              <a:gd name="connsiteY67" fmla="*/ 4977753 h 5531266"/>
              <a:gd name="connsiteX68" fmla="*/ 19253 w 4498006"/>
              <a:gd name="connsiteY68" fmla="*/ 4752822 h 5531266"/>
              <a:gd name="connsiteX69" fmla="*/ 221004 w 4498006"/>
              <a:gd name="connsiteY69" fmla="*/ 0 h 5531266"/>
              <a:gd name="connsiteX0" fmla="*/ 222466 w 4499468"/>
              <a:gd name="connsiteY0" fmla="*/ 0 h 5531266"/>
              <a:gd name="connsiteX1" fmla="*/ 3251633 w 4499468"/>
              <a:gd name="connsiteY1" fmla="*/ 153134 h 5531266"/>
              <a:gd name="connsiteX2" fmla="*/ 4080444 w 4499468"/>
              <a:gd name="connsiteY2" fmla="*/ 208242 h 5531266"/>
              <a:gd name="connsiteX3" fmla="*/ 4453638 w 4499468"/>
              <a:gd name="connsiteY3" fmla="*/ 228666 h 5531266"/>
              <a:gd name="connsiteX4" fmla="*/ 4481517 w 4499468"/>
              <a:gd name="connsiteY4" fmla="*/ 250471 h 5531266"/>
              <a:gd name="connsiteX5" fmla="*/ 4479743 w 4499468"/>
              <a:gd name="connsiteY5" fmla="*/ 282222 h 5531266"/>
              <a:gd name="connsiteX6" fmla="*/ 4482665 w 4499468"/>
              <a:gd name="connsiteY6" fmla="*/ 283939 h 5531266"/>
              <a:gd name="connsiteX7" fmla="*/ 4499091 w 4499468"/>
              <a:gd name="connsiteY7" fmla="*/ 315514 h 5531266"/>
              <a:gd name="connsiteX8" fmla="*/ 4476830 w 4499468"/>
              <a:gd name="connsiteY8" fmla="*/ 373160 h 5531266"/>
              <a:gd name="connsiteX9" fmla="*/ 4473342 w 4499468"/>
              <a:gd name="connsiteY9" fmla="*/ 396781 h 5531266"/>
              <a:gd name="connsiteX10" fmla="*/ 4468237 w 4499468"/>
              <a:gd name="connsiteY10" fmla="*/ 488120 h 5531266"/>
              <a:gd name="connsiteX11" fmla="*/ 4467587 w 4499468"/>
              <a:gd name="connsiteY11" fmla="*/ 534537 h 5531266"/>
              <a:gd name="connsiteX12" fmla="*/ 4464488 w 4499468"/>
              <a:gd name="connsiteY12" fmla="*/ 563001 h 5531266"/>
              <a:gd name="connsiteX13" fmla="*/ 4463819 w 4499468"/>
              <a:gd name="connsiteY13" fmla="*/ 567182 h 5531266"/>
              <a:gd name="connsiteX14" fmla="*/ 4450882 w 4499468"/>
              <a:gd name="connsiteY14" fmla="*/ 798696 h 5531266"/>
              <a:gd name="connsiteX15" fmla="*/ 4452595 w 4499468"/>
              <a:gd name="connsiteY15" fmla="*/ 803530 h 5531266"/>
              <a:gd name="connsiteX16" fmla="*/ 4450444 w 4499468"/>
              <a:gd name="connsiteY16" fmla="*/ 827361 h 5531266"/>
              <a:gd name="connsiteX17" fmla="*/ 4448844 w 4499468"/>
              <a:gd name="connsiteY17" fmla="*/ 835146 h 5531266"/>
              <a:gd name="connsiteX18" fmla="*/ 4442606 w 4499468"/>
              <a:gd name="connsiteY18" fmla="*/ 946777 h 5531266"/>
              <a:gd name="connsiteX19" fmla="*/ 4444683 w 4499468"/>
              <a:gd name="connsiteY19" fmla="*/ 947677 h 5531266"/>
              <a:gd name="connsiteX20" fmla="*/ 4448802 w 4499468"/>
              <a:gd name="connsiteY20" fmla="*/ 983859 h 5531266"/>
              <a:gd name="connsiteX21" fmla="*/ 4444004 w 4499468"/>
              <a:gd name="connsiteY21" fmla="*/ 1082386 h 5531266"/>
              <a:gd name="connsiteX22" fmla="*/ 4443899 w 4499468"/>
              <a:gd name="connsiteY22" fmla="*/ 1140681 h 5531266"/>
              <a:gd name="connsiteX23" fmla="*/ 4448202 w 4499468"/>
              <a:gd name="connsiteY23" fmla="*/ 1161797 h 5531266"/>
              <a:gd name="connsiteX24" fmla="*/ 4451292 w 4499468"/>
              <a:gd name="connsiteY24" fmla="*/ 1191979 h 5531266"/>
              <a:gd name="connsiteX25" fmla="*/ 4460109 w 4499468"/>
              <a:gd name="connsiteY25" fmla="*/ 1244449 h 5531266"/>
              <a:gd name="connsiteX26" fmla="*/ 4462386 w 4499468"/>
              <a:gd name="connsiteY26" fmla="*/ 1294666 h 5531266"/>
              <a:gd name="connsiteX27" fmla="*/ 4461506 w 4499468"/>
              <a:gd name="connsiteY27" fmla="*/ 1328296 h 5531266"/>
              <a:gd name="connsiteX28" fmla="*/ 4461043 w 4499468"/>
              <a:gd name="connsiteY28" fmla="*/ 1333156 h 5531266"/>
              <a:gd name="connsiteX29" fmla="*/ 4451924 w 4499468"/>
              <a:gd name="connsiteY29" fmla="*/ 1373054 h 5531266"/>
              <a:gd name="connsiteX30" fmla="*/ 4455188 w 4499468"/>
              <a:gd name="connsiteY30" fmla="*/ 1376999 h 5531266"/>
              <a:gd name="connsiteX31" fmla="*/ 4458030 w 4499468"/>
              <a:gd name="connsiteY31" fmla="*/ 1389816 h 5531266"/>
              <a:gd name="connsiteX32" fmla="*/ 4453289 w 4499468"/>
              <a:gd name="connsiteY32" fmla="*/ 1400401 h 5531266"/>
              <a:gd name="connsiteX33" fmla="*/ 4443105 w 4499468"/>
              <a:gd name="connsiteY33" fmla="*/ 1450629 h 5531266"/>
              <a:gd name="connsiteX34" fmla="*/ 4432208 w 4499468"/>
              <a:gd name="connsiteY34" fmla="*/ 1524330 h 5531266"/>
              <a:gd name="connsiteX35" fmla="*/ 4427327 w 4499468"/>
              <a:gd name="connsiteY35" fmla="*/ 1535289 h 5531266"/>
              <a:gd name="connsiteX36" fmla="*/ 4412899 w 4499468"/>
              <a:gd name="connsiteY36" fmla="*/ 1607363 h 5531266"/>
              <a:gd name="connsiteX37" fmla="*/ 4409184 w 4499468"/>
              <a:gd name="connsiteY37" fmla="*/ 1645395 h 5531266"/>
              <a:gd name="connsiteX38" fmla="*/ 4412844 w 4499468"/>
              <a:gd name="connsiteY38" fmla="*/ 1649850 h 5531266"/>
              <a:gd name="connsiteX39" fmla="*/ 4411194 w 4499468"/>
              <a:gd name="connsiteY39" fmla="*/ 1661048 h 5531266"/>
              <a:gd name="connsiteX40" fmla="*/ 4411606 w 4499468"/>
              <a:gd name="connsiteY40" fmla="*/ 1664107 h 5531266"/>
              <a:gd name="connsiteX41" fmla="*/ 4413117 w 4499468"/>
              <a:gd name="connsiteY41" fmla="*/ 1681560 h 5531266"/>
              <a:gd name="connsiteX42" fmla="*/ 4401647 w 4499468"/>
              <a:gd name="connsiteY42" fmla="*/ 1716455 h 5531266"/>
              <a:gd name="connsiteX43" fmla="*/ 4399587 w 4499468"/>
              <a:gd name="connsiteY43" fmla="*/ 1716581 h 5531266"/>
              <a:gd name="connsiteX44" fmla="*/ 4391089 w 4499468"/>
              <a:gd name="connsiteY44" fmla="*/ 1868666 h 5531266"/>
              <a:gd name="connsiteX45" fmla="*/ 4399780 w 4499468"/>
              <a:gd name="connsiteY45" fmla="*/ 1892828 h 5531266"/>
              <a:gd name="connsiteX46" fmla="*/ 4402058 w 4499468"/>
              <a:gd name="connsiteY46" fmla="*/ 1943047 h 5531266"/>
              <a:gd name="connsiteX47" fmla="*/ 4401177 w 4499468"/>
              <a:gd name="connsiteY47" fmla="*/ 1976676 h 5531266"/>
              <a:gd name="connsiteX48" fmla="*/ 4400715 w 4499468"/>
              <a:gd name="connsiteY48" fmla="*/ 1981536 h 5531266"/>
              <a:gd name="connsiteX49" fmla="*/ 4391595 w 4499468"/>
              <a:gd name="connsiteY49" fmla="*/ 2021434 h 5531266"/>
              <a:gd name="connsiteX50" fmla="*/ 4394860 w 4499468"/>
              <a:gd name="connsiteY50" fmla="*/ 2025379 h 5531266"/>
              <a:gd name="connsiteX51" fmla="*/ 4397701 w 4499468"/>
              <a:gd name="connsiteY51" fmla="*/ 2038196 h 5531266"/>
              <a:gd name="connsiteX52" fmla="*/ 4392960 w 4499468"/>
              <a:gd name="connsiteY52" fmla="*/ 2048781 h 5531266"/>
              <a:gd name="connsiteX53" fmla="*/ 4382776 w 4499468"/>
              <a:gd name="connsiteY53" fmla="*/ 2099011 h 5531266"/>
              <a:gd name="connsiteX54" fmla="*/ 4375445 w 4499468"/>
              <a:gd name="connsiteY54" fmla="*/ 2148592 h 5531266"/>
              <a:gd name="connsiteX55" fmla="*/ 4319362 w 4499468"/>
              <a:gd name="connsiteY55" fmla="*/ 3204925 h 5531266"/>
              <a:gd name="connsiteX56" fmla="*/ 4306576 w 4499468"/>
              <a:gd name="connsiteY56" fmla="*/ 3458573 h 5531266"/>
              <a:gd name="connsiteX57" fmla="*/ 4295491 w 4499468"/>
              <a:gd name="connsiteY57" fmla="*/ 3621276 h 5531266"/>
              <a:gd name="connsiteX58" fmla="*/ 4204730 w 4499468"/>
              <a:gd name="connsiteY58" fmla="*/ 5260213 h 5531266"/>
              <a:gd name="connsiteX59" fmla="*/ 4210028 w 4499468"/>
              <a:gd name="connsiteY59" fmla="*/ 5296918 h 5531266"/>
              <a:gd name="connsiteX60" fmla="*/ 4213562 w 4499468"/>
              <a:gd name="connsiteY60" fmla="*/ 5331382 h 5531266"/>
              <a:gd name="connsiteX61" fmla="*/ 4216394 w 4499468"/>
              <a:gd name="connsiteY61" fmla="*/ 5431691 h 5531266"/>
              <a:gd name="connsiteX62" fmla="*/ 4197837 w 4499468"/>
              <a:gd name="connsiteY62" fmla="*/ 5466096 h 5531266"/>
              <a:gd name="connsiteX63" fmla="*/ 4193185 w 4499468"/>
              <a:gd name="connsiteY63" fmla="*/ 5468796 h 5531266"/>
              <a:gd name="connsiteX64" fmla="*/ 4189728 w 4499468"/>
              <a:gd name="connsiteY64" fmla="*/ 5531243 h 5531266"/>
              <a:gd name="connsiteX65" fmla="*/ 256365 w 4499468"/>
              <a:gd name="connsiteY65" fmla="*/ 5278553 h 5531266"/>
              <a:gd name="connsiteX66" fmla="*/ 1462 w 4499468"/>
              <a:gd name="connsiteY66" fmla="*/ 5237777 h 5531266"/>
              <a:gd name="connsiteX67" fmla="*/ 7874 w 4499468"/>
              <a:gd name="connsiteY67" fmla="*/ 4977753 h 5531266"/>
              <a:gd name="connsiteX68" fmla="*/ 20715 w 4499468"/>
              <a:gd name="connsiteY68" fmla="*/ 4752822 h 5531266"/>
              <a:gd name="connsiteX69" fmla="*/ 222466 w 4499468"/>
              <a:gd name="connsiteY69" fmla="*/ 0 h 5531266"/>
              <a:gd name="connsiteX0" fmla="*/ 222466 w 4499468"/>
              <a:gd name="connsiteY0" fmla="*/ 0 h 5531262"/>
              <a:gd name="connsiteX1" fmla="*/ 3251633 w 4499468"/>
              <a:gd name="connsiteY1" fmla="*/ 153134 h 5531262"/>
              <a:gd name="connsiteX2" fmla="*/ 4080444 w 4499468"/>
              <a:gd name="connsiteY2" fmla="*/ 208242 h 5531262"/>
              <a:gd name="connsiteX3" fmla="*/ 4453638 w 4499468"/>
              <a:gd name="connsiteY3" fmla="*/ 228666 h 5531262"/>
              <a:gd name="connsiteX4" fmla="*/ 4481517 w 4499468"/>
              <a:gd name="connsiteY4" fmla="*/ 250471 h 5531262"/>
              <a:gd name="connsiteX5" fmla="*/ 4479743 w 4499468"/>
              <a:gd name="connsiteY5" fmla="*/ 282222 h 5531262"/>
              <a:gd name="connsiteX6" fmla="*/ 4482665 w 4499468"/>
              <a:gd name="connsiteY6" fmla="*/ 283939 h 5531262"/>
              <a:gd name="connsiteX7" fmla="*/ 4499091 w 4499468"/>
              <a:gd name="connsiteY7" fmla="*/ 315514 h 5531262"/>
              <a:gd name="connsiteX8" fmla="*/ 4476830 w 4499468"/>
              <a:gd name="connsiteY8" fmla="*/ 373160 h 5531262"/>
              <a:gd name="connsiteX9" fmla="*/ 4473342 w 4499468"/>
              <a:gd name="connsiteY9" fmla="*/ 396781 h 5531262"/>
              <a:gd name="connsiteX10" fmla="*/ 4468237 w 4499468"/>
              <a:gd name="connsiteY10" fmla="*/ 488120 h 5531262"/>
              <a:gd name="connsiteX11" fmla="*/ 4467587 w 4499468"/>
              <a:gd name="connsiteY11" fmla="*/ 534537 h 5531262"/>
              <a:gd name="connsiteX12" fmla="*/ 4464488 w 4499468"/>
              <a:gd name="connsiteY12" fmla="*/ 563001 h 5531262"/>
              <a:gd name="connsiteX13" fmla="*/ 4463819 w 4499468"/>
              <a:gd name="connsiteY13" fmla="*/ 567182 h 5531262"/>
              <a:gd name="connsiteX14" fmla="*/ 4450882 w 4499468"/>
              <a:gd name="connsiteY14" fmla="*/ 798696 h 5531262"/>
              <a:gd name="connsiteX15" fmla="*/ 4452595 w 4499468"/>
              <a:gd name="connsiteY15" fmla="*/ 803530 h 5531262"/>
              <a:gd name="connsiteX16" fmla="*/ 4450444 w 4499468"/>
              <a:gd name="connsiteY16" fmla="*/ 827361 h 5531262"/>
              <a:gd name="connsiteX17" fmla="*/ 4448844 w 4499468"/>
              <a:gd name="connsiteY17" fmla="*/ 835146 h 5531262"/>
              <a:gd name="connsiteX18" fmla="*/ 4442606 w 4499468"/>
              <a:gd name="connsiteY18" fmla="*/ 946777 h 5531262"/>
              <a:gd name="connsiteX19" fmla="*/ 4444683 w 4499468"/>
              <a:gd name="connsiteY19" fmla="*/ 947677 h 5531262"/>
              <a:gd name="connsiteX20" fmla="*/ 4448802 w 4499468"/>
              <a:gd name="connsiteY20" fmla="*/ 983859 h 5531262"/>
              <a:gd name="connsiteX21" fmla="*/ 4444004 w 4499468"/>
              <a:gd name="connsiteY21" fmla="*/ 1082386 h 5531262"/>
              <a:gd name="connsiteX22" fmla="*/ 4443899 w 4499468"/>
              <a:gd name="connsiteY22" fmla="*/ 1140681 h 5531262"/>
              <a:gd name="connsiteX23" fmla="*/ 4448202 w 4499468"/>
              <a:gd name="connsiteY23" fmla="*/ 1161797 h 5531262"/>
              <a:gd name="connsiteX24" fmla="*/ 4451292 w 4499468"/>
              <a:gd name="connsiteY24" fmla="*/ 1191979 h 5531262"/>
              <a:gd name="connsiteX25" fmla="*/ 4460109 w 4499468"/>
              <a:gd name="connsiteY25" fmla="*/ 1244449 h 5531262"/>
              <a:gd name="connsiteX26" fmla="*/ 4462386 w 4499468"/>
              <a:gd name="connsiteY26" fmla="*/ 1294666 h 5531262"/>
              <a:gd name="connsiteX27" fmla="*/ 4461506 w 4499468"/>
              <a:gd name="connsiteY27" fmla="*/ 1328296 h 5531262"/>
              <a:gd name="connsiteX28" fmla="*/ 4461043 w 4499468"/>
              <a:gd name="connsiteY28" fmla="*/ 1333156 h 5531262"/>
              <a:gd name="connsiteX29" fmla="*/ 4451924 w 4499468"/>
              <a:gd name="connsiteY29" fmla="*/ 1373054 h 5531262"/>
              <a:gd name="connsiteX30" fmla="*/ 4455188 w 4499468"/>
              <a:gd name="connsiteY30" fmla="*/ 1376999 h 5531262"/>
              <a:gd name="connsiteX31" fmla="*/ 4458030 w 4499468"/>
              <a:gd name="connsiteY31" fmla="*/ 1389816 h 5531262"/>
              <a:gd name="connsiteX32" fmla="*/ 4453289 w 4499468"/>
              <a:gd name="connsiteY32" fmla="*/ 1400401 h 5531262"/>
              <a:gd name="connsiteX33" fmla="*/ 4443105 w 4499468"/>
              <a:gd name="connsiteY33" fmla="*/ 1450629 h 5531262"/>
              <a:gd name="connsiteX34" fmla="*/ 4432208 w 4499468"/>
              <a:gd name="connsiteY34" fmla="*/ 1524330 h 5531262"/>
              <a:gd name="connsiteX35" fmla="*/ 4427327 w 4499468"/>
              <a:gd name="connsiteY35" fmla="*/ 1535289 h 5531262"/>
              <a:gd name="connsiteX36" fmla="*/ 4412899 w 4499468"/>
              <a:gd name="connsiteY36" fmla="*/ 1607363 h 5531262"/>
              <a:gd name="connsiteX37" fmla="*/ 4409184 w 4499468"/>
              <a:gd name="connsiteY37" fmla="*/ 1645395 h 5531262"/>
              <a:gd name="connsiteX38" fmla="*/ 4412844 w 4499468"/>
              <a:gd name="connsiteY38" fmla="*/ 1649850 h 5531262"/>
              <a:gd name="connsiteX39" fmla="*/ 4411194 w 4499468"/>
              <a:gd name="connsiteY39" fmla="*/ 1661048 h 5531262"/>
              <a:gd name="connsiteX40" fmla="*/ 4411606 w 4499468"/>
              <a:gd name="connsiteY40" fmla="*/ 1664107 h 5531262"/>
              <a:gd name="connsiteX41" fmla="*/ 4413117 w 4499468"/>
              <a:gd name="connsiteY41" fmla="*/ 1681560 h 5531262"/>
              <a:gd name="connsiteX42" fmla="*/ 4401647 w 4499468"/>
              <a:gd name="connsiteY42" fmla="*/ 1716455 h 5531262"/>
              <a:gd name="connsiteX43" fmla="*/ 4399587 w 4499468"/>
              <a:gd name="connsiteY43" fmla="*/ 1716581 h 5531262"/>
              <a:gd name="connsiteX44" fmla="*/ 4391089 w 4499468"/>
              <a:gd name="connsiteY44" fmla="*/ 1868666 h 5531262"/>
              <a:gd name="connsiteX45" fmla="*/ 4399780 w 4499468"/>
              <a:gd name="connsiteY45" fmla="*/ 1892828 h 5531262"/>
              <a:gd name="connsiteX46" fmla="*/ 4402058 w 4499468"/>
              <a:gd name="connsiteY46" fmla="*/ 1943047 h 5531262"/>
              <a:gd name="connsiteX47" fmla="*/ 4401177 w 4499468"/>
              <a:gd name="connsiteY47" fmla="*/ 1976676 h 5531262"/>
              <a:gd name="connsiteX48" fmla="*/ 4400715 w 4499468"/>
              <a:gd name="connsiteY48" fmla="*/ 1981536 h 5531262"/>
              <a:gd name="connsiteX49" fmla="*/ 4391595 w 4499468"/>
              <a:gd name="connsiteY49" fmla="*/ 2021434 h 5531262"/>
              <a:gd name="connsiteX50" fmla="*/ 4394860 w 4499468"/>
              <a:gd name="connsiteY50" fmla="*/ 2025379 h 5531262"/>
              <a:gd name="connsiteX51" fmla="*/ 4397701 w 4499468"/>
              <a:gd name="connsiteY51" fmla="*/ 2038196 h 5531262"/>
              <a:gd name="connsiteX52" fmla="*/ 4392960 w 4499468"/>
              <a:gd name="connsiteY52" fmla="*/ 2048781 h 5531262"/>
              <a:gd name="connsiteX53" fmla="*/ 4382776 w 4499468"/>
              <a:gd name="connsiteY53" fmla="*/ 2099011 h 5531262"/>
              <a:gd name="connsiteX54" fmla="*/ 4375445 w 4499468"/>
              <a:gd name="connsiteY54" fmla="*/ 2148592 h 5531262"/>
              <a:gd name="connsiteX55" fmla="*/ 4319362 w 4499468"/>
              <a:gd name="connsiteY55" fmla="*/ 3204925 h 5531262"/>
              <a:gd name="connsiteX56" fmla="*/ 4306576 w 4499468"/>
              <a:gd name="connsiteY56" fmla="*/ 3458573 h 5531262"/>
              <a:gd name="connsiteX57" fmla="*/ 4295491 w 4499468"/>
              <a:gd name="connsiteY57" fmla="*/ 3621276 h 5531262"/>
              <a:gd name="connsiteX58" fmla="*/ 4204730 w 4499468"/>
              <a:gd name="connsiteY58" fmla="*/ 5260213 h 5531262"/>
              <a:gd name="connsiteX59" fmla="*/ 4210028 w 4499468"/>
              <a:gd name="connsiteY59" fmla="*/ 5296918 h 5531262"/>
              <a:gd name="connsiteX60" fmla="*/ 4213562 w 4499468"/>
              <a:gd name="connsiteY60" fmla="*/ 5331382 h 5531262"/>
              <a:gd name="connsiteX61" fmla="*/ 4216394 w 4499468"/>
              <a:gd name="connsiteY61" fmla="*/ 5431691 h 5531262"/>
              <a:gd name="connsiteX62" fmla="*/ 4197837 w 4499468"/>
              <a:gd name="connsiteY62" fmla="*/ 5466096 h 5531262"/>
              <a:gd name="connsiteX63" fmla="*/ 4193185 w 4499468"/>
              <a:gd name="connsiteY63" fmla="*/ 5468796 h 5531262"/>
              <a:gd name="connsiteX64" fmla="*/ 4189728 w 4499468"/>
              <a:gd name="connsiteY64" fmla="*/ 5531243 h 5531262"/>
              <a:gd name="connsiteX65" fmla="*/ 298746 w 4499468"/>
              <a:gd name="connsiteY65" fmla="*/ 5249166 h 5531262"/>
              <a:gd name="connsiteX66" fmla="*/ 1462 w 4499468"/>
              <a:gd name="connsiteY66" fmla="*/ 5237777 h 5531262"/>
              <a:gd name="connsiteX67" fmla="*/ 7874 w 4499468"/>
              <a:gd name="connsiteY67" fmla="*/ 4977753 h 5531262"/>
              <a:gd name="connsiteX68" fmla="*/ 20715 w 4499468"/>
              <a:gd name="connsiteY68" fmla="*/ 4752822 h 5531262"/>
              <a:gd name="connsiteX69" fmla="*/ 222466 w 4499468"/>
              <a:gd name="connsiteY69" fmla="*/ 0 h 5531262"/>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04730 w 4499468"/>
              <a:gd name="connsiteY58" fmla="*/ 5260213 h 5513991"/>
              <a:gd name="connsiteX59" fmla="*/ 4210028 w 4499468"/>
              <a:gd name="connsiteY59" fmla="*/ 5296918 h 5513991"/>
              <a:gd name="connsiteX60" fmla="*/ 4213562 w 4499468"/>
              <a:gd name="connsiteY60" fmla="*/ 5331382 h 5513991"/>
              <a:gd name="connsiteX61" fmla="*/ 4216394 w 4499468"/>
              <a:gd name="connsiteY61" fmla="*/ 5431691 h 5513991"/>
              <a:gd name="connsiteX62" fmla="*/ 4197837 w 4499468"/>
              <a:gd name="connsiteY62" fmla="*/ 5466096 h 5513991"/>
              <a:gd name="connsiteX63" fmla="*/ 4193185 w 4499468"/>
              <a:gd name="connsiteY63" fmla="*/ 5468796 h 5513991"/>
              <a:gd name="connsiteX64" fmla="*/ 4187554 w 4499468"/>
              <a:gd name="connsiteY64" fmla="*/ 5513970 h 5513991"/>
              <a:gd name="connsiteX65" fmla="*/ 298746 w 4499468"/>
              <a:gd name="connsiteY65" fmla="*/ 5249166 h 5513991"/>
              <a:gd name="connsiteX66" fmla="*/ 1462 w 4499468"/>
              <a:gd name="connsiteY66" fmla="*/ 5237777 h 5513991"/>
              <a:gd name="connsiteX67" fmla="*/ 7874 w 4499468"/>
              <a:gd name="connsiteY67" fmla="*/ 4977753 h 5513991"/>
              <a:gd name="connsiteX68" fmla="*/ 20715 w 4499468"/>
              <a:gd name="connsiteY68" fmla="*/ 4752822 h 5513991"/>
              <a:gd name="connsiteX69" fmla="*/ 222466 w 4499468"/>
              <a:gd name="connsiteY69"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04730 w 4499468"/>
              <a:gd name="connsiteY58" fmla="*/ 5260213 h 5513991"/>
              <a:gd name="connsiteX59" fmla="*/ 4210028 w 4499468"/>
              <a:gd name="connsiteY59" fmla="*/ 5296918 h 5513991"/>
              <a:gd name="connsiteX60" fmla="*/ 4213562 w 4499468"/>
              <a:gd name="connsiteY60" fmla="*/ 5331382 h 5513991"/>
              <a:gd name="connsiteX61" fmla="*/ 4216394 w 4499468"/>
              <a:gd name="connsiteY61" fmla="*/ 5431691 h 5513991"/>
              <a:gd name="connsiteX62" fmla="*/ 4197837 w 4499468"/>
              <a:gd name="connsiteY62" fmla="*/ 5466096 h 5513991"/>
              <a:gd name="connsiteX63" fmla="*/ 4187554 w 4499468"/>
              <a:gd name="connsiteY63" fmla="*/ 5513970 h 5513991"/>
              <a:gd name="connsiteX64" fmla="*/ 298746 w 4499468"/>
              <a:gd name="connsiteY64" fmla="*/ 5249166 h 5513991"/>
              <a:gd name="connsiteX65" fmla="*/ 1462 w 4499468"/>
              <a:gd name="connsiteY65" fmla="*/ 5237777 h 5513991"/>
              <a:gd name="connsiteX66" fmla="*/ 7874 w 4499468"/>
              <a:gd name="connsiteY66" fmla="*/ 4977753 h 5513991"/>
              <a:gd name="connsiteX67" fmla="*/ 20715 w 4499468"/>
              <a:gd name="connsiteY67" fmla="*/ 4752822 h 5513991"/>
              <a:gd name="connsiteX68" fmla="*/ 222466 w 4499468"/>
              <a:gd name="connsiteY68"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10028 w 4499468"/>
              <a:gd name="connsiteY58" fmla="*/ 5296918 h 5513991"/>
              <a:gd name="connsiteX59" fmla="*/ 4213562 w 4499468"/>
              <a:gd name="connsiteY59" fmla="*/ 5331382 h 5513991"/>
              <a:gd name="connsiteX60" fmla="*/ 4216394 w 4499468"/>
              <a:gd name="connsiteY60" fmla="*/ 5431691 h 5513991"/>
              <a:gd name="connsiteX61" fmla="*/ 4197837 w 4499468"/>
              <a:gd name="connsiteY61" fmla="*/ 5466096 h 5513991"/>
              <a:gd name="connsiteX62" fmla="*/ 4187554 w 4499468"/>
              <a:gd name="connsiteY62" fmla="*/ 5513970 h 5513991"/>
              <a:gd name="connsiteX63" fmla="*/ 298746 w 4499468"/>
              <a:gd name="connsiteY63" fmla="*/ 5249166 h 5513991"/>
              <a:gd name="connsiteX64" fmla="*/ 1462 w 4499468"/>
              <a:gd name="connsiteY64" fmla="*/ 5237777 h 5513991"/>
              <a:gd name="connsiteX65" fmla="*/ 7874 w 4499468"/>
              <a:gd name="connsiteY65" fmla="*/ 4977753 h 5513991"/>
              <a:gd name="connsiteX66" fmla="*/ 20715 w 4499468"/>
              <a:gd name="connsiteY66" fmla="*/ 4752822 h 5513991"/>
              <a:gd name="connsiteX67" fmla="*/ 222466 w 4499468"/>
              <a:gd name="connsiteY67"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13562 w 4499468"/>
              <a:gd name="connsiteY58" fmla="*/ 5331382 h 5513991"/>
              <a:gd name="connsiteX59" fmla="*/ 4216394 w 4499468"/>
              <a:gd name="connsiteY59" fmla="*/ 5431691 h 5513991"/>
              <a:gd name="connsiteX60" fmla="*/ 4197837 w 4499468"/>
              <a:gd name="connsiteY60" fmla="*/ 5466096 h 5513991"/>
              <a:gd name="connsiteX61" fmla="*/ 4187554 w 4499468"/>
              <a:gd name="connsiteY61" fmla="*/ 5513970 h 5513991"/>
              <a:gd name="connsiteX62" fmla="*/ 298746 w 4499468"/>
              <a:gd name="connsiteY62" fmla="*/ 5249166 h 5513991"/>
              <a:gd name="connsiteX63" fmla="*/ 1462 w 4499468"/>
              <a:gd name="connsiteY63" fmla="*/ 5237777 h 5513991"/>
              <a:gd name="connsiteX64" fmla="*/ 7874 w 4499468"/>
              <a:gd name="connsiteY64" fmla="*/ 4977753 h 5513991"/>
              <a:gd name="connsiteX65" fmla="*/ 20715 w 4499468"/>
              <a:gd name="connsiteY65" fmla="*/ 4752822 h 5513991"/>
              <a:gd name="connsiteX66" fmla="*/ 222466 w 4499468"/>
              <a:gd name="connsiteY66" fmla="*/ 0 h 5513991"/>
              <a:gd name="connsiteX0" fmla="*/ 222466 w 4499468"/>
              <a:gd name="connsiteY0" fmla="*/ 0 h 5520609"/>
              <a:gd name="connsiteX1" fmla="*/ 3251633 w 4499468"/>
              <a:gd name="connsiteY1" fmla="*/ 153134 h 5520609"/>
              <a:gd name="connsiteX2" fmla="*/ 4080444 w 4499468"/>
              <a:gd name="connsiteY2" fmla="*/ 208242 h 5520609"/>
              <a:gd name="connsiteX3" fmla="*/ 4453638 w 4499468"/>
              <a:gd name="connsiteY3" fmla="*/ 228666 h 5520609"/>
              <a:gd name="connsiteX4" fmla="*/ 4481517 w 4499468"/>
              <a:gd name="connsiteY4" fmla="*/ 250471 h 5520609"/>
              <a:gd name="connsiteX5" fmla="*/ 4479743 w 4499468"/>
              <a:gd name="connsiteY5" fmla="*/ 282222 h 5520609"/>
              <a:gd name="connsiteX6" fmla="*/ 4482665 w 4499468"/>
              <a:gd name="connsiteY6" fmla="*/ 283939 h 5520609"/>
              <a:gd name="connsiteX7" fmla="*/ 4499091 w 4499468"/>
              <a:gd name="connsiteY7" fmla="*/ 315514 h 5520609"/>
              <a:gd name="connsiteX8" fmla="*/ 4476830 w 4499468"/>
              <a:gd name="connsiteY8" fmla="*/ 373160 h 5520609"/>
              <a:gd name="connsiteX9" fmla="*/ 4473342 w 4499468"/>
              <a:gd name="connsiteY9" fmla="*/ 396781 h 5520609"/>
              <a:gd name="connsiteX10" fmla="*/ 4468237 w 4499468"/>
              <a:gd name="connsiteY10" fmla="*/ 488120 h 5520609"/>
              <a:gd name="connsiteX11" fmla="*/ 4467587 w 4499468"/>
              <a:gd name="connsiteY11" fmla="*/ 534537 h 5520609"/>
              <a:gd name="connsiteX12" fmla="*/ 4464488 w 4499468"/>
              <a:gd name="connsiteY12" fmla="*/ 563001 h 5520609"/>
              <a:gd name="connsiteX13" fmla="*/ 4463819 w 4499468"/>
              <a:gd name="connsiteY13" fmla="*/ 567182 h 5520609"/>
              <a:gd name="connsiteX14" fmla="*/ 4450882 w 4499468"/>
              <a:gd name="connsiteY14" fmla="*/ 798696 h 5520609"/>
              <a:gd name="connsiteX15" fmla="*/ 4452595 w 4499468"/>
              <a:gd name="connsiteY15" fmla="*/ 803530 h 5520609"/>
              <a:gd name="connsiteX16" fmla="*/ 4450444 w 4499468"/>
              <a:gd name="connsiteY16" fmla="*/ 827361 h 5520609"/>
              <a:gd name="connsiteX17" fmla="*/ 4448844 w 4499468"/>
              <a:gd name="connsiteY17" fmla="*/ 835146 h 5520609"/>
              <a:gd name="connsiteX18" fmla="*/ 4442606 w 4499468"/>
              <a:gd name="connsiteY18" fmla="*/ 946777 h 5520609"/>
              <a:gd name="connsiteX19" fmla="*/ 4444683 w 4499468"/>
              <a:gd name="connsiteY19" fmla="*/ 947677 h 5520609"/>
              <a:gd name="connsiteX20" fmla="*/ 4448802 w 4499468"/>
              <a:gd name="connsiteY20" fmla="*/ 983859 h 5520609"/>
              <a:gd name="connsiteX21" fmla="*/ 4444004 w 4499468"/>
              <a:gd name="connsiteY21" fmla="*/ 1082386 h 5520609"/>
              <a:gd name="connsiteX22" fmla="*/ 4443899 w 4499468"/>
              <a:gd name="connsiteY22" fmla="*/ 1140681 h 5520609"/>
              <a:gd name="connsiteX23" fmla="*/ 4448202 w 4499468"/>
              <a:gd name="connsiteY23" fmla="*/ 1161797 h 5520609"/>
              <a:gd name="connsiteX24" fmla="*/ 4451292 w 4499468"/>
              <a:gd name="connsiteY24" fmla="*/ 1191979 h 5520609"/>
              <a:gd name="connsiteX25" fmla="*/ 4460109 w 4499468"/>
              <a:gd name="connsiteY25" fmla="*/ 1244449 h 5520609"/>
              <a:gd name="connsiteX26" fmla="*/ 4462386 w 4499468"/>
              <a:gd name="connsiteY26" fmla="*/ 1294666 h 5520609"/>
              <a:gd name="connsiteX27" fmla="*/ 4461506 w 4499468"/>
              <a:gd name="connsiteY27" fmla="*/ 1328296 h 5520609"/>
              <a:gd name="connsiteX28" fmla="*/ 4461043 w 4499468"/>
              <a:gd name="connsiteY28" fmla="*/ 1333156 h 5520609"/>
              <a:gd name="connsiteX29" fmla="*/ 4451924 w 4499468"/>
              <a:gd name="connsiteY29" fmla="*/ 1373054 h 5520609"/>
              <a:gd name="connsiteX30" fmla="*/ 4455188 w 4499468"/>
              <a:gd name="connsiteY30" fmla="*/ 1376999 h 5520609"/>
              <a:gd name="connsiteX31" fmla="*/ 4458030 w 4499468"/>
              <a:gd name="connsiteY31" fmla="*/ 1389816 h 5520609"/>
              <a:gd name="connsiteX32" fmla="*/ 4453289 w 4499468"/>
              <a:gd name="connsiteY32" fmla="*/ 1400401 h 5520609"/>
              <a:gd name="connsiteX33" fmla="*/ 4443105 w 4499468"/>
              <a:gd name="connsiteY33" fmla="*/ 1450629 h 5520609"/>
              <a:gd name="connsiteX34" fmla="*/ 4432208 w 4499468"/>
              <a:gd name="connsiteY34" fmla="*/ 1524330 h 5520609"/>
              <a:gd name="connsiteX35" fmla="*/ 4427327 w 4499468"/>
              <a:gd name="connsiteY35" fmla="*/ 1535289 h 5520609"/>
              <a:gd name="connsiteX36" fmla="*/ 4412899 w 4499468"/>
              <a:gd name="connsiteY36" fmla="*/ 1607363 h 5520609"/>
              <a:gd name="connsiteX37" fmla="*/ 4409184 w 4499468"/>
              <a:gd name="connsiteY37" fmla="*/ 1645395 h 5520609"/>
              <a:gd name="connsiteX38" fmla="*/ 4412844 w 4499468"/>
              <a:gd name="connsiteY38" fmla="*/ 1649850 h 5520609"/>
              <a:gd name="connsiteX39" fmla="*/ 4411194 w 4499468"/>
              <a:gd name="connsiteY39" fmla="*/ 1661048 h 5520609"/>
              <a:gd name="connsiteX40" fmla="*/ 4411606 w 4499468"/>
              <a:gd name="connsiteY40" fmla="*/ 1664107 h 5520609"/>
              <a:gd name="connsiteX41" fmla="*/ 4413117 w 4499468"/>
              <a:gd name="connsiteY41" fmla="*/ 1681560 h 5520609"/>
              <a:gd name="connsiteX42" fmla="*/ 4401647 w 4499468"/>
              <a:gd name="connsiteY42" fmla="*/ 1716455 h 5520609"/>
              <a:gd name="connsiteX43" fmla="*/ 4399587 w 4499468"/>
              <a:gd name="connsiteY43" fmla="*/ 1716581 h 5520609"/>
              <a:gd name="connsiteX44" fmla="*/ 4391089 w 4499468"/>
              <a:gd name="connsiteY44" fmla="*/ 1868666 h 5520609"/>
              <a:gd name="connsiteX45" fmla="*/ 4399780 w 4499468"/>
              <a:gd name="connsiteY45" fmla="*/ 1892828 h 5520609"/>
              <a:gd name="connsiteX46" fmla="*/ 4402058 w 4499468"/>
              <a:gd name="connsiteY46" fmla="*/ 1943047 h 5520609"/>
              <a:gd name="connsiteX47" fmla="*/ 4401177 w 4499468"/>
              <a:gd name="connsiteY47" fmla="*/ 1976676 h 5520609"/>
              <a:gd name="connsiteX48" fmla="*/ 4400715 w 4499468"/>
              <a:gd name="connsiteY48" fmla="*/ 1981536 h 5520609"/>
              <a:gd name="connsiteX49" fmla="*/ 4391595 w 4499468"/>
              <a:gd name="connsiteY49" fmla="*/ 2021434 h 5520609"/>
              <a:gd name="connsiteX50" fmla="*/ 4394860 w 4499468"/>
              <a:gd name="connsiteY50" fmla="*/ 2025379 h 5520609"/>
              <a:gd name="connsiteX51" fmla="*/ 4397701 w 4499468"/>
              <a:gd name="connsiteY51" fmla="*/ 2038196 h 5520609"/>
              <a:gd name="connsiteX52" fmla="*/ 4392960 w 4499468"/>
              <a:gd name="connsiteY52" fmla="*/ 2048781 h 5520609"/>
              <a:gd name="connsiteX53" fmla="*/ 4382776 w 4499468"/>
              <a:gd name="connsiteY53" fmla="*/ 2099011 h 5520609"/>
              <a:gd name="connsiteX54" fmla="*/ 4375445 w 4499468"/>
              <a:gd name="connsiteY54" fmla="*/ 2148592 h 5520609"/>
              <a:gd name="connsiteX55" fmla="*/ 4319362 w 4499468"/>
              <a:gd name="connsiteY55" fmla="*/ 3204925 h 5520609"/>
              <a:gd name="connsiteX56" fmla="*/ 4306576 w 4499468"/>
              <a:gd name="connsiteY56" fmla="*/ 3458573 h 5520609"/>
              <a:gd name="connsiteX57" fmla="*/ 4295491 w 4499468"/>
              <a:gd name="connsiteY57" fmla="*/ 3621276 h 5520609"/>
              <a:gd name="connsiteX58" fmla="*/ 4213562 w 4499468"/>
              <a:gd name="connsiteY58" fmla="*/ 5331382 h 5520609"/>
              <a:gd name="connsiteX59" fmla="*/ 4216394 w 4499468"/>
              <a:gd name="connsiteY59" fmla="*/ 5431691 h 5520609"/>
              <a:gd name="connsiteX60" fmla="*/ 4187554 w 4499468"/>
              <a:gd name="connsiteY60" fmla="*/ 5513970 h 5520609"/>
              <a:gd name="connsiteX61" fmla="*/ 298746 w 4499468"/>
              <a:gd name="connsiteY61" fmla="*/ 5249166 h 5520609"/>
              <a:gd name="connsiteX62" fmla="*/ 1462 w 4499468"/>
              <a:gd name="connsiteY62" fmla="*/ 5237777 h 5520609"/>
              <a:gd name="connsiteX63" fmla="*/ 7874 w 4499468"/>
              <a:gd name="connsiteY63" fmla="*/ 4977753 h 5520609"/>
              <a:gd name="connsiteX64" fmla="*/ 20715 w 4499468"/>
              <a:gd name="connsiteY64" fmla="*/ 4752822 h 5520609"/>
              <a:gd name="connsiteX65" fmla="*/ 222466 w 4499468"/>
              <a:gd name="connsiteY65" fmla="*/ 0 h 5520609"/>
              <a:gd name="connsiteX0" fmla="*/ 222466 w 4499468"/>
              <a:gd name="connsiteY0" fmla="*/ 0 h 5520609"/>
              <a:gd name="connsiteX1" fmla="*/ 3251633 w 4499468"/>
              <a:gd name="connsiteY1" fmla="*/ 153134 h 5520609"/>
              <a:gd name="connsiteX2" fmla="*/ 4080444 w 4499468"/>
              <a:gd name="connsiteY2" fmla="*/ 208242 h 5520609"/>
              <a:gd name="connsiteX3" fmla="*/ 4453638 w 4499468"/>
              <a:gd name="connsiteY3" fmla="*/ 228666 h 5520609"/>
              <a:gd name="connsiteX4" fmla="*/ 4481517 w 4499468"/>
              <a:gd name="connsiteY4" fmla="*/ 250471 h 5520609"/>
              <a:gd name="connsiteX5" fmla="*/ 4479743 w 4499468"/>
              <a:gd name="connsiteY5" fmla="*/ 282222 h 5520609"/>
              <a:gd name="connsiteX6" fmla="*/ 4482665 w 4499468"/>
              <a:gd name="connsiteY6" fmla="*/ 283939 h 5520609"/>
              <a:gd name="connsiteX7" fmla="*/ 4499091 w 4499468"/>
              <a:gd name="connsiteY7" fmla="*/ 315514 h 5520609"/>
              <a:gd name="connsiteX8" fmla="*/ 4476830 w 4499468"/>
              <a:gd name="connsiteY8" fmla="*/ 373160 h 5520609"/>
              <a:gd name="connsiteX9" fmla="*/ 4473342 w 4499468"/>
              <a:gd name="connsiteY9" fmla="*/ 396781 h 5520609"/>
              <a:gd name="connsiteX10" fmla="*/ 4468237 w 4499468"/>
              <a:gd name="connsiteY10" fmla="*/ 488120 h 5520609"/>
              <a:gd name="connsiteX11" fmla="*/ 4467587 w 4499468"/>
              <a:gd name="connsiteY11" fmla="*/ 534537 h 5520609"/>
              <a:gd name="connsiteX12" fmla="*/ 4464488 w 4499468"/>
              <a:gd name="connsiteY12" fmla="*/ 563001 h 5520609"/>
              <a:gd name="connsiteX13" fmla="*/ 4463819 w 4499468"/>
              <a:gd name="connsiteY13" fmla="*/ 567182 h 5520609"/>
              <a:gd name="connsiteX14" fmla="*/ 4450882 w 4499468"/>
              <a:gd name="connsiteY14" fmla="*/ 798696 h 5520609"/>
              <a:gd name="connsiteX15" fmla="*/ 4452595 w 4499468"/>
              <a:gd name="connsiteY15" fmla="*/ 803530 h 5520609"/>
              <a:gd name="connsiteX16" fmla="*/ 4450444 w 4499468"/>
              <a:gd name="connsiteY16" fmla="*/ 827361 h 5520609"/>
              <a:gd name="connsiteX17" fmla="*/ 4448844 w 4499468"/>
              <a:gd name="connsiteY17" fmla="*/ 835146 h 5520609"/>
              <a:gd name="connsiteX18" fmla="*/ 4442606 w 4499468"/>
              <a:gd name="connsiteY18" fmla="*/ 946777 h 5520609"/>
              <a:gd name="connsiteX19" fmla="*/ 4444683 w 4499468"/>
              <a:gd name="connsiteY19" fmla="*/ 947677 h 5520609"/>
              <a:gd name="connsiteX20" fmla="*/ 4448802 w 4499468"/>
              <a:gd name="connsiteY20" fmla="*/ 983859 h 5520609"/>
              <a:gd name="connsiteX21" fmla="*/ 4444004 w 4499468"/>
              <a:gd name="connsiteY21" fmla="*/ 1082386 h 5520609"/>
              <a:gd name="connsiteX22" fmla="*/ 4443899 w 4499468"/>
              <a:gd name="connsiteY22" fmla="*/ 1140681 h 5520609"/>
              <a:gd name="connsiteX23" fmla="*/ 4448202 w 4499468"/>
              <a:gd name="connsiteY23" fmla="*/ 1161797 h 5520609"/>
              <a:gd name="connsiteX24" fmla="*/ 4451292 w 4499468"/>
              <a:gd name="connsiteY24" fmla="*/ 1191979 h 5520609"/>
              <a:gd name="connsiteX25" fmla="*/ 4460109 w 4499468"/>
              <a:gd name="connsiteY25" fmla="*/ 1244449 h 5520609"/>
              <a:gd name="connsiteX26" fmla="*/ 4462386 w 4499468"/>
              <a:gd name="connsiteY26" fmla="*/ 1294666 h 5520609"/>
              <a:gd name="connsiteX27" fmla="*/ 4461506 w 4499468"/>
              <a:gd name="connsiteY27" fmla="*/ 1328296 h 5520609"/>
              <a:gd name="connsiteX28" fmla="*/ 4461043 w 4499468"/>
              <a:gd name="connsiteY28" fmla="*/ 1333156 h 5520609"/>
              <a:gd name="connsiteX29" fmla="*/ 4451924 w 4499468"/>
              <a:gd name="connsiteY29" fmla="*/ 1373054 h 5520609"/>
              <a:gd name="connsiteX30" fmla="*/ 4455188 w 4499468"/>
              <a:gd name="connsiteY30" fmla="*/ 1376999 h 5520609"/>
              <a:gd name="connsiteX31" fmla="*/ 4458030 w 4499468"/>
              <a:gd name="connsiteY31" fmla="*/ 1389816 h 5520609"/>
              <a:gd name="connsiteX32" fmla="*/ 4453289 w 4499468"/>
              <a:gd name="connsiteY32" fmla="*/ 1400401 h 5520609"/>
              <a:gd name="connsiteX33" fmla="*/ 4443105 w 4499468"/>
              <a:gd name="connsiteY33" fmla="*/ 1450629 h 5520609"/>
              <a:gd name="connsiteX34" fmla="*/ 4432208 w 4499468"/>
              <a:gd name="connsiteY34" fmla="*/ 1524330 h 5520609"/>
              <a:gd name="connsiteX35" fmla="*/ 4427327 w 4499468"/>
              <a:gd name="connsiteY35" fmla="*/ 1535289 h 5520609"/>
              <a:gd name="connsiteX36" fmla="*/ 4412899 w 4499468"/>
              <a:gd name="connsiteY36" fmla="*/ 1607363 h 5520609"/>
              <a:gd name="connsiteX37" fmla="*/ 4409184 w 4499468"/>
              <a:gd name="connsiteY37" fmla="*/ 1645395 h 5520609"/>
              <a:gd name="connsiteX38" fmla="*/ 4412844 w 4499468"/>
              <a:gd name="connsiteY38" fmla="*/ 1649850 h 5520609"/>
              <a:gd name="connsiteX39" fmla="*/ 4411194 w 4499468"/>
              <a:gd name="connsiteY39" fmla="*/ 1661048 h 5520609"/>
              <a:gd name="connsiteX40" fmla="*/ 4411606 w 4499468"/>
              <a:gd name="connsiteY40" fmla="*/ 1664107 h 5520609"/>
              <a:gd name="connsiteX41" fmla="*/ 4413117 w 4499468"/>
              <a:gd name="connsiteY41" fmla="*/ 1681560 h 5520609"/>
              <a:gd name="connsiteX42" fmla="*/ 4401647 w 4499468"/>
              <a:gd name="connsiteY42" fmla="*/ 1716455 h 5520609"/>
              <a:gd name="connsiteX43" fmla="*/ 4399587 w 4499468"/>
              <a:gd name="connsiteY43" fmla="*/ 1716581 h 5520609"/>
              <a:gd name="connsiteX44" fmla="*/ 4391089 w 4499468"/>
              <a:gd name="connsiteY44" fmla="*/ 1868666 h 5520609"/>
              <a:gd name="connsiteX45" fmla="*/ 4399780 w 4499468"/>
              <a:gd name="connsiteY45" fmla="*/ 1892828 h 5520609"/>
              <a:gd name="connsiteX46" fmla="*/ 4402058 w 4499468"/>
              <a:gd name="connsiteY46" fmla="*/ 1943047 h 5520609"/>
              <a:gd name="connsiteX47" fmla="*/ 4401177 w 4499468"/>
              <a:gd name="connsiteY47" fmla="*/ 1976676 h 5520609"/>
              <a:gd name="connsiteX48" fmla="*/ 4400715 w 4499468"/>
              <a:gd name="connsiteY48" fmla="*/ 1981536 h 5520609"/>
              <a:gd name="connsiteX49" fmla="*/ 4391595 w 4499468"/>
              <a:gd name="connsiteY49" fmla="*/ 2021434 h 5520609"/>
              <a:gd name="connsiteX50" fmla="*/ 4394860 w 4499468"/>
              <a:gd name="connsiteY50" fmla="*/ 2025379 h 5520609"/>
              <a:gd name="connsiteX51" fmla="*/ 4397701 w 4499468"/>
              <a:gd name="connsiteY51" fmla="*/ 2038196 h 5520609"/>
              <a:gd name="connsiteX52" fmla="*/ 4392960 w 4499468"/>
              <a:gd name="connsiteY52" fmla="*/ 2048781 h 5520609"/>
              <a:gd name="connsiteX53" fmla="*/ 4382776 w 4499468"/>
              <a:gd name="connsiteY53" fmla="*/ 2099011 h 5520609"/>
              <a:gd name="connsiteX54" fmla="*/ 4375445 w 4499468"/>
              <a:gd name="connsiteY54" fmla="*/ 2148592 h 5520609"/>
              <a:gd name="connsiteX55" fmla="*/ 4319362 w 4499468"/>
              <a:gd name="connsiteY55" fmla="*/ 3204925 h 5520609"/>
              <a:gd name="connsiteX56" fmla="*/ 4306576 w 4499468"/>
              <a:gd name="connsiteY56" fmla="*/ 3458573 h 5520609"/>
              <a:gd name="connsiteX57" fmla="*/ 4295491 w 4499468"/>
              <a:gd name="connsiteY57" fmla="*/ 3621276 h 5520609"/>
              <a:gd name="connsiteX58" fmla="*/ 4243956 w 4499468"/>
              <a:gd name="connsiteY58" fmla="*/ 5036659 h 5520609"/>
              <a:gd name="connsiteX59" fmla="*/ 4216394 w 4499468"/>
              <a:gd name="connsiteY59" fmla="*/ 5431691 h 5520609"/>
              <a:gd name="connsiteX60" fmla="*/ 4187554 w 4499468"/>
              <a:gd name="connsiteY60" fmla="*/ 5513970 h 5520609"/>
              <a:gd name="connsiteX61" fmla="*/ 298746 w 4499468"/>
              <a:gd name="connsiteY61" fmla="*/ 5249166 h 5520609"/>
              <a:gd name="connsiteX62" fmla="*/ 1462 w 4499468"/>
              <a:gd name="connsiteY62" fmla="*/ 5237777 h 5520609"/>
              <a:gd name="connsiteX63" fmla="*/ 7874 w 4499468"/>
              <a:gd name="connsiteY63" fmla="*/ 4977753 h 5520609"/>
              <a:gd name="connsiteX64" fmla="*/ 20715 w 4499468"/>
              <a:gd name="connsiteY64" fmla="*/ 4752822 h 5520609"/>
              <a:gd name="connsiteX65" fmla="*/ 222466 w 4499468"/>
              <a:gd name="connsiteY65" fmla="*/ 0 h 5520609"/>
              <a:gd name="connsiteX0" fmla="*/ 222466 w 4499468"/>
              <a:gd name="connsiteY0" fmla="*/ 0 h 5516347"/>
              <a:gd name="connsiteX1" fmla="*/ 3251633 w 4499468"/>
              <a:gd name="connsiteY1" fmla="*/ 153134 h 5516347"/>
              <a:gd name="connsiteX2" fmla="*/ 4080444 w 4499468"/>
              <a:gd name="connsiteY2" fmla="*/ 208242 h 5516347"/>
              <a:gd name="connsiteX3" fmla="*/ 4453638 w 4499468"/>
              <a:gd name="connsiteY3" fmla="*/ 228666 h 5516347"/>
              <a:gd name="connsiteX4" fmla="*/ 4481517 w 4499468"/>
              <a:gd name="connsiteY4" fmla="*/ 250471 h 5516347"/>
              <a:gd name="connsiteX5" fmla="*/ 4479743 w 4499468"/>
              <a:gd name="connsiteY5" fmla="*/ 282222 h 5516347"/>
              <a:gd name="connsiteX6" fmla="*/ 4482665 w 4499468"/>
              <a:gd name="connsiteY6" fmla="*/ 283939 h 5516347"/>
              <a:gd name="connsiteX7" fmla="*/ 4499091 w 4499468"/>
              <a:gd name="connsiteY7" fmla="*/ 315514 h 5516347"/>
              <a:gd name="connsiteX8" fmla="*/ 4476830 w 4499468"/>
              <a:gd name="connsiteY8" fmla="*/ 373160 h 5516347"/>
              <a:gd name="connsiteX9" fmla="*/ 4473342 w 4499468"/>
              <a:gd name="connsiteY9" fmla="*/ 396781 h 5516347"/>
              <a:gd name="connsiteX10" fmla="*/ 4468237 w 4499468"/>
              <a:gd name="connsiteY10" fmla="*/ 488120 h 5516347"/>
              <a:gd name="connsiteX11" fmla="*/ 4467587 w 4499468"/>
              <a:gd name="connsiteY11" fmla="*/ 534537 h 5516347"/>
              <a:gd name="connsiteX12" fmla="*/ 4464488 w 4499468"/>
              <a:gd name="connsiteY12" fmla="*/ 563001 h 5516347"/>
              <a:gd name="connsiteX13" fmla="*/ 4463819 w 4499468"/>
              <a:gd name="connsiteY13" fmla="*/ 567182 h 5516347"/>
              <a:gd name="connsiteX14" fmla="*/ 4450882 w 4499468"/>
              <a:gd name="connsiteY14" fmla="*/ 798696 h 5516347"/>
              <a:gd name="connsiteX15" fmla="*/ 4452595 w 4499468"/>
              <a:gd name="connsiteY15" fmla="*/ 803530 h 5516347"/>
              <a:gd name="connsiteX16" fmla="*/ 4450444 w 4499468"/>
              <a:gd name="connsiteY16" fmla="*/ 827361 h 5516347"/>
              <a:gd name="connsiteX17" fmla="*/ 4448844 w 4499468"/>
              <a:gd name="connsiteY17" fmla="*/ 835146 h 5516347"/>
              <a:gd name="connsiteX18" fmla="*/ 4442606 w 4499468"/>
              <a:gd name="connsiteY18" fmla="*/ 946777 h 5516347"/>
              <a:gd name="connsiteX19" fmla="*/ 4444683 w 4499468"/>
              <a:gd name="connsiteY19" fmla="*/ 947677 h 5516347"/>
              <a:gd name="connsiteX20" fmla="*/ 4448802 w 4499468"/>
              <a:gd name="connsiteY20" fmla="*/ 983859 h 5516347"/>
              <a:gd name="connsiteX21" fmla="*/ 4444004 w 4499468"/>
              <a:gd name="connsiteY21" fmla="*/ 1082386 h 5516347"/>
              <a:gd name="connsiteX22" fmla="*/ 4443899 w 4499468"/>
              <a:gd name="connsiteY22" fmla="*/ 1140681 h 5516347"/>
              <a:gd name="connsiteX23" fmla="*/ 4448202 w 4499468"/>
              <a:gd name="connsiteY23" fmla="*/ 1161797 h 5516347"/>
              <a:gd name="connsiteX24" fmla="*/ 4451292 w 4499468"/>
              <a:gd name="connsiteY24" fmla="*/ 1191979 h 5516347"/>
              <a:gd name="connsiteX25" fmla="*/ 4460109 w 4499468"/>
              <a:gd name="connsiteY25" fmla="*/ 1244449 h 5516347"/>
              <a:gd name="connsiteX26" fmla="*/ 4462386 w 4499468"/>
              <a:gd name="connsiteY26" fmla="*/ 1294666 h 5516347"/>
              <a:gd name="connsiteX27" fmla="*/ 4461506 w 4499468"/>
              <a:gd name="connsiteY27" fmla="*/ 1328296 h 5516347"/>
              <a:gd name="connsiteX28" fmla="*/ 4461043 w 4499468"/>
              <a:gd name="connsiteY28" fmla="*/ 1333156 h 5516347"/>
              <a:gd name="connsiteX29" fmla="*/ 4451924 w 4499468"/>
              <a:gd name="connsiteY29" fmla="*/ 1373054 h 5516347"/>
              <a:gd name="connsiteX30" fmla="*/ 4455188 w 4499468"/>
              <a:gd name="connsiteY30" fmla="*/ 1376999 h 5516347"/>
              <a:gd name="connsiteX31" fmla="*/ 4458030 w 4499468"/>
              <a:gd name="connsiteY31" fmla="*/ 1389816 h 5516347"/>
              <a:gd name="connsiteX32" fmla="*/ 4453289 w 4499468"/>
              <a:gd name="connsiteY32" fmla="*/ 1400401 h 5516347"/>
              <a:gd name="connsiteX33" fmla="*/ 4443105 w 4499468"/>
              <a:gd name="connsiteY33" fmla="*/ 1450629 h 5516347"/>
              <a:gd name="connsiteX34" fmla="*/ 4432208 w 4499468"/>
              <a:gd name="connsiteY34" fmla="*/ 1524330 h 5516347"/>
              <a:gd name="connsiteX35" fmla="*/ 4427327 w 4499468"/>
              <a:gd name="connsiteY35" fmla="*/ 1535289 h 5516347"/>
              <a:gd name="connsiteX36" fmla="*/ 4412899 w 4499468"/>
              <a:gd name="connsiteY36" fmla="*/ 1607363 h 5516347"/>
              <a:gd name="connsiteX37" fmla="*/ 4409184 w 4499468"/>
              <a:gd name="connsiteY37" fmla="*/ 1645395 h 5516347"/>
              <a:gd name="connsiteX38" fmla="*/ 4412844 w 4499468"/>
              <a:gd name="connsiteY38" fmla="*/ 1649850 h 5516347"/>
              <a:gd name="connsiteX39" fmla="*/ 4411194 w 4499468"/>
              <a:gd name="connsiteY39" fmla="*/ 1661048 h 5516347"/>
              <a:gd name="connsiteX40" fmla="*/ 4411606 w 4499468"/>
              <a:gd name="connsiteY40" fmla="*/ 1664107 h 5516347"/>
              <a:gd name="connsiteX41" fmla="*/ 4413117 w 4499468"/>
              <a:gd name="connsiteY41" fmla="*/ 1681560 h 5516347"/>
              <a:gd name="connsiteX42" fmla="*/ 4401647 w 4499468"/>
              <a:gd name="connsiteY42" fmla="*/ 1716455 h 5516347"/>
              <a:gd name="connsiteX43" fmla="*/ 4399587 w 4499468"/>
              <a:gd name="connsiteY43" fmla="*/ 1716581 h 5516347"/>
              <a:gd name="connsiteX44" fmla="*/ 4391089 w 4499468"/>
              <a:gd name="connsiteY44" fmla="*/ 1868666 h 5516347"/>
              <a:gd name="connsiteX45" fmla="*/ 4399780 w 4499468"/>
              <a:gd name="connsiteY45" fmla="*/ 1892828 h 5516347"/>
              <a:gd name="connsiteX46" fmla="*/ 4402058 w 4499468"/>
              <a:gd name="connsiteY46" fmla="*/ 1943047 h 5516347"/>
              <a:gd name="connsiteX47" fmla="*/ 4401177 w 4499468"/>
              <a:gd name="connsiteY47" fmla="*/ 1976676 h 5516347"/>
              <a:gd name="connsiteX48" fmla="*/ 4400715 w 4499468"/>
              <a:gd name="connsiteY48" fmla="*/ 1981536 h 5516347"/>
              <a:gd name="connsiteX49" fmla="*/ 4391595 w 4499468"/>
              <a:gd name="connsiteY49" fmla="*/ 2021434 h 5516347"/>
              <a:gd name="connsiteX50" fmla="*/ 4394860 w 4499468"/>
              <a:gd name="connsiteY50" fmla="*/ 2025379 h 5516347"/>
              <a:gd name="connsiteX51" fmla="*/ 4397701 w 4499468"/>
              <a:gd name="connsiteY51" fmla="*/ 2038196 h 5516347"/>
              <a:gd name="connsiteX52" fmla="*/ 4392960 w 4499468"/>
              <a:gd name="connsiteY52" fmla="*/ 2048781 h 5516347"/>
              <a:gd name="connsiteX53" fmla="*/ 4382776 w 4499468"/>
              <a:gd name="connsiteY53" fmla="*/ 2099011 h 5516347"/>
              <a:gd name="connsiteX54" fmla="*/ 4375445 w 4499468"/>
              <a:gd name="connsiteY54" fmla="*/ 2148592 h 5516347"/>
              <a:gd name="connsiteX55" fmla="*/ 4319362 w 4499468"/>
              <a:gd name="connsiteY55" fmla="*/ 3204925 h 5516347"/>
              <a:gd name="connsiteX56" fmla="*/ 4306576 w 4499468"/>
              <a:gd name="connsiteY56" fmla="*/ 3458573 h 5516347"/>
              <a:gd name="connsiteX57" fmla="*/ 4295491 w 4499468"/>
              <a:gd name="connsiteY57" fmla="*/ 3621276 h 5516347"/>
              <a:gd name="connsiteX58" fmla="*/ 4243956 w 4499468"/>
              <a:gd name="connsiteY58" fmla="*/ 5036659 h 5516347"/>
              <a:gd name="connsiteX59" fmla="*/ 4242847 w 4499468"/>
              <a:gd name="connsiteY59" fmla="*/ 5242987 h 5516347"/>
              <a:gd name="connsiteX60" fmla="*/ 4187554 w 4499468"/>
              <a:gd name="connsiteY60" fmla="*/ 5513970 h 5516347"/>
              <a:gd name="connsiteX61" fmla="*/ 298746 w 4499468"/>
              <a:gd name="connsiteY61" fmla="*/ 5249166 h 5516347"/>
              <a:gd name="connsiteX62" fmla="*/ 1462 w 4499468"/>
              <a:gd name="connsiteY62" fmla="*/ 5237777 h 5516347"/>
              <a:gd name="connsiteX63" fmla="*/ 7874 w 4499468"/>
              <a:gd name="connsiteY63" fmla="*/ 4977753 h 5516347"/>
              <a:gd name="connsiteX64" fmla="*/ 20715 w 4499468"/>
              <a:gd name="connsiteY64" fmla="*/ 4752822 h 5516347"/>
              <a:gd name="connsiteX65" fmla="*/ 222466 w 4499468"/>
              <a:gd name="connsiteY65" fmla="*/ 0 h 5516347"/>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95491 w 4499468"/>
              <a:gd name="connsiteY57" fmla="*/ 3621276 h 5513991"/>
              <a:gd name="connsiteX58" fmla="*/ 4243956 w 4499468"/>
              <a:gd name="connsiteY58" fmla="*/ 5036659 h 5513991"/>
              <a:gd name="connsiteX59" fmla="*/ 4242847 w 4499468"/>
              <a:gd name="connsiteY59" fmla="*/ 5242987 h 5513991"/>
              <a:gd name="connsiteX60" fmla="*/ 4187554 w 4499468"/>
              <a:gd name="connsiteY60" fmla="*/ 5513970 h 5513991"/>
              <a:gd name="connsiteX61" fmla="*/ 298746 w 4499468"/>
              <a:gd name="connsiteY61" fmla="*/ 5249166 h 5513991"/>
              <a:gd name="connsiteX62" fmla="*/ 1462 w 4499468"/>
              <a:gd name="connsiteY62" fmla="*/ 5237777 h 5513991"/>
              <a:gd name="connsiteX63" fmla="*/ 7874 w 4499468"/>
              <a:gd name="connsiteY63" fmla="*/ 4977753 h 5513991"/>
              <a:gd name="connsiteX64" fmla="*/ 20715 w 4499468"/>
              <a:gd name="connsiteY64" fmla="*/ 4752822 h 5513991"/>
              <a:gd name="connsiteX65" fmla="*/ 222466 w 4499468"/>
              <a:gd name="connsiteY65"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306576 w 4499468"/>
              <a:gd name="connsiteY56" fmla="*/ 3458573 h 5513991"/>
              <a:gd name="connsiteX57" fmla="*/ 4243956 w 4499468"/>
              <a:gd name="connsiteY57" fmla="*/ 5036659 h 5513991"/>
              <a:gd name="connsiteX58" fmla="*/ 4242847 w 4499468"/>
              <a:gd name="connsiteY58" fmla="*/ 5242987 h 5513991"/>
              <a:gd name="connsiteX59" fmla="*/ 4187554 w 4499468"/>
              <a:gd name="connsiteY59" fmla="*/ 5513970 h 5513991"/>
              <a:gd name="connsiteX60" fmla="*/ 298746 w 4499468"/>
              <a:gd name="connsiteY60" fmla="*/ 5249166 h 5513991"/>
              <a:gd name="connsiteX61" fmla="*/ 1462 w 4499468"/>
              <a:gd name="connsiteY61" fmla="*/ 5237777 h 5513991"/>
              <a:gd name="connsiteX62" fmla="*/ 7874 w 4499468"/>
              <a:gd name="connsiteY62" fmla="*/ 4977753 h 5513991"/>
              <a:gd name="connsiteX63" fmla="*/ 20715 w 4499468"/>
              <a:gd name="connsiteY63" fmla="*/ 4752822 h 5513991"/>
              <a:gd name="connsiteX64" fmla="*/ 222466 w 4499468"/>
              <a:gd name="connsiteY64"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319362 w 4499468"/>
              <a:gd name="connsiteY55" fmla="*/ 3204925 h 5513991"/>
              <a:gd name="connsiteX56" fmla="*/ 4243956 w 4499468"/>
              <a:gd name="connsiteY56" fmla="*/ 5036659 h 5513991"/>
              <a:gd name="connsiteX57" fmla="*/ 4242847 w 4499468"/>
              <a:gd name="connsiteY57" fmla="*/ 5242987 h 5513991"/>
              <a:gd name="connsiteX58" fmla="*/ 4187554 w 4499468"/>
              <a:gd name="connsiteY58" fmla="*/ 5513970 h 5513991"/>
              <a:gd name="connsiteX59" fmla="*/ 298746 w 4499468"/>
              <a:gd name="connsiteY59" fmla="*/ 5249166 h 5513991"/>
              <a:gd name="connsiteX60" fmla="*/ 1462 w 4499468"/>
              <a:gd name="connsiteY60" fmla="*/ 5237777 h 5513991"/>
              <a:gd name="connsiteX61" fmla="*/ 7874 w 4499468"/>
              <a:gd name="connsiteY61" fmla="*/ 4977753 h 5513991"/>
              <a:gd name="connsiteX62" fmla="*/ 20715 w 4499468"/>
              <a:gd name="connsiteY62" fmla="*/ 4752822 h 5513991"/>
              <a:gd name="connsiteX63" fmla="*/ 222466 w 4499468"/>
              <a:gd name="connsiteY63" fmla="*/ 0 h 5513991"/>
              <a:gd name="connsiteX0" fmla="*/ 222466 w 4499468"/>
              <a:gd name="connsiteY0" fmla="*/ 0 h 5513991"/>
              <a:gd name="connsiteX1" fmla="*/ 3251633 w 4499468"/>
              <a:gd name="connsiteY1" fmla="*/ 153134 h 5513991"/>
              <a:gd name="connsiteX2" fmla="*/ 4080444 w 4499468"/>
              <a:gd name="connsiteY2" fmla="*/ 208242 h 5513991"/>
              <a:gd name="connsiteX3" fmla="*/ 4453638 w 4499468"/>
              <a:gd name="connsiteY3" fmla="*/ 228666 h 5513991"/>
              <a:gd name="connsiteX4" fmla="*/ 4481517 w 4499468"/>
              <a:gd name="connsiteY4" fmla="*/ 250471 h 5513991"/>
              <a:gd name="connsiteX5" fmla="*/ 4479743 w 4499468"/>
              <a:gd name="connsiteY5" fmla="*/ 282222 h 5513991"/>
              <a:gd name="connsiteX6" fmla="*/ 4482665 w 4499468"/>
              <a:gd name="connsiteY6" fmla="*/ 283939 h 5513991"/>
              <a:gd name="connsiteX7" fmla="*/ 4499091 w 4499468"/>
              <a:gd name="connsiteY7" fmla="*/ 315514 h 5513991"/>
              <a:gd name="connsiteX8" fmla="*/ 4476830 w 4499468"/>
              <a:gd name="connsiteY8" fmla="*/ 373160 h 5513991"/>
              <a:gd name="connsiteX9" fmla="*/ 4473342 w 4499468"/>
              <a:gd name="connsiteY9" fmla="*/ 396781 h 5513991"/>
              <a:gd name="connsiteX10" fmla="*/ 4468237 w 4499468"/>
              <a:gd name="connsiteY10" fmla="*/ 488120 h 5513991"/>
              <a:gd name="connsiteX11" fmla="*/ 4467587 w 4499468"/>
              <a:gd name="connsiteY11" fmla="*/ 534537 h 5513991"/>
              <a:gd name="connsiteX12" fmla="*/ 4464488 w 4499468"/>
              <a:gd name="connsiteY12" fmla="*/ 563001 h 5513991"/>
              <a:gd name="connsiteX13" fmla="*/ 4463819 w 4499468"/>
              <a:gd name="connsiteY13" fmla="*/ 567182 h 5513991"/>
              <a:gd name="connsiteX14" fmla="*/ 4450882 w 4499468"/>
              <a:gd name="connsiteY14" fmla="*/ 798696 h 5513991"/>
              <a:gd name="connsiteX15" fmla="*/ 4452595 w 4499468"/>
              <a:gd name="connsiteY15" fmla="*/ 803530 h 5513991"/>
              <a:gd name="connsiteX16" fmla="*/ 4450444 w 4499468"/>
              <a:gd name="connsiteY16" fmla="*/ 827361 h 5513991"/>
              <a:gd name="connsiteX17" fmla="*/ 4448844 w 4499468"/>
              <a:gd name="connsiteY17" fmla="*/ 835146 h 5513991"/>
              <a:gd name="connsiteX18" fmla="*/ 4442606 w 4499468"/>
              <a:gd name="connsiteY18" fmla="*/ 946777 h 5513991"/>
              <a:gd name="connsiteX19" fmla="*/ 4444683 w 4499468"/>
              <a:gd name="connsiteY19" fmla="*/ 947677 h 5513991"/>
              <a:gd name="connsiteX20" fmla="*/ 4448802 w 4499468"/>
              <a:gd name="connsiteY20" fmla="*/ 983859 h 5513991"/>
              <a:gd name="connsiteX21" fmla="*/ 4444004 w 4499468"/>
              <a:gd name="connsiteY21" fmla="*/ 1082386 h 5513991"/>
              <a:gd name="connsiteX22" fmla="*/ 4443899 w 4499468"/>
              <a:gd name="connsiteY22" fmla="*/ 1140681 h 5513991"/>
              <a:gd name="connsiteX23" fmla="*/ 4448202 w 4499468"/>
              <a:gd name="connsiteY23" fmla="*/ 1161797 h 5513991"/>
              <a:gd name="connsiteX24" fmla="*/ 4451292 w 4499468"/>
              <a:gd name="connsiteY24" fmla="*/ 1191979 h 5513991"/>
              <a:gd name="connsiteX25" fmla="*/ 4460109 w 4499468"/>
              <a:gd name="connsiteY25" fmla="*/ 1244449 h 5513991"/>
              <a:gd name="connsiteX26" fmla="*/ 4462386 w 4499468"/>
              <a:gd name="connsiteY26" fmla="*/ 1294666 h 5513991"/>
              <a:gd name="connsiteX27" fmla="*/ 4461506 w 4499468"/>
              <a:gd name="connsiteY27" fmla="*/ 1328296 h 5513991"/>
              <a:gd name="connsiteX28" fmla="*/ 4461043 w 4499468"/>
              <a:gd name="connsiteY28" fmla="*/ 1333156 h 5513991"/>
              <a:gd name="connsiteX29" fmla="*/ 4451924 w 4499468"/>
              <a:gd name="connsiteY29" fmla="*/ 1373054 h 5513991"/>
              <a:gd name="connsiteX30" fmla="*/ 4455188 w 4499468"/>
              <a:gd name="connsiteY30" fmla="*/ 1376999 h 5513991"/>
              <a:gd name="connsiteX31" fmla="*/ 4458030 w 4499468"/>
              <a:gd name="connsiteY31" fmla="*/ 1389816 h 5513991"/>
              <a:gd name="connsiteX32" fmla="*/ 4453289 w 4499468"/>
              <a:gd name="connsiteY32" fmla="*/ 1400401 h 5513991"/>
              <a:gd name="connsiteX33" fmla="*/ 4443105 w 4499468"/>
              <a:gd name="connsiteY33" fmla="*/ 1450629 h 5513991"/>
              <a:gd name="connsiteX34" fmla="*/ 4432208 w 4499468"/>
              <a:gd name="connsiteY34" fmla="*/ 1524330 h 5513991"/>
              <a:gd name="connsiteX35" fmla="*/ 4427327 w 4499468"/>
              <a:gd name="connsiteY35" fmla="*/ 1535289 h 5513991"/>
              <a:gd name="connsiteX36" fmla="*/ 4412899 w 4499468"/>
              <a:gd name="connsiteY36" fmla="*/ 1607363 h 5513991"/>
              <a:gd name="connsiteX37" fmla="*/ 4409184 w 4499468"/>
              <a:gd name="connsiteY37" fmla="*/ 1645395 h 5513991"/>
              <a:gd name="connsiteX38" fmla="*/ 4412844 w 4499468"/>
              <a:gd name="connsiteY38" fmla="*/ 1649850 h 5513991"/>
              <a:gd name="connsiteX39" fmla="*/ 4411194 w 4499468"/>
              <a:gd name="connsiteY39" fmla="*/ 1661048 h 5513991"/>
              <a:gd name="connsiteX40" fmla="*/ 4411606 w 4499468"/>
              <a:gd name="connsiteY40" fmla="*/ 1664107 h 5513991"/>
              <a:gd name="connsiteX41" fmla="*/ 4413117 w 4499468"/>
              <a:gd name="connsiteY41" fmla="*/ 1681560 h 5513991"/>
              <a:gd name="connsiteX42" fmla="*/ 4401647 w 4499468"/>
              <a:gd name="connsiteY42" fmla="*/ 1716455 h 5513991"/>
              <a:gd name="connsiteX43" fmla="*/ 4399587 w 4499468"/>
              <a:gd name="connsiteY43" fmla="*/ 1716581 h 5513991"/>
              <a:gd name="connsiteX44" fmla="*/ 4391089 w 4499468"/>
              <a:gd name="connsiteY44" fmla="*/ 1868666 h 5513991"/>
              <a:gd name="connsiteX45" fmla="*/ 4399780 w 4499468"/>
              <a:gd name="connsiteY45" fmla="*/ 1892828 h 5513991"/>
              <a:gd name="connsiteX46" fmla="*/ 4402058 w 4499468"/>
              <a:gd name="connsiteY46" fmla="*/ 1943047 h 5513991"/>
              <a:gd name="connsiteX47" fmla="*/ 4401177 w 4499468"/>
              <a:gd name="connsiteY47" fmla="*/ 1976676 h 5513991"/>
              <a:gd name="connsiteX48" fmla="*/ 4400715 w 4499468"/>
              <a:gd name="connsiteY48" fmla="*/ 1981536 h 5513991"/>
              <a:gd name="connsiteX49" fmla="*/ 4391595 w 4499468"/>
              <a:gd name="connsiteY49" fmla="*/ 2021434 h 5513991"/>
              <a:gd name="connsiteX50" fmla="*/ 4394860 w 4499468"/>
              <a:gd name="connsiteY50" fmla="*/ 2025379 h 5513991"/>
              <a:gd name="connsiteX51" fmla="*/ 4397701 w 4499468"/>
              <a:gd name="connsiteY51" fmla="*/ 2038196 h 5513991"/>
              <a:gd name="connsiteX52" fmla="*/ 4392960 w 4499468"/>
              <a:gd name="connsiteY52" fmla="*/ 2048781 h 5513991"/>
              <a:gd name="connsiteX53" fmla="*/ 4382776 w 4499468"/>
              <a:gd name="connsiteY53" fmla="*/ 2099011 h 5513991"/>
              <a:gd name="connsiteX54" fmla="*/ 4375445 w 4499468"/>
              <a:gd name="connsiteY54" fmla="*/ 2148592 h 5513991"/>
              <a:gd name="connsiteX55" fmla="*/ 4243956 w 4499468"/>
              <a:gd name="connsiteY55" fmla="*/ 5036659 h 5513991"/>
              <a:gd name="connsiteX56" fmla="*/ 4242847 w 4499468"/>
              <a:gd name="connsiteY56" fmla="*/ 5242987 h 5513991"/>
              <a:gd name="connsiteX57" fmla="*/ 4187554 w 4499468"/>
              <a:gd name="connsiteY57" fmla="*/ 5513970 h 5513991"/>
              <a:gd name="connsiteX58" fmla="*/ 298746 w 4499468"/>
              <a:gd name="connsiteY58" fmla="*/ 5249166 h 5513991"/>
              <a:gd name="connsiteX59" fmla="*/ 1462 w 4499468"/>
              <a:gd name="connsiteY59" fmla="*/ 5237777 h 5513991"/>
              <a:gd name="connsiteX60" fmla="*/ 7874 w 4499468"/>
              <a:gd name="connsiteY60" fmla="*/ 4977753 h 5513991"/>
              <a:gd name="connsiteX61" fmla="*/ 20715 w 4499468"/>
              <a:gd name="connsiteY61" fmla="*/ 4752822 h 5513991"/>
              <a:gd name="connsiteX62" fmla="*/ 222466 w 4499468"/>
              <a:gd name="connsiteY62" fmla="*/ 0 h 5513991"/>
              <a:gd name="connsiteX0" fmla="*/ 222466 w 4482665"/>
              <a:gd name="connsiteY0" fmla="*/ 0 h 5513991"/>
              <a:gd name="connsiteX1" fmla="*/ 3251633 w 4482665"/>
              <a:gd name="connsiteY1" fmla="*/ 153134 h 5513991"/>
              <a:gd name="connsiteX2" fmla="*/ 4080444 w 4482665"/>
              <a:gd name="connsiteY2" fmla="*/ 208242 h 5513991"/>
              <a:gd name="connsiteX3" fmla="*/ 4453638 w 4482665"/>
              <a:gd name="connsiteY3" fmla="*/ 228666 h 5513991"/>
              <a:gd name="connsiteX4" fmla="*/ 4481517 w 4482665"/>
              <a:gd name="connsiteY4" fmla="*/ 250471 h 5513991"/>
              <a:gd name="connsiteX5" fmla="*/ 4479743 w 4482665"/>
              <a:gd name="connsiteY5" fmla="*/ 282222 h 5513991"/>
              <a:gd name="connsiteX6" fmla="*/ 4482665 w 4482665"/>
              <a:gd name="connsiteY6" fmla="*/ 283939 h 5513991"/>
              <a:gd name="connsiteX7" fmla="*/ 4476830 w 4482665"/>
              <a:gd name="connsiteY7" fmla="*/ 373160 h 5513991"/>
              <a:gd name="connsiteX8" fmla="*/ 4473342 w 4482665"/>
              <a:gd name="connsiteY8" fmla="*/ 396781 h 5513991"/>
              <a:gd name="connsiteX9" fmla="*/ 4468237 w 4482665"/>
              <a:gd name="connsiteY9" fmla="*/ 488120 h 5513991"/>
              <a:gd name="connsiteX10" fmla="*/ 4467587 w 4482665"/>
              <a:gd name="connsiteY10" fmla="*/ 534537 h 5513991"/>
              <a:gd name="connsiteX11" fmla="*/ 4464488 w 4482665"/>
              <a:gd name="connsiteY11" fmla="*/ 563001 h 5513991"/>
              <a:gd name="connsiteX12" fmla="*/ 4463819 w 4482665"/>
              <a:gd name="connsiteY12" fmla="*/ 567182 h 5513991"/>
              <a:gd name="connsiteX13" fmla="*/ 4450882 w 4482665"/>
              <a:gd name="connsiteY13" fmla="*/ 798696 h 5513991"/>
              <a:gd name="connsiteX14" fmla="*/ 4452595 w 4482665"/>
              <a:gd name="connsiteY14" fmla="*/ 803530 h 5513991"/>
              <a:gd name="connsiteX15" fmla="*/ 4450444 w 4482665"/>
              <a:gd name="connsiteY15" fmla="*/ 827361 h 5513991"/>
              <a:gd name="connsiteX16" fmla="*/ 4448844 w 4482665"/>
              <a:gd name="connsiteY16" fmla="*/ 835146 h 5513991"/>
              <a:gd name="connsiteX17" fmla="*/ 4442606 w 4482665"/>
              <a:gd name="connsiteY17" fmla="*/ 946777 h 5513991"/>
              <a:gd name="connsiteX18" fmla="*/ 4444683 w 4482665"/>
              <a:gd name="connsiteY18" fmla="*/ 947677 h 5513991"/>
              <a:gd name="connsiteX19" fmla="*/ 4448802 w 4482665"/>
              <a:gd name="connsiteY19" fmla="*/ 983859 h 5513991"/>
              <a:gd name="connsiteX20" fmla="*/ 4444004 w 4482665"/>
              <a:gd name="connsiteY20" fmla="*/ 1082386 h 5513991"/>
              <a:gd name="connsiteX21" fmla="*/ 4443899 w 4482665"/>
              <a:gd name="connsiteY21" fmla="*/ 1140681 h 5513991"/>
              <a:gd name="connsiteX22" fmla="*/ 4448202 w 4482665"/>
              <a:gd name="connsiteY22" fmla="*/ 1161797 h 5513991"/>
              <a:gd name="connsiteX23" fmla="*/ 4451292 w 4482665"/>
              <a:gd name="connsiteY23" fmla="*/ 1191979 h 5513991"/>
              <a:gd name="connsiteX24" fmla="*/ 4460109 w 4482665"/>
              <a:gd name="connsiteY24" fmla="*/ 1244449 h 5513991"/>
              <a:gd name="connsiteX25" fmla="*/ 4462386 w 4482665"/>
              <a:gd name="connsiteY25" fmla="*/ 1294666 h 5513991"/>
              <a:gd name="connsiteX26" fmla="*/ 4461506 w 4482665"/>
              <a:gd name="connsiteY26" fmla="*/ 1328296 h 5513991"/>
              <a:gd name="connsiteX27" fmla="*/ 4461043 w 4482665"/>
              <a:gd name="connsiteY27" fmla="*/ 1333156 h 5513991"/>
              <a:gd name="connsiteX28" fmla="*/ 4451924 w 4482665"/>
              <a:gd name="connsiteY28" fmla="*/ 1373054 h 5513991"/>
              <a:gd name="connsiteX29" fmla="*/ 4455188 w 4482665"/>
              <a:gd name="connsiteY29" fmla="*/ 1376999 h 5513991"/>
              <a:gd name="connsiteX30" fmla="*/ 4458030 w 4482665"/>
              <a:gd name="connsiteY30" fmla="*/ 1389816 h 5513991"/>
              <a:gd name="connsiteX31" fmla="*/ 4453289 w 4482665"/>
              <a:gd name="connsiteY31" fmla="*/ 1400401 h 5513991"/>
              <a:gd name="connsiteX32" fmla="*/ 4443105 w 4482665"/>
              <a:gd name="connsiteY32" fmla="*/ 1450629 h 5513991"/>
              <a:gd name="connsiteX33" fmla="*/ 4432208 w 4482665"/>
              <a:gd name="connsiteY33" fmla="*/ 1524330 h 5513991"/>
              <a:gd name="connsiteX34" fmla="*/ 4427327 w 4482665"/>
              <a:gd name="connsiteY34" fmla="*/ 1535289 h 5513991"/>
              <a:gd name="connsiteX35" fmla="*/ 4412899 w 4482665"/>
              <a:gd name="connsiteY35" fmla="*/ 1607363 h 5513991"/>
              <a:gd name="connsiteX36" fmla="*/ 4409184 w 4482665"/>
              <a:gd name="connsiteY36" fmla="*/ 1645395 h 5513991"/>
              <a:gd name="connsiteX37" fmla="*/ 4412844 w 4482665"/>
              <a:gd name="connsiteY37" fmla="*/ 1649850 h 5513991"/>
              <a:gd name="connsiteX38" fmla="*/ 4411194 w 4482665"/>
              <a:gd name="connsiteY38" fmla="*/ 1661048 h 5513991"/>
              <a:gd name="connsiteX39" fmla="*/ 4411606 w 4482665"/>
              <a:gd name="connsiteY39" fmla="*/ 1664107 h 5513991"/>
              <a:gd name="connsiteX40" fmla="*/ 4413117 w 4482665"/>
              <a:gd name="connsiteY40" fmla="*/ 1681560 h 5513991"/>
              <a:gd name="connsiteX41" fmla="*/ 4401647 w 4482665"/>
              <a:gd name="connsiteY41" fmla="*/ 1716455 h 5513991"/>
              <a:gd name="connsiteX42" fmla="*/ 4399587 w 4482665"/>
              <a:gd name="connsiteY42" fmla="*/ 1716581 h 5513991"/>
              <a:gd name="connsiteX43" fmla="*/ 4391089 w 4482665"/>
              <a:gd name="connsiteY43" fmla="*/ 1868666 h 5513991"/>
              <a:gd name="connsiteX44" fmla="*/ 4399780 w 4482665"/>
              <a:gd name="connsiteY44" fmla="*/ 1892828 h 5513991"/>
              <a:gd name="connsiteX45" fmla="*/ 4402058 w 4482665"/>
              <a:gd name="connsiteY45" fmla="*/ 1943047 h 5513991"/>
              <a:gd name="connsiteX46" fmla="*/ 4401177 w 4482665"/>
              <a:gd name="connsiteY46" fmla="*/ 1976676 h 5513991"/>
              <a:gd name="connsiteX47" fmla="*/ 4400715 w 4482665"/>
              <a:gd name="connsiteY47" fmla="*/ 1981536 h 5513991"/>
              <a:gd name="connsiteX48" fmla="*/ 4391595 w 4482665"/>
              <a:gd name="connsiteY48" fmla="*/ 2021434 h 5513991"/>
              <a:gd name="connsiteX49" fmla="*/ 4394860 w 4482665"/>
              <a:gd name="connsiteY49" fmla="*/ 2025379 h 5513991"/>
              <a:gd name="connsiteX50" fmla="*/ 4397701 w 4482665"/>
              <a:gd name="connsiteY50" fmla="*/ 2038196 h 5513991"/>
              <a:gd name="connsiteX51" fmla="*/ 4392960 w 4482665"/>
              <a:gd name="connsiteY51" fmla="*/ 2048781 h 5513991"/>
              <a:gd name="connsiteX52" fmla="*/ 4382776 w 4482665"/>
              <a:gd name="connsiteY52" fmla="*/ 2099011 h 5513991"/>
              <a:gd name="connsiteX53" fmla="*/ 4375445 w 4482665"/>
              <a:gd name="connsiteY53" fmla="*/ 2148592 h 5513991"/>
              <a:gd name="connsiteX54" fmla="*/ 4243956 w 4482665"/>
              <a:gd name="connsiteY54" fmla="*/ 5036659 h 5513991"/>
              <a:gd name="connsiteX55" fmla="*/ 4242847 w 4482665"/>
              <a:gd name="connsiteY55" fmla="*/ 5242987 h 5513991"/>
              <a:gd name="connsiteX56" fmla="*/ 4187554 w 4482665"/>
              <a:gd name="connsiteY56" fmla="*/ 5513970 h 5513991"/>
              <a:gd name="connsiteX57" fmla="*/ 298746 w 4482665"/>
              <a:gd name="connsiteY57" fmla="*/ 5249166 h 5513991"/>
              <a:gd name="connsiteX58" fmla="*/ 1462 w 4482665"/>
              <a:gd name="connsiteY58" fmla="*/ 5237777 h 5513991"/>
              <a:gd name="connsiteX59" fmla="*/ 7874 w 4482665"/>
              <a:gd name="connsiteY59" fmla="*/ 4977753 h 5513991"/>
              <a:gd name="connsiteX60" fmla="*/ 20715 w 4482665"/>
              <a:gd name="connsiteY60" fmla="*/ 4752822 h 5513991"/>
              <a:gd name="connsiteX61" fmla="*/ 222466 w 4482665"/>
              <a:gd name="connsiteY61" fmla="*/ 0 h 5513991"/>
              <a:gd name="connsiteX0" fmla="*/ 222466 w 4481517"/>
              <a:gd name="connsiteY0" fmla="*/ 0 h 5513991"/>
              <a:gd name="connsiteX1" fmla="*/ 3251633 w 4481517"/>
              <a:gd name="connsiteY1" fmla="*/ 153134 h 5513991"/>
              <a:gd name="connsiteX2" fmla="*/ 4080444 w 4481517"/>
              <a:gd name="connsiteY2" fmla="*/ 208242 h 5513991"/>
              <a:gd name="connsiteX3" fmla="*/ 4453638 w 4481517"/>
              <a:gd name="connsiteY3" fmla="*/ 228666 h 5513991"/>
              <a:gd name="connsiteX4" fmla="*/ 4481517 w 4481517"/>
              <a:gd name="connsiteY4" fmla="*/ 250471 h 5513991"/>
              <a:gd name="connsiteX5" fmla="*/ 4479743 w 4481517"/>
              <a:gd name="connsiteY5" fmla="*/ 282222 h 5513991"/>
              <a:gd name="connsiteX6" fmla="*/ 4476830 w 4481517"/>
              <a:gd name="connsiteY6" fmla="*/ 373160 h 5513991"/>
              <a:gd name="connsiteX7" fmla="*/ 4473342 w 4481517"/>
              <a:gd name="connsiteY7" fmla="*/ 396781 h 5513991"/>
              <a:gd name="connsiteX8" fmla="*/ 4468237 w 4481517"/>
              <a:gd name="connsiteY8" fmla="*/ 488120 h 5513991"/>
              <a:gd name="connsiteX9" fmla="*/ 4467587 w 4481517"/>
              <a:gd name="connsiteY9" fmla="*/ 534537 h 5513991"/>
              <a:gd name="connsiteX10" fmla="*/ 4464488 w 4481517"/>
              <a:gd name="connsiteY10" fmla="*/ 563001 h 5513991"/>
              <a:gd name="connsiteX11" fmla="*/ 4463819 w 4481517"/>
              <a:gd name="connsiteY11" fmla="*/ 567182 h 5513991"/>
              <a:gd name="connsiteX12" fmla="*/ 4450882 w 4481517"/>
              <a:gd name="connsiteY12" fmla="*/ 798696 h 5513991"/>
              <a:gd name="connsiteX13" fmla="*/ 4452595 w 4481517"/>
              <a:gd name="connsiteY13" fmla="*/ 803530 h 5513991"/>
              <a:gd name="connsiteX14" fmla="*/ 4450444 w 4481517"/>
              <a:gd name="connsiteY14" fmla="*/ 827361 h 5513991"/>
              <a:gd name="connsiteX15" fmla="*/ 4448844 w 4481517"/>
              <a:gd name="connsiteY15" fmla="*/ 835146 h 5513991"/>
              <a:gd name="connsiteX16" fmla="*/ 4442606 w 4481517"/>
              <a:gd name="connsiteY16" fmla="*/ 946777 h 5513991"/>
              <a:gd name="connsiteX17" fmla="*/ 4444683 w 4481517"/>
              <a:gd name="connsiteY17" fmla="*/ 947677 h 5513991"/>
              <a:gd name="connsiteX18" fmla="*/ 4448802 w 4481517"/>
              <a:gd name="connsiteY18" fmla="*/ 983859 h 5513991"/>
              <a:gd name="connsiteX19" fmla="*/ 4444004 w 4481517"/>
              <a:gd name="connsiteY19" fmla="*/ 1082386 h 5513991"/>
              <a:gd name="connsiteX20" fmla="*/ 4443899 w 4481517"/>
              <a:gd name="connsiteY20" fmla="*/ 1140681 h 5513991"/>
              <a:gd name="connsiteX21" fmla="*/ 4448202 w 4481517"/>
              <a:gd name="connsiteY21" fmla="*/ 1161797 h 5513991"/>
              <a:gd name="connsiteX22" fmla="*/ 4451292 w 4481517"/>
              <a:gd name="connsiteY22" fmla="*/ 1191979 h 5513991"/>
              <a:gd name="connsiteX23" fmla="*/ 4460109 w 4481517"/>
              <a:gd name="connsiteY23" fmla="*/ 1244449 h 5513991"/>
              <a:gd name="connsiteX24" fmla="*/ 4462386 w 4481517"/>
              <a:gd name="connsiteY24" fmla="*/ 1294666 h 5513991"/>
              <a:gd name="connsiteX25" fmla="*/ 4461506 w 4481517"/>
              <a:gd name="connsiteY25" fmla="*/ 1328296 h 5513991"/>
              <a:gd name="connsiteX26" fmla="*/ 4461043 w 4481517"/>
              <a:gd name="connsiteY26" fmla="*/ 1333156 h 5513991"/>
              <a:gd name="connsiteX27" fmla="*/ 4451924 w 4481517"/>
              <a:gd name="connsiteY27" fmla="*/ 1373054 h 5513991"/>
              <a:gd name="connsiteX28" fmla="*/ 4455188 w 4481517"/>
              <a:gd name="connsiteY28" fmla="*/ 1376999 h 5513991"/>
              <a:gd name="connsiteX29" fmla="*/ 4458030 w 4481517"/>
              <a:gd name="connsiteY29" fmla="*/ 1389816 h 5513991"/>
              <a:gd name="connsiteX30" fmla="*/ 4453289 w 4481517"/>
              <a:gd name="connsiteY30" fmla="*/ 1400401 h 5513991"/>
              <a:gd name="connsiteX31" fmla="*/ 4443105 w 4481517"/>
              <a:gd name="connsiteY31" fmla="*/ 1450629 h 5513991"/>
              <a:gd name="connsiteX32" fmla="*/ 4432208 w 4481517"/>
              <a:gd name="connsiteY32" fmla="*/ 1524330 h 5513991"/>
              <a:gd name="connsiteX33" fmla="*/ 4427327 w 4481517"/>
              <a:gd name="connsiteY33" fmla="*/ 1535289 h 5513991"/>
              <a:gd name="connsiteX34" fmla="*/ 4412899 w 4481517"/>
              <a:gd name="connsiteY34" fmla="*/ 1607363 h 5513991"/>
              <a:gd name="connsiteX35" fmla="*/ 4409184 w 4481517"/>
              <a:gd name="connsiteY35" fmla="*/ 1645395 h 5513991"/>
              <a:gd name="connsiteX36" fmla="*/ 4412844 w 4481517"/>
              <a:gd name="connsiteY36" fmla="*/ 1649850 h 5513991"/>
              <a:gd name="connsiteX37" fmla="*/ 4411194 w 4481517"/>
              <a:gd name="connsiteY37" fmla="*/ 1661048 h 5513991"/>
              <a:gd name="connsiteX38" fmla="*/ 4411606 w 4481517"/>
              <a:gd name="connsiteY38" fmla="*/ 1664107 h 5513991"/>
              <a:gd name="connsiteX39" fmla="*/ 4413117 w 4481517"/>
              <a:gd name="connsiteY39" fmla="*/ 1681560 h 5513991"/>
              <a:gd name="connsiteX40" fmla="*/ 4401647 w 4481517"/>
              <a:gd name="connsiteY40" fmla="*/ 1716455 h 5513991"/>
              <a:gd name="connsiteX41" fmla="*/ 4399587 w 4481517"/>
              <a:gd name="connsiteY41" fmla="*/ 1716581 h 5513991"/>
              <a:gd name="connsiteX42" fmla="*/ 4391089 w 4481517"/>
              <a:gd name="connsiteY42" fmla="*/ 1868666 h 5513991"/>
              <a:gd name="connsiteX43" fmla="*/ 4399780 w 4481517"/>
              <a:gd name="connsiteY43" fmla="*/ 1892828 h 5513991"/>
              <a:gd name="connsiteX44" fmla="*/ 4402058 w 4481517"/>
              <a:gd name="connsiteY44" fmla="*/ 1943047 h 5513991"/>
              <a:gd name="connsiteX45" fmla="*/ 4401177 w 4481517"/>
              <a:gd name="connsiteY45" fmla="*/ 1976676 h 5513991"/>
              <a:gd name="connsiteX46" fmla="*/ 4400715 w 4481517"/>
              <a:gd name="connsiteY46" fmla="*/ 1981536 h 5513991"/>
              <a:gd name="connsiteX47" fmla="*/ 4391595 w 4481517"/>
              <a:gd name="connsiteY47" fmla="*/ 2021434 h 5513991"/>
              <a:gd name="connsiteX48" fmla="*/ 4394860 w 4481517"/>
              <a:gd name="connsiteY48" fmla="*/ 2025379 h 5513991"/>
              <a:gd name="connsiteX49" fmla="*/ 4397701 w 4481517"/>
              <a:gd name="connsiteY49" fmla="*/ 2038196 h 5513991"/>
              <a:gd name="connsiteX50" fmla="*/ 4392960 w 4481517"/>
              <a:gd name="connsiteY50" fmla="*/ 2048781 h 5513991"/>
              <a:gd name="connsiteX51" fmla="*/ 4382776 w 4481517"/>
              <a:gd name="connsiteY51" fmla="*/ 2099011 h 5513991"/>
              <a:gd name="connsiteX52" fmla="*/ 4375445 w 4481517"/>
              <a:gd name="connsiteY52" fmla="*/ 2148592 h 5513991"/>
              <a:gd name="connsiteX53" fmla="*/ 4243956 w 4481517"/>
              <a:gd name="connsiteY53" fmla="*/ 5036659 h 5513991"/>
              <a:gd name="connsiteX54" fmla="*/ 4242847 w 4481517"/>
              <a:gd name="connsiteY54" fmla="*/ 5242987 h 5513991"/>
              <a:gd name="connsiteX55" fmla="*/ 4187554 w 4481517"/>
              <a:gd name="connsiteY55" fmla="*/ 5513970 h 5513991"/>
              <a:gd name="connsiteX56" fmla="*/ 298746 w 4481517"/>
              <a:gd name="connsiteY56" fmla="*/ 5249166 h 5513991"/>
              <a:gd name="connsiteX57" fmla="*/ 1462 w 4481517"/>
              <a:gd name="connsiteY57" fmla="*/ 5237777 h 5513991"/>
              <a:gd name="connsiteX58" fmla="*/ 7874 w 4481517"/>
              <a:gd name="connsiteY58" fmla="*/ 4977753 h 5513991"/>
              <a:gd name="connsiteX59" fmla="*/ 20715 w 4481517"/>
              <a:gd name="connsiteY59" fmla="*/ 4752822 h 5513991"/>
              <a:gd name="connsiteX60" fmla="*/ 222466 w 4481517"/>
              <a:gd name="connsiteY6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73342 w 4482645"/>
              <a:gd name="connsiteY6" fmla="*/ 396781 h 5513991"/>
              <a:gd name="connsiteX7" fmla="*/ 4468237 w 4482645"/>
              <a:gd name="connsiteY7" fmla="*/ 488120 h 5513991"/>
              <a:gd name="connsiteX8" fmla="*/ 4467587 w 4482645"/>
              <a:gd name="connsiteY8" fmla="*/ 534537 h 5513991"/>
              <a:gd name="connsiteX9" fmla="*/ 4464488 w 4482645"/>
              <a:gd name="connsiteY9" fmla="*/ 563001 h 5513991"/>
              <a:gd name="connsiteX10" fmla="*/ 4463819 w 4482645"/>
              <a:gd name="connsiteY10" fmla="*/ 567182 h 5513991"/>
              <a:gd name="connsiteX11" fmla="*/ 4450882 w 4482645"/>
              <a:gd name="connsiteY11" fmla="*/ 798696 h 5513991"/>
              <a:gd name="connsiteX12" fmla="*/ 4452595 w 4482645"/>
              <a:gd name="connsiteY12" fmla="*/ 803530 h 5513991"/>
              <a:gd name="connsiteX13" fmla="*/ 4450444 w 4482645"/>
              <a:gd name="connsiteY13" fmla="*/ 827361 h 5513991"/>
              <a:gd name="connsiteX14" fmla="*/ 4448844 w 4482645"/>
              <a:gd name="connsiteY14" fmla="*/ 835146 h 5513991"/>
              <a:gd name="connsiteX15" fmla="*/ 4442606 w 4482645"/>
              <a:gd name="connsiteY15" fmla="*/ 946777 h 5513991"/>
              <a:gd name="connsiteX16" fmla="*/ 4444683 w 4482645"/>
              <a:gd name="connsiteY16" fmla="*/ 947677 h 5513991"/>
              <a:gd name="connsiteX17" fmla="*/ 4448802 w 4482645"/>
              <a:gd name="connsiteY17" fmla="*/ 983859 h 5513991"/>
              <a:gd name="connsiteX18" fmla="*/ 4444004 w 4482645"/>
              <a:gd name="connsiteY18" fmla="*/ 1082386 h 5513991"/>
              <a:gd name="connsiteX19" fmla="*/ 4443899 w 4482645"/>
              <a:gd name="connsiteY19" fmla="*/ 1140681 h 5513991"/>
              <a:gd name="connsiteX20" fmla="*/ 4448202 w 4482645"/>
              <a:gd name="connsiteY20" fmla="*/ 1161797 h 5513991"/>
              <a:gd name="connsiteX21" fmla="*/ 4451292 w 4482645"/>
              <a:gd name="connsiteY21" fmla="*/ 1191979 h 5513991"/>
              <a:gd name="connsiteX22" fmla="*/ 4460109 w 4482645"/>
              <a:gd name="connsiteY22" fmla="*/ 1244449 h 5513991"/>
              <a:gd name="connsiteX23" fmla="*/ 4462386 w 4482645"/>
              <a:gd name="connsiteY23" fmla="*/ 1294666 h 5513991"/>
              <a:gd name="connsiteX24" fmla="*/ 4461506 w 4482645"/>
              <a:gd name="connsiteY24" fmla="*/ 1328296 h 5513991"/>
              <a:gd name="connsiteX25" fmla="*/ 4461043 w 4482645"/>
              <a:gd name="connsiteY25" fmla="*/ 1333156 h 5513991"/>
              <a:gd name="connsiteX26" fmla="*/ 4451924 w 4482645"/>
              <a:gd name="connsiteY26" fmla="*/ 1373054 h 5513991"/>
              <a:gd name="connsiteX27" fmla="*/ 4455188 w 4482645"/>
              <a:gd name="connsiteY27" fmla="*/ 1376999 h 5513991"/>
              <a:gd name="connsiteX28" fmla="*/ 4458030 w 4482645"/>
              <a:gd name="connsiteY28" fmla="*/ 1389816 h 5513991"/>
              <a:gd name="connsiteX29" fmla="*/ 4453289 w 4482645"/>
              <a:gd name="connsiteY29" fmla="*/ 1400401 h 5513991"/>
              <a:gd name="connsiteX30" fmla="*/ 4443105 w 4482645"/>
              <a:gd name="connsiteY30" fmla="*/ 1450629 h 5513991"/>
              <a:gd name="connsiteX31" fmla="*/ 4432208 w 4482645"/>
              <a:gd name="connsiteY31" fmla="*/ 1524330 h 5513991"/>
              <a:gd name="connsiteX32" fmla="*/ 4427327 w 4482645"/>
              <a:gd name="connsiteY32" fmla="*/ 1535289 h 5513991"/>
              <a:gd name="connsiteX33" fmla="*/ 4412899 w 4482645"/>
              <a:gd name="connsiteY33" fmla="*/ 1607363 h 5513991"/>
              <a:gd name="connsiteX34" fmla="*/ 4409184 w 4482645"/>
              <a:gd name="connsiteY34" fmla="*/ 1645395 h 5513991"/>
              <a:gd name="connsiteX35" fmla="*/ 4412844 w 4482645"/>
              <a:gd name="connsiteY35" fmla="*/ 1649850 h 5513991"/>
              <a:gd name="connsiteX36" fmla="*/ 4411194 w 4482645"/>
              <a:gd name="connsiteY36" fmla="*/ 1661048 h 5513991"/>
              <a:gd name="connsiteX37" fmla="*/ 4411606 w 4482645"/>
              <a:gd name="connsiteY37" fmla="*/ 1664107 h 5513991"/>
              <a:gd name="connsiteX38" fmla="*/ 4413117 w 4482645"/>
              <a:gd name="connsiteY38" fmla="*/ 1681560 h 5513991"/>
              <a:gd name="connsiteX39" fmla="*/ 4401647 w 4482645"/>
              <a:gd name="connsiteY39" fmla="*/ 1716455 h 5513991"/>
              <a:gd name="connsiteX40" fmla="*/ 4399587 w 4482645"/>
              <a:gd name="connsiteY40" fmla="*/ 1716581 h 5513991"/>
              <a:gd name="connsiteX41" fmla="*/ 4391089 w 4482645"/>
              <a:gd name="connsiteY41" fmla="*/ 1868666 h 5513991"/>
              <a:gd name="connsiteX42" fmla="*/ 4399780 w 4482645"/>
              <a:gd name="connsiteY42" fmla="*/ 1892828 h 5513991"/>
              <a:gd name="connsiteX43" fmla="*/ 4402058 w 4482645"/>
              <a:gd name="connsiteY43" fmla="*/ 1943047 h 5513991"/>
              <a:gd name="connsiteX44" fmla="*/ 4401177 w 4482645"/>
              <a:gd name="connsiteY44" fmla="*/ 1976676 h 5513991"/>
              <a:gd name="connsiteX45" fmla="*/ 4400715 w 4482645"/>
              <a:gd name="connsiteY45" fmla="*/ 1981536 h 5513991"/>
              <a:gd name="connsiteX46" fmla="*/ 4391595 w 4482645"/>
              <a:gd name="connsiteY46" fmla="*/ 2021434 h 5513991"/>
              <a:gd name="connsiteX47" fmla="*/ 4394860 w 4482645"/>
              <a:gd name="connsiteY47" fmla="*/ 2025379 h 5513991"/>
              <a:gd name="connsiteX48" fmla="*/ 4397701 w 4482645"/>
              <a:gd name="connsiteY48" fmla="*/ 2038196 h 5513991"/>
              <a:gd name="connsiteX49" fmla="*/ 4392960 w 4482645"/>
              <a:gd name="connsiteY49" fmla="*/ 2048781 h 5513991"/>
              <a:gd name="connsiteX50" fmla="*/ 4382776 w 4482645"/>
              <a:gd name="connsiteY50" fmla="*/ 2099011 h 5513991"/>
              <a:gd name="connsiteX51" fmla="*/ 4375445 w 4482645"/>
              <a:gd name="connsiteY51" fmla="*/ 2148592 h 5513991"/>
              <a:gd name="connsiteX52" fmla="*/ 4243956 w 4482645"/>
              <a:gd name="connsiteY52" fmla="*/ 5036659 h 5513991"/>
              <a:gd name="connsiteX53" fmla="*/ 4242847 w 4482645"/>
              <a:gd name="connsiteY53" fmla="*/ 5242987 h 5513991"/>
              <a:gd name="connsiteX54" fmla="*/ 4187554 w 4482645"/>
              <a:gd name="connsiteY54" fmla="*/ 5513970 h 5513991"/>
              <a:gd name="connsiteX55" fmla="*/ 298746 w 4482645"/>
              <a:gd name="connsiteY55" fmla="*/ 5249166 h 5513991"/>
              <a:gd name="connsiteX56" fmla="*/ 1462 w 4482645"/>
              <a:gd name="connsiteY56" fmla="*/ 5237777 h 5513991"/>
              <a:gd name="connsiteX57" fmla="*/ 7874 w 4482645"/>
              <a:gd name="connsiteY57" fmla="*/ 4977753 h 5513991"/>
              <a:gd name="connsiteX58" fmla="*/ 20715 w 4482645"/>
              <a:gd name="connsiteY58" fmla="*/ 4752822 h 5513991"/>
              <a:gd name="connsiteX59" fmla="*/ 222466 w 4482645"/>
              <a:gd name="connsiteY5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63819 w 4482645"/>
              <a:gd name="connsiteY9" fmla="*/ 567182 h 5513991"/>
              <a:gd name="connsiteX10" fmla="*/ 4450882 w 4482645"/>
              <a:gd name="connsiteY10" fmla="*/ 798696 h 5513991"/>
              <a:gd name="connsiteX11" fmla="*/ 4452595 w 4482645"/>
              <a:gd name="connsiteY11" fmla="*/ 803530 h 5513991"/>
              <a:gd name="connsiteX12" fmla="*/ 4450444 w 4482645"/>
              <a:gd name="connsiteY12" fmla="*/ 827361 h 5513991"/>
              <a:gd name="connsiteX13" fmla="*/ 4448844 w 4482645"/>
              <a:gd name="connsiteY13" fmla="*/ 835146 h 5513991"/>
              <a:gd name="connsiteX14" fmla="*/ 4442606 w 4482645"/>
              <a:gd name="connsiteY14" fmla="*/ 946777 h 5513991"/>
              <a:gd name="connsiteX15" fmla="*/ 4444683 w 4482645"/>
              <a:gd name="connsiteY15" fmla="*/ 947677 h 5513991"/>
              <a:gd name="connsiteX16" fmla="*/ 4448802 w 4482645"/>
              <a:gd name="connsiteY16" fmla="*/ 983859 h 5513991"/>
              <a:gd name="connsiteX17" fmla="*/ 4444004 w 4482645"/>
              <a:gd name="connsiteY17" fmla="*/ 1082386 h 5513991"/>
              <a:gd name="connsiteX18" fmla="*/ 4443899 w 4482645"/>
              <a:gd name="connsiteY18" fmla="*/ 1140681 h 5513991"/>
              <a:gd name="connsiteX19" fmla="*/ 4448202 w 4482645"/>
              <a:gd name="connsiteY19" fmla="*/ 1161797 h 5513991"/>
              <a:gd name="connsiteX20" fmla="*/ 4451292 w 4482645"/>
              <a:gd name="connsiteY20" fmla="*/ 1191979 h 5513991"/>
              <a:gd name="connsiteX21" fmla="*/ 4460109 w 4482645"/>
              <a:gd name="connsiteY21" fmla="*/ 1244449 h 5513991"/>
              <a:gd name="connsiteX22" fmla="*/ 4462386 w 4482645"/>
              <a:gd name="connsiteY22" fmla="*/ 1294666 h 5513991"/>
              <a:gd name="connsiteX23" fmla="*/ 4461506 w 4482645"/>
              <a:gd name="connsiteY23" fmla="*/ 1328296 h 5513991"/>
              <a:gd name="connsiteX24" fmla="*/ 4461043 w 4482645"/>
              <a:gd name="connsiteY24" fmla="*/ 1333156 h 5513991"/>
              <a:gd name="connsiteX25" fmla="*/ 4451924 w 4482645"/>
              <a:gd name="connsiteY25" fmla="*/ 1373054 h 5513991"/>
              <a:gd name="connsiteX26" fmla="*/ 4455188 w 4482645"/>
              <a:gd name="connsiteY26" fmla="*/ 1376999 h 5513991"/>
              <a:gd name="connsiteX27" fmla="*/ 4458030 w 4482645"/>
              <a:gd name="connsiteY27" fmla="*/ 1389816 h 5513991"/>
              <a:gd name="connsiteX28" fmla="*/ 4453289 w 4482645"/>
              <a:gd name="connsiteY28" fmla="*/ 1400401 h 5513991"/>
              <a:gd name="connsiteX29" fmla="*/ 4443105 w 4482645"/>
              <a:gd name="connsiteY29" fmla="*/ 1450629 h 5513991"/>
              <a:gd name="connsiteX30" fmla="*/ 4432208 w 4482645"/>
              <a:gd name="connsiteY30" fmla="*/ 1524330 h 5513991"/>
              <a:gd name="connsiteX31" fmla="*/ 4427327 w 4482645"/>
              <a:gd name="connsiteY31" fmla="*/ 1535289 h 5513991"/>
              <a:gd name="connsiteX32" fmla="*/ 4412899 w 4482645"/>
              <a:gd name="connsiteY32" fmla="*/ 1607363 h 5513991"/>
              <a:gd name="connsiteX33" fmla="*/ 4409184 w 4482645"/>
              <a:gd name="connsiteY33" fmla="*/ 1645395 h 5513991"/>
              <a:gd name="connsiteX34" fmla="*/ 4412844 w 4482645"/>
              <a:gd name="connsiteY34" fmla="*/ 1649850 h 5513991"/>
              <a:gd name="connsiteX35" fmla="*/ 4411194 w 4482645"/>
              <a:gd name="connsiteY35" fmla="*/ 1661048 h 5513991"/>
              <a:gd name="connsiteX36" fmla="*/ 4411606 w 4482645"/>
              <a:gd name="connsiteY36" fmla="*/ 1664107 h 5513991"/>
              <a:gd name="connsiteX37" fmla="*/ 4413117 w 4482645"/>
              <a:gd name="connsiteY37" fmla="*/ 1681560 h 5513991"/>
              <a:gd name="connsiteX38" fmla="*/ 4401647 w 4482645"/>
              <a:gd name="connsiteY38" fmla="*/ 1716455 h 5513991"/>
              <a:gd name="connsiteX39" fmla="*/ 4399587 w 4482645"/>
              <a:gd name="connsiteY39" fmla="*/ 1716581 h 5513991"/>
              <a:gd name="connsiteX40" fmla="*/ 4391089 w 4482645"/>
              <a:gd name="connsiteY40" fmla="*/ 1868666 h 5513991"/>
              <a:gd name="connsiteX41" fmla="*/ 4399780 w 4482645"/>
              <a:gd name="connsiteY41" fmla="*/ 1892828 h 5513991"/>
              <a:gd name="connsiteX42" fmla="*/ 4402058 w 4482645"/>
              <a:gd name="connsiteY42" fmla="*/ 1943047 h 5513991"/>
              <a:gd name="connsiteX43" fmla="*/ 4401177 w 4482645"/>
              <a:gd name="connsiteY43" fmla="*/ 1976676 h 5513991"/>
              <a:gd name="connsiteX44" fmla="*/ 4400715 w 4482645"/>
              <a:gd name="connsiteY44" fmla="*/ 1981536 h 5513991"/>
              <a:gd name="connsiteX45" fmla="*/ 4391595 w 4482645"/>
              <a:gd name="connsiteY45" fmla="*/ 2021434 h 5513991"/>
              <a:gd name="connsiteX46" fmla="*/ 4394860 w 4482645"/>
              <a:gd name="connsiteY46" fmla="*/ 2025379 h 5513991"/>
              <a:gd name="connsiteX47" fmla="*/ 4397701 w 4482645"/>
              <a:gd name="connsiteY47" fmla="*/ 2038196 h 5513991"/>
              <a:gd name="connsiteX48" fmla="*/ 4392960 w 4482645"/>
              <a:gd name="connsiteY48" fmla="*/ 2048781 h 5513991"/>
              <a:gd name="connsiteX49" fmla="*/ 4382776 w 4482645"/>
              <a:gd name="connsiteY49" fmla="*/ 2099011 h 5513991"/>
              <a:gd name="connsiteX50" fmla="*/ 4375445 w 4482645"/>
              <a:gd name="connsiteY50" fmla="*/ 2148592 h 5513991"/>
              <a:gd name="connsiteX51" fmla="*/ 4243956 w 4482645"/>
              <a:gd name="connsiteY51" fmla="*/ 5036659 h 5513991"/>
              <a:gd name="connsiteX52" fmla="*/ 4242847 w 4482645"/>
              <a:gd name="connsiteY52" fmla="*/ 5242987 h 5513991"/>
              <a:gd name="connsiteX53" fmla="*/ 4187554 w 4482645"/>
              <a:gd name="connsiteY53" fmla="*/ 5513970 h 5513991"/>
              <a:gd name="connsiteX54" fmla="*/ 298746 w 4482645"/>
              <a:gd name="connsiteY54" fmla="*/ 5249166 h 5513991"/>
              <a:gd name="connsiteX55" fmla="*/ 1462 w 4482645"/>
              <a:gd name="connsiteY55" fmla="*/ 5237777 h 5513991"/>
              <a:gd name="connsiteX56" fmla="*/ 7874 w 4482645"/>
              <a:gd name="connsiteY56" fmla="*/ 4977753 h 5513991"/>
              <a:gd name="connsiteX57" fmla="*/ 20715 w 4482645"/>
              <a:gd name="connsiteY57" fmla="*/ 4752822 h 5513991"/>
              <a:gd name="connsiteX58" fmla="*/ 222466 w 4482645"/>
              <a:gd name="connsiteY5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51292 w 4482645"/>
              <a:gd name="connsiteY19" fmla="*/ 1191979 h 5513991"/>
              <a:gd name="connsiteX20" fmla="*/ 4460109 w 4482645"/>
              <a:gd name="connsiteY20" fmla="*/ 1244449 h 5513991"/>
              <a:gd name="connsiteX21" fmla="*/ 4462386 w 4482645"/>
              <a:gd name="connsiteY21" fmla="*/ 1294666 h 5513991"/>
              <a:gd name="connsiteX22" fmla="*/ 4461506 w 4482645"/>
              <a:gd name="connsiteY22" fmla="*/ 1328296 h 5513991"/>
              <a:gd name="connsiteX23" fmla="*/ 4461043 w 4482645"/>
              <a:gd name="connsiteY23" fmla="*/ 1333156 h 5513991"/>
              <a:gd name="connsiteX24" fmla="*/ 4451924 w 4482645"/>
              <a:gd name="connsiteY24" fmla="*/ 1373054 h 5513991"/>
              <a:gd name="connsiteX25" fmla="*/ 4455188 w 4482645"/>
              <a:gd name="connsiteY25" fmla="*/ 1376999 h 5513991"/>
              <a:gd name="connsiteX26" fmla="*/ 4458030 w 4482645"/>
              <a:gd name="connsiteY26" fmla="*/ 1389816 h 5513991"/>
              <a:gd name="connsiteX27" fmla="*/ 4453289 w 4482645"/>
              <a:gd name="connsiteY27" fmla="*/ 1400401 h 5513991"/>
              <a:gd name="connsiteX28" fmla="*/ 4443105 w 4482645"/>
              <a:gd name="connsiteY28" fmla="*/ 1450629 h 5513991"/>
              <a:gd name="connsiteX29" fmla="*/ 4432208 w 4482645"/>
              <a:gd name="connsiteY29" fmla="*/ 1524330 h 5513991"/>
              <a:gd name="connsiteX30" fmla="*/ 4427327 w 4482645"/>
              <a:gd name="connsiteY30" fmla="*/ 1535289 h 5513991"/>
              <a:gd name="connsiteX31" fmla="*/ 4412899 w 4482645"/>
              <a:gd name="connsiteY31" fmla="*/ 1607363 h 5513991"/>
              <a:gd name="connsiteX32" fmla="*/ 4409184 w 4482645"/>
              <a:gd name="connsiteY32" fmla="*/ 1645395 h 5513991"/>
              <a:gd name="connsiteX33" fmla="*/ 4412844 w 4482645"/>
              <a:gd name="connsiteY33" fmla="*/ 1649850 h 5513991"/>
              <a:gd name="connsiteX34" fmla="*/ 4411194 w 4482645"/>
              <a:gd name="connsiteY34" fmla="*/ 1661048 h 5513991"/>
              <a:gd name="connsiteX35" fmla="*/ 4411606 w 4482645"/>
              <a:gd name="connsiteY35" fmla="*/ 1664107 h 5513991"/>
              <a:gd name="connsiteX36" fmla="*/ 4413117 w 4482645"/>
              <a:gd name="connsiteY36" fmla="*/ 1681560 h 5513991"/>
              <a:gd name="connsiteX37" fmla="*/ 4401647 w 4482645"/>
              <a:gd name="connsiteY37" fmla="*/ 1716455 h 5513991"/>
              <a:gd name="connsiteX38" fmla="*/ 4399587 w 4482645"/>
              <a:gd name="connsiteY38" fmla="*/ 1716581 h 5513991"/>
              <a:gd name="connsiteX39" fmla="*/ 4391089 w 4482645"/>
              <a:gd name="connsiteY39" fmla="*/ 1868666 h 5513991"/>
              <a:gd name="connsiteX40" fmla="*/ 4399780 w 4482645"/>
              <a:gd name="connsiteY40" fmla="*/ 1892828 h 5513991"/>
              <a:gd name="connsiteX41" fmla="*/ 4402058 w 4482645"/>
              <a:gd name="connsiteY41" fmla="*/ 1943047 h 5513991"/>
              <a:gd name="connsiteX42" fmla="*/ 4401177 w 4482645"/>
              <a:gd name="connsiteY42" fmla="*/ 1976676 h 5513991"/>
              <a:gd name="connsiteX43" fmla="*/ 4400715 w 4482645"/>
              <a:gd name="connsiteY43" fmla="*/ 1981536 h 5513991"/>
              <a:gd name="connsiteX44" fmla="*/ 4391595 w 4482645"/>
              <a:gd name="connsiteY44" fmla="*/ 2021434 h 5513991"/>
              <a:gd name="connsiteX45" fmla="*/ 4394860 w 4482645"/>
              <a:gd name="connsiteY45" fmla="*/ 2025379 h 5513991"/>
              <a:gd name="connsiteX46" fmla="*/ 4397701 w 4482645"/>
              <a:gd name="connsiteY46" fmla="*/ 2038196 h 5513991"/>
              <a:gd name="connsiteX47" fmla="*/ 4392960 w 4482645"/>
              <a:gd name="connsiteY47" fmla="*/ 2048781 h 5513991"/>
              <a:gd name="connsiteX48" fmla="*/ 4382776 w 4482645"/>
              <a:gd name="connsiteY48" fmla="*/ 2099011 h 5513991"/>
              <a:gd name="connsiteX49" fmla="*/ 4375445 w 4482645"/>
              <a:gd name="connsiteY49" fmla="*/ 2148592 h 5513991"/>
              <a:gd name="connsiteX50" fmla="*/ 4243956 w 4482645"/>
              <a:gd name="connsiteY50" fmla="*/ 5036659 h 5513991"/>
              <a:gd name="connsiteX51" fmla="*/ 4242847 w 4482645"/>
              <a:gd name="connsiteY51" fmla="*/ 5242987 h 5513991"/>
              <a:gd name="connsiteX52" fmla="*/ 4187554 w 4482645"/>
              <a:gd name="connsiteY52" fmla="*/ 5513970 h 5513991"/>
              <a:gd name="connsiteX53" fmla="*/ 298746 w 4482645"/>
              <a:gd name="connsiteY53" fmla="*/ 5249166 h 5513991"/>
              <a:gd name="connsiteX54" fmla="*/ 1462 w 4482645"/>
              <a:gd name="connsiteY54" fmla="*/ 5237777 h 5513991"/>
              <a:gd name="connsiteX55" fmla="*/ 7874 w 4482645"/>
              <a:gd name="connsiteY55" fmla="*/ 4977753 h 5513991"/>
              <a:gd name="connsiteX56" fmla="*/ 20715 w 4482645"/>
              <a:gd name="connsiteY56" fmla="*/ 4752822 h 5513991"/>
              <a:gd name="connsiteX57" fmla="*/ 222466 w 4482645"/>
              <a:gd name="connsiteY5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61043 w 4482645"/>
              <a:gd name="connsiteY22" fmla="*/ 1333156 h 5513991"/>
              <a:gd name="connsiteX23" fmla="*/ 4451924 w 4482645"/>
              <a:gd name="connsiteY23" fmla="*/ 1373054 h 5513991"/>
              <a:gd name="connsiteX24" fmla="*/ 4455188 w 4482645"/>
              <a:gd name="connsiteY24" fmla="*/ 1376999 h 5513991"/>
              <a:gd name="connsiteX25" fmla="*/ 4458030 w 4482645"/>
              <a:gd name="connsiteY25" fmla="*/ 1389816 h 5513991"/>
              <a:gd name="connsiteX26" fmla="*/ 4453289 w 4482645"/>
              <a:gd name="connsiteY26" fmla="*/ 1400401 h 5513991"/>
              <a:gd name="connsiteX27" fmla="*/ 4443105 w 4482645"/>
              <a:gd name="connsiteY27" fmla="*/ 1450629 h 5513991"/>
              <a:gd name="connsiteX28" fmla="*/ 4432208 w 4482645"/>
              <a:gd name="connsiteY28" fmla="*/ 1524330 h 5513991"/>
              <a:gd name="connsiteX29" fmla="*/ 4427327 w 4482645"/>
              <a:gd name="connsiteY29" fmla="*/ 1535289 h 5513991"/>
              <a:gd name="connsiteX30" fmla="*/ 4412899 w 4482645"/>
              <a:gd name="connsiteY30" fmla="*/ 1607363 h 5513991"/>
              <a:gd name="connsiteX31" fmla="*/ 4409184 w 4482645"/>
              <a:gd name="connsiteY31" fmla="*/ 1645395 h 5513991"/>
              <a:gd name="connsiteX32" fmla="*/ 4412844 w 4482645"/>
              <a:gd name="connsiteY32" fmla="*/ 1649850 h 5513991"/>
              <a:gd name="connsiteX33" fmla="*/ 4411194 w 4482645"/>
              <a:gd name="connsiteY33" fmla="*/ 1661048 h 5513991"/>
              <a:gd name="connsiteX34" fmla="*/ 4411606 w 4482645"/>
              <a:gd name="connsiteY34" fmla="*/ 1664107 h 5513991"/>
              <a:gd name="connsiteX35" fmla="*/ 4413117 w 4482645"/>
              <a:gd name="connsiteY35" fmla="*/ 1681560 h 5513991"/>
              <a:gd name="connsiteX36" fmla="*/ 4401647 w 4482645"/>
              <a:gd name="connsiteY36" fmla="*/ 1716455 h 5513991"/>
              <a:gd name="connsiteX37" fmla="*/ 4399587 w 4482645"/>
              <a:gd name="connsiteY37" fmla="*/ 1716581 h 5513991"/>
              <a:gd name="connsiteX38" fmla="*/ 4391089 w 4482645"/>
              <a:gd name="connsiteY38" fmla="*/ 1868666 h 5513991"/>
              <a:gd name="connsiteX39" fmla="*/ 4399780 w 4482645"/>
              <a:gd name="connsiteY39" fmla="*/ 1892828 h 5513991"/>
              <a:gd name="connsiteX40" fmla="*/ 4402058 w 4482645"/>
              <a:gd name="connsiteY40" fmla="*/ 1943047 h 5513991"/>
              <a:gd name="connsiteX41" fmla="*/ 4401177 w 4482645"/>
              <a:gd name="connsiteY41" fmla="*/ 1976676 h 5513991"/>
              <a:gd name="connsiteX42" fmla="*/ 4400715 w 4482645"/>
              <a:gd name="connsiteY42" fmla="*/ 1981536 h 5513991"/>
              <a:gd name="connsiteX43" fmla="*/ 4391595 w 4482645"/>
              <a:gd name="connsiteY43" fmla="*/ 2021434 h 5513991"/>
              <a:gd name="connsiteX44" fmla="*/ 4394860 w 4482645"/>
              <a:gd name="connsiteY44" fmla="*/ 2025379 h 5513991"/>
              <a:gd name="connsiteX45" fmla="*/ 4397701 w 4482645"/>
              <a:gd name="connsiteY45" fmla="*/ 2038196 h 5513991"/>
              <a:gd name="connsiteX46" fmla="*/ 4392960 w 4482645"/>
              <a:gd name="connsiteY46" fmla="*/ 2048781 h 5513991"/>
              <a:gd name="connsiteX47" fmla="*/ 4382776 w 4482645"/>
              <a:gd name="connsiteY47" fmla="*/ 2099011 h 5513991"/>
              <a:gd name="connsiteX48" fmla="*/ 4375445 w 4482645"/>
              <a:gd name="connsiteY48" fmla="*/ 2148592 h 5513991"/>
              <a:gd name="connsiteX49" fmla="*/ 4243956 w 4482645"/>
              <a:gd name="connsiteY49" fmla="*/ 5036659 h 5513991"/>
              <a:gd name="connsiteX50" fmla="*/ 4242847 w 4482645"/>
              <a:gd name="connsiteY50" fmla="*/ 5242987 h 5513991"/>
              <a:gd name="connsiteX51" fmla="*/ 4187554 w 4482645"/>
              <a:gd name="connsiteY51" fmla="*/ 5513970 h 5513991"/>
              <a:gd name="connsiteX52" fmla="*/ 298746 w 4482645"/>
              <a:gd name="connsiteY52" fmla="*/ 5249166 h 5513991"/>
              <a:gd name="connsiteX53" fmla="*/ 1462 w 4482645"/>
              <a:gd name="connsiteY53" fmla="*/ 5237777 h 5513991"/>
              <a:gd name="connsiteX54" fmla="*/ 7874 w 4482645"/>
              <a:gd name="connsiteY54" fmla="*/ 4977753 h 5513991"/>
              <a:gd name="connsiteX55" fmla="*/ 20715 w 4482645"/>
              <a:gd name="connsiteY55" fmla="*/ 4752822 h 5513991"/>
              <a:gd name="connsiteX56" fmla="*/ 222466 w 4482645"/>
              <a:gd name="connsiteY5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1606 w 4482645"/>
              <a:gd name="connsiteY33" fmla="*/ 1664107 h 5513991"/>
              <a:gd name="connsiteX34" fmla="*/ 4413117 w 4482645"/>
              <a:gd name="connsiteY34" fmla="*/ 1681560 h 5513991"/>
              <a:gd name="connsiteX35" fmla="*/ 4401647 w 4482645"/>
              <a:gd name="connsiteY35" fmla="*/ 1716455 h 5513991"/>
              <a:gd name="connsiteX36" fmla="*/ 4399587 w 4482645"/>
              <a:gd name="connsiteY36" fmla="*/ 1716581 h 5513991"/>
              <a:gd name="connsiteX37" fmla="*/ 4391089 w 4482645"/>
              <a:gd name="connsiteY37" fmla="*/ 1868666 h 5513991"/>
              <a:gd name="connsiteX38" fmla="*/ 4399780 w 4482645"/>
              <a:gd name="connsiteY38" fmla="*/ 1892828 h 5513991"/>
              <a:gd name="connsiteX39" fmla="*/ 4402058 w 4482645"/>
              <a:gd name="connsiteY39" fmla="*/ 1943047 h 5513991"/>
              <a:gd name="connsiteX40" fmla="*/ 4401177 w 4482645"/>
              <a:gd name="connsiteY40" fmla="*/ 1976676 h 5513991"/>
              <a:gd name="connsiteX41" fmla="*/ 4400715 w 4482645"/>
              <a:gd name="connsiteY41" fmla="*/ 1981536 h 5513991"/>
              <a:gd name="connsiteX42" fmla="*/ 4391595 w 4482645"/>
              <a:gd name="connsiteY42" fmla="*/ 2021434 h 5513991"/>
              <a:gd name="connsiteX43" fmla="*/ 4394860 w 4482645"/>
              <a:gd name="connsiteY43" fmla="*/ 2025379 h 5513991"/>
              <a:gd name="connsiteX44" fmla="*/ 4397701 w 4482645"/>
              <a:gd name="connsiteY44" fmla="*/ 2038196 h 5513991"/>
              <a:gd name="connsiteX45" fmla="*/ 4392960 w 4482645"/>
              <a:gd name="connsiteY45" fmla="*/ 2048781 h 5513991"/>
              <a:gd name="connsiteX46" fmla="*/ 4382776 w 4482645"/>
              <a:gd name="connsiteY46" fmla="*/ 2099011 h 5513991"/>
              <a:gd name="connsiteX47" fmla="*/ 4375445 w 4482645"/>
              <a:gd name="connsiteY47" fmla="*/ 2148592 h 5513991"/>
              <a:gd name="connsiteX48" fmla="*/ 4243956 w 4482645"/>
              <a:gd name="connsiteY48" fmla="*/ 5036659 h 5513991"/>
              <a:gd name="connsiteX49" fmla="*/ 4242847 w 4482645"/>
              <a:gd name="connsiteY49" fmla="*/ 5242987 h 5513991"/>
              <a:gd name="connsiteX50" fmla="*/ 4187554 w 4482645"/>
              <a:gd name="connsiteY50" fmla="*/ 5513970 h 5513991"/>
              <a:gd name="connsiteX51" fmla="*/ 298746 w 4482645"/>
              <a:gd name="connsiteY51" fmla="*/ 5249166 h 5513991"/>
              <a:gd name="connsiteX52" fmla="*/ 1462 w 4482645"/>
              <a:gd name="connsiteY52" fmla="*/ 5237777 h 5513991"/>
              <a:gd name="connsiteX53" fmla="*/ 7874 w 4482645"/>
              <a:gd name="connsiteY53" fmla="*/ 4977753 h 5513991"/>
              <a:gd name="connsiteX54" fmla="*/ 20715 w 4482645"/>
              <a:gd name="connsiteY54" fmla="*/ 4752822 h 5513991"/>
              <a:gd name="connsiteX55" fmla="*/ 222466 w 4482645"/>
              <a:gd name="connsiteY5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3117 w 4482645"/>
              <a:gd name="connsiteY33" fmla="*/ 1681560 h 5513991"/>
              <a:gd name="connsiteX34" fmla="*/ 4401647 w 4482645"/>
              <a:gd name="connsiteY34" fmla="*/ 1716455 h 5513991"/>
              <a:gd name="connsiteX35" fmla="*/ 4399587 w 4482645"/>
              <a:gd name="connsiteY35" fmla="*/ 1716581 h 5513991"/>
              <a:gd name="connsiteX36" fmla="*/ 4391089 w 4482645"/>
              <a:gd name="connsiteY36" fmla="*/ 1868666 h 5513991"/>
              <a:gd name="connsiteX37" fmla="*/ 4399780 w 4482645"/>
              <a:gd name="connsiteY37" fmla="*/ 1892828 h 5513991"/>
              <a:gd name="connsiteX38" fmla="*/ 4402058 w 4482645"/>
              <a:gd name="connsiteY38" fmla="*/ 1943047 h 5513991"/>
              <a:gd name="connsiteX39" fmla="*/ 4401177 w 4482645"/>
              <a:gd name="connsiteY39" fmla="*/ 1976676 h 5513991"/>
              <a:gd name="connsiteX40" fmla="*/ 4400715 w 4482645"/>
              <a:gd name="connsiteY40" fmla="*/ 1981536 h 5513991"/>
              <a:gd name="connsiteX41" fmla="*/ 4391595 w 4482645"/>
              <a:gd name="connsiteY41" fmla="*/ 2021434 h 5513991"/>
              <a:gd name="connsiteX42" fmla="*/ 4394860 w 4482645"/>
              <a:gd name="connsiteY42" fmla="*/ 2025379 h 5513991"/>
              <a:gd name="connsiteX43" fmla="*/ 4397701 w 4482645"/>
              <a:gd name="connsiteY43" fmla="*/ 2038196 h 5513991"/>
              <a:gd name="connsiteX44" fmla="*/ 4392960 w 4482645"/>
              <a:gd name="connsiteY44" fmla="*/ 2048781 h 5513991"/>
              <a:gd name="connsiteX45" fmla="*/ 4382776 w 4482645"/>
              <a:gd name="connsiteY45" fmla="*/ 2099011 h 5513991"/>
              <a:gd name="connsiteX46" fmla="*/ 4375445 w 4482645"/>
              <a:gd name="connsiteY46" fmla="*/ 2148592 h 5513991"/>
              <a:gd name="connsiteX47" fmla="*/ 4243956 w 4482645"/>
              <a:gd name="connsiteY47" fmla="*/ 5036659 h 5513991"/>
              <a:gd name="connsiteX48" fmla="*/ 4242847 w 4482645"/>
              <a:gd name="connsiteY48" fmla="*/ 5242987 h 5513991"/>
              <a:gd name="connsiteX49" fmla="*/ 4187554 w 4482645"/>
              <a:gd name="connsiteY49" fmla="*/ 5513970 h 5513991"/>
              <a:gd name="connsiteX50" fmla="*/ 298746 w 4482645"/>
              <a:gd name="connsiteY50" fmla="*/ 5249166 h 5513991"/>
              <a:gd name="connsiteX51" fmla="*/ 1462 w 4482645"/>
              <a:gd name="connsiteY51" fmla="*/ 5237777 h 5513991"/>
              <a:gd name="connsiteX52" fmla="*/ 7874 w 4482645"/>
              <a:gd name="connsiteY52" fmla="*/ 4977753 h 5513991"/>
              <a:gd name="connsiteX53" fmla="*/ 20715 w 4482645"/>
              <a:gd name="connsiteY53" fmla="*/ 4752822 h 5513991"/>
              <a:gd name="connsiteX54" fmla="*/ 222466 w 4482645"/>
              <a:gd name="connsiteY5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53289 w 4482645"/>
              <a:gd name="connsiteY25" fmla="*/ 1400401 h 5513991"/>
              <a:gd name="connsiteX26" fmla="*/ 4443105 w 4482645"/>
              <a:gd name="connsiteY26" fmla="*/ 1450629 h 5513991"/>
              <a:gd name="connsiteX27" fmla="*/ 4432208 w 4482645"/>
              <a:gd name="connsiteY27" fmla="*/ 1524330 h 5513991"/>
              <a:gd name="connsiteX28" fmla="*/ 4427327 w 4482645"/>
              <a:gd name="connsiteY28" fmla="*/ 1535289 h 5513991"/>
              <a:gd name="connsiteX29" fmla="*/ 4412899 w 4482645"/>
              <a:gd name="connsiteY29" fmla="*/ 1607363 h 5513991"/>
              <a:gd name="connsiteX30" fmla="*/ 4409184 w 4482645"/>
              <a:gd name="connsiteY30" fmla="*/ 1645395 h 5513991"/>
              <a:gd name="connsiteX31" fmla="*/ 4412844 w 4482645"/>
              <a:gd name="connsiteY31" fmla="*/ 1649850 h 5513991"/>
              <a:gd name="connsiteX32" fmla="*/ 4411194 w 4482645"/>
              <a:gd name="connsiteY32" fmla="*/ 1661048 h 5513991"/>
              <a:gd name="connsiteX33" fmla="*/ 4413117 w 4482645"/>
              <a:gd name="connsiteY33" fmla="*/ 1681560 h 5513991"/>
              <a:gd name="connsiteX34" fmla="*/ 4401647 w 4482645"/>
              <a:gd name="connsiteY34" fmla="*/ 1716455 h 5513991"/>
              <a:gd name="connsiteX35" fmla="*/ 4391089 w 4482645"/>
              <a:gd name="connsiteY35" fmla="*/ 1868666 h 5513991"/>
              <a:gd name="connsiteX36" fmla="*/ 4399780 w 4482645"/>
              <a:gd name="connsiteY36" fmla="*/ 1892828 h 5513991"/>
              <a:gd name="connsiteX37" fmla="*/ 4402058 w 4482645"/>
              <a:gd name="connsiteY37" fmla="*/ 1943047 h 5513991"/>
              <a:gd name="connsiteX38" fmla="*/ 4401177 w 4482645"/>
              <a:gd name="connsiteY38" fmla="*/ 1976676 h 5513991"/>
              <a:gd name="connsiteX39" fmla="*/ 4400715 w 4482645"/>
              <a:gd name="connsiteY39" fmla="*/ 1981536 h 5513991"/>
              <a:gd name="connsiteX40" fmla="*/ 4391595 w 4482645"/>
              <a:gd name="connsiteY40" fmla="*/ 2021434 h 5513991"/>
              <a:gd name="connsiteX41" fmla="*/ 4394860 w 4482645"/>
              <a:gd name="connsiteY41" fmla="*/ 2025379 h 5513991"/>
              <a:gd name="connsiteX42" fmla="*/ 4397701 w 4482645"/>
              <a:gd name="connsiteY42" fmla="*/ 2038196 h 5513991"/>
              <a:gd name="connsiteX43" fmla="*/ 4392960 w 4482645"/>
              <a:gd name="connsiteY43" fmla="*/ 2048781 h 5513991"/>
              <a:gd name="connsiteX44" fmla="*/ 4382776 w 4482645"/>
              <a:gd name="connsiteY44" fmla="*/ 2099011 h 5513991"/>
              <a:gd name="connsiteX45" fmla="*/ 4375445 w 4482645"/>
              <a:gd name="connsiteY45" fmla="*/ 2148592 h 5513991"/>
              <a:gd name="connsiteX46" fmla="*/ 4243956 w 4482645"/>
              <a:gd name="connsiteY46" fmla="*/ 5036659 h 5513991"/>
              <a:gd name="connsiteX47" fmla="*/ 4242847 w 4482645"/>
              <a:gd name="connsiteY47" fmla="*/ 5242987 h 5513991"/>
              <a:gd name="connsiteX48" fmla="*/ 4187554 w 4482645"/>
              <a:gd name="connsiteY48" fmla="*/ 5513970 h 5513991"/>
              <a:gd name="connsiteX49" fmla="*/ 298746 w 4482645"/>
              <a:gd name="connsiteY49" fmla="*/ 5249166 h 5513991"/>
              <a:gd name="connsiteX50" fmla="*/ 1462 w 4482645"/>
              <a:gd name="connsiteY50" fmla="*/ 5237777 h 5513991"/>
              <a:gd name="connsiteX51" fmla="*/ 7874 w 4482645"/>
              <a:gd name="connsiteY51" fmla="*/ 4977753 h 5513991"/>
              <a:gd name="connsiteX52" fmla="*/ 20715 w 4482645"/>
              <a:gd name="connsiteY52" fmla="*/ 4752822 h 5513991"/>
              <a:gd name="connsiteX53" fmla="*/ 222466 w 4482645"/>
              <a:gd name="connsiteY5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61506 w 4482645"/>
              <a:gd name="connsiteY21" fmla="*/ 1328296 h 5513991"/>
              <a:gd name="connsiteX22" fmla="*/ 4451924 w 4482645"/>
              <a:gd name="connsiteY22" fmla="*/ 1373054 h 5513991"/>
              <a:gd name="connsiteX23" fmla="*/ 4455188 w 4482645"/>
              <a:gd name="connsiteY23" fmla="*/ 1376999 h 5513991"/>
              <a:gd name="connsiteX24" fmla="*/ 4458030 w 4482645"/>
              <a:gd name="connsiteY24" fmla="*/ 1389816 h 5513991"/>
              <a:gd name="connsiteX25" fmla="*/ 4443105 w 4482645"/>
              <a:gd name="connsiteY25" fmla="*/ 1450629 h 5513991"/>
              <a:gd name="connsiteX26" fmla="*/ 4432208 w 4482645"/>
              <a:gd name="connsiteY26" fmla="*/ 1524330 h 5513991"/>
              <a:gd name="connsiteX27" fmla="*/ 4427327 w 4482645"/>
              <a:gd name="connsiteY27" fmla="*/ 1535289 h 5513991"/>
              <a:gd name="connsiteX28" fmla="*/ 4412899 w 4482645"/>
              <a:gd name="connsiteY28" fmla="*/ 1607363 h 5513991"/>
              <a:gd name="connsiteX29" fmla="*/ 4409184 w 4482645"/>
              <a:gd name="connsiteY29" fmla="*/ 1645395 h 5513991"/>
              <a:gd name="connsiteX30" fmla="*/ 4412844 w 4482645"/>
              <a:gd name="connsiteY30" fmla="*/ 1649850 h 5513991"/>
              <a:gd name="connsiteX31" fmla="*/ 4411194 w 4482645"/>
              <a:gd name="connsiteY31" fmla="*/ 1661048 h 5513991"/>
              <a:gd name="connsiteX32" fmla="*/ 4413117 w 4482645"/>
              <a:gd name="connsiteY32" fmla="*/ 1681560 h 5513991"/>
              <a:gd name="connsiteX33" fmla="*/ 4401647 w 4482645"/>
              <a:gd name="connsiteY33" fmla="*/ 1716455 h 5513991"/>
              <a:gd name="connsiteX34" fmla="*/ 4391089 w 4482645"/>
              <a:gd name="connsiteY34" fmla="*/ 1868666 h 5513991"/>
              <a:gd name="connsiteX35" fmla="*/ 4399780 w 4482645"/>
              <a:gd name="connsiteY35" fmla="*/ 1892828 h 5513991"/>
              <a:gd name="connsiteX36" fmla="*/ 4402058 w 4482645"/>
              <a:gd name="connsiteY36" fmla="*/ 1943047 h 5513991"/>
              <a:gd name="connsiteX37" fmla="*/ 4401177 w 4482645"/>
              <a:gd name="connsiteY37" fmla="*/ 1976676 h 5513991"/>
              <a:gd name="connsiteX38" fmla="*/ 4400715 w 4482645"/>
              <a:gd name="connsiteY38" fmla="*/ 1981536 h 5513991"/>
              <a:gd name="connsiteX39" fmla="*/ 4391595 w 4482645"/>
              <a:gd name="connsiteY39" fmla="*/ 2021434 h 5513991"/>
              <a:gd name="connsiteX40" fmla="*/ 4394860 w 4482645"/>
              <a:gd name="connsiteY40" fmla="*/ 2025379 h 5513991"/>
              <a:gd name="connsiteX41" fmla="*/ 4397701 w 4482645"/>
              <a:gd name="connsiteY41" fmla="*/ 2038196 h 5513991"/>
              <a:gd name="connsiteX42" fmla="*/ 4392960 w 4482645"/>
              <a:gd name="connsiteY42" fmla="*/ 2048781 h 5513991"/>
              <a:gd name="connsiteX43" fmla="*/ 4382776 w 4482645"/>
              <a:gd name="connsiteY43" fmla="*/ 2099011 h 5513991"/>
              <a:gd name="connsiteX44" fmla="*/ 4375445 w 4482645"/>
              <a:gd name="connsiteY44" fmla="*/ 2148592 h 5513991"/>
              <a:gd name="connsiteX45" fmla="*/ 4243956 w 4482645"/>
              <a:gd name="connsiteY45" fmla="*/ 5036659 h 5513991"/>
              <a:gd name="connsiteX46" fmla="*/ 4242847 w 4482645"/>
              <a:gd name="connsiteY46" fmla="*/ 5242987 h 5513991"/>
              <a:gd name="connsiteX47" fmla="*/ 4187554 w 4482645"/>
              <a:gd name="connsiteY47" fmla="*/ 5513970 h 5513991"/>
              <a:gd name="connsiteX48" fmla="*/ 298746 w 4482645"/>
              <a:gd name="connsiteY48" fmla="*/ 5249166 h 5513991"/>
              <a:gd name="connsiteX49" fmla="*/ 1462 w 4482645"/>
              <a:gd name="connsiteY49" fmla="*/ 5237777 h 5513991"/>
              <a:gd name="connsiteX50" fmla="*/ 7874 w 4482645"/>
              <a:gd name="connsiteY50" fmla="*/ 4977753 h 5513991"/>
              <a:gd name="connsiteX51" fmla="*/ 20715 w 4482645"/>
              <a:gd name="connsiteY51" fmla="*/ 4752822 h 5513991"/>
              <a:gd name="connsiteX52" fmla="*/ 222466 w 4482645"/>
              <a:gd name="connsiteY5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62386 w 4482645"/>
              <a:gd name="connsiteY20" fmla="*/ 1294666 h 5513991"/>
              <a:gd name="connsiteX21" fmla="*/ 4451924 w 4482645"/>
              <a:gd name="connsiteY21" fmla="*/ 1373054 h 5513991"/>
              <a:gd name="connsiteX22" fmla="*/ 4455188 w 4482645"/>
              <a:gd name="connsiteY22" fmla="*/ 1376999 h 5513991"/>
              <a:gd name="connsiteX23" fmla="*/ 4458030 w 4482645"/>
              <a:gd name="connsiteY23" fmla="*/ 1389816 h 5513991"/>
              <a:gd name="connsiteX24" fmla="*/ 4443105 w 4482645"/>
              <a:gd name="connsiteY24" fmla="*/ 1450629 h 5513991"/>
              <a:gd name="connsiteX25" fmla="*/ 4432208 w 4482645"/>
              <a:gd name="connsiteY25" fmla="*/ 1524330 h 5513991"/>
              <a:gd name="connsiteX26" fmla="*/ 4427327 w 4482645"/>
              <a:gd name="connsiteY26" fmla="*/ 1535289 h 5513991"/>
              <a:gd name="connsiteX27" fmla="*/ 4412899 w 4482645"/>
              <a:gd name="connsiteY27" fmla="*/ 1607363 h 5513991"/>
              <a:gd name="connsiteX28" fmla="*/ 4409184 w 4482645"/>
              <a:gd name="connsiteY28" fmla="*/ 1645395 h 5513991"/>
              <a:gd name="connsiteX29" fmla="*/ 4412844 w 4482645"/>
              <a:gd name="connsiteY29" fmla="*/ 1649850 h 5513991"/>
              <a:gd name="connsiteX30" fmla="*/ 4411194 w 4482645"/>
              <a:gd name="connsiteY30" fmla="*/ 1661048 h 5513991"/>
              <a:gd name="connsiteX31" fmla="*/ 4413117 w 4482645"/>
              <a:gd name="connsiteY31" fmla="*/ 1681560 h 5513991"/>
              <a:gd name="connsiteX32" fmla="*/ 4401647 w 4482645"/>
              <a:gd name="connsiteY32" fmla="*/ 1716455 h 5513991"/>
              <a:gd name="connsiteX33" fmla="*/ 4391089 w 4482645"/>
              <a:gd name="connsiteY33" fmla="*/ 1868666 h 5513991"/>
              <a:gd name="connsiteX34" fmla="*/ 4399780 w 4482645"/>
              <a:gd name="connsiteY34" fmla="*/ 1892828 h 5513991"/>
              <a:gd name="connsiteX35" fmla="*/ 4402058 w 4482645"/>
              <a:gd name="connsiteY35" fmla="*/ 1943047 h 5513991"/>
              <a:gd name="connsiteX36" fmla="*/ 4401177 w 4482645"/>
              <a:gd name="connsiteY36" fmla="*/ 1976676 h 5513991"/>
              <a:gd name="connsiteX37" fmla="*/ 4400715 w 4482645"/>
              <a:gd name="connsiteY37" fmla="*/ 1981536 h 5513991"/>
              <a:gd name="connsiteX38" fmla="*/ 4391595 w 4482645"/>
              <a:gd name="connsiteY38" fmla="*/ 2021434 h 5513991"/>
              <a:gd name="connsiteX39" fmla="*/ 4394860 w 4482645"/>
              <a:gd name="connsiteY39" fmla="*/ 2025379 h 5513991"/>
              <a:gd name="connsiteX40" fmla="*/ 4397701 w 4482645"/>
              <a:gd name="connsiteY40" fmla="*/ 2038196 h 5513991"/>
              <a:gd name="connsiteX41" fmla="*/ 4392960 w 4482645"/>
              <a:gd name="connsiteY41" fmla="*/ 2048781 h 5513991"/>
              <a:gd name="connsiteX42" fmla="*/ 4382776 w 4482645"/>
              <a:gd name="connsiteY42" fmla="*/ 2099011 h 5513991"/>
              <a:gd name="connsiteX43" fmla="*/ 4375445 w 4482645"/>
              <a:gd name="connsiteY43" fmla="*/ 2148592 h 5513991"/>
              <a:gd name="connsiteX44" fmla="*/ 4243956 w 4482645"/>
              <a:gd name="connsiteY44" fmla="*/ 5036659 h 5513991"/>
              <a:gd name="connsiteX45" fmla="*/ 4242847 w 4482645"/>
              <a:gd name="connsiteY45" fmla="*/ 5242987 h 5513991"/>
              <a:gd name="connsiteX46" fmla="*/ 4187554 w 4482645"/>
              <a:gd name="connsiteY46" fmla="*/ 5513970 h 5513991"/>
              <a:gd name="connsiteX47" fmla="*/ 298746 w 4482645"/>
              <a:gd name="connsiteY47" fmla="*/ 5249166 h 5513991"/>
              <a:gd name="connsiteX48" fmla="*/ 1462 w 4482645"/>
              <a:gd name="connsiteY48" fmla="*/ 5237777 h 5513991"/>
              <a:gd name="connsiteX49" fmla="*/ 7874 w 4482645"/>
              <a:gd name="connsiteY49" fmla="*/ 4977753 h 5513991"/>
              <a:gd name="connsiteX50" fmla="*/ 20715 w 4482645"/>
              <a:gd name="connsiteY50" fmla="*/ 4752822 h 5513991"/>
              <a:gd name="connsiteX51" fmla="*/ 222466 w 4482645"/>
              <a:gd name="connsiteY5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60109 w 4482645"/>
              <a:gd name="connsiteY19" fmla="*/ 1244449 h 5513991"/>
              <a:gd name="connsiteX20" fmla="*/ 4451924 w 4482645"/>
              <a:gd name="connsiteY20" fmla="*/ 1373054 h 5513991"/>
              <a:gd name="connsiteX21" fmla="*/ 4455188 w 4482645"/>
              <a:gd name="connsiteY21" fmla="*/ 1376999 h 5513991"/>
              <a:gd name="connsiteX22" fmla="*/ 4458030 w 4482645"/>
              <a:gd name="connsiteY22" fmla="*/ 1389816 h 5513991"/>
              <a:gd name="connsiteX23" fmla="*/ 4443105 w 4482645"/>
              <a:gd name="connsiteY23" fmla="*/ 1450629 h 5513991"/>
              <a:gd name="connsiteX24" fmla="*/ 4432208 w 4482645"/>
              <a:gd name="connsiteY24" fmla="*/ 1524330 h 5513991"/>
              <a:gd name="connsiteX25" fmla="*/ 4427327 w 4482645"/>
              <a:gd name="connsiteY25" fmla="*/ 1535289 h 5513991"/>
              <a:gd name="connsiteX26" fmla="*/ 4412899 w 4482645"/>
              <a:gd name="connsiteY26" fmla="*/ 1607363 h 5513991"/>
              <a:gd name="connsiteX27" fmla="*/ 4409184 w 4482645"/>
              <a:gd name="connsiteY27" fmla="*/ 1645395 h 5513991"/>
              <a:gd name="connsiteX28" fmla="*/ 4412844 w 4482645"/>
              <a:gd name="connsiteY28" fmla="*/ 1649850 h 5513991"/>
              <a:gd name="connsiteX29" fmla="*/ 4411194 w 4482645"/>
              <a:gd name="connsiteY29" fmla="*/ 1661048 h 5513991"/>
              <a:gd name="connsiteX30" fmla="*/ 4413117 w 4482645"/>
              <a:gd name="connsiteY30" fmla="*/ 1681560 h 5513991"/>
              <a:gd name="connsiteX31" fmla="*/ 4401647 w 4482645"/>
              <a:gd name="connsiteY31" fmla="*/ 1716455 h 5513991"/>
              <a:gd name="connsiteX32" fmla="*/ 4391089 w 4482645"/>
              <a:gd name="connsiteY32" fmla="*/ 1868666 h 5513991"/>
              <a:gd name="connsiteX33" fmla="*/ 4399780 w 4482645"/>
              <a:gd name="connsiteY33" fmla="*/ 1892828 h 5513991"/>
              <a:gd name="connsiteX34" fmla="*/ 4402058 w 4482645"/>
              <a:gd name="connsiteY34" fmla="*/ 1943047 h 5513991"/>
              <a:gd name="connsiteX35" fmla="*/ 4401177 w 4482645"/>
              <a:gd name="connsiteY35" fmla="*/ 1976676 h 5513991"/>
              <a:gd name="connsiteX36" fmla="*/ 4400715 w 4482645"/>
              <a:gd name="connsiteY36" fmla="*/ 1981536 h 5513991"/>
              <a:gd name="connsiteX37" fmla="*/ 4391595 w 4482645"/>
              <a:gd name="connsiteY37" fmla="*/ 2021434 h 5513991"/>
              <a:gd name="connsiteX38" fmla="*/ 4394860 w 4482645"/>
              <a:gd name="connsiteY38" fmla="*/ 2025379 h 5513991"/>
              <a:gd name="connsiteX39" fmla="*/ 4397701 w 4482645"/>
              <a:gd name="connsiteY39" fmla="*/ 2038196 h 5513991"/>
              <a:gd name="connsiteX40" fmla="*/ 4392960 w 4482645"/>
              <a:gd name="connsiteY40" fmla="*/ 2048781 h 5513991"/>
              <a:gd name="connsiteX41" fmla="*/ 4382776 w 4482645"/>
              <a:gd name="connsiteY41" fmla="*/ 2099011 h 5513991"/>
              <a:gd name="connsiteX42" fmla="*/ 4375445 w 4482645"/>
              <a:gd name="connsiteY42" fmla="*/ 2148592 h 5513991"/>
              <a:gd name="connsiteX43" fmla="*/ 4243956 w 4482645"/>
              <a:gd name="connsiteY43" fmla="*/ 5036659 h 5513991"/>
              <a:gd name="connsiteX44" fmla="*/ 4242847 w 4482645"/>
              <a:gd name="connsiteY44" fmla="*/ 5242987 h 5513991"/>
              <a:gd name="connsiteX45" fmla="*/ 4187554 w 4482645"/>
              <a:gd name="connsiteY45" fmla="*/ 5513970 h 5513991"/>
              <a:gd name="connsiteX46" fmla="*/ 298746 w 4482645"/>
              <a:gd name="connsiteY46" fmla="*/ 5249166 h 5513991"/>
              <a:gd name="connsiteX47" fmla="*/ 1462 w 4482645"/>
              <a:gd name="connsiteY47" fmla="*/ 5237777 h 5513991"/>
              <a:gd name="connsiteX48" fmla="*/ 7874 w 4482645"/>
              <a:gd name="connsiteY48" fmla="*/ 4977753 h 5513991"/>
              <a:gd name="connsiteX49" fmla="*/ 20715 w 4482645"/>
              <a:gd name="connsiteY49" fmla="*/ 4752822 h 5513991"/>
              <a:gd name="connsiteX50" fmla="*/ 222466 w 4482645"/>
              <a:gd name="connsiteY5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8802 w 4482645"/>
              <a:gd name="connsiteY15" fmla="*/ 983859 h 5513991"/>
              <a:gd name="connsiteX16" fmla="*/ 4444004 w 4482645"/>
              <a:gd name="connsiteY16" fmla="*/ 1082386 h 5513991"/>
              <a:gd name="connsiteX17" fmla="*/ 4443899 w 4482645"/>
              <a:gd name="connsiteY17" fmla="*/ 1140681 h 5513991"/>
              <a:gd name="connsiteX18" fmla="*/ 4448202 w 4482645"/>
              <a:gd name="connsiteY18" fmla="*/ 1161797 h 5513991"/>
              <a:gd name="connsiteX19" fmla="*/ 4451924 w 4482645"/>
              <a:gd name="connsiteY19" fmla="*/ 1373054 h 5513991"/>
              <a:gd name="connsiteX20" fmla="*/ 4455188 w 4482645"/>
              <a:gd name="connsiteY20" fmla="*/ 1376999 h 5513991"/>
              <a:gd name="connsiteX21" fmla="*/ 4458030 w 4482645"/>
              <a:gd name="connsiteY21" fmla="*/ 1389816 h 5513991"/>
              <a:gd name="connsiteX22" fmla="*/ 4443105 w 4482645"/>
              <a:gd name="connsiteY22" fmla="*/ 1450629 h 5513991"/>
              <a:gd name="connsiteX23" fmla="*/ 4432208 w 4482645"/>
              <a:gd name="connsiteY23" fmla="*/ 1524330 h 5513991"/>
              <a:gd name="connsiteX24" fmla="*/ 4427327 w 4482645"/>
              <a:gd name="connsiteY24" fmla="*/ 1535289 h 5513991"/>
              <a:gd name="connsiteX25" fmla="*/ 4412899 w 4482645"/>
              <a:gd name="connsiteY25" fmla="*/ 1607363 h 5513991"/>
              <a:gd name="connsiteX26" fmla="*/ 4409184 w 4482645"/>
              <a:gd name="connsiteY26" fmla="*/ 1645395 h 5513991"/>
              <a:gd name="connsiteX27" fmla="*/ 4412844 w 4482645"/>
              <a:gd name="connsiteY27" fmla="*/ 1649850 h 5513991"/>
              <a:gd name="connsiteX28" fmla="*/ 4411194 w 4482645"/>
              <a:gd name="connsiteY28" fmla="*/ 1661048 h 5513991"/>
              <a:gd name="connsiteX29" fmla="*/ 4413117 w 4482645"/>
              <a:gd name="connsiteY29" fmla="*/ 1681560 h 5513991"/>
              <a:gd name="connsiteX30" fmla="*/ 4401647 w 4482645"/>
              <a:gd name="connsiteY30" fmla="*/ 1716455 h 5513991"/>
              <a:gd name="connsiteX31" fmla="*/ 4391089 w 4482645"/>
              <a:gd name="connsiteY31" fmla="*/ 1868666 h 5513991"/>
              <a:gd name="connsiteX32" fmla="*/ 4399780 w 4482645"/>
              <a:gd name="connsiteY32" fmla="*/ 1892828 h 5513991"/>
              <a:gd name="connsiteX33" fmla="*/ 4402058 w 4482645"/>
              <a:gd name="connsiteY33" fmla="*/ 1943047 h 5513991"/>
              <a:gd name="connsiteX34" fmla="*/ 4401177 w 4482645"/>
              <a:gd name="connsiteY34" fmla="*/ 1976676 h 5513991"/>
              <a:gd name="connsiteX35" fmla="*/ 4400715 w 4482645"/>
              <a:gd name="connsiteY35" fmla="*/ 1981536 h 5513991"/>
              <a:gd name="connsiteX36" fmla="*/ 4391595 w 4482645"/>
              <a:gd name="connsiteY36" fmla="*/ 2021434 h 5513991"/>
              <a:gd name="connsiteX37" fmla="*/ 4394860 w 4482645"/>
              <a:gd name="connsiteY37" fmla="*/ 2025379 h 5513991"/>
              <a:gd name="connsiteX38" fmla="*/ 4397701 w 4482645"/>
              <a:gd name="connsiteY38" fmla="*/ 2038196 h 5513991"/>
              <a:gd name="connsiteX39" fmla="*/ 4392960 w 4482645"/>
              <a:gd name="connsiteY39" fmla="*/ 2048781 h 5513991"/>
              <a:gd name="connsiteX40" fmla="*/ 4382776 w 4482645"/>
              <a:gd name="connsiteY40" fmla="*/ 2099011 h 5513991"/>
              <a:gd name="connsiteX41" fmla="*/ 4375445 w 4482645"/>
              <a:gd name="connsiteY41" fmla="*/ 2148592 h 5513991"/>
              <a:gd name="connsiteX42" fmla="*/ 4243956 w 4482645"/>
              <a:gd name="connsiteY42" fmla="*/ 5036659 h 5513991"/>
              <a:gd name="connsiteX43" fmla="*/ 4242847 w 4482645"/>
              <a:gd name="connsiteY43" fmla="*/ 5242987 h 5513991"/>
              <a:gd name="connsiteX44" fmla="*/ 4187554 w 4482645"/>
              <a:gd name="connsiteY44" fmla="*/ 5513970 h 5513991"/>
              <a:gd name="connsiteX45" fmla="*/ 298746 w 4482645"/>
              <a:gd name="connsiteY45" fmla="*/ 5249166 h 5513991"/>
              <a:gd name="connsiteX46" fmla="*/ 1462 w 4482645"/>
              <a:gd name="connsiteY46" fmla="*/ 5237777 h 5513991"/>
              <a:gd name="connsiteX47" fmla="*/ 7874 w 4482645"/>
              <a:gd name="connsiteY47" fmla="*/ 4977753 h 5513991"/>
              <a:gd name="connsiteX48" fmla="*/ 20715 w 4482645"/>
              <a:gd name="connsiteY48" fmla="*/ 4752822 h 5513991"/>
              <a:gd name="connsiteX49" fmla="*/ 222466 w 4482645"/>
              <a:gd name="connsiteY4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64488 w 4482645"/>
              <a:gd name="connsiteY8" fmla="*/ 563001 h 5513991"/>
              <a:gd name="connsiteX9" fmla="*/ 4450882 w 4482645"/>
              <a:gd name="connsiteY9" fmla="*/ 798696 h 5513991"/>
              <a:gd name="connsiteX10" fmla="*/ 4452595 w 4482645"/>
              <a:gd name="connsiteY10" fmla="*/ 803530 h 5513991"/>
              <a:gd name="connsiteX11" fmla="*/ 4450444 w 4482645"/>
              <a:gd name="connsiteY11" fmla="*/ 827361 h 5513991"/>
              <a:gd name="connsiteX12" fmla="*/ 4448844 w 4482645"/>
              <a:gd name="connsiteY12" fmla="*/ 835146 h 5513991"/>
              <a:gd name="connsiteX13" fmla="*/ 4442606 w 4482645"/>
              <a:gd name="connsiteY13" fmla="*/ 946777 h 5513991"/>
              <a:gd name="connsiteX14" fmla="*/ 4444683 w 4482645"/>
              <a:gd name="connsiteY14" fmla="*/ 947677 h 5513991"/>
              <a:gd name="connsiteX15" fmla="*/ 4444004 w 4482645"/>
              <a:gd name="connsiteY15" fmla="*/ 1082386 h 5513991"/>
              <a:gd name="connsiteX16" fmla="*/ 4443899 w 4482645"/>
              <a:gd name="connsiteY16" fmla="*/ 1140681 h 5513991"/>
              <a:gd name="connsiteX17" fmla="*/ 4448202 w 4482645"/>
              <a:gd name="connsiteY17" fmla="*/ 1161797 h 5513991"/>
              <a:gd name="connsiteX18" fmla="*/ 4451924 w 4482645"/>
              <a:gd name="connsiteY18" fmla="*/ 1373054 h 5513991"/>
              <a:gd name="connsiteX19" fmla="*/ 4455188 w 4482645"/>
              <a:gd name="connsiteY19" fmla="*/ 1376999 h 5513991"/>
              <a:gd name="connsiteX20" fmla="*/ 4458030 w 4482645"/>
              <a:gd name="connsiteY20" fmla="*/ 1389816 h 5513991"/>
              <a:gd name="connsiteX21" fmla="*/ 4443105 w 4482645"/>
              <a:gd name="connsiteY21" fmla="*/ 1450629 h 5513991"/>
              <a:gd name="connsiteX22" fmla="*/ 4432208 w 4482645"/>
              <a:gd name="connsiteY22" fmla="*/ 1524330 h 5513991"/>
              <a:gd name="connsiteX23" fmla="*/ 4427327 w 4482645"/>
              <a:gd name="connsiteY23" fmla="*/ 1535289 h 5513991"/>
              <a:gd name="connsiteX24" fmla="*/ 4412899 w 4482645"/>
              <a:gd name="connsiteY24" fmla="*/ 1607363 h 5513991"/>
              <a:gd name="connsiteX25" fmla="*/ 4409184 w 4482645"/>
              <a:gd name="connsiteY25" fmla="*/ 1645395 h 5513991"/>
              <a:gd name="connsiteX26" fmla="*/ 4412844 w 4482645"/>
              <a:gd name="connsiteY26" fmla="*/ 1649850 h 5513991"/>
              <a:gd name="connsiteX27" fmla="*/ 4411194 w 4482645"/>
              <a:gd name="connsiteY27" fmla="*/ 1661048 h 5513991"/>
              <a:gd name="connsiteX28" fmla="*/ 4413117 w 4482645"/>
              <a:gd name="connsiteY28" fmla="*/ 1681560 h 5513991"/>
              <a:gd name="connsiteX29" fmla="*/ 4401647 w 4482645"/>
              <a:gd name="connsiteY29" fmla="*/ 1716455 h 5513991"/>
              <a:gd name="connsiteX30" fmla="*/ 4391089 w 4482645"/>
              <a:gd name="connsiteY30" fmla="*/ 1868666 h 5513991"/>
              <a:gd name="connsiteX31" fmla="*/ 4399780 w 4482645"/>
              <a:gd name="connsiteY31" fmla="*/ 1892828 h 5513991"/>
              <a:gd name="connsiteX32" fmla="*/ 4402058 w 4482645"/>
              <a:gd name="connsiteY32" fmla="*/ 1943047 h 5513991"/>
              <a:gd name="connsiteX33" fmla="*/ 4401177 w 4482645"/>
              <a:gd name="connsiteY33" fmla="*/ 1976676 h 5513991"/>
              <a:gd name="connsiteX34" fmla="*/ 4400715 w 4482645"/>
              <a:gd name="connsiteY34" fmla="*/ 1981536 h 5513991"/>
              <a:gd name="connsiteX35" fmla="*/ 4391595 w 4482645"/>
              <a:gd name="connsiteY35" fmla="*/ 2021434 h 5513991"/>
              <a:gd name="connsiteX36" fmla="*/ 4394860 w 4482645"/>
              <a:gd name="connsiteY36" fmla="*/ 2025379 h 5513991"/>
              <a:gd name="connsiteX37" fmla="*/ 4397701 w 4482645"/>
              <a:gd name="connsiteY37" fmla="*/ 2038196 h 5513991"/>
              <a:gd name="connsiteX38" fmla="*/ 4392960 w 4482645"/>
              <a:gd name="connsiteY38" fmla="*/ 2048781 h 5513991"/>
              <a:gd name="connsiteX39" fmla="*/ 4382776 w 4482645"/>
              <a:gd name="connsiteY39" fmla="*/ 2099011 h 5513991"/>
              <a:gd name="connsiteX40" fmla="*/ 4375445 w 4482645"/>
              <a:gd name="connsiteY40" fmla="*/ 2148592 h 5513991"/>
              <a:gd name="connsiteX41" fmla="*/ 4243956 w 4482645"/>
              <a:gd name="connsiteY41" fmla="*/ 5036659 h 5513991"/>
              <a:gd name="connsiteX42" fmla="*/ 4242847 w 4482645"/>
              <a:gd name="connsiteY42" fmla="*/ 5242987 h 5513991"/>
              <a:gd name="connsiteX43" fmla="*/ 4187554 w 4482645"/>
              <a:gd name="connsiteY43" fmla="*/ 5513970 h 5513991"/>
              <a:gd name="connsiteX44" fmla="*/ 298746 w 4482645"/>
              <a:gd name="connsiteY44" fmla="*/ 5249166 h 5513991"/>
              <a:gd name="connsiteX45" fmla="*/ 1462 w 4482645"/>
              <a:gd name="connsiteY45" fmla="*/ 5237777 h 5513991"/>
              <a:gd name="connsiteX46" fmla="*/ 7874 w 4482645"/>
              <a:gd name="connsiteY46" fmla="*/ 4977753 h 5513991"/>
              <a:gd name="connsiteX47" fmla="*/ 20715 w 4482645"/>
              <a:gd name="connsiteY47" fmla="*/ 4752822 h 5513991"/>
              <a:gd name="connsiteX48" fmla="*/ 222466 w 4482645"/>
              <a:gd name="connsiteY4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400715 w 4482645"/>
              <a:gd name="connsiteY33" fmla="*/ 1981536 h 5513991"/>
              <a:gd name="connsiteX34" fmla="*/ 4391595 w 4482645"/>
              <a:gd name="connsiteY34" fmla="*/ 2021434 h 5513991"/>
              <a:gd name="connsiteX35" fmla="*/ 4394860 w 4482645"/>
              <a:gd name="connsiteY35" fmla="*/ 2025379 h 5513991"/>
              <a:gd name="connsiteX36" fmla="*/ 4397701 w 4482645"/>
              <a:gd name="connsiteY36" fmla="*/ 2038196 h 5513991"/>
              <a:gd name="connsiteX37" fmla="*/ 4392960 w 4482645"/>
              <a:gd name="connsiteY37" fmla="*/ 2048781 h 5513991"/>
              <a:gd name="connsiteX38" fmla="*/ 4382776 w 4482645"/>
              <a:gd name="connsiteY38" fmla="*/ 2099011 h 5513991"/>
              <a:gd name="connsiteX39" fmla="*/ 4375445 w 4482645"/>
              <a:gd name="connsiteY39" fmla="*/ 2148592 h 5513991"/>
              <a:gd name="connsiteX40" fmla="*/ 4243956 w 4482645"/>
              <a:gd name="connsiteY40" fmla="*/ 5036659 h 5513991"/>
              <a:gd name="connsiteX41" fmla="*/ 4242847 w 4482645"/>
              <a:gd name="connsiteY41" fmla="*/ 5242987 h 5513991"/>
              <a:gd name="connsiteX42" fmla="*/ 4187554 w 4482645"/>
              <a:gd name="connsiteY42" fmla="*/ 5513970 h 5513991"/>
              <a:gd name="connsiteX43" fmla="*/ 298746 w 4482645"/>
              <a:gd name="connsiteY43" fmla="*/ 5249166 h 5513991"/>
              <a:gd name="connsiteX44" fmla="*/ 1462 w 4482645"/>
              <a:gd name="connsiteY44" fmla="*/ 5237777 h 5513991"/>
              <a:gd name="connsiteX45" fmla="*/ 7874 w 4482645"/>
              <a:gd name="connsiteY45" fmla="*/ 4977753 h 5513991"/>
              <a:gd name="connsiteX46" fmla="*/ 20715 w 4482645"/>
              <a:gd name="connsiteY46" fmla="*/ 4752822 h 5513991"/>
              <a:gd name="connsiteX47" fmla="*/ 222466 w 4482645"/>
              <a:gd name="connsiteY4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400715 w 4482645"/>
              <a:gd name="connsiteY33" fmla="*/ 1981536 h 5513991"/>
              <a:gd name="connsiteX34" fmla="*/ 4394860 w 4482645"/>
              <a:gd name="connsiteY34" fmla="*/ 2025379 h 5513991"/>
              <a:gd name="connsiteX35" fmla="*/ 4397701 w 4482645"/>
              <a:gd name="connsiteY35" fmla="*/ 2038196 h 5513991"/>
              <a:gd name="connsiteX36" fmla="*/ 4392960 w 4482645"/>
              <a:gd name="connsiteY36" fmla="*/ 2048781 h 5513991"/>
              <a:gd name="connsiteX37" fmla="*/ 4382776 w 4482645"/>
              <a:gd name="connsiteY37" fmla="*/ 2099011 h 5513991"/>
              <a:gd name="connsiteX38" fmla="*/ 4375445 w 4482645"/>
              <a:gd name="connsiteY38" fmla="*/ 2148592 h 5513991"/>
              <a:gd name="connsiteX39" fmla="*/ 4243956 w 4482645"/>
              <a:gd name="connsiteY39" fmla="*/ 5036659 h 5513991"/>
              <a:gd name="connsiteX40" fmla="*/ 4242847 w 4482645"/>
              <a:gd name="connsiteY40" fmla="*/ 5242987 h 5513991"/>
              <a:gd name="connsiteX41" fmla="*/ 4187554 w 4482645"/>
              <a:gd name="connsiteY41" fmla="*/ 5513970 h 5513991"/>
              <a:gd name="connsiteX42" fmla="*/ 298746 w 4482645"/>
              <a:gd name="connsiteY42" fmla="*/ 5249166 h 5513991"/>
              <a:gd name="connsiteX43" fmla="*/ 1462 w 4482645"/>
              <a:gd name="connsiteY43" fmla="*/ 5237777 h 5513991"/>
              <a:gd name="connsiteX44" fmla="*/ 7874 w 4482645"/>
              <a:gd name="connsiteY44" fmla="*/ 4977753 h 5513991"/>
              <a:gd name="connsiteX45" fmla="*/ 20715 w 4482645"/>
              <a:gd name="connsiteY45" fmla="*/ 4752822 h 5513991"/>
              <a:gd name="connsiteX46" fmla="*/ 222466 w 4482645"/>
              <a:gd name="connsiteY4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394860 w 4482645"/>
              <a:gd name="connsiteY33" fmla="*/ 2025379 h 5513991"/>
              <a:gd name="connsiteX34" fmla="*/ 4397701 w 4482645"/>
              <a:gd name="connsiteY34" fmla="*/ 2038196 h 5513991"/>
              <a:gd name="connsiteX35" fmla="*/ 4392960 w 4482645"/>
              <a:gd name="connsiteY35" fmla="*/ 2048781 h 5513991"/>
              <a:gd name="connsiteX36" fmla="*/ 4382776 w 4482645"/>
              <a:gd name="connsiteY36" fmla="*/ 2099011 h 5513991"/>
              <a:gd name="connsiteX37" fmla="*/ 4375445 w 4482645"/>
              <a:gd name="connsiteY37" fmla="*/ 2148592 h 5513991"/>
              <a:gd name="connsiteX38" fmla="*/ 4243956 w 4482645"/>
              <a:gd name="connsiteY38" fmla="*/ 5036659 h 5513991"/>
              <a:gd name="connsiteX39" fmla="*/ 4242847 w 4482645"/>
              <a:gd name="connsiteY39" fmla="*/ 5242987 h 5513991"/>
              <a:gd name="connsiteX40" fmla="*/ 4187554 w 4482645"/>
              <a:gd name="connsiteY40" fmla="*/ 5513970 h 5513991"/>
              <a:gd name="connsiteX41" fmla="*/ 298746 w 4482645"/>
              <a:gd name="connsiteY41" fmla="*/ 5249166 h 5513991"/>
              <a:gd name="connsiteX42" fmla="*/ 1462 w 4482645"/>
              <a:gd name="connsiteY42" fmla="*/ 5237777 h 5513991"/>
              <a:gd name="connsiteX43" fmla="*/ 7874 w 4482645"/>
              <a:gd name="connsiteY43" fmla="*/ 4977753 h 5513991"/>
              <a:gd name="connsiteX44" fmla="*/ 20715 w 4482645"/>
              <a:gd name="connsiteY44" fmla="*/ 4752822 h 5513991"/>
              <a:gd name="connsiteX45" fmla="*/ 222466 w 4482645"/>
              <a:gd name="connsiteY4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401177 w 4482645"/>
              <a:gd name="connsiteY32" fmla="*/ 1976676 h 5513991"/>
              <a:gd name="connsiteX33" fmla="*/ 4394860 w 4482645"/>
              <a:gd name="connsiteY33" fmla="*/ 2025379 h 5513991"/>
              <a:gd name="connsiteX34" fmla="*/ 4397701 w 4482645"/>
              <a:gd name="connsiteY34" fmla="*/ 2038196 h 5513991"/>
              <a:gd name="connsiteX35" fmla="*/ 4392960 w 4482645"/>
              <a:gd name="connsiteY35" fmla="*/ 2048781 h 5513991"/>
              <a:gd name="connsiteX36" fmla="*/ 4375445 w 4482645"/>
              <a:gd name="connsiteY36" fmla="*/ 2148592 h 5513991"/>
              <a:gd name="connsiteX37" fmla="*/ 4243956 w 4482645"/>
              <a:gd name="connsiteY37" fmla="*/ 5036659 h 5513991"/>
              <a:gd name="connsiteX38" fmla="*/ 4242847 w 4482645"/>
              <a:gd name="connsiteY38" fmla="*/ 5242987 h 5513991"/>
              <a:gd name="connsiteX39" fmla="*/ 4187554 w 4482645"/>
              <a:gd name="connsiteY39" fmla="*/ 5513970 h 5513991"/>
              <a:gd name="connsiteX40" fmla="*/ 298746 w 4482645"/>
              <a:gd name="connsiteY40" fmla="*/ 5249166 h 5513991"/>
              <a:gd name="connsiteX41" fmla="*/ 1462 w 4482645"/>
              <a:gd name="connsiteY41" fmla="*/ 5237777 h 5513991"/>
              <a:gd name="connsiteX42" fmla="*/ 7874 w 4482645"/>
              <a:gd name="connsiteY42" fmla="*/ 4977753 h 5513991"/>
              <a:gd name="connsiteX43" fmla="*/ 20715 w 4482645"/>
              <a:gd name="connsiteY43" fmla="*/ 4752822 h 5513991"/>
              <a:gd name="connsiteX44" fmla="*/ 222466 w 4482645"/>
              <a:gd name="connsiteY4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399780 w 4482645"/>
              <a:gd name="connsiteY30" fmla="*/ 1892828 h 5513991"/>
              <a:gd name="connsiteX31" fmla="*/ 4402058 w 4482645"/>
              <a:gd name="connsiteY31" fmla="*/ 1943047 h 5513991"/>
              <a:gd name="connsiteX32" fmla="*/ 4394860 w 4482645"/>
              <a:gd name="connsiteY32" fmla="*/ 2025379 h 5513991"/>
              <a:gd name="connsiteX33" fmla="*/ 4397701 w 4482645"/>
              <a:gd name="connsiteY33" fmla="*/ 2038196 h 5513991"/>
              <a:gd name="connsiteX34" fmla="*/ 4392960 w 4482645"/>
              <a:gd name="connsiteY34" fmla="*/ 2048781 h 5513991"/>
              <a:gd name="connsiteX35" fmla="*/ 4375445 w 4482645"/>
              <a:gd name="connsiteY35" fmla="*/ 2148592 h 5513991"/>
              <a:gd name="connsiteX36" fmla="*/ 4243956 w 4482645"/>
              <a:gd name="connsiteY36" fmla="*/ 5036659 h 5513991"/>
              <a:gd name="connsiteX37" fmla="*/ 4242847 w 4482645"/>
              <a:gd name="connsiteY37" fmla="*/ 5242987 h 5513991"/>
              <a:gd name="connsiteX38" fmla="*/ 4187554 w 4482645"/>
              <a:gd name="connsiteY38" fmla="*/ 5513970 h 5513991"/>
              <a:gd name="connsiteX39" fmla="*/ 298746 w 4482645"/>
              <a:gd name="connsiteY39" fmla="*/ 5249166 h 5513991"/>
              <a:gd name="connsiteX40" fmla="*/ 1462 w 4482645"/>
              <a:gd name="connsiteY40" fmla="*/ 5237777 h 5513991"/>
              <a:gd name="connsiteX41" fmla="*/ 7874 w 4482645"/>
              <a:gd name="connsiteY41" fmla="*/ 4977753 h 5513991"/>
              <a:gd name="connsiteX42" fmla="*/ 20715 w 4482645"/>
              <a:gd name="connsiteY42" fmla="*/ 4752822 h 5513991"/>
              <a:gd name="connsiteX43" fmla="*/ 222466 w 4482645"/>
              <a:gd name="connsiteY4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402058 w 4482645"/>
              <a:gd name="connsiteY30" fmla="*/ 1943047 h 5513991"/>
              <a:gd name="connsiteX31" fmla="*/ 4394860 w 4482645"/>
              <a:gd name="connsiteY31" fmla="*/ 2025379 h 5513991"/>
              <a:gd name="connsiteX32" fmla="*/ 4397701 w 4482645"/>
              <a:gd name="connsiteY32" fmla="*/ 2038196 h 5513991"/>
              <a:gd name="connsiteX33" fmla="*/ 4392960 w 4482645"/>
              <a:gd name="connsiteY33" fmla="*/ 2048781 h 5513991"/>
              <a:gd name="connsiteX34" fmla="*/ 4375445 w 4482645"/>
              <a:gd name="connsiteY34" fmla="*/ 2148592 h 5513991"/>
              <a:gd name="connsiteX35" fmla="*/ 4243956 w 4482645"/>
              <a:gd name="connsiteY35" fmla="*/ 5036659 h 5513991"/>
              <a:gd name="connsiteX36" fmla="*/ 4242847 w 4482645"/>
              <a:gd name="connsiteY36" fmla="*/ 5242987 h 5513991"/>
              <a:gd name="connsiteX37" fmla="*/ 4187554 w 4482645"/>
              <a:gd name="connsiteY37" fmla="*/ 5513970 h 5513991"/>
              <a:gd name="connsiteX38" fmla="*/ 298746 w 4482645"/>
              <a:gd name="connsiteY38" fmla="*/ 5249166 h 5513991"/>
              <a:gd name="connsiteX39" fmla="*/ 1462 w 4482645"/>
              <a:gd name="connsiteY39" fmla="*/ 5237777 h 5513991"/>
              <a:gd name="connsiteX40" fmla="*/ 7874 w 4482645"/>
              <a:gd name="connsiteY40" fmla="*/ 4977753 h 5513991"/>
              <a:gd name="connsiteX41" fmla="*/ 20715 w 4482645"/>
              <a:gd name="connsiteY41" fmla="*/ 4752822 h 5513991"/>
              <a:gd name="connsiteX42" fmla="*/ 222466 w 4482645"/>
              <a:gd name="connsiteY4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13117 w 4482645"/>
              <a:gd name="connsiteY27" fmla="*/ 1681560 h 5513991"/>
              <a:gd name="connsiteX28" fmla="*/ 4401647 w 4482645"/>
              <a:gd name="connsiteY28" fmla="*/ 1716455 h 5513991"/>
              <a:gd name="connsiteX29" fmla="*/ 4391089 w 4482645"/>
              <a:gd name="connsiteY29" fmla="*/ 1868666 h 5513991"/>
              <a:gd name="connsiteX30" fmla="*/ 4402058 w 4482645"/>
              <a:gd name="connsiteY30" fmla="*/ 1943047 h 5513991"/>
              <a:gd name="connsiteX31" fmla="*/ 4394860 w 4482645"/>
              <a:gd name="connsiteY31" fmla="*/ 2025379 h 5513991"/>
              <a:gd name="connsiteX32" fmla="*/ 4397701 w 4482645"/>
              <a:gd name="connsiteY32" fmla="*/ 2038196 h 5513991"/>
              <a:gd name="connsiteX33" fmla="*/ 4375445 w 4482645"/>
              <a:gd name="connsiteY33" fmla="*/ 2148592 h 5513991"/>
              <a:gd name="connsiteX34" fmla="*/ 4243956 w 4482645"/>
              <a:gd name="connsiteY34" fmla="*/ 5036659 h 5513991"/>
              <a:gd name="connsiteX35" fmla="*/ 4242847 w 4482645"/>
              <a:gd name="connsiteY35" fmla="*/ 5242987 h 5513991"/>
              <a:gd name="connsiteX36" fmla="*/ 4187554 w 4482645"/>
              <a:gd name="connsiteY36" fmla="*/ 5513970 h 5513991"/>
              <a:gd name="connsiteX37" fmla="*/ 298746 w 4482645"/>
              <a:gd name="connsiteY37" fmla="*/ 5249166 h 5513991"/>
              <a:gd name="connsiteX38" fmla="*/ 1462 w 4482645"/>
              <a:gd name="connsiteY38" fmla="*/ 5237777 h 5513991"/>
              <a:gd name="connsiteX39" fmla="*/ 7874 w 4482645"/>
              <a:gd name="connsiteY39" fmla="*/ 4977753 h 5513991"/>
              <a:gd name="connsiteX40" fmla="*/ 20715 w 4482645"/>
              <a:gd name="connsiteY40" fmla="*/ 4752822 h 5513991"/>
              <a:gd name="connsiteX41" fmla="*/ 222466 w 4482645"/>
              <a:gd name="connsiteY4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11194 w 4482645"/>
              <a:gd name="connsiteY26" fmla="*/ 1661048 h 5513991"/>
              <a:gd name="connsiteX27" fmla="*/ 4401647 w 4482645"/>
              <a:gd name="connsiteY27" fmla="*/ 1716455 h 5513991"/>
              <a:gd name="connsiteX28" fmla="*/ 4391089 w 4482645"/>
              <a:gd name="connsiteY28" fmla="*/ 1868666 h 5513991"/>
              <a:gd name="connsiteX29" fmla="*/ 4402058 w 4482645"/>
              <a:gd name="connsiteY29" fmla="*/ 1943047 h 5513991"/>
              <a:gd name="connsiteX30" fmla="*/ 4394860 w 4482645"/>
              <a:gd name="connsiteY30" fmla="*/ 2025379 h 5513991"/>
              <a:gd name="connsiteX31" fmla="*/ 4397701 w 4482645"/>
              <a:gd name="connsiteY31" fmla="*/ 2038196 h 5513991"/>
              <a:gd name="connsiteX32" fmla="*/ 4375445 w 4482645"/>
              <a:gd name="connsiteY32" fmla="*/ 2148592 h 5513991"/>
              <a:gd name="connsiteX33" fmla="*/ 4243956 w 4482645"/>
              <a:gd name="connsiteY33" fmla="*/ 5036659 h 5513991"/>
              <a:gd name="connsiteX34" fmla="*/ 4242847 w 4482645"/>
              <a:gd name="connsiteY34" fmla="*/ 5242987 h 5513991"/>
              <a:gd name="connsiteX35" fmla="*/ 4187554 w 4482645"/>
              <a:gd name="connsiteY35" fmla="*/ 5513970 h 5513991"/>
              <a:gd name="connsiteX36" fmla="*/ 298746 w 4482645"/>
              <a:gd name="connsiteY36" fmla="*/ 5249166 h 5513991"/>
              <a:gd name="connsiteX37" fmla="*/ 1462 w 4482645"/>
              <a:gd name="connsiteY37" fmla="*/ 5237777 h 5513991"/>
              <a:gd name="connsiteX38" fmla="*/ 7874 w 4482645"/>
              <a:gd name="connsiteY38" fmla="*/ 4977753 h 5513991"/>
              <a:gd name="connsiteX39" fmla="*/ 20715 w 4482645"/>
              <a:gd name="connsiteY39" fmla="*/ 4752822 h 5513991"/>
              <a:gd name="connsiteX40" fmla="*/ 222466 w 4482645"/>
              <a:gd name="connsiteY4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12844 w 4482645"/>
              <a:gd name="connsiteY25" fmla="*/ 1649850 h 5513991"/>
              <a:gd name="connsiteX26" fmla="*/ 4401647 w 4482645"/>
              <a:gd name="connsiteY26" fmla="*/ 1716455 h 5513991"/>
              <a:gd name="connsiteX27" fmla="*/ 4391089 w 4482645"/>
              <a:gd name="connsiteY27" fmla="*/ 1868666 h 5513991"/>
              <a:gd name="connsiteX28" fmla="*/ 4402058 w 4482645"/>
              <a:gd name="connsiteY28" fmla="*/ 1943047 h 5513991"/>
              <a:gd name="connsiteX29" fmla="*/ 4394860 w 4482645"/>
              <a:gd name="connsiteY29" fmla="*/ 2025379 h 5513991"/>
              <a:gd name="connsiteX30" fmla="*/ 4397701 w 4482645"/>
              <a:gd name="connsiteY30" fmla="*/ 2038196 h 5513991"/>
              <a:gd name="connsiteX31" fmla="*/ 4375445 w 4482645"/>
              <a:gd name="connsiteY31" fmla="*/ 2148592 h 5513991"/>
              <a:gd name="connsiteX32" fmla="*/ 4243956 w 4482645"/>
              <a:gd name="connsiteY32" fmla="*/ 5036659 h 5513991"/>
              <a:gd name="connsiteX33" fmla="*/ 4242847 w 4482645"/>
              <a:gd name="connsiteY33" fmla="*/ 5242987 h 5513991"/>
              <a:gd name="connsiteX34" fmla="*/ 4187554 w 4482645"/>
              <a:gd name="connsiteY34" fmla="*/ 5513970 h 5513991"/>
              <a:gd name="connsiteX35" fmla="*/ 298746 w 4482645"/>
              <a:gd name="connsiteY35" fmla="*/ 5249166 h 5513991"/>
              <a:gd name="connsiteX36" fmla="*/ 1462 w 4482645"/>
              <a:gd name="connsiteY36" fmla="*/ 5237777 h 5513991"/>
              <a:gd name="connsiteX37" fmla="*/ 7874 w 4482645"/>
              <a:gd name="connsiteY37" fmla="*/ 4977753 h 5513991"/>
              <a:gd name="connsiteX38" fmla="*/ 20715 w 4482645"/>
              <a:gd name="connsiteY38" fmla="*/ 4752822 h 5513991"/>
              <a:gd name="connsiteX39" fmla="*/ 222466 w 4482645"/>
              <a:gd name="connsiteY3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9184 w 4482645"/>
              <a:gd name="connsiteY24" fmla="*/ 1645395 h 5513991"/>
              <a:gd name="connsiteX25" fmla="*/ 4401647 w 4482645"/>
              <a:gd name="connsiteY25" fmla="*/ 1716455 h 5513991"/>
              <a:gd name="connsiteX26" fmla="*/ 4391089 w 4482645"/>
              <a:gd name="connsiteY26" fmla="*/ 1868666 h 5513991"/>
              <a:gd name="connsiteX27" fmla="*/ 4402058 w 4482645"/>
              <a:gd name="connsiteY27" fmla="*/ 1943047 h 5513991"/>
              <a:gd name="connsiteX28" fmla="*/ 4394860 w 4482645"/>
              <a:gd name="connsiteY28" fmla="*/ 2025379 h 5513991"/>
              <a:gd name="connsiteX29" fmla="*/ 4397701 w 4482645"/>
              <a:gd name="connsiteY29" fmla="*/ 2038196 h 5513991"/>
              <a:gd name="connsiteX30" fmla="*/ 4375445 w 4482645"/>
              <a:gd name="connsiteY30" fmla="*/ 2148592 h 5513991"/>
              <a:gd name="connsiteX31" fmla="*/ 4243956 w 4482645"/>
              <a:gd name="connsiteY31" fmla="*/ 5036659 h 5513991"/>
              <a:gd name="connsiteX32" fmla="*/ 4242847 w 4482645"/>
              <a:gd name="connsiteY32" fmla="*/ 5242987 h 5513991"/>
              <a:gd name="connsiteX33" fmla="*/ 4187554 w 4482645"/>
              <a:gd name="connsiteY33" fmla="*/ 5513970 h 5513991"/>
              <a:gd name="connsiteX34" fmla="*/ 298746 w 4482645"/>
              <a:gd name="connsiteY34" fmla="*/ 5249166 h 5513991"/>
              <a:gd name="connsiteX35" fmla="*/ 1462 w 4482645"/>
              <a:gd name="connsiteY35" fmla="*/ 5237777 h 5513991"/>
              <a:gd name="connsiteX36" fmla="*/ 7874 w 4482645"/>
              <a:gd name="connsiteY36" fmla="*/ 4977753 h 5513991"/>
              <a:gd name="connsiteX37" fmla="*/ 20715 w 4482645"/>
              <a:gd name="connsiteY37" fmla="*/ 4752822 h 5513991"/>
              <a:gd name="connsiteX38" fmla="*/ 222466 w 4482645"/>
              <a:gd name="connsiteY3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12899 w 4482645"/>
              <a:gd name="connsiteY23" fmla="*/ 1607363 h 5513991"/>
              <a:gd name="connsiteX24" fmla="*/ 4401647 w 4482645"/>
              <a:gd name="connsiteY24" fmla="*/ 1716455 h 5513991"/>
              <a:gd name="connsiteX25" fmla="*/ 4391089 w 4482645"/>
              <a:gd name="connsiteY25" fmla="*/ 1868666 h 5513991"/>
              <a:gd name="connsiteX26" fmla="*/ 4402058 w 4482645"/>
              <a:gd name="connsiteY26" fmla="*/ 1943047 h 5513991"/>
              <a:gd name="connsiteX27" fmla="*/ 4394860 w 4482645"/>
              <a:gd name="connsiteY27" fmla="*/ 2025379 h 5513991"/>
              <a:gd name="connsiteX28" fmla="*/ 4397701 w 4482645"/>
              <a:gd name="connsiteY28" fmla="*/ 2038196 h 5513991"/>
              <a:gd name="connsiteX29" fmla="*/ 4375445 w 4482645"/>
              <a:gd name="connsiteY29" fmla="*/ 2148592 h 5513991"/>
              <a:gd name="connsiteX30" fmla="*/ 4243956 w 4482645"/>
              <a:gd name="connsiteY30" fmla="*/ 5036659 h 5513991"/>
              <a:gd name="connsiteX31" fmla="*/ 4242847 w 4482645"/>
              <a:gd name="connsiteY31" fmla="*/ 5242987 h 5513991"/>
              <a:gd name="connsiteX32" fmla="*/ 4187554 w 4482645"/>
              <a:gd name="connsiteY32" fmla="*/ 5513970 h 5513991"/>
              <a:gd name="connsiteX33" fmla="*/ 298746 w 4482645"/>
              <a:gd name="connsiteY33" fmla="*/ 5249166 h 5513991"/>
              <a:gd name="connsiteX34" fmla="*/ 1462 w 4482645"/>
              <a:gd name="connsiteY34" fmla="*/ 5237777 h 5513991"/>
              <a:gd name="connsiteX35" fmla="*/ 7874 w 4482645"/>
              <a:gd name="connsiteY35" fmla="*/ 4977753 h 5513991"/>
              <a:gd name="connsiteX36" fmla="*/ 20715 w 4482645"/>
              <a:gd name="connsiteY36" fmla="*/ 4752822 h 5513991"/>
              <a:gd name="connsiteX37" fmla="*/ 222466 w 4482645"/>
              <a:gd name="connsiteY3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43105 w 4482645"/>
              <a:gd name="connsiteY20" fmla="*/ 1450629 h 5513991"/>
              <a:gd name="connsiteX21" fmla="*/ 4432208 w 4482645"/>
              <a:gd name="connsiteY21" fmla="*/ 1524330 h 5513991"/>
              <a:gd name="connsiteX22" fmla="*/ 4427327 w 4482645"/>
              <a:gd name="connsiteY22" fmla="*/ 1535289 h 5513991"/>
              <a:gd name="connsiteX23" fmla="*/ 4401647 w 4482645"/>
              <a:gd name="connsiteY23" fmla="*/ 1716455 h 5513991"/>
              <a:gd name="connsiteX24" fmla="*/ 4391089 w 4482645"/>
              <a:gd name="connsiteY24" fmla="*/ 1868666 h 5513991"/>
              <a:gd name="connsiteX25" fmla="*/ 4402058 w 4482645"/>
              <a:gd name="connsiteY25" fmla="*/ 1943047 h 5513991"/>
              <a:gd name="connsiteX26" fmla="*/ 4394860 w 4482645"/>
              <a:gd name="connsiteY26" fmla="*/ 2025379 h 5513991"/>
              <a:gd name="connsiteX27" fmla="*/ 4397701 w 4482645"/>
              <a:gd name="connsiteY27" fmla="*/ 2038196 h 5513991"/>
              <a:gd name="connsiteX28" fmla="*/ 4375445 w 4482645"/>
              <a:gd name="connsiteY28" fmla="*/ 2148592 h 5513991"/>
              <a:gd name="connsiteX29" fmla="*/ 4243956 w 4482645"/>
              <a:gd name="connsiteY29" fmla="*/ 5036659 h 5513991"/>
              <a:gd name="connsiteX30" fmla="*/ 4242847 w 4482645"/>
              <a:gd name="connsiteY30" fmla="*/ 5242987 h 5513991"/>
              <a:gd name="connsiteX31" fmla="*/ 4187554 w 4482645"/>
              <a:gd name="connsiteY31" fmla="*/ 5513970 h 5513991"/>
              <a:gd name="connsiteX32" fmla="*/ 298746 w 4482645"/>
              <a:gd name="connsiteY32" fmla="*/ 5249166 h 5513991"/>
              <a:gd name="connsiteX33" fmla="*/ 1462 w 4482645"/>
              <a:gd name="connsiteY33" fmla="*/ 5237777 h 5513991"/>
              <a:gd name="connsiteX34" fmla="*/ 7874 w 4482645"/>
              <a:gd name="connsiteY34" fmla="*/ 4977753 h 5513991"/>
              <a:gd name="connsiteX35" fmla="*/ 20715 w 4482645"/>
              <a:gd name="connsiteY35" fmla="*/ 4752822 h 5513991"/>
              <a:gd name="connsiteX36" fmla="*/ 222466 w 4482645"/>
              <a:gd name="connsiteY3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32208 w 4482645"/>
              <a:gd name="connsiteY20" fmla="*/ 1524330 h 5513991"/>
              <a:gd name="connsiteX21" fmla="*/ 4427327 w 4482645"/>
              <a:gd name="connsiteY21" fmla="*/ 1535289 h 5513991"/>
              <a:gd name="connsiteX22" fmla="*/ 4401647 w 4482645"/>
              <a:gd name="connsiteY22" fmla="*/ 1716455 h 5513991"/>
              <a:gd name="connsiteX23" fmla="*/ 4391089 w 4482645"/>
              <a:gd name="connsiteY23" fmla="*/ 1868666 h 5513991"/>
              <a:gd name="connsiteX24" fmla="*/ 4402058 w 4482645"/>
              <a:gd name="connsiteY24" fmla="*/ 1943047 h 5513991"/>
              <a:gd name="connsiteX25" fmla="*/ 4394860 w 4482645"/>
              <a:gd name="connsiteY25" fmla="*/ 2025379 h 5513991"/>
              <a:gd name="connsiteX26" fmla="*/ 4397701 w 4482645"/>
              <a:gd name="connsiteY26" fmla="*/ 2038196 h 5513991"/>
              <a:gd name="connsiteX27" fmla="*/ 4375445 w 4482645"/>
              <a:gd name="connsiteY27" fmla="*/ 2148592 h 5513991"/>
              <a:gd name="connsiteX28" fmla="*/ 4243956 w 4482645"/>
              <a:gd name="connsiteY28" fmla="*/ 5036659 h 5513991"/>
              <a:gd name="connsiteX29" fmla="*/ 4242847 w 4482645"/>
              <a:gd name="connsiteY29" fmla="*/ 5242987 h 5513991"/>
              <a:gd name="connsiteX30" fmla="*/ 4187554 w 4482645"/>
              <a:gd name="connsiteY30" fmla="*/ 5513970 h 5513991"/>
              <a:gd name="connsiteX31" fmla="*/ 298746 w 4482645"/>
              <a:gd name="connsiteY31" fmla="*/ 5249166 h 5513991"/>
              <a:gd name="connsiteX32" fmla="*/ 1462 w 4482645"/>
              <a:gd name="connsiteY32" fmla="*/ 5237777 h 5513991"/>
              <a:gd name="connsiteX33" fmla="*/ 7874 w 4482645"/>
              <a:gd name="connsiteY33" fmla="*/ 4977753 h 5513991"/>
              <a:gd name="connsiteX34" fmla="*/ 20715 w 4482645"/>
              <a:gd name="connsiteY34" fmla="*/ 4752822 h 5513991"/>
              <a:gd name="connsiteX35" fmla="*/ 222466 w 4482645"/>
              <a:gd name="connsiteY3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8844 w 4482645"/>
              <a:gd name="connsiteY11" fmla="*/ 835146 h 5513991"/>
              <a:gd name="connsiteX12" fmla="*/ 4442606 w 4482645"/>
              <a:gd name="connsiteY12" fmla="*/ 946777 h 5513991"/>
              <a:gd name="connsiteX13" fmla="*/ 4444683 w 4482645"/>
              <a:gd name="connsiteY13" fmla="*/ 947677 h 5513991"/>
              <a:gd name="connsiteX14" fmla="*/ 4444004 w 4482645"/>
              <a:gd name="connsiteY14" fmla="*/ 1082386 h 5513991"/>
              <a:gd name="connsiteX15" fmla="*/ 4443899 w 4482645"/>
              <a:gd name="connsiteY15" fmla="*/ 1140681 h 5513991"/>
              <a:gd name="connsiteX16" fmla="*/ 4448202 w 4482645"/>
              <a:gd name="connsiteY16" fmla="*/ 1161797 h 5513991"/>
              <a:gd name="connsiteX17" fmla="*/ 4451924 w 4482645"/>
              <a:gd name="connsiteY17" fmla="*/ 1373054 h 5513991"/>
              <a:gd name="connsiteX18" fmla="*/ 4455188 w 4482645"/>
              <a:gd name="connsiteY18" fmla="*/ 1376999 h 5513991"/>
              <a:gd name="connsiteX19" fmla="*/ 4458030 w 4482645"/>
              <a:gd name="connsiteY19" fmla="*/ 1389816 h 5513991"/>
              <a:gd name="connsiteX20" fmla="*/ 4432208 w 4482645"/>
              <a:gd name="connsiteY20" fmla="*/ 1524330 h 5513991"/>
              <a:gd name="connsiteX21" fmla="*/ 4427327 w 4482645"/>
              <a:gd name="connsiteY21" fmla="*/ 1535289 h 5513991"/>
              <a:gd name="connsiteX22" fmla="*/ 4391089 w 4482645"/>
              <a:gd name="connsiteY22" fmla="*/ 1868666 h 5513991"/>
              <a:gd name="connsiteX23" fmla="*/ 4402058 w 4482645"/>
              <a:gd name="connsiteY23" fmla="*/ 1943047 h 5513991"/>
              <a:gd name="connsiteX24" fmla="*/ 4394860 w 4482645"/>
              <a:gd name="connsiteY24" fmla="*/ 2025379 h 5513991"/>
              <a:gd name="connsiteX25" fmla="*/ 4397701 w 4482645"/>
              <a:gd name="connsiteY25" fmla="*/ 2038196 h 5513991"/>
              <a:gd name="connsiteX26" fmla="*/ 4375445 w 4482645"/>
              <a:gd name="connsiteY26" fmla="*/ 2148592 h 5513991"/>
              <a:gd name="connsiteX27" fmla="*/ 4243956 w 4482645"/>
              <a:gd name="connsiteY27" fmla="*/ 5036659 h 5513991"/>
              <a:gd name="connsiteX28" fmla="*/ 4242847 w 4482645"/>
              <a:gd name="connsiteY28" fmla="*/ 5242987 h 5513991"/>
              <a:gd name="connsiteX29" fmla="*/ 4187554 w 4482645"/>
              <a:gd name="connsiteY29" fmla="*/ 5513970 h 5513991"/>
              <a:gd name="connsiteX30" fmla="*/ 298746 w 4482645"/>
              <a:gd name="connsiteY30" fmla="*/ 5249166 h 5513991"/>
              <a:gd name="connsiteX31" fmla="*/ 1462 w 4482645"/>
              <a:gd name="connsiteY31" fmla="*/ 5237777 h 5513991"/>
              <a:gd name="connsiteX32" fmla="*/ 7874 w 4482645"/>
              <a:gd name="connsiteY32" fmla="*/ 4977753 h 5513991"/>
              <a:gd name="connsiteX33" fmla="*/ 20715 w 4482645"/>
              <a:gd name="connsiteY33" fmla="*/ 4752822 h 5513991"/>
              <a:gd name="connsiteX34" fmla="*/ 222466 w 4482645"/>
              <a:gd name="connsiteY3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50444 w 4482645"/>
              <a:gd name="connsiteY10" fmla="*/ 827361 h 5513991"/>
              <a:gd name="connsiteX11" fmla="*/ 4442606 w 4482645"/>
              <a:gd name="connsiteY11" fmla="*/ 946777 h 5513991"/>
              <a:gd name="connsiteX12" fmla="*/ 4444683 w 4482645"/>
              <a:gd name="connsiteY12" fmla="*/ 947677 h 5513991"/>
              <a:gd name="connsiteX13" fmla="*/ 4444004 w 4482645"/>
              <a:gd name="connsiteY13" fmla="*/ 1082386 h 5513991"/>
              <a:gd name="connsiteX14" fmla="*/ 4443899 w 4482645"/>
              <a:gd name="connsiteY14" fmla="*/ 1140681 h 5513991"/>
              <a:gd name="connsiteX15" fmla="*/ 4448202 w 4482645"/>
              <a:gd name="connsiteY15" fmla="*/ 1161797 h 5513991"/>
              <a:gd name="connsiteX16" fmla="*/ 4451924 w 4482645"/>
              <a:gd name="connsiteY16" fmla="*/ 1373054 h 5513991"/>
              <a:gd name="connsiteX17" fmla="*/ 4455188 w 4482645"/>
              <a:gd name="connsiteY17" fmla="*/ 1376999 h 5513991"/>
              <a:gd name="connsiteX18" fmla="*/ 4458030 w 4482645"/>
              <a:gd name="connsiteY18" fmla="*/ 1389816 h 5513991"/>
              <a:gd name="connsiteX19" fmla="*/ 4432208 w 4482645"/>
              <a:gd name="connsiteY19" fmla="*/ 1524330 h 5513991"/>
              <a:gd name="connsiteX20" fmla="*/ 4427327 w 4482645"/>
              <a:gd name="connsiteY20" fmla="*/ 1535289 h 5513991"/>
              <a:gd name="connsiteX21" fmla="*/ 4391089 w 4482645"/>
              <a:gd name="connsiteY21" fmla="*/ 1868666 h 5513991"/>
              <a:gd name="connsiteX22" fmla="*/ 4402058 w 4482645"/>
              <a:gd name="connsiteY22" fmla="*/ 1943047 h 5513991"/>
              <a:gd name="connsiteX23" fmla="*/ 4394860 w 4482645"/>
              <a:gd name="connsiteY23" fmla="*/ 2025379 h 5513991"/>
              <a:gd name="connsiteX24" fmla="*/ 4397701 w 4482645"/>
              <a:gd name="connsiteY24" fmla="*/ 2038196 h 5513991"/>
              <a:gd name="connsiteX25" fmla="*/ 4375445 w 4482645"/>
              <a:gd name="connsiteY25" fmla="*/ 2148592 h 5513991"/>
              <a:gd name="connsiteX26" fmla="*/ 4243956 w 4482645"/>
              <a:gd name="connsiteY26" fmla="*/ 5036659 h 5513991"/>
              <a:gd name="connsiteX27" fmla="*/ 4242847 w 4482645"/>
              <a:gd name="connsiteY27" fmla="*/ 5242987 h 5513991"/>
              <a:gd name="connsiteX28" fmla="*/ 4187554 w 4482645"/>
              <a:gd name="connsiteY28" fmla="*/ 5513970 h 5513991"/>
              <a:gd name="connsiteX29" fmla="*/ 298746 w 4482645"/>
              <a:gd name="connsiteY29" fmla="*/ 5249166 h 5513991"/>
              <a:gd name="connsiteX30" fmla="*/ 1462 w 4482645"/>
              <a:gd name="connsiteY30" fmla="*/ 5237777 h 5513991"/>
              <a:gd name="connsiteX31" fmla="*/ 7874 w 4482645"/>
              <a:gd name="connsiteY31" fmla="*/ 4977753 h 5513991"/>
              <a:gd name="connsiteX32" fmla="*/ 20715 w 4482645"/>
              <a:gd name="connsiteY32" fmla="*/ 4752822 h 5513991"/>
              <a:gd name="connsiteX33" fmla="*/ 222466 w 4482645"/>
              <a:gd name="connsiteY3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52595 w 4482645"/>
              <a:gd name="connsiteY9" fmla="*/ 803530 h 5513991"/>
              <a:gd name="connsiteX10" fmla="*/ 4442606 w 4482645"/>
              <a:gd name="connsiteY10" fmla="*/ 946777 h 5513991"/>
              <a:gd name="connsiteX11" fmla="*/ 4444683 w 4482645"/>
              <a:gd name="connsiteY11" fmla="*/ 947677 h 5513991"/>
              <a:gd name="connsiteX12" fmla="*/ 4444004 w 4482645"/>
              <a:gd name="connsiteY12" fmla="*/ 1082386 h 5513991"/>
              <a:gd name="connsiteX13" fmla="*/ 4443899 w 4482645"/>
              <a:gd name="connsiteY13" fmla="*/ 1140681 h 5513991"/>
              <a:gd name="connsiteX14" fmla="*/ 4448202 w 4482645"/>
              <a:gd name="connsiteY14" fmla="*/ 1161797 h 5513991"/>
              <a:gd name="connsiteX15" fmla="*/ 4451924 w 4482645"/>
              <a:gd name="connsiteY15" fmla="*/ 1373054 h 5513991"/>
              <a:gd name="connsiteX16" fmla="*/ 4455188 w 4482645"/>
              <a:gd name="connsiteY16" fmla="*/ 1376999 h 5513991"/>
              <a:gd name="connsiteX17" fmla="*/ 4458030 w 4482645"/>
              <a:gd name="connsiteY17" fmla="*/ 1389816 h 5513991"/>
              <a:gd name="connsiteX18" fmla="*/ 4432208 w 4482645"/>
              <a:gd name="connsiteY18" fmla="*/ 1524330 h 5513991"/>
              <a:gd name="connsiteX19" fmla="*/ 4427327 w 4482645"/>
              <a:gd name="connsiteY19" fmla="*/ 1535289 h 5513991"/>
              <a:gd name="connsiteX20" fmla="*/ 4391089 w 4482645"/>
              <a:gd name="connsiteY20" fmla="*/ 1868666 h 5513991"/>
              <a:gd name="connsiteX21" fmla="*/ 4402058 w 4482645"/>
              <a:gd name="connsiteY21" fmla="*/ 1943047 h 5513991"/>
              <a:gd name="connsiteX22" fmla="*/ 4394860 w 4482645"/>
              <a:gd name="connsiteY22" fmla="*/ 2025379 h 5513991"/>
              <a:gd name="connsiteX23" fmla="*/ 4397701 w 4482645"/>
              <a:gd name="connsiteY23" fmla="*/ 2038196 h 5513991"/>
              <a:gd name="connsiteX24" fmla="*/ 4375445 w 4482645"/>
              <a:gd name="connsiteY24" fmla="*/ 2148592 h 5513991"/>
              <a:gd name="connsiteX25" fmla="*/ 4243956 w 4482645"/>
              <a:gd name="connsiteY25" fmla="*/ 5036659 h 5513991"/>
              <a:gd name="connsiteX26" fmla="*/ 4242847 w 4482645"/>
              <a:gd name="connsiteY26" fmla="*/ 5242987 h 5513991"/>
              <a:gd name="connsiteX27" fmla="*/ 4187554 w 4482645"/>
              <a:gd name="connsiteY27" fmla="*/ 5513970 h 5513991"/>
              <a:gd name="connsiteX28" fmla="*/ 298746 w 4482645"/>
              <a:gd name="connsiteY28" fmla="*/ 5249166 h 5513991"/>
              <a:gd name="connsiteX29" fmla="*/ 1462 w 4482645"/>
              <a:gd name="connsiteY29" fmla="*/ 5237777 h 5513991"/>
              <a:gd name="connsiteX30" fmla="*/ 7874 w 4482645"/>
              <a:gd name="connsiteY30" fmla="*/ 4977753 h 5513991"/>
              <a:gd name="connsiteX31" fmla="*/ 20715 w 4482645"/>
              <a:gd name="connsiteY31" fmla="*/ 4752822 h 5513991"/>
              <a:gd name="connsiteX32" fmla="*/ 222466 w 4482645"/>
              <a:gd name="connsiteY32"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50882 w 4482645"/>
              <a:gd name="connsiteY8" fmla="*/ 798696 h 5513991"/>
              <a:gd name="connsiteX9" fmla="*/ 4442606 w 4482645"/>
              <a:gd name="connsiteY9" fmla="*/ 946777 h 5513991"/>
              <a:gd name="connsiteX10" fmla="*/ 4444683 w 4482645"/>
              <a:gd name="connsiteY10" fmla="*/ 947677 h 5513991"/>
              <a:gd name="connsiteX11" fmla="*/ 4444004 w 4482645"/>
              <a:gd name="connsiteY11" fmla="*/ 1082386 h 5513991"/>
              <a:gd name="connsiteX12" fmla="*/ 4443899 w 4482645"/>
              <a:gd name="connsiteY12" fmla="*/ 1140681 h 5513991"/>
              <a:gd name="connsiteX13" fmla="*/ 4448202 w 4482645"/>
              <a:gd name="connsiteY13" fmla="*/ 1161797 h 5513991"/>
              <a:gd name="connsiteX14" fmla="*/ 4451924 w 4482645"/>
              <a:gd name="connsiteY14" fmla="*/ 1373054 h 5513991"/>
              <a:gd name="connsiteX15" fmla="*/ 4455188 w 4482645"/>
              <a:gd name="connsiteY15" fmla="*/ 1376999 h 5513991"/>
              <a:gd name="connsiteX16" fmla="*/ 4458030 w 4482645"/>
              <a:gd name="connsiteY16" fmla="*/ 1389816 h 5513991"/>
              <a:gd name="connsiteX17" fmla="*/ 4432208 w 4482645"/>
              <a:gd name="connsiteY17" fmla="*/ 1524330 h 5513991"/>
              <a:gd name="connsiteX18" fmla="*/ 4427327 w 4482645"/>
              <a:gd name="connsiteY18" fmla="*/ 1535289 h 5513991"/>
              <a:gd name="connsiteX19" fmla="*/ 4391089 w 4482645"/>
              <a:gd name="connsiteY19" fmla="*/ 1868666 h 5513991"/>
              <a:gd name="connsiteX20" fmla="*/ 4402058 w 4482645"/>
              <a:gd name="connsiteY20" fmla="*/ 1943047 h 5513991"/>
              <a:gd name="connsiteX21" fmla="*/ 4394860 w 4482645"/>
              <a:gd name="connsiteY21" fmla="*/ 2025379 h 5513991"/>
              <a:gd name="connsiteX22" fmla="*/ 4397701 w 4482645"/>
              <a:gd name="connsiteY22" fmla="*/ 2038196 h 5513991"/>
              <a:gd name="connsiteX23" fmla="*/ 4375445 w 4482645"/>
              <a:gd name="connsiteY23" fmla="*/ 2148592 h 5513991"/>
              <a:gd name="connsiteX24" fmla="*/ 4243956 w 4482645"/>
              <a:gd name="connsiteY24" fmla="*/ 5036659 h 5513991"/>
              <a:gd name="connsiteX25" fmla="*/ 4242847 w 4482645"/>
              <a:gd name="connsiteY25" fmla="*/ 5242987 h 5513991"/>
              <a:gd name="connsiteX26" fmla="*/ 4187554 w 4482645"/>
              <a:gd name="connsiteY26" fmla="*/ 5513970 h 5513991"/>
              <a:gd name="connsiteX27" fmla="*/ 298746 w 4482645"/>
              <a:gd name="connsiteY27" fmla="*/ 5249166 h 5513991"/>
              <a:gd name="connsiteX28" fmla="*/ 1462 w 4482645"/>
              <a:gd name="connsiteY28" fmla="*/ 5237777 h 5513991"/>
              <a:gd name="connsiteX29" fmla="*/ 7874 w 4482645"/>
              <a:gd name="connsiteY29" fmla="*/ 4977753 h 5513991"/>
              <a:gd name="connsiteX30" fmla="*/ 20715 w 4482645"/>
              <a:gd name="connsiteY30" fmla="*/ 4752822 h 5513991"/>
              <a:gd name="connsiteX31" fmla="*/ 222466 w 4482645"/>
              <a:gd name="connsiteY31"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67587 w 4482645"/>
              <a:gd name="connsiteY7" fmla="*/ 534537 h 5513991"/>
              <a:gd name="connsiteX8" fmla="*/ 4442606 w 4482645"/>
              <a:gd name="connsiteY8" fmla="*/ 946777 h 5513991"/>
              <a:gd name="connsiteX9" fmla="*/ 4444683 w 4482645"/>
              <a:gd name="connsiteY9" fmla="*/ 947677 h 5513991"/>
              <a:gd name="connsiteX10" fmla="*/ 4444004 w 4482645"/>
              <a:gd name="connsiteY10" fmla="*/ 1082386 h 5513991"/>
              <a:gd name="connsiteX11" fmla="*/ 4443899 w 4482645"/>
              <a:gd name="connsiteY11" fmla="*/ 1140681 h 5513991"/>
              <a:gd name="connsiteX12" fmla="*/ 4448202 w 4482645"/>
              <a:gd name="connsiteY12" fmla="*/ 1161797 h 5513991"/>
              <a:gd name="connsiteX13" fmla="*/ 4451924 w 4482645"/>
              <a:gd name="connsiteY13" fmla="*/ 1373054 h 5513991"/>
              <a:gd name="connsiteX14" fmla="*/ 4455188 w 4482645"/>
              <a:gd name="connsiteY14" fmla="*/ 1376999 h 5513991"/>
              <a:gd name="connsiteX15" fmla="*/ 4458030 w 4482645"/>
              <a:gd name="connsiteY15" fmla="*/ 1389816 h 5513991"/>
              <a:gd name="connsiteX16" fmla="*/ 4432208 w 4482645"/>
              <a:gd name="connsiteY16" fmla="*/ 1524330 h 5513991"/>
              <a:gd name="connsiteX17" fmla="*/ 4427327 w 4482645"/>
              <a:gd name="connsiteY17" fmla="*/ 1535289 h 5513991"/>
              <a:gd name="connsiteX18" fmla="*/ 4391089 w 4482645"/>
              <a:gd name="connsiteY18" fmla="*/ 1868666 h 5513991"/>
              <a:gd name="connsiteX19" fmla="*/ 4402058 w 4482645"/>
              <a:gd name="connsiteY19" fmla="*/ 1943047 h 5513991"/>
              <a:gd name="connsiteX20" fmla="*/ 4394860 w 4482645"/>
              <a:gd name="connsiteY20" fmla="*/ 2025379 h 5513991"/>
              <a:gd name="connsiteX21" fmla="*/ 4397701 w 4482645"/>
              <a:gd name="connsiteY21" fmla="*/ 2038196 h 5513991"/>
              <a:gd name="connsiteX22" fmla="*/ 4375445 w 4482645"/>
              <a:gd name="connsiteY22" fmla="*/ 2148592 h 5513991"/>
              <a:gd name="connsiteX23" fmla="*/ 4243956 w 4482645"/>
              <a:gd name="connsiteY23" fmla="*/ 5036659 h 5513991"/>
              <a:gd name="connsiteX24" fmla="*/ 4242847 w 4482645"/>
              <a:gd name="connsiteY24" fmla="*/ 5242987 h 5513991"/>
              <a:gd name="connsiteX25" fmla="*/ 4187554 w 4482645"/>
              <a:gd name="connsiteY25" fmla="*/ 5513970 h 5513991"/>
              <a:gd name="connsiteX26" fmla="*/ 298746 w 4482645"/>
              <a:gd name="connsiteY26" fmla="*/ 5249166 h 5513991"/>
              <a:gd name="connsiteX27" fmla="*/ 1462 w 4482645"/>
              <a:gd name="connsiteY27" fmla="*/ 5237777 h 5513991"/>
              <a:gd name="connsiteX28" fmla="*/ 7874 w 4482645"/>
              <a:gd name="connsiteY28" fmla="*/ 4977753 h 5513991"/>
              <a:gd name="connsiteX29" fmla="*/ 20715 w 4482645"/>
              <a:gd name="connsiteY29" fmla="*/ 4752822 h 5513991"/>
              <a:gd name="connsiteX30" fmla="*/ 222466 w 4482645"/>
              <a:gd name="connsiteY30"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68237 w 4482645"/>
              <a:gd name="connsiteY6" fmla="*/ 488120 h 5513991"/>
              <a:gd name="connsiteX7" fmla="*/ 4442606 w 4482645"/>
              <a:gd name="connsiteY7" fmla="*/ 946777 h 5513991"/>
              <a:gd name="connsiteX8" fmla="*/ 4444683 w 4482645"/>
              <a:gd name="connsiteY8" fmla="*/ 947677 h 5513991"/>
              <a:gd name="connsiteX9" fmla="*/ 4444004 w 4482645"/>
              <a:gd name="connsiteY9" fmla="*/ 1082386 h 5513991"/>
              <a:gd name="connsiteX10" fmla="*/ 4443899 w 4482645"/>
              <a:gd name="connsiteY10" fmla="*/ 1140681 h 5513991"/>
              <a:gd name="connsiteX11" fmla="*/ 4448202 w 4482645"/>
              <a:gd name="connsiteY11" fmla="*/ 1161797 h 5513991"/>
              <a:gd name="connsiteX12" fmla="*/ 4451924 w 4482645"/>
              <a:gd name="connsiteY12" fmla="*/ 1373054 h 5513991"/>
              <a:gd name="connsiteX13" fmla="*/ 4455188 w 4482645"/>
              <a:gd name="connsiteY13" fmla="*/ 1376999 h 5513991"/>
              <a:gd name="connsiteX14" fmla="*/ 4458030 w 4482645"/>
              <a:gd name="connsiteY14" fmla="*/ 1389816 h 5513991"/>
              <a:gd name="connsiteX15" fmla="*/ 4432208 w 4482645"/>
              <a:gd name="connsiteY15" fmla="*/ 1524330 h 5513991"/>
              <a:gd name="connsiteX16" fmla="*/ 4427327 w 4482645"/>
              <a:gd name="connsiteY16" fmla="*/ 1535289 h 5513991"/>
              <a:gd name="connsiteX17" fmla="*/ 4391089 w 4482645"/>
              <a:gd name="connsiteY17" fmla="*/ 1868666 h 5513991"/>
              <a:gd name="connsiteX18" fmla="*/ 4402058 w 4482645"/>
              <a:gd name="connsiteY18" fmla="*/ 1943047 h 5513991"/>
              <a:gd name="connsiteX19" fmla="*/ 4394860 w 4482645"/>
              <a:gd name="connsiteY19" fmla="*/ 2025379 h 5513991"/>
              <a:gd name="connsiteX20" fmla="*/ 4397701 w 4482645"/>
              <a:gd name="connsiteY20" fmla="*/ 2038196 h 5513991"/>
              <a:gd name="connsiteX21" fmla="*/ 4375445 w 4482645"/>
              <a:gd name="connsiteY21" fmla="*/ 2148592 h 5513991"/>
              <a:gd name="connsiteX22" fmla="*/ 4243956 w 4482645"/>
              <a:gd name="connsiteY22" fmla="*/ 5036659 h 5513991"/>
              <a:gd name="connsiteX23" fmla="*/ 4242847 w 4482645"/>
              <a:gd name="connsiteY23" fmla="*/ 5242987 h 5513991"/>
              <a:gd name="connsiteX24" fmla="*/ 4187554 w 4482645"/>
              <a:gd name="connsiteY24" fmla="*/ 5513970 h 5513991"/>
              <a:gd name="connsiteX25" fmla="*/ 298746 w 4482645"/>
              <a:gd name="connsiteY25" fmla="*/ 5249166 h 5513991"/>
              <a:gd name="connsiteX26" fmla="*/ 1462 w 4482645"/>
              <a:gd name="connsiteY26" fmla="*/ 5237777 h 5513991"/>
              <a:gd name="connsiteX27" fmla="*/ 7874 w 4482645"/>
              <a:gd name="connsiteY27" fmla="*/ 4977753 h 5513991"/>
              <a:gd name="connsiteX28" fmla="*/ 20715 w 4482645"/>
              <a:gd name="connsiteY28" fmla="*/ 4752822 h 5513991"/>
              <a:gd name="connsiteX29" fmla="*/ 222466 w 4482645"/>
              <a:gd name="connsiteY29"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48202 w 4482645"/>
              <a:gd name="connsiteY10" fmla="*/ 1161797 h 5513991"/>
              <a:gd name="connsiteX11" fmla="*/ 4451924 w 4482645"/>
              <a:gd name="connsiteY11" fmla="*/ 1373054 h 5513991"/>
              <a:gd name="connsiteX12" fmla="*/ 4455188 w 4482645"/>
              <a:gd name="connsiteY12" fmla="*/ 1376999 h 5513991"/>
              <a:gd name="connsiteX13" fmla="*/ 4458030 w 4482645"/>
              <a:gd name="connsiteY13" fmla="*/ 1389816 h 5513991"/>
              <a:gd name="connsiteX14" fmla="*/ 4432208 w 4482645"/>
              <a:gd name="connsiteY14" fmla="*/ 1524330 h 5513991"/>
              <a:gd name="connsiteX15" fmla="*/ 4427327 w 4482645"/>
              <a:gd name="connsiteY15" fmla="*/ 1535289 h 5513991"/>
              <a:gd name="connsiteX16" fmla="*/ 4391089 w 4482645"/>
              <a:gd name="connsiteY16" fmla="*/ 1868666 h 5513991"/>
              <a:gd name="connsiteX17" fmla="*/ 4402058 w 4482645"/>
              <a:gd name="connsiteY17" fmla="*/ 1943047 h 5513991"/>
              <a:gd name="connsiteX18" fmla="*/ 4394860 w 4482645"/>
              <a:gd name="connsiteY18" fmla="*/ 2025379 h 5513991"/>
              <a:gd name="connsiteX19" fmla="*/ 4397701 w 4482645"/>
              <a:gd name="connsiteY19" fmla="*/ 2038196 h 5513991"/>
              <a:gd name="connsiteX20" fmla="*/ 4375445 w 4482645"/>
              <a:gd name="connsiteY20" fmla="*/ 2148592 h 5513991"/>
              <a:gd name="connsiteX21" fmla="*/ 4243956 w 4482645"/>
              <a:gd name="connsiteY21" fmla="*/ 5036659 h 5513991"/>
              <a:gd name="connsiteX22" fmla="*/ 4242847 w 4482645"/>
              <a:gd name="connsiteY22" fmla="*/ 5242987 h 5513991"/>
              <a:gd name="connsiteX23" fmla="*/ 4187554 w 4482645"/>
              <a:gd name="connsiteY23" fmla="*/ 5513970 h 5513991"/>
              <a:gd name="connsiteX24" fmla="*/ 298746 w 4482645"/>
              <a:gd name="connsiteY24" fmla="*/ 5249166 h 5513991"/>
              <a:gd name="connsiteX25" fmla="*/ 1462 w 4482645"/>
              <a:gd name="connsiteY25" fmla="*/ 5237777 h 5513991"/>
              <a:gd name="connsiteX26" fmla="*/ 7874 w 4482645"/>
              <a:gd name="connsiteY26" fmla="*/ 4977753 h 5513991"/>
              <a:gd name="connsiteX27" fmla="*/ 20715 w 4482645"/>
              <a:gd name="connsiteY27" fmla="*/ 4752822 h 5513991"/>
              <a:gd name="connsiteX28" fmla="*/ 222466 w 4482645"/>
              <a:gd name="connsiteY28"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48202 w 4482645"/>
              <a:gd name="connsiteY10" fmla="*/ 1161797 h 5513991"/>
              <a:gd name="connsiteX11" fmla="*/ 4451924 w 4482645"/>
              <a:gd name="connsiteY11" fmla="*/ 1373054 h 5513991"/>
              <a:gd name="connsiteX12" fmla="*/ 4455188 w 4482645"/>
              <a:gd name="connsiteY12" fmla="*/ 1376999 h 5513991"/>
              <a:gd name="connsiteX13" fmla="*/ 4458030 w 4482645"/>
              <a:gd name="connsiteY13" fmla="*/ 1389816 h 5513991"/>
              <a:gd name="connsiteX14" fmla="*/ 4432208 w 4482645"/>
              <a:gd name="connsiteY14" fmla="*/ 1524330 h 5513991"/>
              <a:gd name="connsiteX15" fmla="*/ 4427327 w 4482645"/>
              <a:gd name="connsiteY15" fmla="*/ 1535289 h 5513991"/>
              <a:gd name="connsiteX16" fmla="*/ 4391089 w 4482645"/>
              <a:gd name="connsiteY16" fmla="*/ 1868666 h 5513991"/>
              <a:gd name="connsiteX17" fmla="*/ 4402058 w 4482645"/>
              <a:gd name="connsiteY17" fmla="*/ 1943047 h 5513991"/>
              <a:gd name="connsiteX18" fmla="*/ 4394860 w 4482645"/>
              <a:gd name="connsiteY18" fmla="*/ 2025379 h 5513991"/>
              <a:gd name="connsiteX19" fmla="*/ 4375445 w 4482645"/>
              <a:gd name="connsiteY19" fmla="*/ 2148592 h 5513991"/>
              <a:gd name="connsiteX20" fmla="*/ 4243956 w 4482645"/>
              <a:gd name="connsiteY20" fmla="*/ 5036659 h 5513991"/>
              <a:gd name="connsiteX21" fmla="*/ 4242847 w 4482645"/>
              <a:gd name="connsiteY21" fmla="*/ 5242987 h 5513991"/>
              <a:gd name="connsiteX22" fmla="*/ 4187554 w 4482645"/>
              <a:gd name="connsiteY22" fmla="*/ 5513970 h 5513991"/>
              <a:gd name="connsiteX23" fmla="*/ 298746 w 4482645"/>
              <a:gd name="connsiteY23" fmla="*/ 5249166 h 5513991"/>
              <a:gd name="connsiteX24" fmla="*/ 1462 w 4482645"/>
              <a:gd name="connsiteY24" fmla="*/ 5237777 h 5513991"/>
              <a:gd name="connsiteX25" fmla="*/ 7874 w 4482645"/>
              <a:gd name="connsiteY25" fmla="*/ 4977753 h 5513991"/>
              <a:gd name="connsiteX26" fmla="*/ 20715 w 4482645"/>
              <a:gd name="connsiteY26" fmla="*/ 4752822 h 5513991"/>
              <a:gd name="connsiteX27" fmla="*/ 222466 w 4482645"/>
              <a:gd name="connsiteY27"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55188 w 4482645"/>
              <a:gd name="connsiteY11" fmla="*/ 1376999 h 5513991"/>
              <a:gd name="connsiteX12" fmla="*/ 4458030 w 4482645"/>
              <a:gd name="connsiteY12" fmla="*/ 1389816 h 5513991"/>
              <a:gd name="connsiteX13" fmla="*/ 4432208 w 4482645"/>
              <a:gd name="connsiteY13" fmla="*/ 1524330 h 5513991"/>
              <a:gd name="connsiteX14" fmla="*/ 4427327 w 4482645"/>
              <a:gd name="connsiteY14" fmla="*/ 1535289 h 5513991"/>
              <a:gd name="connsiteX15" fmla="*/ 4391089 w 4482645"/>
              <a:gd name="connsiteY15" fmla="*/ 1868666 h 5513991"/>
              <a:gd name="connsiteX16" fmla="*/ 4402058 w 4482645"/>
              <a:gd name="connsiteY16" fmla="*/ 1943047 h 5513991"/>
              <a:gd name="connsiteX17" fmla="*/ 4394860 w 4482645"/>
              <a:gd name="connsiteY17" fmla="*/ 2025379 h 5513991"/>
              <a:gd name="connsiteX18" fmla="*/ 4375445 w 4482645"/>
              <a:gd name="connsiteY18" fmla="*/ 2148592 h 5513991"/>
              <a:gd name="connsiteX19" fmla="*/ 4243956 w 4482645"/>
              <a:gd name="connsiteY19" fmla="*/ 5036659 h 5513991"/>
              <a:gd name="connsiteX20" fmla="*/ 4242847 w 4482645"/>
              <a:gd name="connsiteY20" fmla="*/ 5242987 h 5513991"/>
              <a:gd name="connsiteX21" fmla="*/ 4187554 w 4482645"/>
              <a:gd name="connsiteY21" fmla="*/ 5513970 h 5513991"/>
              <a:gd name="connsiteX22" fmla="*/ 298746 w 4482645"/>
              <a:gd name="connsiteY22" fmla="*/ 5249166 h 5513991"/>
              <a:gd name="connsiteX23" fmla="*/ 1462 w 4482645"/>
              <a:gd name="connsiteY23" fmla="*/ 5237777 h 5513991"/>
              <a:gd name="connsiteX24" fmla="*/ 7874 w 4482645"/>
              <a:gd name="connsiteY24" fmla="*/ 4977753 h 5513991"/>
              <a:gd name="connsiteX25" fmla="*/ 20715 w 4482645"/>
              <a:gd name="connsiteY25" fmla="*/ 4752822 h 5513991"/>
              <a:gd name="connsiteX26" fmla="*/ 222466 w 4482645"/>
              <a:gd name="connsiteY26"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55188 w 4482645"/>
              <a:gd name="connsiteY11" fmla="*/ 1376999 h 5513991"/>
              <a:gd name="connsiteX12" fmla="*/ 4432208 w 4482645"/>
              <a:gd name="connsiteY12" fmla="*/ 1524330 h 5513991"/>
              <a:gd name="connsiteX13" fmla="*/ 4427327 w 4482645"/>
              <a:gd name="connsiteY13" fmla="*/ 1535289 h 5513991"/>
              <a:gd name="connsiteX14" fmla="*/ 4391089 w 4482645"/>
              <a:gd name="connsiteY14" fmla="*/ 1868666 h 5513991"/>
              <a:gd name="connsiteX15" fmla="*/ 4402058 w 4482645"/>
              <a:gd name="connsiteY15" fmla="*/ 1943047 h 5513991"/>
              <a:gd name="connsiteX16" fmla="*/ 4394860 w 4482645"/>
              <a:gd name="connsiteY16" fmla="*/ 2025379 h 5513991"/>
              <a:gd name="connsiteX17" fmla="*/ 4375445 w 4482645"/>
              <a:gd name="connsiteY17" fmla="*/ 2148592 h 5513991"/>
              <a:gd name="connsiteX18" fmla="*/ 4243956 w 4482645"/>
              <a:gd name="connsiteY18" fmla="*/ 5036659 h 5513991"/>
              <a:gd name="connsiteX19" fmla="*/ 4242847 w 4482645"/>
              <a:gd name="connsiteY19" fmla="*/ 5242987 h 5513991"/>
              <a:gd name="connsiteX20" fmla="*/ 4187554 w 4482645"/>
              <a:gd name="connsiteY20" fmla="*/ 5513970 h 5513991"/>
              <a:gd name="connsiteX21" fmla="*/ 298746 w 4482645"/>
              <a:gd name="connsiteY21" fmla="*/ 5249166 h 5513991"/>
              <a:gd name="connsiteX22" fmla="*/ 1462 w 4482645"/>
              <a:gd name="connsiteY22" fmla="*/ 5237777 h 5513991"/>
              <a:gd name="connsiteX23" fmla="*/ 7874 w 4482645"/>
              <a:gd name="connsiteY23" fmla="*/ 4977753 h 5513991"/>
              <a:gd name="connsiteX24" fmla="*/ 20715 w 4482645"/>
              <a:gd name="connsiteY24" fmla="*/ 4752822 h 5513991"/>
              <a:gd name="connsiteX25" fmla="*/ 222466 w 4482645"/>
              <a:gd name="connsiteY25"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3956 w 4482645"/>
              <a:gd name="connsiteY17" fmla="*/ 5036659 h 5513991"/>
              <a:gd name="connsiteX18" fmla="*/ 4242847 w 4482645"/>
              <a:gd name="connsiteY18" fmla="*/ 5242987 h 5513991"/>
              <a:gd name="connsiteX19" fmla="*/ 4187554 w 4482645"/>
              <a:gd name="connsiteY19" fmla="*/ 5513970 h 5513991"/>
              <a:gd name="connsiteX20" fmla="*/ 298746 w 4482645"/>
              <a:gd name="connsiteY20" fmla="*/ 5249166 h 5513991"/>
              <a:gd name="connsiteX21" fmla="*/ 1462 w 4482645"/>
              <a:gd name="connsiteY21" fmla="*/ 5237777 h 5513991"/>
              <a:gd name="connsiteX22" fmla="*/ 7874 w 4482645"/>
              <a:gd name="connsiteY22" fmla="*/ 4977753 h 5513991"/>
              <a:gd name="connsiteX23" fmla="*/ 20715 w 4482645"/>
              <a:gd name="connsiteY23" fmla="*/ 4752822 h 5513991"/>
              <a:gd name="connsiteX24" fmla="*/ 222466 w 4482645"/>
              <a:gd name="connsiteY2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3956 w 4482645"/>
              <a:gd name="connsiteY17" fmla="*/ 5036659 h 5513991"/>
              <a:gd name="connsiteX18" fmla="*/ 4242847 w 4482645"/>
              <a:gd name="connsiteY18" fmla="*/ 5242987 h 5513991"/>
              <a:gd name="connsiteX19" fmla="*/ 4187554 w 4482645"/>
              <a:gd name="connsiteY19" fmla="*/ 5513970 h 5513991"/>
              <a:gd name="connsiteX20" fmla="*/ 298746 w 4482645"/>
              <a:gd name="connsiteY20" fmla="*/ 5249166 h 5513991"/>
              <a:gd name="connsiteX21" fmla="*/ 1462 w 4482645"/>
              <a:gd name="connsiteY21" fmla="*/ 5237777 h 5513991"/>
              <a:gd name="connsiteX22" fmla="*/ 7874 w 4482645"/>
              <a:gd name="connsiteY22" fmla="*/ 4977753 h 5513991"/>
              <a:gd name="connsiteX23" fmla="*/ 20715 w 4482645"/>
              <a:gd name="connsiteY23" fmla="*/ 4752822 h 5513991"/>
              <a:gd name="connsiteX24" fmla="*/ 222466 w 4482645"/>
              <a:gd name="connsiteY24"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53638 w 4482645"/>
              <a:gd name="connsiteY3" fmla="*/ 228666 h 5513991"/>
              <a:gd name="connsiteX4" fmla="*/ 4481517 w 4482645"/>
              <a:gd name="connsiteY4" fmla="*/ 250471 h 5513991"/>
              <a:gd name="connsiteX5" fmla="*/ 4476830 w 4482645"/>
              <a:gd name="connsiteY5" fmla="*/ 373160 h 5513991"/>
              <a:gd name="connsiteX6" fmla="*/ 4442606 w 4482645"/>
              <a:gd name="connsiteY6" fmla="*/ 946777 h 5513991"/>
              <a:gd name="connsiteX7" fmla="*/ 4444683 w 4482645"/>
              <a:gd name="connsiteY7" fmla="*/ 947677 h 5513991"/>
              <a:gd name="connsiteX8" fmla="*/ 4444004 w 4482645"/>
              <a:gd name="connsiteY8" fmla="*/ 1082386 h 5513991"/>
              <a:gd name="connsiteX9" fmla="*/ 4443899 w 4482645"/>
              <a:gd name="connsiteY9" fmla="*/ 1140681 h 5513991"/>
              <a:gd name="connsiteX10" fmla="*/ 4451924 w 4482645"/>
              <a:gd name="connsiteY10" fmla="*/ 1373054 h 5513991"/>
              <a:gd name="connsiteX11" fmla="*/ 4432208 w 4482645"/>
              <a:gd name="connsiteY11" fmla="*/ 1524330 h 5513991"/>
              <a:gd name="connsiteX12" fmla="*/ 4427327 w 4482645"/>
              <a:gd name="connsiteY12" fmla="*/ 1535289 h 5513991"/>
              <a:gd name="connsiteX13" fmla="*/ 4391089 w 4482645"/>
              <a:gd name="connsiteY13" fmla="*/ 1868666 h 5513991"/>
              <a:gd name="connsiteX14" fmla="*/ 4402058 w 4482645"/>
              <a:gd name="connsiteY14" fmla="*/ 1943047 h 5513991"/>
              <a:gd name="connsiteX15" fmla="*/ 4394860 w 4482645"/>
              <a:gd name="connsiteY15" fmla="*/ 2025379 h 5513991"/>
              <a:gd name="connsiteX16" fmla="*/ 4375445 w 4482645"/>
              <a:gd name="connsiteY16" fmla="*/ 2148592 h 5513991"/>
              <a:gd name="connsiteX17" fmla="*/ 4242847 w 4482645"/>
              <a:gd name="connsiteY17" fmla="*/ 5242987 h 5513991"/>
              <a:gd name="connsiteX18" fmla="*/ 4187554 w 4482645"/>
              <a:gd name="connsiteY18" fmla="*/ 5513970 h 5513991"/>
              <a:gd name="connsiteX19" fmla="*/ 298746 w 4482645"/>
              <a:gd name="connsiteY19" fmla="*/ 5249166 h 5513991"/>
              <a:gd name="connsiteX20" fmla="*/ 1462 w 4482645"/>
              <a:gd name="connsiteY20" fmla="*/ 5237777 h 5513991"/>
              <a:gd name="connsiteX21" fmla="*/ 7874 w 4482645"/>
              <a:gd name="connsiteY21" fmla="*/ 4977753 h 5513991"/>
              <a:gd name="connsiteX22" fmla="*/ 20715 w 4482645"/>
              <a:gd name="connsiteY22" fmla="*/ 4752822 h 5513991"/>
              <a:gd name="connsiteX23" fmla="*/ 222466 w 4482645"/>
              <a:gd name="connsiteY23" fmla="*/ 0 h 5513991"/>
              <a:gd name="connsiteX0" fmla="*/ 222466 w 4482645"/>
              <a:gd name="connsiteY0" fmla="*/ 0 h 5513991"/>
              <a:gd name="connsiteX1" fmla="*/ 3251633 w 4482645"/>
              <a:gd name="connsiteY1" fmla="*/ 153134 h 5513991"/>
              <a:gd name="connsiteX2" fmla="*/ 4080444 w 4482645"/>
              <a:gd name="connsiteY2" fmla="*/ 208242 h 5513991"/>
              <a:gd name="connsiteX3" fmla="*/ 4481517 w 4482645"/>
              <a:gd name="connsiteY3" fmla="*/ 250471 h 5513991"/>
              <a:gd name="connsiteX4" fmla="*/ 4476830 w 4482645"/>
              <a:gd name="connsiteY4" fmla="*/ 373160 h 5513991"/>
              <a:gd name="connsiteX5" fmla="*/ 4442606 w 4482645"/>
              <a:gd name="connsiteY5" fmla="*/ 946777 h 5513991"/>
              <a:gd name="connsiteX6" fmla="*/ 4444683 w 4482645"/>
              <a:gd name="connsiteY6" fmla="*/ 947677 h 5513991"/>
              <a:gd name="connsiteX7" fmla="*/ 4444004 w 4482645"/>
              <a:gd name="connsiteY7" fmla="*/ 1082386 h 5513991"/>
              <a:gd name="connsiteX8" fmla="*/ 4443899 w 4482645"/>
              <a:gd name="connsiteY8" fmla="*/ 1140681 h 5513991"/>
              <a:gd name="connsiteX9" fmla="*/ 4451924 w 4482645"/>
              <a:gd name="connsiteY9" fmla="*/ 1373054 h 5513991"/>
              <a:gd name="connsiteX10" fmla="*/ 4432208 w 4482645"/>
              <a:gd name="connsiteY10" fmla="*/ 1524330 h 5513991"/>
              <a:gd name="connsiteX11" fmla="*/ 4427327 w 4482645"/>
              <a:gd name="connsiteY11" fmla="*/ 1535289 h 5513991"/>
              <a:gd name="connsiteX12" fmla="*/ 4391089 w 4482645"/>
              <a:gd name="connsiteY12" fmla="*/ 1868666 h 5513991"/>
              <a:gd name="connsiteX13" fmla="*/ 4402058 w 4482645"/>
              <a:gd name="connsiteY13" fmla="*/ 1943047 h 5513991"/>
              <a:gd name="connsiteX14" fmla="*/ 4394860 w 4482645"/>
              <a:gd name="connsiteY14" fmla="*/ 2025379 h 5513991"/>
              <a:gd name="connsiteX15" fmla="*/ 4375445 w 4482645"/>
              <a:gd name="connsiteY15" fmla="*/ 2148592 h 5513991"/>
              <a:gd name="connsiteX16" fmla="*/ 4242847 w 4482645"/>
              <a:gd name="connsiteY16" fmla="*/ 5242987 h 5513991"/>
              <a:gd name="connsiteX17" fmla="*/ 4187554 w 4482645"/>
              <a:gd name="connsiteY17" fmla="*/ 5513970 h 5513991"/>
              <a:gd name="connsiteX18" fmla="*/ 298746 w 4482645"/>
              <a:gd name="connsiteY18" fmla="*/ 5249166 h 5513991"/>
              <a:gd name="connsiteX19" fmla="*/ 1462 w 4482645"/>
              <a:gd name="connsiteY19" fmla="*/ 5237777 h 5513991"/>
              <a:gd name="connsiteX20" fmla="*/ 7874 w 4482645"/>
              <a:gd name="connsiteY20" fmla="*/ 4977753 h 5513991"/>
              <a:gd name="connsiteX21" fmla="*/ 20715 w 4482645"/>
              <a:gd name="connsiteY21" fmla="*/ 4752822 h 5513991"/>
              <a:gd name="connsiteX22" fmla="*/ 222466 w 4482645"/>
              <a:gd name="connsiteY22" fmla="*/ 0 h 5513991"/>
              <a:gd name="connsiteX0" fmla="*/ 222466 w 4482645"/>
              <a:gd name="connsiteY0" fmla="*/ 0 h 5513991"/>
              <a:gd name="connsiteX1" fmla="*/ 3251633 w 4482645"/>
              <a:gd name="connsiteY1" fmla="*/ 153134 h 5513991"/>
              <a:gd name="connsiteX2" fmla="*/ 4481517 w 4482645"/>
              <a:gd name="connsiteY2" fmla="*/ 250471 h 5513991"/>
              <a:gd name="connsiteX3" fmla="*/ 4476830 w 4482645"/>
              <a:gd name="connsiteY3" fmla="*/ 373160 h 5513991"/>
              <a:gd name="connsiteX4" fmla="*/ 4442606 w 4482645"/>
              <a:gd name="connsiteY4" fmla="*/ 946777 h 5513991"/>
              <a:gd name="connsiteX5" fmla="*/ 4444683 w 4482645"/>
              <a:gd name="connsiteY5" fmla="*/ 947677 h 5513991"/>
              <a:gd name="connsiteX6" fmla="*/ 4444004 w 4482645"/>
              <a:gd name="connsiteY6" fmla="*/ 1082386 h 5513991"/>
              <a:gd name="connsiteX7" fmla="*/ 4443899 w 4482645"/>
              <a:gd name="connsiteY7" fmla="*/ 1140681 h 5513991"/>
              <a:gd name="connsiteX8" fmla="*/ 4451924 w 4482645"/>
              <a:gd name="connsiteY8" fmla="*/ 1373054 h 5513991"/>
              <a:gd name="connsiteX9" fmla="*/ 4432208 w 4482645"/>
              <a:gd name="connsiteY9" fmla="*/ 1524330 h 5513991"/>
              <a:gd name="connsiteX10" fmla="*/ 4427327 w 4482645"/>
              <a:gd name="connsiteY10" fmla="*/ 1535289 h 5513991"/>
              <a:gd name="connsiteX11" fmla="*/ 4391089 w 4482645"/>
              <a:gd name="connsiteY11" fmla="*/ 1868666 h 5513991"/>
              <a:gd name="connsiteX12" fmla="*/ 4402058 w 4482645"/>
              <a:gd name="connsiteY12" fmla="*/ 1943047 h 5513991"/>
              <a:gd name="connsiteX13" fmla="*/ 4394860 w 4482645"/>
              <a:gd name="connsiteY13" fmla="*/ 2025379 h 5513991"/>
              <a:gd name="connsiteX14" fmla="*/ 4375445 w 4482645"/>
              <a:gd name="connsiteY14" fmla="*/ 2148592 h 5513991"/>
              <a:gd name="connsiteX15" fmla="*/ 4242847 w 4482645"/>
              <a:gd name="connsiteY15" fmla="*/ 5242987 h 5513991"/>
              <a:gd name="connsiteX16" fmla="*/ 4187554 w 4482645"/>
              <a:gd name="connsiteY16" fmla="*/ 5513970 h 5513991"/>
              <a:gd name="connsiteX17" fmla="*/ 298746 w 4482645"/>
              <a:gd name="connsiteY17" fmla="*/ 5249166 h 5513991"/>
              <a:gd name="connsiteX18" fmla="*/ 1462 w 4482645"/>
              <a:gd name="connsiteY18" fmla="*/ 5237777 h 5513991"/>
              <a:gd name="connsiteX19" fmla="*/ 7874 w 4482645"/>
              <a:gd name="connsiteY19" fmla="*/ 4977753 h 5513991"/>
              <a:gd name="connsiteX20" fmla="*/ 20715 w 4482645"/>
              <a:gd name="connsiteY20" fmla="*/ 4752822 h 5513991"/>
              <a:gd name="connsiteX21" fmla="*/ 222466 w 4482645"/>
              <a:gd name="connsiteY21" fmla="*/ 0 h 5513991"/>
              <a:gd name="connsiteX0" fmla="*/ 222466 w 4482645"/>
              <a:gd name="connsiteY0" fmla="*/ 289405 h 5803396"/>
              <a:gd name="connsiteX1" fmla="*/ 4481517 w 4482645"/>
              <a:gd name="connsiteY1" fmla="*/ 539876 h 5803396"/>
              <a:gd name="connsiteX2" fmla="*/ 4476830 w 4482645"/>
              <a:gd name="connsiteY2" fmla="*/ 662565 h 5803396"/>
              <a:gd name="connsiteX3" fmla="*/ 4442606 w 4482645"/>
              <a:gd name="connsiteY3" fmla="*/ 1236182 h 5803396"/>
              <a:gd name="connsiteX4" fmla="*/ 4444683 w 4482645"/>
              <a:gd name="connsiteY4" fmla="*/ 1237082 h 5803396"/>
              <a:gd name="connsiteX5" fmla="*/ 4444004 w 4482645"/>
              <a:gd name="connsiteY5" fmla="*/ 1371791 h 5803396"/>
              <a:gd name="connsiteX6" fmla="*/ 4443899 w 4482645"/>
              <a:gd name="connsiteY6" fmla="*/ 1430086 h 5803396"/>
              <a:gd name="connsiteX7" fmla="*/ 4451924 w 4482645"/>
              <a:gd name="connsiteY7" fmla="*/ 1662459 h 5803396"/>
              <a:gd name="connsiteX8" fmla="*/ 4432208 w 4482645"/>
              <a:gd name="connsiteY8" fmla="*/ 1813735 h 5803396"/>
              <a:gd name="connsiteX9" fmla="*/ 4427327 w 4482645"/>
              <a:gd name="connsiteY9" fmla="*/ 1824694 h 5803396"/>
              <a:gd name="connsiteX10" fmla="*/ 4391089 w 4482645"/>
              <a:gd name="connsiteY10" fmla="*/ 2158071 h 5803396"/>
              <a:gd name="connsiteX11" fmla="*/ 4402058 w 4482645"/>
              <a:gd name="connsiteY11" fmla="*/ 2232452 h 5803396"/>
              <a:gd name="connsiteX12" fmla="*/ 4394860 w 4482645"/>
              <a:gd name="connsiteY12" fmla="*/ 2314784 h 5803396"/>
              <a:gd name="connsiteX13" fmla="*/ 4375445 w 4482645"/>
              <a:gd name="connsiteY13" fmla="*/ 2437997 h 5803396"/>
              <a:gd name="connsiteX14" fmla="*/ 4242847 w 4482645"/>
              <a:gd name="connsiteY14" fmla="*/ 5532392 h 5803396"/>
              <a:gd name="connsiteX15" fmla="*/ 4187554 w 4482645"/>
              <a:gd name="connsiteY15" fmla="*/ 5803375 h 5803396"/>
              <a:gd name="connsiteX16" fmla="*/ 298746 w 4482645"/>
              <a:gd name="connsiteY16" fmla="*/ 5538571 h 5803396"/>
              <a:gd name="connsiteX17" fmla="*/ 1462 w 4482645"/>
              <a:gd name="connsiteY17" fmla="*/ 5527182 h 5803396"/>
              <a:gd name="connsiteX18" fmla="*/ 7874 w 4482645"/>
              <a:gd name="connsiteY18" fmla="*/ 5267158 h 5803396"/>
              <a:gd name="connsiteX19" fmla="*/ 20715 w 4482645"/>
              <a:gd name="connsiteY19" fmla="*/ 5042227 h 5803396"/>
              <a:gd name="connsiteX20" fmla="*/ 222466 w 4482645"/>
              <a:gd name="connsiteY20" fmla="*/ 289405 h 5803396"/>
              <a:gd name="connsiteX0" fmla="*/ 222466 w 4482645"/>
              <a:gd name="connsiteY0" fmla="*/ 99 h 5514090"/>
              <a:gd name="connsiteX1" fmla="*/ 4481517 w 4482645"/>
              <a:gd name="connsiteY1" fmla="*/ 250570 h 5514090"/>
              <a:gd name="connsiteX2" fmla="*/ 4476830 w 4482645"/>
              <a:gd name="connsiteY2" fmla="*/ 373259 h 5514090"/>
              <a:gd name="connsiteX3" fmla="*/ 4442606 w 4482645"/>
              <a:gd name="connsiteY3" fmla="*/ 946876 h 5514090"/>
              <a:gd name="connsiteX4" fmla="*/ 4444683 w 4482645"/>
              <a:gd name="connsiteY4" fmla="*/ 947776 h 5514090"/>
              <a:gd name="connsiteX5" fmla="*/ 4444004 w 4482645"/>
              <a:gd name="connsiteY5" fmla="*/ 1082485 h 5514090"/>
              <a:gd name="connsiteX6" fmla="*/ 4443899 w 4482645"/>
              <a:gd name="connsiteY6" fmla="*/ 1140780 h 5514090"/>
              <a:gd name="connsiteX7" fmla="*/ 4451924 w 4482645"/>
              <a:gd name="connsiteY7" fmla="*/ 1373153 h 5514090"/>
              <a:gd name="connsiteX8" fmla="*/ 4432208 w 4482645"/>
              <a:gd name="connsiteY8" fmla="*/ 1524429 h 5514090"/>
              <a:gd name="connsiteX9" fmla="*/ 4427327 w 4482645"/>
              <a:gd name="connsiteY9" fmla="*/ 1535388 h 5514090"/>
              <a:gd name="connsiteX10" fmla="*/ 4391089 w 4482645"/>
              <a:gd name="connsiteY10" fmla="*/ 1868765 h 5514090"/>
              <a:gd name="connsiteX11" fmla="*/ 4402058 w 4482645"/>
              <a:gd name="connsiteY11" fmla="*/ 1943146 h 5514090"/>
              <a:gd name="connsiteX12" fmla="*/ 4394860 w 4482645"/>
              <a:gd name="connsiteY12" fmla="*/ 2025478 h 5514090"/>
              <a:gd name="connsiteX13" fmla="*/ 4375445 w 4482645"/>
              <a:gd name="connsiteY13" fmla="*/ 2148691 h 5514090"/>
              <a:gd name="connsiteX14" fmla="*/ 4242847 w 4482645"/>
              <a:gd name="connsiteY14" fmla="*/ 5243086 h 5514090"/>
              <a:gd name="connsiteX15" fmla="*/ 4187554 w 4482645"/>
              <a:gd name="connsiteY15" fmla="*/ 5514069 h 5514090"/>
              <a:gd name="connsiteX16" fmla="*/ 298746 w 4482645"/>
              <a:gd name="connsiteY16" fmla="*/ 5249265 h 5514090"/>
              <a:gd name="connsiteX17" fmla="*/ 1462 w 4482645"/>
              <a:gd name="connsiteY17" fmla="*/ 5237876 h 5514090"/>
              <a:gd name="connsiteX18" fmla="*/ 7874 w 4482645"/>
              <a:gd name="connsiteY18" fmla="*/ 4977852 h 5514090"/>
              <a:gd name="connsiteX19" fmla="*/ 20715 w 4482645"/>
              <a:gd name="connsiteY19" fmla="*/ 4752921 h 5514090"/>
              <a:gd name="connsiteX20" fmla="*/ 222466 w 4482645"/>
              <a:gd name="connsiteY20" fmla="*/ 99 h 5514090"/>
              <a:gd name="connsiteX0" fmla="*/ 222466 w 4482645"/>
              <a:gd name="connsiteY0" fmla="*/ 0 h 5513991"/>
              <a:gd name="connsiteX1" fmla="*/ 4481517 w 4482645"/>
              <a:gd name="connsiteY1" fmla="*/ 250471 h 5513991"/>
              <a:gd name="connsiteX2" fmla="*/ 4476830 w 4482645"/>
              <a:gd name="connsiteY2" fmla="*/ 373160 h 5513991"/>
              <a:gd name="connsiteX3" fmla="*/ 4442606 w 4482645"/>
              <a:gd name="connsiteY3" fmla="*/ 946777 h 5513991"/>
              <a:gd name="connsiteX4" fmla="*/ 4444683 w 4482645"/>
              <a:gd name="connsiteY4" fmla="*/ 947677 h 5513991"/>
              <a:gd name="connsiteX5" fmla="*/ 4444004 w 4482645"/>
              <a:gd name="connsiteY5" fmla="*/ 1082386 h 5513991"/>
              <a:gd name="connsiteX6" fmla="*/ 4443899 w 4482645"/>
              <a:gd name="connsiteY6" fmla="*/ 1140681 h 5513991"/>
              <a:gd name="connsiteX7" fmla="*/ 4451924 w 4482645"/>
              <a:gd name="connsiteY7" fmla="*/ 1373054 h 5513991"/>
              <a:gd name="connsiteX8" fmla="*/ 4432208 w 4482645"/>
              <a:gd name="connsiteY8" fmla="*/ 1524330 h 5513991"/>
              <a:gd name="connsiteX9" fmla="*/ 4427327 w 4482645"/>
              <a:gd name="connsiteY9" fmla="*/ 1535289 h 5513991"/>
              <a:gd name="connsiteX10" fmla="*/ 4391089 w 4482645"/>
              <a:gd name="connsiteY10" fmla="*/ 1868666 h 5513991"/>
              <a:gd name="connsiteX11" fmla="*/ 4402058 w 4482645"/>
              <a:gd name="connsiteY11" fmla="*/ 1943047 h 5513991"/>
              <a:gd name="connsiteX12" fmla="*/ 4394860 w 4482645"/>
              <a:gd name="connsiteY12" fmla="*/ 2025379 h 5513991"/>
              <a:gd name="connsiteX13" fmla="*/ 4375445 w 4482645"/>
              <a:gd name="connsiteY13" fmla="*/ 2148592 h 5513991"/>
              <a:gd name="connsiteX14" fmla="*/ 4242847 w 4482645"/>
              <a:gd name="connsiteY14" fmla="*/ 5242987 h 5513991"/>
              <a:gd name="connsiteX15" fmla="*/ 4187554 w 4482645"/>
              <a:gd name="connsiteY15" fmla="*/ 5513970 h 5513991"/>
              <a:gd name="connsiteX16" fmla="*/ 298746 w 4482645"/>
              <a:gd name="connsiteY16" fmla="*/ 5249166 h 5513991"/>
              <a:gd name="connsiteX17" fmla="*/ 1462 w 4482645"/>
              <a:gd name="connsiteY17" fmla="*/ 5237777 h 5513991"/>
              <a:gd name="connsiteX18" fmla="*/ 7874 w 4482645"/>
              <a:gd name="connsiteY18" fmla="*/ 4977753 h 5513991"/>
              <a:gd name="connsiteX19" fmla="*/ 20715 w 4482645"/>
              <a:gd name="connsiteY19" fmla="*/ 4752822 h 5513991"/>
              <a:gd name="connsiteX20" fmla="*/ 222466 w 4482645"/>
              <a:gd name="connsiteY20" fmla="*/ 0 h 5513991"/>
              <a:gd name="connsiteX0" fmla="*/ 222466 w 4477020"/>
              <a:gd name="connsiteY0" fmla="*/ 0 h 5513991"/>
              <a:gd name="connsiteX1" fmla="*/ 4468078 w 4477020"/>
              <a:gd name="connsiteY1" fmla="*/ 269466 h 5513991"/>
              <a:gd name="connsiteX2" fmla="*/ 4476830 w 4477020"/>
              <a:gd name="connsiteY2" fmla="*/ 373160 h 5513991"/>
              <a:gd name="connsiteX3" fmla="*/ 4442606 w 4477020"/>
              <a:gd name="connsiteY3" fmla="*/ 946777 h 5513991"/>
              <a:gd name="connsiteX4" fmla="*/ 4444683 w 4477020"/>
              <a:gd name="connsiteY4" fmla="*/ 947677 h 5513991"/>
              <a:gd name="connsiteX5" fmla="*/ 4444004 w 4477020"/>
              <a:gd name="connsiteY5" fmla="*/ 1082386 h 5513991"/>
              <a:gd name="connsiteX6" fmla="*/ 4443899 w 4477020"/>
              <a:gd name="connsiteY6" fmla="*/ 1140681 h 5513991"/>
              <a:gd name="connsiteX7" fmla="*/ 4451924 w 4477020"/>
              <a:gd name="connsiteY7" fmla="*/ 1373054 h 5513991"/>
              <a:gd name="connsiteX8" fmla="*/ 4432208 w 4477020"/>
              <a:gd name="connsiteY8" fmla="*/ 1524330 h 5513991"/>
              <a:gd name="connsiteX9" fmla="*/ 4427327 w 4477020"/>
              <a:gd name="connsiteY9" fmla="*/ 1535289 h 5513991"/>
              <a:gd name="connsiteX10" fmla="*/ 4391089 w 4477020"/>
              <a:gd name="connsiteY10" fmla="*/ 1868666 h 5513991"/>
              <a:gd name="connsiteX11" fmla="*/ 4402058 w 4477020"/>
              <a:gd name="connsiteY11" fmla="*/ 1943047 h 5513991"/>
              <a:gd name="connsiteX12" fmla="*/ 4394860 w 4477020"/>
              <a:gd name="connsiteY12" fmla="*/ 2025379 h 5513991"/>
              <a:gd name="connsiteX13" fmla="*/ 4375445 w 4477020"/>
              <a:gd name="connsiteY13" fmla="*/ 2148592 h 5513991"/>
              <a:gd name="connsiteX14" fmla="*/ 4242847 w 4477020"/>
              <a:gd name="connsiteY14" fmla="*/ 5242987 h 5513991"/>
              <a:gd name="connsiteX15" fmla="*/ 4187554 w 4477020"/>
              <a:gd name="connsiteY15" fmla="*/ 5513970 h 5513991"/>
              <a:gd name="connsiteX16" fmla="*/ 298746 w 4477020"/>
              <a:gd name="connsiteY16" fmla="*/ 5249166 h 5513991"/>
              <a:gd name="connsiteX17" fmla="*/ 1462 w 4477020"/>
              <a:gd name="connsiteY17" fmla="*/ 5237777 h 5513991"/>
              <a:gd name="connsiteX18" fmla="*/ 7874 w 4477020"/>
              <a:gd name="connsiteY18" fmla="*/ 4977753 h 5513991"/>
              <a:gd name="connsiteX19" fmla="*/ 20715 w 4477020"/>
              <a:gd name="connsiteY19" fmla="*/ 4752822 h 5513991"/>
              <a:gd name="connsiteX20" fmla="*/ 222466 w 4477020"/>
              <a:gd name="connsiteY2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43899 w 4469746"/>
              <a:gd name="connsiteY6" fmla="*/ 1140681 h 5513991"/>
              <a:gd name="connsiteX7" fmla="*/ 4451924 w 4469746"/>
              <a:gd name="connsiteY7" fmla="*/ 1373054 h 5513991"/>
              <a:gd name="connsiteX8" fmla="*/ 4432208 w 4469746"/>
              <a:gd name="connsiteY8" fmla="*/ 1524330 h 5513991"/>
              <a:gd name="connsiteX9" fmla="*/ 4427327 w 4469746"/>
              <a:gd name="connsiteY9" fmla="*/ 1535289 h 5513991"/>
              <a:gd name="connsiteX10" fmla="*/ 4391089 w 4469746"/>
              <a:gd name="connsiteY10" fmla="*/ 1868666 h 5513991"/>
              <a:gd name="connsiteX11" fmla="*/ 4402058 w 4469746"/>
              <a:gd name="connsiteY11" fmla="*/ 1943047 h 5513991"/>
              <a:gd name="connsiteX12" fmla="*/ 4394860 w 4469746"/>
              <a:gd name="connsiteY12" fmla="*/ 2025379 h 5513991"/>
              <a:gd name="connsiteX13" fmla="*/ 4375445 w 4469746"/>
              <a:gd name="connsiteY13" fmla="*/ 2148592 h 5513991"/>
              <a:gd name="connsiteX14" fmla="*/ 4242847 w 4469746"/>
              <a:gd name="connsiteY14" fmla="*/ 5242987 h 5513991"/>
              <a:gd name="connsiteX15" fmla="*/ 4187554 w 4469746"/>
              <a:gd name="connsiteY15" fmla="*/ 5513970 h 5513991"/>
              <a:gd name="connsiteX16" fmla="*/ 298746 w 4469746"/>
              <a:gd name="connsiteY16" fmla="*/ 5249166 h 5513991"/>
              <a:gd name="connsiteX17" fmla="*/ 1462 w 4469746"/>
              <a:gd name="connsiteY17" fmla="*/ 5237777 h 5513991"/>
              <a:gd name="connsiteX18" fmla="*/ 7874 w 4469746"/>
              <a:gd name="connsiteY18" fmla="*/ 4977753 h 5513991"/>
              <a:gd name="connsiteX19" fmla="*/ 20715 w 4469746"/>
              <a:gd name="connsiteY19" fmla="*/ 4752822 h 5513991"/>
              <a:gd name="connsiteX20" fmla="*/ 222466 w 4469746"/>
              <a:gd name="connsiteY2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43899 w 4469746"/>
              <a:gd name="connsiteY6" fmla="*/ 1140681 h 5513991"/>
              <a:gd name="connsiteX7" fmla="*/ 4432208 w 4469746"/>
              <a:gd name="connsiteY7" fmla="*/ 1524330 h 5513991"/>
              <a:gd name="connsiteX8" fmla="*/ 4427327 w 4469746"/>
              <a:gd name="connsiteY8" fmla="*/ 1535289 h 5513991"/>
              <a:gd name="connsiteX9" fmla="*/ 4391089 w 4469746"/>
              <a:gd name="connsiteY9" fmla="*/ 1868666 h 5513991"/>
              <a:gd name="connsiteX10" fmla="*/ 4402058 w 4469746"/>
              <a:gd name="connsiteY10" fmla="*/ 1943047 h 5513991"/>
              <a:gd name="connsiteX11" fmla="*/ 4394860 w 4469746"/>
              <a:gd name="connsiteY11" fmla="*/ 2025379 h 5513991"/>
              <a:gd name="connsiteX12" fmla="*/ 4375445 w 4469746"/>
              <a:gd name="connsiteY12" fmla="*/ 2148592 h 5513991"/>
              <a:gd name="connsiteX13" fmla="*/ 4242847 w 4469746"/>
              <a:gd name="connsiteY13" fmla="*/ 5242987 h 5513991"/>
              <a:gd name="connsiteX14" fmla="*/ 4187554 w 4469746"/>
              <a:gd name="connsiteY14" fmla="*/ 5513970 h 5513991"/>
              <a:gd name="connsiteX15" fmla="*/ 298746 w 4469746"/>
              <a:gd name="connsiteY15" fmla="*/ 5249166 h 5513991"/>
              <a:gd name="connsiteX16" fmla="*/ 1462 w 4469746"/>
              <a:gd name="connsiteY16" fmla="*/ 5237777 h 5513991"/>
              <a:gd name="connsiteX17" fmla="*/ 7874 w 4469746"/>
              <a:gd name="connsiteY17" fmla="*/ 4977753 h 5513991"/>
              <a:gd name="connsiteX18" fmla="*/ 20715 w 4469746"/>
              <a:gd name="connsiteY18" fmla="*/ 4752822 h 5513991"/>
              <a:gd name="connsiteX19" fmla="*/ 222466 w 4469746"/>
              <a:gd name="connsiteY19"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427327 w 4469746"/>
              <a:gd name="connsiteY7" fmla="*/ 1535289 h 5513991"/>
              <a:gd name="connsiteX8" fmla="*/ 4391089 w 4469746"/>
              <a:gd name="connsiteY8" fmla="*/ 1868666 h 5513991"/>
              <a:gd name="connsiteX9" fmla="*/ 4402058 w 4469746"/>
              <a:gd name="connsiteY9" fmla="*/ 1943047 h 5513991"/>
              <a:gd name="connsiteX10" fmla="*/ 4394860 w 4469746"/>
              <a:gd name="connsiteY10" fmla="*/ 2025379 h 5513991"/>
              <a:gd name="connsiteX11" fmla="*/ 4375445 w 4469746"/>
              <a:gd name="connsiteY11" fmla="*/ 2148592 h 5513991"/>
              <a:gd name="connsiteX12" fmla="*/ 4242847 w 4469746"/>
              <a:gd name="connsiteY12" fmla="*/ 5242987 h 5513991"/>
              <a:gd name="connsiteX13" fmla="*/ 4187554 w 4469746"/>
              <a:gd name="connsiteY13" fmla="*/ 5513970 h 5513991"/>
              <a:gd name="connsiteX14" fmla="*/ 298746 w 4469746"/>
              <a:gd name="connsiteY14" fmla="*/ 5249166 h 5513991"/>
              <a:gd name="connsiteX15" fmla="*/ 1462 w 4469746"/>
              <a:gd name="connsiteY15" fmla="*/ 5237777 h 5513991"/>
              <a:gd name="connsiteX16" fmla="*/ 7874 w 4469746"/>
              <a:gd name="connsiteY16" fmla="*/ 4977753 h 5513991"/>
              <a:gd name="connsiteX17" fmla="*/ 20715 w 4469746"/>
              <a:gd name="connsiteY17" fmla="*/ 4752822 h 5513991"/>
              <a:gd name="connsiteX18" fmla="*/ 222466 w 4469746"/>
              <a:gd name="connsiteY18"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427327 w 4469746"/>
              <a:gd name="connsiteY7" fmla="*/ 1535289 h 5513991"/>
              <a:gd name="connsiteX8" fmla="*/ 4391089 w 4469746"/>
              <a:gd name="connsiteY8" fmla="*/ 1868666 h 5513991"/>
              <a:gd name="connsiteX9" fmla="*/ 4394860 w 4469746"/>
              <a:gd name="connsiteY9" fmla="*/ 2025379 h 5513991"/>
              <a:gd name="connsiteX10" fmla="*/ 4375445 w 4469746"/>
              <a:gd name="connsiteY10" fmla="*/ 2148592 h 5513991"/>
              <a:gd name="connsiteX11" fmla="*/ 4242847 w 4469746"/>
              <a:gd name="connsiteY11" fmla="*/ 5242987 h 5513991"/>
              <a:gd name="connsiteX12" fmla="*/ 4187554 w 4469746"/>
              <a:gd name="connsiteY12" fmla="*/ 5513970 h 5513991"/>
              <a:gd name="connsiteX13" fmla="*/ 298746 w 4469746"/>
              <a:gd name="connsiteY13" fmla="*/ 5249166 h 5513991"/>
              <a:gd name="connsiteX14" fmla="*/ 1462 w 4469746"/>
              <a:gd name="connsiteY14" fmla="*/ 5237777 h 5513991"/>
              <a:gd name="connsiteX15" fmla="*/ 7874 w 4469746"/>
              <a:gd name="connsiteY15" fmla="*/ 4977753 h 5513991"/>
              <a:gd name="connsiteX16" fmla="*/ 20715 w 4469746"/>
              <a:gd name="connsiteY16" fmla="*/ 4752822 h 5513991"/>
              <a:gd name="connsiteX17" fmla="*/ 222466 w 4469746"/>
              <a:gd name="connsiteY17"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432208 w 4469746"/>
              <a:gd name="connsiteY6" fmla="*/ 1524330 h 5513991"/>
              <a:gd name="connsiteX7" fmla="*/ 4391089 w 4469746"/>
              <a:gd name="connsiteY7" fmla="*/ 1868666 h 5513991"/>
              <a:gd name="connsiteX8" fmla="*/ 4394860 w 4469746"/>
              <a:gd name="connsiteY8" fmla="*/ 2025379 h 5513991"/>
              <a:gd name="connsiteX9" fmla="*/ 4375445 w 4469746"/>
              <a:gd name="connsiteY9" fmla="*/ 2148592 h 5513991"/>
              <a:gd name="connsiteX10" fmla="*/ 4242847 w 4469746"/>
              <a:gd name="connsiteY10" fmla="*/ 5242987 h 5513991"/>
              <a:gd name="connsiteX11" fmla="*/ 4187554 w 4469746"/>
              <a:gd name="connsiteY11" fmla="*/ 5513970 h 5513991"/>
              <a:gd name="connsiteX12" fmla="*/ 298746 w 4469746"/>
              <a:gd name="connsiteY12" fmla="*/ 5249166 h 5513991"/>
              <a:gd name="connsiteX13" fmla="*/ 1462 w 4469746"/>
              <a:gd name="connsiteY13" fmla="*/ 5237777 h 5513991"/>
              <a:gd name="connsiteX14" fmla="*/ 7874 w 4469746"/>
              <a:gd name="connsiteY14" fmla="*/ 4977753 h 5513991"/>
              <a:gd name="connsiteX15" fmla="*/ 20715 w 4469746"/>
              <a:gd name="connsiteY15" fmla="*/ 4752822 h 5513991"/>
              <a:gd name="connsiteX16" fmla="*/ 222466 w 4469746"/>
              <a:gd name="connsiteY16"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444004 w 4469746"/>
              <a:gd name="connsiteY5" fmla="*/ 1082386 h 5513991"/>
              <a:gd name="connsiteX6" fmla="*/ 4391089 w 4469746"/>
              <a:gd name="connsiteY6" fmla="*/ 1868666 h 5513991"/>
              <a:gd name="connsiteX7" fmla="*/ 4394860 w 4469746"/>
              <a:gd name="connsiteY7" fmla="*/ 2025379 h 5513991"/>
              <a:gd name="connsiteX8" fmla="*/ 4375445 w 4469746"/>
              <a:gd name="connsiteY8" fmla="*/ 2148592 h 5513991"/>
              <a:gd name="connsiteX9" fmla="*/ 4242847 w 4469746"/>
              <a:gd name="connsiteY9" fmla="*/ 5242987 h 5513991"/>
              <a:gd name="connsiteX10" fmla="*/ 4187554 w 4469746"/>
              <a:gd name="connsiteY10" fmla="*/ 5513970 h 5513991"/>
              <a:gd name="connsiteX11" fmla="*/ 298746 w 4469746"/>
              <a:gd name="connsiteY11" fmla="*/ 5249166 h 5513991"/>
              <a:gd name="connsiteX12" fmla="*/ 1462 w 4469746"/>
              <a:gd name="connsiteY12" fmla="*/ 5237777 h 5513991"/>
              <a:gd name="connsiteX13" fmla="*/ 7874 w 4469746"/>
              <a:gd name="connsiteY13" fmla="*/ 4977753 h 5513991"/>
              <a:gd name="connsiteX14" fmla="*/ 20715 w 4469746"/>
              <a:gd name="connsiteY14" fmla="*/ 4752822 h 5513991"/>
              <a:gd name="connsiteX15" fmla="*/ 222466 w 4469746"/>
              <a:gd name="connsiteY15"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91089 w 4469746"/>
              <a:gd name="connsiteY5" fmla="*/ 1868666 h 5513991"/>
              <a:gd name="connsiteX6" fmla="*/ 4394860 w 4469746"/>
              <a:gd name="connsiteY6" fmla="*/ 2025379 h 5513991"/>
              <a:gd name="connsiteX7" fmla="*/ 4375445 w 4469746"/>
              <a:gd name="connsiteY7" fmla="*/ 2148592 h 5513991"/>
              <a:gd name="connsiteX8" fmla="*/ 4242847 w 4469746"/>
              <a:gd name="connsiteY8" fmla="*/ 5242987 h 5513991"/>
              <a:gd name="connsiteX9" fmla="*/ 4187554 w 4469746"/>
              <a:gd name="connsiteY9" fmla="*/ 5513970 h 5513991"/>
              <a:gd name="connsiteX10" fmla="*/ 298746 w 4469746"/>
              <a:gd name="connsiteY10" fmla="*/ 5249166 h 5513991"/>
              <a:gd name="connsiteX11" fmla="*/ 1462 w 4469746"/>
              <a:gd name="connsiteY11" fmla="*/ 5237777 h 5513991"/>
              <a:gd name="connsiteX12" fmla="*/ 7874 w 4469746"/>
              <a:gd name="connsiteY12" fmla="*/ 4977753 h 5513991"/>
              <a:gd name="connsiteX13" fmla="*/ 20715 w 4469746"/>
              <a:gd name="connsiteY13" fmla="*/ 4752822 h 5513991"/>
              <a:gd name="connsiteX14" fmla="*/ 222466 w 4469746"/>
              <a:gd name="connsiteY14"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91089 w 4469746"/>
              <a:gd name="connsiteY5" fmla="*/ 1868666 h 5513991"/>
              <a:gd name="connsiteX6" fmla="*/ 4375445 w 4469746"/>
              <a:gd name="connsiteY6" fmla="*/ 2148592 h 5513991"/>
              <a:gd name="connsiteX7" fmla="*/ 4242847 w 4469746"/>
              <a:gd name="connsiteY7" fmla="*/ 5242987 h 5513991"/>
              <a:gd name="connsiteX8" fmla="*/ 4187554 w 4469746"/>
              <a:gd name="connsiteY8" fmla="*/ 5513970 h 5513991"/>
              <a:gd name="connsiteX9" fmla="*/ 298746 w 4469746"/>
              <a:gd name="connsiteY9" fmla="*/ 5249166 h 5513991"/>
              <a:gd name="connsiteX10" fmla="*/ 1462 w 4469746"/>
              <a:gd name="connsiteY10" fmla="*/ 5237777 h 5513991"/>
              <a:gd name="connsiteX11" fmla="*/ 7874 w 4469746"/>
              <a:gd name="connsiteY11" fmla="*/ 4977753 h 5513991"/>
              <a:gd name="connsiteX12" fmla="*/ 20715 w 4469746"/>
              <a:gd name="connsiteY12" fmla="*/ 4752822 h 5513991"/>
              <a:gd name="connsiteX13" fmla="*/ 222466 w 4469746"/>
              <a:gd name="connsiteY13"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375445 w 4469746"/>
              <a:gd name="connsiteY5" fmla="*/ 2148592 h 5513991"/>
              <a:gd name="connsiteX6" fmla="*/ 4242847 w 4469746"/>
              <a:gd name="connsiteY6" fmla="*/ 5242987 h 5513991"/>
              <a:gd name="connsiteX7" fmla="*/ 4187554 w 4469746"/>
              <a:gd name="connsiteY7" fmla="*/ 5513970 h 5513991"/>
              <a:gd name="connsiteX8" fmla="*/ 298746 w 4469746"/>
              <a:gd name="connsiteY8" fmla="*/ 5249166 h 5513991"/>
              <a:gd name="connsiteX9" fmla="*/ 1462 w 4469746"/>
              <a:gd name="connsiteY9" fmla="*/ 5237777 h 5513991"/>
              <a:gd name="connsiteX10" fmla="*/ 7874 w 4469746"/>
              <a:gd name="connsiteY10" fmla="*/ 4977753 h 5513991"/>
              <a:gd name="connsiteX11" fmla="*/ 20715 w 4469746"/>
              <a:gd name="connsiteY11" fmla="*/ 4752822 h 5513991"/>
              <a:gd name="connsiteX12" fmla="*/ 222466 w 4469746"/>
              <a:gd name="connsiteY12"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444683 w 4469746"/>
              <a:gd name="connsiteY4" fmla="*/ 947677 h 5513991"/>
              <a:gd name="connsiteX5" fmla="*/ 4242847 w 4469746"/>
              <a:gd name="connsiteY5" fmla="*/ 5242987 h 5513991"/>
              <a:gd name="connsiteX6" fmla="*/ 4187554 w 4469746"/>
              <a:gd name="connsiteY6" fmla="*/ 5513970 h 5513991"/>
              <a:gd name="connsiteX7" fmla="*/ 298746 w 4469746"/>
              <a:gd name="connsiteY7" fmla="*/ 5249166 h 5513991"/>
              <a:gd name="connsiteX8" fmla="*/ 1462 w 4469746"/>
              <a:gd name="connsiteY8" fmla="*/ 5237777 h 5513991"/>
              <a:gd name="connsiteX9" fmla="*/ 7874 w 4469746"/>
              <a:gd name="connsiteY9" fmla="*/ 4977753 h 5513991"/>
              <a:gd name="connsiteX10" fmla="*/ 20715 w 4469746"/>
              <a:gd name="connsiteY10" fmla="*/ 4752822 h 5513991"/>
              <a:gd name="connsiteX11" fmla="*/ 222466 w 4469746"/>
              <a:gd name="connsiteY11"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442606 w 4469746"/>
              <a:gd name="connsiteY3" fmla="*/ 946777 h 5513991"/>
              <a:gd name="connsiteX4" fmla="*/ 4242847 w 4469746"/>
              <a:gd name="connsiteY4" fmla="*/ 5242987 h 5513991"/>
              <a:gd name="connsiteX5" fmla="*/ 4187554 w 4469746"/>
              <a:gd name="connsiteY5" fmla="*/ 5513970 h 5513991"/>
              <a:gd name="connsiteX6" fmla="*/ 298746 w 4469746"/>
              <a:gd name="connsiteY6" fmla="*/ 5249166 h 5513991"/>
              <a:gd name="connsiteX7" fmla="*/ 1462 w 4469746"/>
              <a:gd name="connsiteY7" fmla="*/ 5237777 h 5513991"/>
              <a:gd name="connsiteX8" fmla="*/ 7874 w 4469746"/>
              <a:gd name="connsiteY8" fmla="*/ 4977753 h 5513991"/>
              <a:gd name="connsiteX9" fmla="*/ 20715 w 4469746"/>
              <a:gd name="connsiteY9" fmla="*/ 4752822 h 5513991"/>
              <a:gd name="connsiteX10" fmla="*/ 222466 w 4469746"/>
              <a:gd name="connsiteY10" fmla="*/ 0 h 5513991"/>
              <a:gd name="connsiteX0" fmla="*/ 222466 w 4469746"/>
              <a:gd name="connsiteY0" fmla="*/ 0 h 5513991"/>
              <a:gd name="connsiteX1" fmla="*/ 4468078 w 4469746"/>
              <a:gd name="connsiteY1" fmla="*/ 269466 h 5513991"/>
              <a:gd name="connsiteX2" fmla="*/ 4466704 w 4469746"/>
              <a:gd name="connsiteY2" fmla="*/ 402762 h 5513991"/>
              <a:gd name="connsiteX3" fmla="*/ 4242847 w 4469746"/>
              <a:gd name="connsiteY3" fmla="*/ 5242987 h 5513991"/>
              <a:gd name="connsiteX4" fmla="*/ 4187554 w 4469746"/>
              <a:gd name="connsiteY4" fmla="*/ 5513970 h 5513991"/>
              <a:gd name="connsiteX5" fmla="*/ 298746 w 4469746"/>
              <a:gd name="connsiteY5" fmla="*/ 5249166 h 5513991"/>
              <a:gd name="connsiteX6" fmla="*/ 1462 w 4469746"/>
              <a:gd name="connsiteY6" fmla="*/ 5237777 h 5513991"/>
              <a:gd name="connsiteX7" fmla="*/ 7874 w 4469746"/>
              <a:gd name="connsiteY7" fmla="*/ 4977753 h 5513991"/>
              <a:gd name="connsiteX8" fmla="*/ 20715 w 4469746"/>
              <a:gd name="connsiteY8" fmla="*/ 4752822 h 5513991"/>
              <a:gd name="connsiteX9" fmla="*/ 222466 w 4469746"/>
              <a:gd name="connsiteY9" fmla="*/ 0 h 551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9746" h="5513991">
                <a:moveTo>
                  <a:pt x="222466" y="0"/>
                </a:moveTo>
                <a:lnTo>
                  <a:pt x="4468078" y="269466"/>
                </a:lnTo>
                <a:cubicBezTo>
                  <a:pt x="4471943" y="293548"/>
                  <a:pt x="4468067" y="378377"/>
                  <a:pt x="4466704" y="402762"/>
                </a:cubicBezTo>
                <a:lnTo>
                  <a:pt x="4242847" y="5242987"/>
                </a:lnTo>
                <a:cubicBezTo>
                  <a:pt x="4238512" y="5273418"/>
                  <a:pt x="4254658" y="5505233"/>
                  <a:pt x="4187554" y="5513970"/>
                </a:cubicBezTo>
                <a:cubicBezTo>
                  <a:pt x="4080966" y="5516261"/>
                  <a:pt x="1706169" y="5336201"/>
                  <a:pt x="298746" y="5249166"/>
                </a:cubicBezTo>
                <a:lnTo>
                  <a:pt x="1462" y="5237777"/>
                </a:lnTo>
                <a:cubicBezTo>
                  <a:pt x="3599" y="5151102"/>
                  <a:pt x="-6470" y="5143987"/>
                  <a:pt x="7874" y="4977753"/>
                </a:cubicBezTo>
                <a:cubicBezTo>
                  <a:pt x="8404" y="4976651"/>
                  <a:pt x="20624" y="4753737"/>
                  <a:pt x="20715" y="4752822"/>
                </a:cubicBezTo>
                <a:lnTo>
                  <a:pt x="22246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pic>
        <p:nvPicPr>
          <p:cNvPr id="8" name="Picture 7">
            <a:extLst>
              <a:ext uri="{FF2B5EF4-FFF2-40B4-BE49-F238E27FC236}">
                <a16:creationId xmlns:a16="http://schemas.microsoft.com/office/drawing/2014/main" id="{B5531C26-888A-308C-A410-21C0A4747CC3}"/>
              </a:ext>
            </a:extLst>
          </p:cNvPr>
          <p:cNvPicPr>
            <a:picLocks noChangeAspect="1"/>
          </p:cNvPicPr>
          <p:nvPr/>
        </p:nvPicPr>
        <p:blipFill>
          <a:blip r:embed="rId3"/>
          <a:stretch>
            <a:fillRect/>
          </a:stretch>
        </p:blipFill>
        <p:spPr>
          <a:xfrm rot="21493651">
            <a:off x="6336541" y="338447"/>
            <a:ext cx="4062120" cy="4231375"/>
          </a:xfrm>
          <a:prstGeom prst="rect">
            <a:avLst/>
          </a:prstGeom>
        </p:spPr>
      </p:pic>
      <p:grpSp>
        <p:nvGrpSpPr>
          <p:cNvPr id="9" name="Group 8">
            <a:extLst>
              <a:ext uri="{FF2B5EF4-FFF2-40B4-BE49-F238E27FC236}">
                <a16:creationId xmlns:a16="http://schemas.microsoft.com/office/drawing/2014/main" id="{D43B61E0-DA1A-9CFF-9AAD-1E6CF446A253}"/>
              </a:ext>
            </a:extLst>
          </p:cNvPr>
          <p:cNvGrpSpPr/>
          <p:nvPr/>
        </p:nvGrpSpPr>
        <p:grpSpPr>
          <a:xfrm>
            <a:off x="9288020" y="2902997"/>
            <a:ext cx="3030245" cy="4026023"/>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02F80791-95A2-07E9-F7DF-B55059A960A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E869F2A7-5A47-6386-A368-2A558134989E}"/>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hiếu niên tiền phong quàng khăn đỏ minh họa">
              <a:extLst>
                <a:ext uri="{FF2B5EF4-FFF2-40B4-BE49-F238E27FC236}">
                  <a16:creationId xmlns:a16="http://schemas.microsoft.com/office/drawing/2014/main" id="{6A3286F0-6D67-0C73-F96A-679A89A248B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0F7FEB1-9772-230E-59E4-51699BF15F62}"/>
              </a:ext>
            </a:extLst>
          </p:cNvPr>
          <p:cNvPicPr>
            <a:picLocks noChangeAspect="1"/>
          </p:cNvPicPr>
          <p:nvPr/>
        </p:nvPicPr>
        <p:blipFill>
          <a:blip r:embed="rId3">
            <a:alphaModFix amt="5000"/>
          </a:blip>
          <a:stretch>
            <a:fillRect/>
          </a:stretch>
        </p:blipFill>
        <p:spPr>
          <a:xfrm rot="21493651">
            <a:off x="618744" y="726182"/>
            <a:ext cx="5210602" cy="5427711"/>
          </a:xfrm>
          <a:prstGeom prst="rect">
            <a:avLst/>
          </a:prstGeom>
        </p:spPr>
      </p:pic>
      <p:sp>
        <p:nvSpPr>
          <p:cNvPr id="16" name="TextBox 15">
            <a:extLst>
              <a:ext uri="{FF2B5EF4-FFF2-40B4-BE49-F238E27FC236}">
                <a16:creationId xmlns:a16="http://schemas.microsoft.com/office/drawing/2014/main" id="{768E4A59-B5A5-8FCE-7EE9-AD0A058A8858}"/>
              </a:ext>
            </a:extLst>
          </p:cNvPr>
          <p:cNvSpPr txBox="1"/>
          <p:nvPr/>
        </p:nvSpPr>
        <p:spPr>
          <a:xfrm rot="21331456">
            <a:off x="1424384" y="1950854"/>
            <a:ext cx="40244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Khởi</a:t>
            </a:r>
            <a:r>
              <a:rPr kumimoji="0" lang="en-US" sz="88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88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động</a:t>
            </a:r>
            <a:endParaRPr kumimoji="0" lang="en-US" sz="88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690779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hape 233">
            <a:extLst>
              <a:ext uri="{FF2B5EF4-FFF2-40B4-BE49-F238E27FC236}">
                <a16:creationId xmlns:a16="http://schemas.microsoft.com/office/drawing/2014/main" id="{96A6A3BD-B372-97FE-39BC-F0E5BDE1F76A}"/>
              </a:ext>
            </a:extLst>
          </p:cNvPr>
          <p:cNvSpPr/>
          <p:nvPr/>
        </p:nvSpPr>
        <p:spPr>
          <a:xfrm>
            <a:off x="430689" y="313322"/>
            <a:ext cx="6390021" cy="52193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r>
              <a:rPr lang="en-US" sz="2400" b="1" dirty="0" err="1">
                <a:solidFill>
                  <a:srgbClr val="FF0000"/>
                </a:solidFill>
                <a:latin typeface="UTM Guanine" pitchFamily="18" charset="0"/>
                <a:ea typeface="字魂17号-萌趣果冻体" panose="02000000000000000000" pitchFamily="2" charset="-122"/>
                <a:sym typeface="Lato Regular"/>
              </a:rPr>
              <a:t>Bài</a:t>
            </a:r>
            <a:r>
              <a:rPr lang="en-US" sz="2400" b="1" dirty="0">
                <a:solidFill>
                  <a:srgbClr val="FF0000"/>
                </a:solidFill>
                <a:latin typeface="UTM Guanine" pitchFamily="18" charset="0"/>
                <a:ea typeface="字魂17号-萌趣果冻体" panose="02000000000000000000" pitchFamily="2" charset="-122"/>
                <a:sym typeface="Lato Regular"/>
              </a:rPr>
              <a:t> 3: </a:t>
            </a:r>
            <a:r>
              <a:rPr lang="en-US" sz="2400" b="1" dirty="0" err="1">
                <a:solidFill>
                  <a:srgbClr val="FF0000"/>
                </a:solidFill>
                <a:latin typeface="UTM Guanine" pitchFamily="18" charset="0"/>
                <a:ea typeface="字魂17号-萌趣果冻体" panose="02000000000000000000" pitchFamily="2" charset="-122"/>
                <a:sym typeface="Lato Regular"/>
              </a:rPr>
              <a:t>Tính</a:t>
            </a:r>
            <a:r>
              <a:rPr lang="en-US" sz="2400" b="1" dirty="0">
                <a:solidFill>
                  <a:srgbClr val="FF0000"/>
                </a:solidFill>
                <a:latin typeface="UTM Guanine" pitchFamily="18" charset="0"/>
                <a:ea typeface="字魂17号-萌趣果冻体" panose="02000000000000000000" pitchFamily="2" charset="-122"/>
                <a:sym typeface="Lato Regular"/>
              </a:rPr>
              <a:t> </a:t>
            </a:r>
            <a:r>
              <a:rPr lang="en-US" sz="2400" b="1" dirty="0" err="1">
                <a:solidFill>
                  <a:srgbClr val="FF0000"/>
                </a:solidFill>
                <a:latin typeface="UTM Guanine" pitchFamily="18" charset="0"/>
                <a:ea typeface="字魂17号-萌趣果冻体" panose="02000000000000000000" pitchFamily="2" charset="-122"/>
                <a:sym typeface="Lato Regular"/>
              </a:rPr>
              <a:t>bằng</a:t>
            </a:r>
            <a:r>
              <a:rPr lang="en-US" sz="2400" b="1" dirty="0">
                <a:solidFill>
                  <a:srgbClr val="FF0000"/>
                </a:solidFill>
                <a:latin typeface="UTM Guanine" pitchFamily="18" charset="0"/>
                <a:ea typeface="字魂17号-萌趣果冻体" panose="02000000000000000000" pitchFamily="2" charset="-122"/>
                <a:sym typeface="Lato Regular"/>
              </a:rPr>
              <a:t> </a:t>
            </a:r>
            <a:r>
              <a:rPr lang="en-US" sz="2400" b="1" dirty="0" err="1">
                <a:solidFill>
                  <a:srgbClr val="FF0000"/>
                </a:solidFill>
                <a:latin typeface="UTM Guanine" pitchFamily="18" charset="0"/>
                <a:ea typeface="字魂17号-萌趣果冻体" panose="02000000000000000000" pitchFamily="2" charset="-122"/>
                <a:sym typeface="Lato Regular"/>
              </a:rPr>
              <a:t>cách</a:t>
            </a:r>
            <a:r>
              <a:rPr lang="en-US" sz="2400" b="1" dirty="0">
                <a:solidFill>
                  <a:srgbClr val="FF0000"/>
                </a:solidFill>
                <a:latin typeface="UTM Guanine" pitchFamily="18" charset="0"/>
                <a:ea typeface="字魂17号-萌趣果冻体" panose="02000000000000000000" pitchFamily="2" charset="-122"/>
                <a:sym typeface="Lato Regular"/>
              </a:rPr>
              <a:t> </a:t>
            </a:r>
            <a:r>
              <a:rPr lang="en-US" sz="2400" b="1" dirty="0" err="1">
                <a:solidFill>
                  <a:srgbClr val="FF0000"/>
                </a:solidFill>
                <a:latin typeface="UTM Guanine" pitchFamily="18" charset="0"/>
                <a:ea typeface="字魂17号-萌趣果冻体" panose="02000000000000000000" pitchFamily="2" charset="-122"/>
                <a:sym typeface="Lato Regular"/>
              </a:rPr>
              <a:t>thuận</a:t>
            </a:r>
            <a:r>
              <a:rPr lang="en-US" sz="2400" b="1" dirty="0">
                <a:solidFill>
                  <a:srgbClr val="FF0000"/>
                </a:solidFill>
                <a:latin typeface="UTM Guanine" pitchFamily="18" charset="0"/>
                <a:ea typeface="字魂17号-萌趣果冻体" panose="02000000000000000000" pitchFamily="2" charset="-122"/>
                <a:sym typeface="Lato Regular"/>
              </a:rPr>
              <a:t> </a:t>
            </a:r>
            <a:r>
              <a:rPr lang="en-US" sz="2400" b="1" dirty="0" err="1">
                <a:solidFill>
                  <a:srgbClr val="FF0000"/>
                </a:solidFill>
                <a:latin typeface="UTM Guanine" pitchFamily="18" charset="0"/>
                <a:ea typeface="字魂17号-萌趣果冻体" panose="02000000000000000000" pitchFamily="2" charset="-122"/>
                <a:sym typeface="Lato Regular"/>
              </a:rPr>
              <a:t>tiện</a:t>
            </a:r>
            <a:r>
              <a:rPr lang="en-US" sz="2400" b="1" dirty="0">
                <a:solidFill>
                  <a:srgbClr val="FF0000"/>
                </a:solidFill>
                <a:latin typeface="UTM Guanine" pitchFamily="18" charset="0"/>
                <a:ea typeface="字魂17号-萌趣果冻体" panose="02000000000000000000" pitchFamily="2" charset="-122"/>
                <a:sym typeface="Lato Regular"/>
              </a:rPr>
              <a:t> </a:t>
            </a:r>
            <a:r>
              <a:rPr lang="en-US" sz="2400" b="1" dirty="0" err="1">
                <a:solidFill>
                  <a:srgbClr val="FF0000"/>
                </a:solidFill>
                <a:latin typeface="UTM Guanine" pitchFamily="18" charset="0"/>
                <a:ea typeface="字魂17号-萌趣果冻体" panose="02000000000000000000" pitchFamily="2" charset="-122"/>
                <a:sym typeface="Lato Regular"/>
              </a:rPr>
              <a:t>nhất</a:t>
            </a:r>
            <a:r>
              <a:rPr lang="en-US" sz="2400" b="1" dirty="0">
                <a:solidFill>
                  <a:srgbClr val="FF0000"/>
                </a:solidFill>
                <a:latin typeface="UTM Guanine" pitchFamily="18" charset="0"/>
                <a:ea typeface="字魂17号-萌趣果冻体" panose="02000000000000000000" pitchFamily="2" charset="-122"/>
                <a:sym typeface="Lato Regular"/>
              </a:rPr>
              <a:t>:</a:t>
            </a:r>
            <a:endParaRPr sz="2400" b="1" dirty="0">
              <a:solidFill>
                <a:srgbClr val="FF0000"/>
              </a:solidFill>
              <a:latin typeface="UTM Guanine" pitchFamily="18" charset="0"/>
              <a:ea typeface="字魂17号-萌趣果冻体" panose="02000000000000000000" pitchFamily="2" charset="-122"/>
              <a:sym typeface="Lato Regular"/>
            </a:endParaRPr>
          </a:p>
        </p:txBody>
      </p:sp>
      <p:sp>
        <p:nvSpPr>
          <p:cNvPr id="3" name="Shape 233">
            <a:extLst>
              <a:ext uri="{FF2B5EF4-FFF2-40B4-BE49-F238E27FC236}">
                <a16:creationId xmlns:a16="http://schemas.microsoft.com/office/drawing/2014/main" id="{ED7A4E43-C840-2CEE-F0A8-747B0B1C56BE}"/>
              </a:ext>
            </a:extLst>
          </p:cNvPr>
          <p:cNvSpPr/>
          <p:nvPr/>
        </p:nvSpPr>
        <p:spPr>
          <a:xfrm>
            <a:off x="5265084" y="2649760"/>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a:latin typeface="UTM Neo Sans Intel" pitchFamily="18" charset="0"/>
              <a:ea typeface="字魂17号-萌趣果冻体" panose="02000000000000000000" pitchFamily="2" charset="-122"/>
              <a:sym typeface="Lato Regular"/>
            </a:endParaRPr>
          </a:p>
        </p:txBody>
      </p:sp>
      <p:sp>
        <p:nvSpPr>
          <p:cNvPr id="5" name="TextBox 4">
            <a:extLst>
              <a:ext uri="{FF2B5EF4-FFF2-40B4-BE49-F238E27FC236}">
                <a16:creationId xmlns:a16="http://schemas.microsoft.com/office/drawing/2014/main" id="{0F78311C-148F-5946-42EA-A4D9A7851773}"/>
              </a:ext>
            </a:extLst>
          </p:cNvPr>
          <p:cNvSpPr txBox="1"/>
          <p:nvPr/>
        </p:nvSpPr>
        <p:spPr>
          <a:xfrm>
            <a:off x="840831" y="1521911"/>
            <a:ext cx="3946914" cy="523220"/>
          </a:xfrm>
          <a:prstGeom prst="rect">
            <a:avLst/>
          </a:prstGeom>
          <a:noFill/>
        </p:spPr>
        <p:txBody>
          <a:bodyPr wrap="none" rtlCol="0">
            <a:spAutoFit/>
          </a:bodyPr>
          <a:lstStyle/>
          <a:p>
            <a:r>
              <a:rPr lang="en-US" sz="2800" b="1" dirty="0">
                <a:latin typeface="UTM Neo Sans Intel" pitchFamily="18" charset="0"/>
              </a:rPr>
              <a:t>a) 12,45 + 6,98 + 7,55</a:t>
            </a:r>
          </a:p>
        </p:txBody>
      </p:sp>
      <p:sp>
        <p:nvSpPr>
          <p:cNvPr id="6" name="TextBox 5">
            <a:extLst>
              <a:ext uri="{FF2B5EF4-FFF2-40B4-BE49-F238E27FC236}">
                <a16:creationId xmlns:a16="http://schemas.microsoft.com/office/drawing/2014/main" id="{9F0832D9-2FBB-3364-CFC0-4E2FB35A790A}"/>
              </a:ext>
            </a:extLst>
          </p:cNvPr>
          <p:cNvSpPr txBox="1"/>
          <p:nvPr/>
        </p:nvSpPr>
        <p:spPr>
          <a:xfrm>
            <a:off x="840831" y="2098821"/>
            <a:ext cx="1796902" cy="523220"/>
          </a:xfrm>
          <a:prstGeom prst="rect">
            <a:avLst/>
          </a:prstGeom>
          <a:noFill/>
        </p:spPr>
        <p:txBody>
          <a:bodyPr wrap="square" rtlCol="0">
            <a:spAutoFit/>
          </a:bodyPr>
          <a:lstStyle/>
          <a:p>
            <a:r>
              <a:rPr lang="en-US" sz="2800" b="1" dirty="0">
                <a:latin typeface="UTM Neo Sans Intel" pitchFamily="18" charset="0"/>
              </a:rPr>
              <a:t>= 12,45 + </a:t>
            </a:r>
          </a:p>
        </p:txBody>
      </p:sp>
      <p:sp>
        <p:nvSpPr>
          <p:cNvPr id="7" name="Rectangle 6">
            <a:extLst>
              <a:ext uri="{FF2B5EF4-FFF2-40B4-BE49-F238E27FC236}">
                <a16:creationId xmlns:a16="http://schemas.microsoft.com/office/drawing/2014/main" id="{D7090518-C1F3-C68E-C777-D5DE0CF76158}"/>
              </a:ext>
            </a:extLst>
          </p:cNvPr>
          <p:cNvSpPr/>
          <p:nvPr/>
        </p:nvSpPr>
        <p:spPr>
          <a:xfrm>
            <a:off x="2637733" y="2101288"/>
            <a:ext cx="1245854" cy="523220"/>
          </a:xfrm>
          <a:prstGeom prst="rect">
            <a:avLst/>
          </a:prstGeom>
        </p:spPr>
        <p:txBody>
          <a:bodyPr wrap="none">
            <a:spAutoFit/>
          </a:bodyPr>
          <a:lstStyle/>
          <a:p>
            <a:r>
              <a:rPr lang="en-US" sz="2800" b="1" dirty="0">
                <a:latin typeface="UTM Neo Sans Intel" pitchFamily="18" charset="0"/>
              </a:rPr>
              <a:t>7,55 +</a:t>
            </a:r>
          </a:p>
        </p:txBody>
      </p:sp>
      <p:sp>
        <p:nvSpPr>
          <p:cNvPr id="8" name="Rectangle 7">
            <a:extLst>
              <a:ext uri="{FF2B5EF4-FFF2-40B4-BE49-F238E27FC236}">
                <a16:creationId xmlns:a16="http://schemas.microsoft.com/office/drawing/2014/main" id="{A0DC1A3D-0ABB-344D-BB40-D6BAEE72EDC5}"/>
              </a:ext>
            </a:extLst>
          </p:cNvPr>
          <p:cNvSpPr/>
          <p:nvPr/>
        </p:nvSpPr>
        <p:spPr>
          <a:xfrm>
            <a:off x="3809014" y="2098012"/>
            <a:ext cx="938077" cy="523220"/>
          </a:xfrm>
          <a:prstGeom prst="rect">
            <a:avLst/>
          </a:prstGeom>
        </p:spPr>
        <p:txBody>
          <a:bodyPr wrap="none">
            <a:spAutoFit/>
          </a:bodyPr>
          <a:lstStyle/>
          <a:p>
            <a:r>
              <a:rPr lang="en-US" sz="2800" b="1" dirty="0">
                <a:latin typeface="UTM Neo Sans Intel" pitchFamily="18" charset="0"/>
              </a:rPr>
              <a:t>6,98</a:t>
            </a:r>
          </a:p>
        </p:txBody>
      </p:sp>
      <p:sp>
        <p:nvSpPr>
          <p:cNvPr id="9" name="Rectangle 8">
            <a:extLst>
              <a:ext uri="{FF2B5EF4-FFF2-40B4-BE49-F238E27FC236}">
                <a16:creationId xmlns:a16="http://schemas.microsoft.com/office/drawing/2014/main" id="{3C7FA200-CADE-8622-9C5A-4896857F73FC}"/>
              </a:ext>
            </a:extLst>
          </p:cNvPr>
          <p:cNvSpPr/>
          <p:nvPr/>
        </p:nvSpPr>
        <p:spPr>
          <a:xfrm>
            <a:off x="1739592" y="1507996"/>
            <a:ext cx="627095" cy="523220"/>
          </a:xfrm>
          <a:prstGeom prst="rect">
            <a:avLst/>
          </a:prstGeom>
        </p:spPr>
        <p:txBody>
          <a:bodyPr wrap="none">
            <a:spAutoFit/>
          </a:bodyPr>
          <a:lstStyle/>
          <a:p>
            <a:r>
              <a:rPr lang="en-US" sz="2800" b="1" dirty="0">
                <a:solidFill>
                  <a:srgbClr val="FF0000"/>
                </a:solidFill>
                <a:latin typeface="UTM Neo Sans Intel" pitchFamily="18" charset="0"/>
              </a:rPr>
              <a:t>45</a:t>
            </a:r>
          </a:p>
        </p:txBody>
      </p:sp>
      <p:sp>
        <p:nvSpPr>
          <p:cNvPr id="10" name="Rectangle 9">
            <a:extLst>
              <a:ext uri="{FF2B5EF4-FFF2-40B4-BE49-F238E27FC236}">
                <a16:creationId xmlns:a16="http://schemas.microsoft.com/office/drawing/2014/main" id="{950284FD-00CE-12BE-BF27-6588636D1324}"/>
              </a:ext>
            </a:extLst>
          </p:cNvPr>
          <p:cNvSpPr/>
          <p:nvPr/>
        </p:nvSpPr>
        <p:spPr>
          <a:xfrm>
            <a:off x="4018595" y="1521092"/>
            <a:ext cx="627095" cy="523220"/>
          </a:xfrm>
          <a:prstGeom prst="rect">
            <a:avLst/>
          </a:prstGeom>
        </p:spPr>
        <p:txBody>
          <a:bodyPr wrap="none">
            <a:spAutoFit/>
          </a:bodyPr>
          <a:lstStyle/>
          <a:p>
            <a:r>
              <a:rPr lang="en-US" sz="2800" b="1" dirty="0">
                <a:solidFill>
                  <a:srgbClr val="FF0000"/>
                </a:solidFill>
                <a:latin typeface="UTM Neo Sans Intel" pitchFamily="18" charset="0"/>
              </a:rPr>
              <a:t>55</a:t>
            </a:r>
          </a:p>
        </p:txBody>
      </p:sp>
      <p:sp>
        <p:nvSpPr>
          <p:cNvPr id="11" name="TextBox 10">
            <a:extLst>
              <a:ext uri="{FF2B5EF4-FFF2-40B4-BE49-F238E27FC236}">
                <a16:creationId xmlns:a16="http://schemas.microsoft.com/office/drawing/2014/main" id="{5035A25D-C4B4-1A9A-F06E-1FFFD9237E4F}"/>
              </a:ext>
            </a:extLst>
          </p:cNvPr>
          <p:cNvSpPr txBox="1"/>
          <p:nvPr/>
        </p:nvSpPr>
        <p:spPr>
          <a:xfrm>
            <a:off x="855514" y="2729442"/>
            <a:ext cx="3269185" cy="523220"/>
          </a:xfrm>
          <a:prstGeom prst="rect">
            <a:avLst/>
          </a:prstGeom>
          <a:noFill/>
        </p:spPr>
        <p:txBody>
          <a:bodyPr wrap="square" rtlCol="0">
            <a:spAutoFit/>
          </a:bodyPr>
          <a:lstStyle/>
          <a:p>
            <a:r>
              <a:rPr lang="en-US" sz="2800" b="1" dirty="0">
                <a:latin typeface="UTM Neo Sans Intel" pitchFamily="18" charset="0"/>
              </a:rPr>
              <a:t>=            20          +</a:t>
            </a:r>
          </a:p>
        </p:txBody>
      </p:sp>
      <p:sp>
        <p:nvSpPr>
          <p:cNvPr id="12" name="Rectangle 11">
            <a:extLst>
              <a:ext uri="{FF2B5EF4-FFF2-40B4-BE49-F238E27FC236}">
                <a16:creationId xmlns:a16="http://schemas.microsoft.com/office/drawing/2014/main" id="{B73B7A92-657D-28EA-EECA-EBECD71FAED3}"/>
              </a:ext>
            </a:extLst>
          </p:cNvPr>
          <p:cNvSpPr/>
          <p:nvPr/>
        </p:nvSpPr>
        <p:spPr>
          <a:xfrm>
            <a:off x="3823698" y="2728633"/>
            <a:ext cx="938077" cy="523220"/>
          </a:xfrm>
          <a:prstGeom prst="rect">
            <a:avLst/>
          </a:prstGeom>
        </p:spPr>
        <p:txBody>
          <a:bodyPr wrap="none">
            <a:spAutoFit/>
          </a:bodyPr>
          <a:lstStyle/>
          <a:p>
            <a:r>
              <a:rPr lang="en-US" sz="2800" b="1" dirty="0">
                <a:latin typeface="UTM Neo Sans Intel" pitchFamily="18" charset="0"/>
              </a:rPr>
              <a:t>6,98</a:t>
            </a:r>
          </a:p>
        </p:txBody>
      </p:sp>
      <p:sp>
        <p:nvSpPr>
          <p:cNvPr id="13" name="TextBox 12">
            <a:extLst>
              <a:ext uri="{FF2B5EF4-FFF2-40B4-BE49-F238E27FC236}">
                <a16:creationId xmlns:a16="http://schemas.microsoft.com/office/drawing/2014/main" id="{AEB5CD8A-12E0-87FE-2ED5-A5D56B82576F}"/>
              </a:ext>
            </a:extLst>
          </p:cNvPr>
          <p:cNvSpPr txBox="1"/>
          <p:nvPr/>
        </p:nvSpPr>
        <p:spPr>
          <a:xfrm>
            <a:off x="863085" y="3372281"/>
            <a:ext cx="3888709" cy="523220"/>
          </a:xfrm>
          <a:prstGeom prst="rect">
            <a:avLst/>
          </a:prstGeom>
          <a:noFill/>
        </p:spPr>
        <p:txBody>
          <a:bodyPr wrap="square" rtlCol="0">
            <a:spAutoFit/>
          </a:bodyPr>
          <a:lstStyle/>
          <a:p>
            <a:r>
              <a:rPr lang="en-US" sz="2800" b="1" dirty="0">
                <a:latin typeface="UTM Neo Sans Intel" pitchFamily="18" charset="0"/>
              </a:rPr>
              <a:t>=                     26,98  </a:t>
            </a:r>
          </a:p>
        </p:txBody>
      </p:sp>
      <p:sp>
        <p:nvSpPr>
          <p:cNvPr id="14" name="Right Brace 13">
            <a:extLst>
              <a:ext uri="{FF2B5EF4-FFF2-40B4-BE49-F238E27FC236}">
                <a16:creationId xmlns:a16="http://schemas.microsoft.com/office/drawing/2014/main" id="{2CECEA3B-24BC-C5B0-2F16-1699EB0D5B91}"/>
              </a:ext>
            </a:extLst>
          </p:cNvPr>
          <p:cNvSpPr/>
          <p:nvPr/>
        </p:nvSpPr>
        <p:spPr>
          <a:xfrm rot="5400000">
            <a:off x="2283952" y="1599484"/>
            <a:ext cx="165470" cy="2094446"/>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Shape 233">
            <a:extLst>
              <a:ext uri="{FF2B5EF4-FFF2-40B4-BE49-F238E27FC236}">
                <a16:creationId xmlns:a16="http://schemas.microsoft.com/office/drawing/2014/main" id="{98C42CDC-A5D2-8A99-D61B-04259CDD9C29}"/>
              </a:ext>
            </a:extLst>
          </p:cNvPr>
          <p:cNvSpPr/>
          <p:nvPr/>
        </p:nvSpPr>
        <p:spPr>
          <a:xfrm>
            <a:off x="10084381" y="2618743"/>
            <a:ext cx="983399" cy="59971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nSpc>
                <a:spcPct val="150000"/>
              </a:lnSpc>
              <a:defRPr sz="2600" cap="none">
                <a:solidFill>
                  <a:srgbClr val="717172"/>
                </a:solidFill>
                <a:latin typeface="Lato Regular"/>
                <a:ea typeface="Lato Regular"/>
                <a:cs typeface="Lato Regular"/>
                <a:sym typeface="Lato Regular"/>
              </a:defRPr>
            </a:pPr>
            <a:endParaRPr lang="en-US" sz="2800" b="1" dirty="0">
              <a:latin typeface="UTM Neo Sans Intel" pitchFamily="18" charset="0"/>
              <a:ea typeface="字魂17号-萌趣果冻体" panose="02000000000000000000" pitchFamily="2" charset="-122"/>
              <a:sym typeface="Lato Regular"/>
            </a:endParaRPr>
          </a:p>
        </p:txBody>
      </p:sp>
      <p:sp>
        <p:nvSpPr>
          <p:cNvPr id="16" name="TextBox 15">
            <a:extLst>
              <a:ext uri="{FF2B5EF4-FFF2-40B4-BE49-F238E27FC236}">
                <a16:creationId xmlns:a16="http://schemas.microsoft.com/office/drawing/2014/main" id="{43E5F328-C082-0A9E-A646-B3E6785F5652}"/>
              </a:ext>
            </a:extLst>
          </p:cNvPr>
          <p:cNvSpPr txBox="1"/>
          <p:nvPr/>
        </p:nvSpPr>
        <p:spPr>
          <a:xfrm>
            <a:off x="5660128" y="1462025"/>
            <a:ext cx="4384534" cy="523220"/>
          </a:xfrm>
          <a:prstGeom prst="rect">
            <a:avLst/>
          </a:prstGeom>
          <a:noFill/>
        </p:spPr>
        <p:txBody>
          <a:bodyPr wrap="none" rtlCol="0">
            <a:spAutoFit/>
          </a:bodyPr>
          <a:lstStyle/>
          <a:p>
            <a:r>
              <a:rPr lang="en-US" sz="2800" b="1" dirty="0">
                <a:latin typeface="UTM Neo Sans Intel" pitchFamily="18" charset="0"/>
              </a:rPr>
              <a:t>b) 42,37 </a:t>
            </a:r>
            <a:r>
              <a:rPr lang="en-US" sz="2800" b="1" dirty="0">
                <a:latin typeface="Verdana"/>
                <a:ea typeface="Verdana"/>
              </a:rPr>
              <a:t>‒</a:t>
            </a:r>
            <a:r>
              <a:rPr lang="en-US" sz="2800" b="1" dirty="0">
                <a:latin typeface="UTM Neo Sans Intel" pitchFamily="18" charset="0"/>
              </a:rPr>
              <a:t> 28,73 </a:t>
            </a:r>
            <a:r>
              <a:rPr lang="en-US" sz="2800" b="1" dirty="0">
                <a:latin typeface="Verdana"/>
                <a:ea typeface="Verdana"/>
              </a:rPr>
              <a:t>‒</a:t>
            </a:r>
            <a:r>
              <a:rPr lang="en-US" sz="2800" b="1" dirty="0">
                <a:latin typeface="UTM Neo Sans Intel" pitchFamily="18" charset="0"/>
              </a:rPr>
              <a:t> 11,27</a:t>
            </a:r>
          </a:p>
        </p:txBody>
      </p:sp>
      <p:sp>
        <p:nvSpPr>
          <p:cNvPr id="17" name="TextBox 16">
            <a:extLst>
              <a:ext uri="{FF2B5EF4-FFF2-40B4-BE49-F238E27FC236}">
                <a16:creationId xmlns:a16="http://schemas.microsoft.com/office/drawing/2014/main" id="{D97463CB-FCFE-C7B1-3E1B-2DEE823C288F}"/>
              </a:ext>
            </a:extLst>
          </p:cNvPr>
          <p:cNvSpPr txBox="1"/>
          <p:nvPr/>
        </p:nvSpPr>
        <p:spPr>
          <a:xfrm>
            <a:off x="5660128" y="2067804"/>
            <a:ext cx="1796902" cy="523220"/>
          </a:xfrm>
          <a:prstGeom prst="rect">
            <a:avLst/>
          </a:prstGeom>
          <a:noFill/>
        </p:spPr>
        <p:txBody>
          <a:bodyPr wrap="square" rtlCol="0">
            <a:spAutoFit/>
          </a:bodyPr>
          <a:lstStyle/>
          <a:p>
            <a:r>
              <a:rPr lang="en-US" sz="2800" b="1" dirty="0">
                <a:latin typeface="UTM Neo Sans Intel" pitchFamily="18" charset="0"/>
              </a:rPr>
              <a:t>= 42,37 </a:t>
            </a:r>
            <a:r>
              <a:rPr lang="en-US" sz="2800" b="1" dirty="0">
                <a:latin typeface="Verdana"/>
                <a:ea typeface="Verdana"/>
              </a:rPr>
              <a:t>‒</a:t>
            </a:r>
            <a:r>
              <a:rPr lang="en-US" sz="2800" b="1" dirty="0">
                <a:latin typeface="UTM Neo Sans Intel" pitchFamily="18" charset="0"/>
              </a:rPr>
              <a:t> </a:t>
            </a:r>
          </a:p>
        </p:txBody>
      </p:sp>
      <p:sp>
        <p:nvSpPr>
          <p:cNvPr id="18" name="Rectangle 17">
            <a:extLst>
              <a:ext uri="{FF2B5EF4-FFF2-40B4-BE49-F238E27FC236}">
                <a16:creationId xmlns:a16="http://schemas.microsoft.com/office/drawing/2014/main" id="{71569E70-E467-15BE-3431-ADBEE5ABC6C4}"/>
              </a:ext>
            </a:extLst>
          </p:cNvPr>
          <p:cNvSpPr/>
          <p:nvPr/>
        </p:nvSpPr>
        <p:spPr>
          <a:xfrm>
            <a:off x="7457030" y="2070271"/>
            <a:ext cx="2762295" cy="523220"/>
          </a:xfrm>
          <a:prstGeom prst="rect">
            <a:avLst/>
          </a:prstGeom>
        </p:spPr>
        <p:txBody>
          <a:bodyPr wrap="none">
            <a:spAutoFit/>
          </a:bodyPr>
          <a:lstStyle/>
          <a:p>
            <a:r>
              <a:rPr lang="en-US" sz="2800" b="1" dirty="0">
                <a:latin typeface="UTM Neo Sans Intel" pitchFamily="18" charset="0"/>
              </a:rPr>
              <a:t>(28,73 + 11,27)</a:t>
            </a:r>
          </a:p>
        </p:txBody>
      </p:sp>
      <p:sp>
        <p:nvSpPr>
          <p:cNvPr id="19" name="Rectangle 18">
            <a:extLst>
              <a:ext uri="{FF2B5EF4-FFF2-40B4-BE49-F238E27FC236}">
                <a16:creationId xmlns:a16="http://schemas.microsoft.com/office/drawing/2014/main" id="{8FFD9E5C-3D51-36AE-7E37-7954CBE0A1FB}"/>
              </a:ext>
            </a:extLst>
          </p:cNvPr>
          <p:cNvSpPr/>
          <p:nvPr/>
        </p:nvSpPr>
        <p:spPr>
          <a:xfrm>
            <a:off x="7969315" y="1462025"/>
            <a:ext cx="627095" cy="523220"/>
          </a:xfrm>
          <a:prstGeom prst="rect">
            <a:avLst/>
          </a:prstGeom>
        </p:spPr>
        <p:txBody>
          <a:bodyPr wrap="none">
            <a:spAutoFit/>
          </a:bodyPr>
          <a:lstStyle/>
          <a:p>
            <a:r>
              <a:rPr lang="en-US" sz="2800" b="1" dirty="0">
                <a:solidFill>
                  <a:srgbClr val="FF0000"/>
                </a:solidFill>
                <a:latin typeface="UTM Neo Sans Intel" pitchFamily="18" charset="0"/>
              </a:rPr>
              <a:t>73</a:t>
            </a:r>
          </a:p>
        </p:txBody>
      </p:sp>
      <p:sp>
        <p:nvSpPr>
          <p:cNvPr id="20" name="Rectangle 19">
            <a:extLst>
              <a:ext uri="{FF2B5EF4-FFF2-40B4-BE49-F238E27FC236}">
                <a16:creationId xmlns:a16="http://schemas.microsoft.com/office/drawing/2014/main" id="{99108377-309E-203B-A933-E08F0DEDEA52}"/>
              </a:ext>
            </a:extLst>
          </p:cNvPr>
          <p:cNvSpPr/>
          <p:nvPr/>
        </p:nvSpPr>
        <p:spPr>
          <a:xfrm>
            <a:off x="9417567" y="1462025"/>
            <a:ext cx="627095" cy="523220"/>
          </a:xfrm>
          <a:prstGeom prst="rect">
            <a:avLst/>
          </a:prstGeom>
        </p:spPr>
        <p:txBody>
          <a:bodyPr wrap="none">
            <a:spAutoFit/>
          </a:bodyPr>
          <a:lstStyle/>
          <a:p>
            <a:r>
              <a:rPr lang="en-US" sz="2800" b="1" dirty="0">
                <a:solidFill>
                  <a:srgbClr val="FF0000"/>
                </a:solidFill>
                <a:latin typeface="UTM Neo Sans Intel" pitchFamily="18" charset="0"/>
              </a:rPr>
              <a:t>27</a:t>
            </a:r>
          </a:p>
        </p:txBody>
      </p:sp>
      <p:sp>
        <p:nvSpPr>
          <p:cNvPr id="21" name="TextBox 20">
            <a:extLst>
              <a:ext uri="{FF2B5EF4-FFF2-40B4-BE49-F238E27FC236}">
                <a16:creationId xmlns:a16="http://schemas.microsoft.com/office/drawing/2014/main" id="{FD1BD3A5-5461-25E8-92FB-F1DA27151EE7}"/>
              </a:ext>
            </a:extLst>
          </p:cNvPr>
          <p:cNvSpPr txBox="1"/>
          <p:nvPr/>
        </p:nvSpPr>
        <p:spPr>
          <a:xfrm>
            <a:off x="5674811" y="2698425"/>
            <a:ext cx="2396159" cy="523220"/>
          </a:xfrm>
          <a:prstGeom prst="rect">
            <a:avLst/>
          </a:prstGeom>
          <a:noFill/>
        </p:spPr>
        <p:txBody>
          <a:bodyPr wrap="square" rtlCol="0">
            <a:spAutoFit/>
          </a:bodyPr>
          <a:lstStyle/>
          <a:p>
            <a:r>
              <a:rPr lang="en-US" sz="2800" b="1" dirty="0">
                <a:latin typeface="UTM Neo Sans Intel" pitchFamily="18" charset="0"/>
              </a:rPr>
              <a:t>= 42,37 </a:t>
            </a:r>
            <a:r>
              <a:rPr lang="en-US" sz="2800" b="1" dirty="0">
                <a:latin typeface="Verdana"/>
                <a:ea typeface="Verdana"/>
              </a:rPr>
              <a:t>‒</a:t>
            </a:r>
            <a:r>
              <a:rPr lang="en-US" sz="2800" b="1" dirty="0">
                <a:latin typeface="UTM Neo Sans Intel" pitchFamily="18" charset="0"/>
              </a:rPr>
              <a:t> </a:t>
            </a:r>
          </a:p>
        </p:txBody>
      </p:sp>
      <p:sp>
        <p:nvSpPr>
          <p:cNvPr id="22" name="Rectangle 21">
            <a:extLst>
              <a:ext uri="{FF2B5EF4-FFF2-40B4-BE49-F238E27FC236}">
                <a16:creationId xmlns:a16="http://schemas.microsoft.com/office/drawing/2014/main" id="{CEE41BC3-2641-3AD1-964D-40AAF961F87A}"/>
              </a:ext>
            </a:extLst>
          </p:cNvPr>
          <p:cNvSpPr/>
          <p:nvPr/>
        </p:nvSpPr>
        <p:spPr>
          <a:xfrm>
            <a:off x="8398436" y="2697616"/>
            <a:ext cx="627095" cy="523220"/>
          </a:xfrm>
          <a:prstGeom prst="rect">
            <a:avLst/>
          </a:prstGeom>
        </p:spPr>
        <p:txBody>
          <a:bodyPr wrap="none">
            <a:spAutoFit/>
          </a:bodyPr>
          <a:lstStyle/>
          <a:p>
            <a:r>
              <a:rPr lang="en-US" sz="2800" b="1" dirty="0">
                <a:latin typeface="UTM Neo Sans Intel" pitchFamily="18" charset="0"/>
              </a:rPr>
              <a:t>40</a:t>
            </a:r>
          </a:p>
        </p:txBody>
      </p:sp>
      <p:sp>
        <p:nvSpPr>
          <p:cNvPr id="23" name="TextBox 22">
            <a:extLst>
              <a:ext uri="{FF2B5EF4-FFF2-40B4-BE49-F238E27FC236}">
                <a16:creationId xmlns:a16="http://schemas.microsoft.com/office/drawing/2014/main" id="{7AAD3EA0-2300-FFAB-0C00-B0FD7D52A892}"/>
              </a:ext>
            </a:extLst>
          </p:cNvPr>
          <p:cNvSpPr txBox="1"/>
          <p:nvPr/>
        </p:nvSpPr>
        <p:spPr>
          <a:xfrm>
            <a:off x="5682382" y="3341264"/>
            <a:ext cx="3888709" cy="523220"/>
          </a:xfrm>
          <a:prstGeom prst="rect">
            <a:avLst/>
          </a:prstGeom>
          <a:noFill/>
        </p:spPr>
        <p:txBody>
          <a:bodyPr wrap="square" rtlCol="0">
            <a:spAutoFit/>
          </a:bodyPr>
          <a:lstStyle/>
          <a:p>
            <a:r>
              <a:rPr lang="en-US" sz="2800" b="1" dirty="0">
                <a:latin typeface="UTM Neo Sans Intel" pitchFamily="18" charset="0"/>
              </a:rPr>
              <a:t>=           2,37  </a:t>
            </a:r>
          </a:p>
        </p:txBody>
      </p:sp>
      <p:sp>
        <p:nvSpPr>
          <p:cNvPr id="24" name="Right Brace 23">
            <a:extLst>
              <a:ext uri="{FF2B5EF4-FFF2-40B4-BE49-F238E27FC236}">
                <a16:creationId xmlns:a16="http://schemas.microsoft.com/office/drawing/2014/main" id="{732F153A-7E92-5AD5-EB04-B12CEF8D2533}"/>
              </a:ext>
            </a:extLst>
          </p:cNvPr>
          <p:cNvSpPr/>
          <p:nvPr/>
        </p:nvSpPr>
        <p:spPr>
          <a:xfrm rot="5400000">
            <a:off x="8717311" y="1473395"/>
            <a:ext cx="164661" cy="2345813"/>
          </a:xfrm>
          <a:prstGeom prst="rightBrace">
            <a:avLst>
              <a:gd name="adj1" fmla="val 60185"/>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1" name="Flowchart: Alternate Process 30">
            <a:extLst>
              <a:ext uri="{FF2B5EF4-FFF2-40B4-BE49-F238E27FC236}">
                <a16:creationId xmlns:a16="http://schemas.microsoft.com/office/drawing/2014/main" id="{659B68FD-81D0-A03B-6367-350773036F45}"/>
              </a:ext>
            </a:extLst>
          </p:cNvPr>
          <p:cNvSpPr/>
          <p:nvPr/>
        </p:nvSpPr>
        <p:spPr>
          <a:xfrm>
            <a:off x="5885854" y="4104274"/>
            <a:ext cx="4794019" cy="2072640"/>
          </a:xfrm>
          <a:prstGeom prst="flowChartAlternateProcess">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w="0"/>
                <a:solidFill>
                  <a:schemeClr val="bg1"/>
                </a:solidFill>
                <a:latin typeface="Tahoma" panose="020B0604030504040204" pitchFamily="34" charset="0"/>
                <a:ea typeface="Tahoma" panose="020B0604030504040204" pitchFamily="34" charset="0"/>
                <a:cs typeface="Tahoma" panose="020B0604030504040204" pitchFamily="34" charset="0"/>
              </a:rPr>
              <a:t>THẢO LUẬN NHÓM ĐÔI</a:t>
            </a:r>
          </a:p>
        </p:txBody>
      </p:sp>
    </p:spTree>
    <p:extLst>
      <p:ext uri="{BB962C8B-B14F-4D97-AF65-F5344CB8AC3E}">
        <p14:creationId xmlns:p14="http://schemas.microsoft.com/office/powerpoint/2010/main" val="26037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up)">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left)">
                                      <p:cBhvr>
                                        <p:cTn id="91" dur="500"/>
                                        <p:tgtEl>
                                          <p:spTgt spid="17"/>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left)">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up)">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left)">
                                      <p:cBhvr>
                                        <p:cTn id="110" dur="500"/>
                                        <p:tgtEl>
                                          <p:spTgt spid="2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wipe(left)">
                                      <p:cBhvr>
                                        <p:cTn id="1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7" grpId="0"/>
      <p:bldP spid="8" grpId="0"/>
      <p:bldP spid="9" grpId="0"/>
      <p:bldP spid="10" grpId="0"/>
      <p:bldP spid="11" grpId="0"/>
      <p:bldP spid="12" grpId="0"/>
      <p:bldP spid="13" grpId="0"/>
      <p:bldP spid="14" grpId="0" animBg="1"/>
      <p:bldP spid="15" grpId="0" animBg="1"/>
      <p:bldP spid="16" grpId="0"/>
      <p:bldP spid="17" grpId="0"/>
      <p:bldP spid="18" grpId="0"/>
      <p:bldP spid="19" grpId="0"/>
      <p:bldP spid="20" grpId="0"/>
      <p:bldP spid="21" grpId="0"/>
      <p:bldP spid="22" grpId="0"/>
      <p:bldP spid="23" grpId="0"/>
      <p:bldP spid="24"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Shape 4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artoon of a child with brown hair&#10;&#10;Description automatically generated">
            <a:extLst>
              <a:ext uri="{FF2B5EF4-FFF2-40B4-BE49-F238E27FC236}">
                <a16:creationId xmlns:a16="http://schemas.microsoft.com/office/drawing/2014/main" id="{C91596B9-3790-47C7-02EB-83DB19871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1" y="1452880"/>
            <a:ext cx="4959044" cy="4020846"/>
          </a:xfrm>
          <a:prstGeom prst="rect">
            <a:avLst/>
          </a:prstGeom>
        </p:spPr>
      </p:pic>
      <p:sp>
        <p:nvSpPr>
          <p:cNvPr id="52" name="Freeform: Shape 5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lack cloud with a black background&#10;&#10;Description automatically generated">
            <a:extLst>
              <a:ext uri="{FF2B5EF4-FFF2-40B4-BE49-F238E27FC236}">
                <a16:creationId xmlns:a16="http://schemas.microsoft.com/office/drawing/2014/main" id="{99A0DD24-6FC7-2A70-40B5-C4541525A486}"/>
              </a:ext>
            </a:extLst>
          </p:cNvPr>
          <p:cNvPicPr>
            <a:picLocks noChangeAspect="1"/>
          </p:cNvPicPr>
          <p:nvPr/>
        </p:nvPicPr>
        <p:blipFill>
          <a:blip r:embed="rId3">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4901777" y="1371601"/>
            <a:ext cx="7051812" cy="4414836"/>
          </a:xfrm>
          <a:prstGeom prst="rect">
            <a:avLst/>
          </a:prstGeom>
        </p:spPr>
      </p:pic>
      <p:sp>
        <p:nvSpPr>
          <p:cNvPr id="9" name="TextBox 8">
            <a:extLst>
              <a:ext uri="{FF2B5EF4-FFF2-40B4-BE49-F238E27FC236}">
                <a16:creationId xmlns:a16="http://schemas.microsoft.com/office/drawing/2014/main" id="{4371ABCE-FB58-AE64-DC67-43E040746A60}"/>
              </a:ext>
            </a:extLst>
          </p:cNvPr>
          <p:cNvSpPr txBox="1"/>
          <p:nvPr/>
        </p:nvSpPr>
        <p:spPr>
          <a:xfrm>
            <a:off x="5222007" y="2980454"/>
            <a:ext cx="6345531" cy="1446550"/>
          </a:xfrm>
          <a:prstGeom prst="rect">
            <a:avLst/>
          </a:prstGeom>
          <a:noFill/>
        </p:spPr>
        <p:txBody>
          <a:bodyPr wrap="square" rtlCol="0">
            <a:spAutoFit/>
          </a:bodyPr>
          <a:lstStyle/>
          <a:p>
            <a:pPr algn="ctr"/>
            <a:r>
              <a:rPr lang="en-US" sz="4400" b="1">
                <a:solidFill>
                  <a:srgbClr val="FFFF00"/>
                </a:solidFill>
                <a:latin typeface="Tahoma" panose="020B0604030504040204" pitchFamily="34" charset="0"/>
                <a:ea typeface="Tahoma" panose="020B0604030504040204" pitchFamily="34" charset="0"/>
                <a:cs typeface="Tahoma" panose="020B0604030504040204" pitchFamily="34" charset="0"/>
              </a:rPr>
              <a:t>Em đã áp dụng </a:t>
            </a:r>
          </a:p>
          <a:p>
            <a:pPr algn="ctr"/>
            <a:r>
              <a:rPr lang="en-US" sz="4400" b="1">
                <a:solidFill>
                  <a:srgbClr val="FFFF00"/>
                </a:solidFill>
                <a:latin typeface="Tahoma" panose="020B0604030504040204" pitchFamily="34" charset="0"/>
                <a:ea typeface="Tahoma" panose="020B0604030504040204" pitchFamily="34" charset="0"/>
                <a:cs typeface="Tahoma" panose="020B0604030504040204" pitchFamily="34" charset="0"/>
              </a:rPr>
              <a:t>những tính chất nào?</a:t>
            </a:r>
          </a:p>
        </p:txBody>
      </p:sp>
    </p:spTree>
    <p:extLst>
      <p:ext uri="{BB962C8B-B14F-4D97-AF65-F5344CB8AC3E}">
        <p14:creationId xmlns:p14="http://schemas.microsoft.com/office/powerpoint/2010/main" val="70639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5E35D0-4246-4262-D067-401A6B7E0C16}"/>
              </a:ext>
            </a:extLst>
          </p:cNvPr>
          <p:cNvGrpSpPr/>
          <p:nvPr/>
        </p:nvGrpSpPr>
        <p:grpSpPr>
          <a:xfrm>
            <a:off x="-305182" y="-63516"/>
            <a:ext cx="12535431" cy="6921516"/>
            <a:chOff x="-280811" y="-50104"/>
            <a:chExt cx="12535431" cy="6921516"/>
          </a:xfrm>
        </p:grpSpPr>
        <p:pic>
          <p:nvPicPr>
            <p:cNvPr id="7" name="Picture 6">
              <a:extLst>
                <a:ext uri="{FF2B5EF4-FFF2-40B4-BE49-F238E27FC236}">
                  <a16:creationId xmlns:a16="http://schemas.microsoft.com/office/drawing/2014/main" id="{F8247E93-244C-7E3C-32E4-2B3B5A007734}"/>
                </a:ext>
              </a:extLst>
            </p:cNvPr>
            <p:cNvPicPr>
              <a:picLocks noChangeAspect="1"/>
            </p:cNvPicPr>
            <p:nvPr/>
          </p:nvPicPr>
          <p:blipFill rotWithShape="1">
            <a:blip r:embed="rId2"/>
            <a:srcRect t="-1" r="1267" b="20"/>
            <a:stretch/>
          </p:blipFill>
          <p:spPr>
            <a:xfrm>
              <a:off x="-62620" y="-50104"/>
              <a:ext cx="12317240" cy="6908104"/>
            </a:xfrm>
            <a:prstGeom prst="rect">
              <a:avLst/>
            </a:prstGeom>
            <a:ln w="6350">
              <a:solidFill>
                <a:schemeClr val="tx1"/>
              </a:solidFill>
            </a:ln>
          </p:spPr>
        </p:pic>
        <p:pic>
          <p:nvPicPr>
            <p:cNvPr id="8" name="Picture 7" descr="Không có mô tả ảnh.">
              <a:extLst>
                <a:ext uri="{FF2B5EF4-FFF2-40B4-BE49-F238E27FC236}">
                  <a16:creationId xmlns:a16="http://schemas.microsoft.com/office/drawing/2014/main" id="{45395A1B-1799-430B-0E7F-FA5DB7F9AF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280811" y="4856268"/>
              <a:ext cx="1667531" cy="2015144"/>
            </a:xfrm>
            <a:prstGeom prst="rect">
              <a:avLst/>
            </a:prstGeom>
            <a:noFill/>
            <a:ln w="6350">
              <a:noFill/>
            </a:ln>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8F6B6F4-404E-D484-A3C1-4A67644D3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6509" y="1203472"/>
            <a:ext cx="3978184" cy="2616688"/>
          </a:xfrm>
          <a:prstGeom prst="rect">
            <a:avLst/>
          </a:prstGeom>
        </p:spPr>
      </p:pic>
      <p:pic>
        <p:nvPicPr>
          <p:cNvPr id="3" name="Picture 2">
            <a:extLst>
              <a:ext uri="{FF2B5EF4-FFF2-40B4-BE49-F238E27FC236}">
                <a16:creationId xmlns:a16="http://schemas.microsoft.com/office/drawing/2014/main" id="{47A52FCF-E456-84ED-8EF4-5C5C31CAF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33205" y="1114988"/>
            <a:ext cx="3623471" cy="2383372"/>
          </a:xfrm>
          <a:prstGeom prst="rect">
            <a:avLst/>
          </a:prstGeom>
        </p:spPr>
      </p:pic>
      <p:sp>
        <p:nvSpPr>
          <p:cNvPr id="4" name="TextBox 3">
            <a:extLst>
              <a:ext uri="{FF2B5EF4-FFF2-40B4-BE49-F238E27FC236}">
                <a16:creationId xmlns:a16="http://schemas.microsoft.com/office/drawing/2014/main" id="{F9DE866C-F432-8551-3E6F-DB39924ECB6C}"/>
              </a:ext>
            </a:extLst>
          </p:cNvPr>
          <p:cNvSpPr txBox="1"/>
          <p:nvPr/>
        </p:nvSpPr>
        <p:spPr>
          <a:xfrm>
            <a:off x="1440067" y="1689067"/>
            <a:ext cx="2990027" cy="1200329"/>
          </a:xfrm>
          <a:prstGeom prst="rect">
            <a:avLst/>
          </a:prstGeom>
          <a:noFill/>
        </p:spPr>
        <p:txBody>
          <a:bodyPr wrap="square" rtlCol="0">
            <a:spAutoFit/>
          </a:bodyPr>
          <a:lstStyle/>
          <a:p>
            <a:pPr algn="ctr"/>
            <a:r>
              <a:rPr lang="en-US" sz="2400" b="1" dirty="0" err="1">
                <a:solidFill>
                  <a:srgbClr val="002060"/>
                </a:solidFill>
              </a:rPr>
              <a:t>Tính</a:t>
            </a:r>
            <a:r>
              <a:rPr lang="en-US" sz="2400" b="1" dirty="0">
                <a:solidFill>
                  <a:srgbClr val="002060"/>
                </a:solidFill>
              </a:rPr>
              <a:t> </a:t>
            </a:r>
            <a:r>
              <a:rPr lang="en-US" sz="2400" b="1" dirty="0" err="1">
                <a:solidFill>
                  <a:srgbClr val="002060"/>
                </a:solidFill>
              </a:rPr>
              <a:t>chất</a:t>
            </a:r>
            <a:r>
              <a:rPr lang="en-US" sz="2400" b="1" dirty="0">
                <a:solidFill>
                  <a:srgbClr val="002060"/>
                </a:solidFill>
              </a:rPr>
              <a:t> </a:t>
            </a:r>
            <a:r>
              <a:rPr lang="en-US" sz="2400" b="1" dirty="0" err="1">
                <a:solidFill>
                  <a:srgbClr val="002060"/>
                </a:solidFill>
              </a:rPr>
              <a:t>giao</a:t>
            </a:r>
            <a:r>
              <a:rPr lang="en-US" sz="2400" b="1" dirty="0">
                <a:solidFill>
                  <a:srgbClr val="002060"/>
                </a:solidFill>
              </a:rPr>
              <a:t> </a:t>
            </a:r>
            <a:r>
              <a:rPr lang="en-US" sz="2400" b="1" dirty="0" err="1">
                <a:solidFill>
                  <a:srgbClr val="002060"/>
                </a:solidFill>
              </a:rPr>
              <a:t>hoán</a:t>
            </a:r>
            <a:r>
              <a:rPr lang="en-US" sz="2400" b="1" dirty="0">
                <a:solidFill>
                  <a:srgbClr val="002060"/>
                </a:solidFill>
              </a:rPr>
              <a:t> </a:t>
            </a:r>
          </a:p>
          <a:p>
            <a:pPr algn="ctr"/>
            <a:r>
              <a:rPr lang="en-US" sz="2400" b="1" dirty="0" err="1">
                <a:solidFill>
                  <a:srgbClr val="002060"/>
                </a:solidFill>
              </a:rPr>
              <a:t>của</a:t>
            </a:r>
            <a:r>
              <a:rPr lang="en-US" sz="2400" b="1" dirty="0">
                <a:solidFill>
                  <a:srgbClr val="002060"/>
                </a:solidFill>
              </a:rPr>
              <a:t> </a:t>
            </a:r>
            <a:r>
              <a:rPr lang="en-US" sz="2400" b="1" dirty="0" err="1">
                <a:solidFill>
                  <a:srgbClr val="002060"/>
                </a:solidFill>
              </a:rPr>
              <a:t>phép</a:t>
            </a:r>
            <a:r>
              <a:rPr lang="en-US" sz="2400" b="1" dirty="0">
                <a:solidFill>
                  <a:srgbClr val="002060"/>
                </a:solidFill>
              </a:rPr>
              <a:t> </a:t>
            </a:r>
            <a:r>
              <a:rPr lang="en-US" sz="2400" b="1" dirty="0" err="1">
                <a:solidFill>
                  <a:srgbClr val="002060"/>
                </a:solidFill>
              </a:rPr>
              <a:t>cộng</a:t>
            </a:r>
            <a:r>
              <a:rPr lang="en-US" sz="2400" b="1" dirty="0">
                <a:solidFill>
                  <a:srgbClr val="002060"/>
                </a:solidFill>
              </a:rPr>
              <a:t>:</a:t>
            </a:r>
          </a:p>
          <a:p>
            <a:pPr algn="ctr"/>
            <a:r>
              <a:rPr lang="en-US" sz="2400" b="1" dirty="0">
                <a:solidFill>
                  <a:srgbClr val="002060"/>
                </a:solidFill>
              </a:rPr>
              <a:t>a + b = b + a</a:t>
            </a:r>
          </a:p>
        </p:txBody>
      </p:sp>
      <p:sp>
        <p:nvSpPr>
          <p:cNvPr id="5" name="TextBox 4">
            <a:extLst>
              <a:ext uri="{FF2B5EF4-FFF2-40B4-BE49-F238E27FC236}">
                <a16:creationId xmlns:a16="http://schemas.microsoft.com/office/drawing/2014/main" id="{03E85FAD-1B17-09E4-26C7-CFE61C12BFCF}"/>
              </a:ext>
            </a:extLst>
          </p:cNvPr>
          <p:cNvSpPr txBox="1"/>
          <p:nvPr/>
        </p:nvSpPr>
        <p:spPr>
          <a:xfrm>
            <a:off x="7661696" y="1689067"/>
            <a:ext cx="3090237" cy="1569660"/>
          </a:xfrm>
          <a:prstGeom prst="rect">
            <a:avLst/>
          </a:prstGeom>
          <a:noFill/>
        </p:spPr>
        <p:txBody>
          <a:bodyPr wrap="square" rtlCol="0">
            <a:spAutoFit/>
          </a:bodyPr>
          <a:lstStyle/>
          <a:p>
            <a:pPr algn="ctr"/>
            <a:r>
              <a:rPr lang="en-US" sz="2400" b="1" dirty="0" err="1">
                <a:solidFill>
                  <a:srgbClr val="002060"/>
                </a:solidFill>
              </a:rPr>
              <a:t>Tính</a:t>
            </a:r>
            <a:r>
              <a:rPr lang="en-US" sz="2400" b="1" dirty="0">
                <a:solidFill>
                  <a:srgbClr val="002060"/>
                </a:solidFill>
              </a:rPr>
              <a:t> </a:t>
            </a:r>
            <a:r>
              <a:rPr lang="en-US" sz="2400" b="1" dirty="0" err="1">
                <a:solidFill>
                  <a:srgbClr val="002060"/>
                </a:solidFill>
              </a:rPr>
              <a:t>chất</a:t>
            </a:r>
            <a:r>
              <a:rPr lang="en-US" sz="2400" b="1" dirty="0">
                <a:solidFill>
                  <a:srgbClr val="002060"/>
                </a:solidFill>
              </a:rPr>
              <a:t> </a:t>
            </a:r>
          </a:p>
          <a:p>
            <a:pPr algn="ctr"/>
            <a:r>
              <a:rPr lang="en-US" sz="2400" b="1" dirty="0" err="1">
                <a:solidFill>
                  <a:srgbClr val="002060"/>
                </a:solidFill>
              </a:rPr>
              <a:t>trừ</a:t>
            </a:r>
            <a:r>
              <a:rPr lang="en-US" sz="2400" b="1" dirty="0">
                <a:solidFill>
                  <a:srgbClr val="002060"/>
                </a:solidFill>
              </a:rPr>
              <a:t> </a:t>
            </a:r>
            <a:r>
              <a:rPr lang="en-US" sz="2400" b="1" dirty="0" err="1">
                <a:solidFill>
                  <a:srgbClr val="002060"/>
                </a:solidFill>
              </a:rPr>
              <a:t>đi</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tổng</a:t>
            </a:r>
            <a:r>
              <a:rPr lang="en-US" sz="2400" b="1" dirty="0">
                <a:solidFill>
                  <a:srgbClr val="002060"/>
                </a:solidFill>
              </a:rPr>
              <a:t>:</a:t>
            </a:r>
          </a:p>
          <a:p>
            <a:pPr algn="ctr"/>
            <a:r>
              <a:rPr lang="en-US" sz="2400" b="1" dirty="0">
                <a:solidFill>
                  <a:srgbClr val="002060"/>
                </a:solidFill>
              </a:rPr>
              <a:t>a – (b + c)  = a – b – c </a:t>
            </a:r>
          </a:p>
          <a:p>
            <a:pPr algn="ctr"/>
            <a:r>
              <a:rPr lang="en-US" sz="2400" b="1" dirty="0">
                <a:solidFill>
                  <a:srgbClr val="002060"/>
                </a:solidFill>
              </a:rPr>
              <a:t>                    = a – c – b </a:t>
            </a:r>
          </a:p>
        </p:txBody>
      </p:sp>
      <p:pic>
        <p:nvPicPr>
          <p:cNvPr id="10" name="Picture 9" descr="Cartoon of a child pointing at a light bulb&#10;&#10;Description automatically generated">
            <a:extLst>
              <a:ext uri="{FF2B5EF4-FFF2-40B4-BE49-F238E27FC236}">
                <a16:creationId xmlns:a16="http://schemas.microsoft.com/office/drawing/2014/main" id="{D052C986-DB82-D708-B0F5-FD1A47461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8655" y="3074061"/>
            <a:ext cx="4527828" cy="3671212"/>
          </a:xfrm>
          <a:prstGeom prst="rect">
            <a:avLst/>
          </a:prstGeom>
        </p:spPr>
      </p:pic>
    </p:spTree>
    <p:extLst>
      <p:ext uri="{BB962C8B-B14F-4D97-AF65-F5344CB8AC3E}">
        <p14:creationId xmlns:p14="http://schemas.microsoft.com/office/powerpoint/2010/main" val="13303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C1AFD93-50F1-8C54-1CF0-F374191C4A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84" b="96892" l="2000" r="97556">
                        <a14:foregroundMark x1="25222" y1="3784" x2="77444" y2="11216"/>
                        <a14:foregroundMark x1="20667" y1="12027" x2="93556" y2="14730"/>
                        <a14:foregroundMark x1="63000" y1="2432" x2="89333" y2="4324"/>
                        <a14:foregroundMark x1="89333" y1="4324" x2="97222" y2="12568"/>
                        <a14:foregroundMark x1="97222" y1="12568" x2="97556" y2="13784"/>
                        <a14:foregroundMark x1="92333" y1="3784" x2="94222" y2="5676"/>
                        <a14:foregroundMark x1="21556" y1="10946" x2="21778" y2="35000"/>
                        <a14:foregroundMark x1="18000" y1="22027" x2="19778" y2="34054"/>
                        <a14:foregroundMark x1="19778" y1="34054" x2="25667" y2="48378"/>
                        <a14:foregroundMark x1="25667" y1="48378" x2="27111" y2="49865"/>
                        <a14:foregroundMark x1="14556" y1="33514" x2="44556" y2="52703"/>
                        <a14:foregroundMark x1="44556" y1="52703" x2="78222" y2="57838"/>
                        <a14:foregroundMark x1="19444" y1="40135" x2="21667" y2="45811"/>
                        <a14:foregroundMark x1="28000" y1="8243" x2="35000" y2="10676"/>
                        <a14:foregroundMark x1="72000" y1="49595" x2="78556" y2="57838"/>
                        <a14:foregroundMark x1="80667" y1="55946" x2="84556" y2="76757"/>
                        <a14:foregroundMark x1="84556" y1="76757" x2="80667" y2="84595"/>
                        <a14:foregroundMark x1="80667" y1="84595" x2="2000" y2="89324"/>
                        <a14:foregroundMark x1="3000" y1="92162" x2="48556" y2="96892"/>
                        <a14:foregroundMark x1="48556" y1="96892" x2="69556" y2="92568"/>
                        <a14:backgroundMark x1="4111" y1="4865" x2="5667" y2="36622"/>
                        <a14:backgroundMark x1="32889" y1="20946" x2="75333" y2="25135"/>
                      </a14:backgroundRemoval>
                    </a14:imgEffect>
                  </a14:imgLayer>
                </a14:imgProps>
              </a:ext>
            </a:extLst>
          </a:blip>
          <a:stretch>
            <a:fillRect/>
          </a:stretch>
        </p:blipFill>
        <p:spPr>
          <a:xfrm>
            <a:off x="2369422" y="979265"/>
            <a:ext cx="6889064" cy="4771327"/>
          </a:xfrm>
          <a:prstGeom prst="rect">
            <a:avLst/>
          </a:prstGeom>
        </p:spPr>
      </p:pic>
      <p:pic>
        <p:nvPicPr>
          <p:cNvPr id="6" name="Picture 5">
            <a:extLst>
              <a:ext uri="{FF2B5EF4-FFF2-40B4-BE49-F238E27FC236}">
                <a16:creationId xmlns:a16="http://schemas.microsoft.com/office/drawing/2014/main" id="{931BA2A6-39B5-6A73-C79C-6983110C2660}"/>
              </a:ext>
            </a:extLst>
          </p:cNvPr>
          <p:cNvPicPr>
            <a:picLocks noChangeAspect="1"/>
          </p:cNvPicPr>
          <p:nvPr/>
        </p:nvPicPr>
        <p:blipFill>
          <a:blip r:embed="rId6"/>
          <a:stretch>
            <a:fillRect/>
          </a:stretch>
        </p:blipFill>
        <p:spPr>
          <a:xfrm>
            <a:off x="3888190" y="4355462"/>
            <a:ext cx="1805640" cy="1717385"/>
          </a:xfrm>
          <a:prstGeom prst="rect">
            <a:avLst/>
          </a:prstGeom>
        </p:spPr>
      </p:pic>
      <p:pic>
        <p:nvPicPr>
          <p:cNvPr id="7" name="Picture 6">
            <a:extLst>
              <a:ext uri="{FF2B5EF4-FFF2-40B4-BE49-F238E27FC236}">
                <a16:creationId xmlns:a16="http://schemas.microsoft.com/office/drawing/2014/main" id="{A0FC4AFF-E147-52FC-A993-6EBFC3287350}"/>
              </a:ext>
            </a:extLst>
          </p:cNvPr>
          <p:cNvPicPr>
            <a:picLocks noChangeAspect="1"/>
          </p:cNvPicPr>
          <p:nvPr/>
        </p:nvPicPr>
        <p:blipFill>
          <a:blip r:embed="rId6"/>
          <a:stretch>
            <a:fillRect/>
          </a:stretch>
        </p:blipFill>
        <p:spPr>
          <a:xfrm>
            <a:off x="7490472" y="3801863"/>
            <a:ext cx="1805640" cy="1717385"/>
          </a:xfrm>
          <a:prstGeom prst="rect">
            <a:avLst/>
          </a:prstGeom>
        </p:spPr>
      </p:pic>
      <p:pic>
        <p:nvPicPr>
          <p:cNvPr id="8" name="Picture 7">
            <a:extLst>
              <a:ext uri="{FF2B5EF4-FFF2-40B4-BE49-F238E27FC236}">
                <a16:creationId xmlns:a16="http://schemas.microsoft.com/office/drawing/2014/main" id="{F953B314-7198-6DC0-4729-18174EC107D3}"/>
              </a:ext>
            </a:extLst>
          </p:cNvPr>
          <p:cNvPicPr>
            <a:picLocks noChangeAspect="1"/>
          </p:cNvPicPr>
          <p:nvPr/>
        </p:nvPicPr>
        <p:blipFill>
          <a:blip r:embed="rId6"/>
          <a:stretch>
            <a:fillRect/>
          </a:stretch>
        </p:blipFill>
        <p:spPr>
          <a:xfrm>
            <a:off x="3552303" y="2084478"/>
            <a:ext cx="1805640" cy="1717385"/>
          </a:xfrm>
          <a:prstGeom prst="rect">
            <a:avLst/>
          </a:prstGeom>
        </p:spPr>
      </p:pic>
      <p:pic>
        <p:nvPicPr>
          <p:cNvPr id="4" name="Picture 3">
            <a:extLst>
              <a:ext uri="{FF2B5EF4-FFF2-40B4-BE49-F238E27FC236}">
                <a16:creationId xmlns:a16="http://schemas.microsoft.com/office/drawing/2014/main" id="{58F8B7A4-1C8F-5946-6655-522263223583}"/>
              </a:ext>
            </a:extLst>
          </p:cNvPr>
          <p:cNvPicPr>
            <a:picLocks noChangeAspect="1"/>
          </p:cNvPicPr>
          <p:nvPr/>
        </p:nvPicPr>
        <p:blipFill>
          <a:blip r:embed="rId7"/>
          <a:stretch>
            <a:fillRect/>
          </a:stretch>
        </p:blipFill>
        <p:spPr>
          <a:xfrm>
            <a:off x="9296112" y="480060"/>
            <a:ext cx="2381250" cy="2381250"/>
          </a:xfrm>
          <a:prstGeom prst="rect">
            <a:avLst/>
          </a:prstGeom>
        </p:spPr>
      </p:pic>
      <p:pic>
        <p:nvPicPr>
          <p:cNvPr id="10" name="Am-thanh-phep-thuat-www_nhacchuongvui_com">
            <a:hlinkClick r:id="" action="ppaction://media"/>
            <a:extLst>
              <a:ext uri="{FF2B5EF4-FFF2-40B4-BE49-F238E27FC236}">
                <a16:creationId xmlns:a16="http://schemas.microsoft.com/office/drawing/2014/main" id="{E53CE2AC-3D82-D4E7-3980-33653BD6E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4506" y="6172201"/>
            <a:ext cx="640291" cy="640291"/>
          </a:xfrm>
          <a:prstGeom prst="rect">
            <a:avLst/>
          </a:prstGeom>
        </p:spPr>
      </p:pic>
      <p:pic>
        <p:nvPicPr>
          <p:cNvPr id="3" name="Picture 2">
            <a:extLst>
              <a:ext uri="{FF2B5EF4-FFF2-40B4-BE49-F238E27FC236}">
                <a16:creationId xmlns:a16="http://schemas.microsoft.com/office/drawing/2014/main" id="{62B613F1-F4EF-C6A4-8005-705555E95618}"/>
              </a:ext>
            </a:extLst>
          </p:cNvPr>
          <p:cNvPicPr>
            <a:picLocks noChangeAspect="1"/>
          </p:cNvPicPr>
          <p:nvPr/>
        </p:nvPicPr>
        <p:blipFill>
          <a:blip r:embed="rId6"/>
          <a:stretch>
            <a:fillRect/>
          </a:stretch>
        </p:blipFill>
        <p:spPr>
          <a:xfrm>
            <a:off x="5968865" y="406132"/>
            <a:ext cx="1805640" cy="1717385"/>
          </a:xfrm>
          <a:prstGeom prst="rect">
            <a:avLst/>
          </a:prstGeom>
        </p:spPr>
      </p:pic>
      <p:pic>
        <p:nvPicPr>
          <p:cNvPr id="2" name="Picture 1" descr="Không có mô tả ảnh.">
            <a:extLst>
              <a:ext uri="{FF2B5EF4-FFF2-40B4-BE49-F238E27FC236}">
                <a16:creationId xmlns:a16="http://schemas.microsoft.com/office/drawing/2014/main" id="{F5BB7E13-839C-B692-C3CB-11E6531DD44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3311691" y="1176336"/>
            <a:ext cx="2271134" cy="274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95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703 -0.03843 L 0.05391 -0.08959 C 0.06641 -0.1 0.08672 -0.11227 0.10769 -0.12431 C 0.13217 -0.13843 0.1517 -0.14954 0.16563 -0.15417 L 0.23347 -0.17755 " pathEditMode="relative" rAng="20520000" ptsTypes="AAAAA">
                                      <p:cBhvr>
                                        <p:cTn id="6" dur="2000" fill="hold"/>
                                        <p:tgtEl>
                                          <p:spTgt spid="2"/>
                                        </p:tgtEl>
                                        <p:attrNameLst>
                                          <p:attrName>ppt_x</p:attrName>
                                          <p:attrName>ppt_y</p:attrName>
                                        </p:attrNameLst>
                                      </p:cBhvr>
                                      <p:rCtr x="11862" y="-7847"/>
                                    </p:animMotion>
                                  </p:childTnLst>
                                </p:cTn>
                              </p:par>
                              <p:par>
                                <p:cTn id="7" presetID="1" presetClass="mediacall" presetSubtype="0" fill="hold" nodeType="withEffect">
                                  <p:stCondLst>
                                    <p:cond delay="0"/>
                                  </p:stCondLst>
                                  <p:childTnLst>
                                    <p:cmd type="call" cmd="playFrom(0.0)">
                                      <p:cBhvr>
                                        <p:cTn id="8" dur="51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A8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E9ACD4-58E0-E7DC-886F-C0080AE536A5}"/>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rgbClr val="FFC000"/>
                </a:solidFill>
                <a:latin typeface="UTM Futura Extra" panose="02040603050506020204" pitchFamily="18" charset="0"/>
                <a:ea typeface="+mj-ea"/>
                <a:cs typeface="+mj-cs"/>
              </a:rPr>
              <a:t>Thảo luận nhóm </a:t>
            </a:r>
          </a:p>
        </p:txBody>
      </p:sp>
      <p:pic>
        <p:nvPicPr>
          <p:cNvPr id="3" name="Picture 2" descr="A group of kids sitting at a table reading books&#10;&#10;Description automatically generated">
            <a:extLst>
              <a:ext uri="{FF2B5EF4-FFF2-40B4-BE49-F238E27FC236}">
                <a16:creationId xmlns:a16="http://schemas.microsoft.com/office/drawing/2014/main" id="{F673B3E3-0397-5EF0-4CE5-8D21498C5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540404"/>
            <a:ext cx="7188199" cy="3773803"/>
          </a:xfrm>
          <a:prstGeom prst="rect">
            <a:avLst/>
          </a:prstGeom>
        </p:spPr>
      </p:pic>
      <p:sp>
        <p:nvSpPr>
          <p:cNvPr id="5" name="文本框 5">
            <a:extLst>
              <a:ext uri="{FF2B5EF4-FFF2-40B4-BE49-F238E27FC236}">
                <a16:creationId xmlns:a16="http://schemas.microsoft.com/office/drawing/2014/main" id="{5BE274E7-346C-0610-5BAA-1066AE397682}"/>
              </a:ext>
            </a:extLst>
          </p:cNvPr>
          <p:cNvSpPr txBox="1"/>
          <p:nvPr/>
        </p:nvSpPr>
        <p:spPr>
          <a:xfrm>
            <a:off x="1280160" y="129241"/>
            <a:ext cx="10815494" cy="1815882"/>
          </a:xfrm>
          <a:prstGeom prst="rect">
            <a:avLst/>
          </a:prstGeom>
          <a:noFill/>
        </p:spPr>
        <p:txBody>
          <a:bodyPr wrap="square" rtlCol="0">
            <a:spAutoFit/>
          </a:bodyPr>
          <a:lstStyle/>
          <a:p>
            <a:pPr algn="just"/>
            <a:r>
              <a:rPr lang="en-US" sz="2800" b="1" i="1" u="sng" dirty="0" err="1">
                <a:solidFill>
                  <a:schemeClr val="tx1">
                    <a:lumMod val="95000"/>
                    <a:lumOff val="5000"/>
                  </a:schemeClr>
                </a:solidFill>
                <a:latin typeface="UTM Neo Sans Intel" pitchFamily="18" charset="0"/>
              </a:rPr>
              <a:t>Bài</a:t>
            </a:r>
            <a:r>
              <a:rPr lang="en-US" sz="2800" b="1" i="1" u="sng" dirty="0">
                <a:solidFill>
                  <a:schemeClr val="tx1">
                    <a:lumMod val="95000"/>
                    <a:lumOff val="5000"/>
                  </a:schemeClr>
                </a:solidFill>
                <a:latin typeface="UTM Neo Sans Intel" pitchFamily="18" charset="0"/>
              </a:rPr>
              <a:t> 4</a:t>
            </a:r>
            <a:r>
              <a:rPr lang="en-US" sz="2800" b="1" i="1" dirty="0">
                <a:solidFill>
                  <a:schemeClr val="tx1">
                    <a:lumMod val="95000"/>
                    <a:lumOff val="5000"/>
                  </a:schemeClr>
                </a:solidFill>
                <a:latin typeface="UTM Neo Sans Intel" pitchFamily="18" charset="0"/>
              </a:rPr>
              <a:t>: </a:t>
            </a:r>
            <a:r>
              <a:rPr lang="vi-VN" sz="2800" b="1" i="1" dirty="0">
                <a:solidFill>
                  <a:schemeClr val="tx1">
                    <a:lumMod val="95000"/>
                    <a:lumOff val="5000"/>
                  </a:schemeClr>
                </a:solidFill>
              </a:rPr>
              <a:t>Một người đi xe đạp trong ba giờ đi được 36 km. Giờ thứ nhất người đó đi được 13,25km, giờ thứ hai người đó đi được ít hơn giờ thứ nhất 1</a:t>
            </a:r>
            <a:r>
              <a:rPr lang="en-US" sz="2800" b="1" i="1" dirty="0">
                <a:solidFill>
                  <a:schemeClr val="tx1">
                    <a:lumMod val="95000"/>
                    <a:lumOff val="5000"/>
                  </a:schemeClr>
                </a:solidFill>
                <a:latin typeface="UTM Neo Sans Intel" pitchFamily="18" charset="0"/>
              </a:rPr>
              <a:t>,</a:t>
            </a:r>
            <a:r>
              <a:rPr lang="vi-VN" sz="2800" b="1" i="1" dirty="0">
                <a:solidFill>
                  <a:schemeClr val="tx1">
                    <a:lumMod val="95000"/>
                    <a:lumOff val="5000"/>
                  </a:schemeClr>
                </a:solidFill>
              </a:rPr>
              <a:t>5 km. Hỏi giờ thứ ba người đó đi được bao nhiêu k</a:t>
            </a:r>
            <a:r>
              <a:rPr lang="en-US" sz="2800" b="1" i="1" dirty="0">
                <a:solidFill>
                  <a:schemeClr val="tx1">
                    <a:lumMod val="95000"/>
                    <a:lumOff val="5000"/>
                  </a:schemeClr>
                </a:solidFill>
              </a:rPr>
              <a:t>i-</a:t>
            </a:r>
            <a:r>
              <a:rPr lang="en-US" sz="2800" b="1" i="1" dirty="0" err="1">
                <a:solidFill>
                  <a:schemeClr val="tx1">
                    <a:lumMod val="95000"/>
                    <a:lumOff val="5000"/>
                  </a:schemeClr>
                </a:solidFill>
              </a:rPr>
              <a:t>lô</a:t>
            </a:r>
            <a:r>
              <a:rPr lang="en-US" sz="2800" b="1" i="1" dirty="0">
                <a:solidFill>
                  <a:schemeClr val="tx1">
                    <a:lumMod val="95000"/>
                    <a:lumOff val="5000"/>
                  </a:schemeClr>
                </a:solidFill>
              </a:rPr>
              <a:t>-</a:t>
            </a:r>
            <a:r>
              <a:rPr lang="vi-VN" sz="2800" b="1" i="1" dirty="0">
                <a:solidFill>
                  <a:schemeClr val="tx1">
                    <a:lumMod val="95000"/>
                    <a:lumOff val="5000"/>
                  </a:schemeClr>
                </a:solidFill>
              </a:rPr>
              <a:t>m</a:t>
            </a:r>
            <a:r>
              <a:rPr lang="en-US" sz="2800" b="1" i="1" dirty="0" err="1">
                <a:solidFill>
                  <a:schemeClr val="tx1">
                    <a:lumMod val="95000"/>
                    <a:lumOff val="5000"/>
                  </a:schemeClr>
                </a:solidFill>
                <a:latin typeface="UTM Neo Sans Intel" pitchFamily="18" charset="0"/>
              </a:rPr>
              <a:t>ét</a:t>
            </a:r>
            <a:r>
              <a:rPr lang="vi-VN" sz="2800" b="1" i="1" dirty="0">
                <a:solidFill>
                  <a:schemeClr val="tx1">
                    <a:lumMod val="95000"/>
                    <a:lumOff val="5000"/>
                  </a:schemeClr>
                </a:solidFill>
              </a:rPr>
              <a:t>?</a:t>
            </a:r>
            <a:endParaRPr lang="zh-CN" altLang="en-US" sz="2800" b="1" i="1" dirty="0">
              <a:solidFill>
                <a:schemeClr val="tx1">
                  <a:lumMod val="95000"/>
                  <a:lumOff val="5000"/>
                </a:schemeClr>
              </a:solidFill>
            </a:endParaRPr>
          </a:p>
        </p:txBody>
      </p:sp>
      <p:cxnSp>
        <p:nvCxnSpPr>
          <p:cNvPr id="6" name="Straight Connector 5">
            <a:extLst>
              <a:ext uri="{FF2B5EF4-FFF2-40B4-BE49-F238E27FC236}">
                <a16:creationId xmlns:a16="http://schemas.microsoft.com/office/drawing/2014/main" id="{762E9CAF-DB43-338F-AE5A-C29D4C5CC178}"/>
              </a:ext>
            </a:extLst>
          </p:cNvPr>
          <p:cNvCxnSpPr>
            <a:cxnSpLocks/>
          </p:cNvCxnSpPr>
          <p:nvPr/>
        </p:nvCxnSpPr>
        <p:spPr>
          <a:xfrm>
            <a:off x="6814379" y="605028"/>
            <a:ext cx="374186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03E326CB-0127-E8D0-7819-943B3E8707CD}"/>
              </a:ext>
            </a:extLst>
          </p:cNvPr>
          <p:cNvCxnSpPr/>
          <p:nvPr/>
        </p:nvCxnSpPr>
        <p:spPr>
          <a:xfrm>
            <a:off x="10832809" y="605028"/>
            <a:ext cx="112247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35E16D0C-4462-5CAF-A212-5CFB88C30C20}"/>
              </a:ext>
            </a:extLst>
          </p:cNvPr>
          <p:cNvCxnSpPr>
            <a:cxnSpLocks/>
          </p:cNvCxnSpPr>
          <p:nvPr/>
        </p:nvCxnSpPr>
        <p:spPr>
          <a:xfrm>
            <a:off x="1356186" y="1037182"/>
            <a:ext cx="8128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B3DFBE9F-81EE-CDB4-2AD7-6558CAFEBA61}"/>
              </a:ext>
            </a:extLst>
          </p:cNvPr>
          <p:cNvCxnSpPr>
            <a:cxnSpLocks/>
          </p:cNvCxnSpPr>
          <p:nvPr/>
        </p:nvCxnSpPr>
        <p:spPr>
          <a:xfrm>
            <a:off x="5435600" y="1019633"/>
            <a:ext cx="1378779" cy="117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1DD706A7-20A5-DBB1-5D17-7D3DB8CEFE22}"/>
              </a:ext>
            </a:extLst>
          </p:cNvPr>
          <p:cNvCxnSpPr>
            <a:cxnSpLocks/>
          </p:cNvCxnSpPr>
          <p:nvPr/>
        </p:nvCxnSpPr>
        <p:spPr>
          <a:xfrm>
            <a:off x="7056020" y="1019633"/>
            <a:ext cx="182382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CB767327-0BDF-36D3-2AA3-12897A29A28C}"/>
              </a:ext>
            </a:extLst>
          </p:cNvPr>
          <p:cNvCxnSpPr>
            <a:cxnSpLocks/>
            <a:endCxn id="5" idx="3"/>
          </p:cNvCxnSpPr>
          <p:nvPr/>
        </p:nvCxnSpPr>
        <p:spPr>
          <a:xfrm>
            <a:off x="11113013" y="1037182"/>
            <a:ext cx="982641"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97B79C04-A0F8-A572-9C39-9200B1E6D353}"/>
              </a:ext>
            </a:extLst>
          </p:cNvPr>
          <p:cNvCxnSpPr>
            <a:cxnSpLocks/>
          </p:cNvCxnSpPr>
          <p:nvPr/>
        </p:nvCxnSpPr>
        <p:spPr>
          <a:xfrm>
            <a:off x="1356186" y="1434551"/>
            <a:ext cx="462805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96F49608-6C53-5192-9C3D-8783157F208E}"/>
              </a:ext>
            </a:extLst>
          </p:cNvPr>
          <p:cNvCxnSpPr>
            <a:cxnSpLocks/>
          </p:cNvCxnSpPr>
          <p:nvPr/>
        </p:nvCxnSpPr>
        <p:spPr>
          <a:xfrm>
            <a:off x="6941115" y="1443587"/>
            <a:ext cx="183712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44E54788-002C-D94A-7A42-DDAC61C4F030}"/>
              </a:ext>
            </a:extLst>
          </p:cNvPr>
          <p:cNvCxnSpPr>
            <a:cxnSpLocks/>
          </p:cNvCxnSpPr>
          <p:nvPr/>
        </p:nvCxnSpPr>
        <p:spPr>
          <a:xfrm>
            <a:off x="11113013" y="1462783"/>
            <a:ext cx="98264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AE3EE6E-9BC6-BB1D-35AD-BD25D9A583CB}"/>
              </a:ext>
            </a:extLst>
          </p:cNvPr>
          <p:cNvCxnSpPr>
            <a:cxnSpLocks/>
          </p:cNvCxnSpPr>
          <p:nvPr/>
        </p:nvCxnSpPr>
        <p:spPr>
          <a:xfrm>
            <a:off x="1356186" y="1874003"/>
            <a:ext cx="3246294"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177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5E35D0-4246-4262-D067-401A6B7E0C16}"/>
              </a:ext>
            </a:extLst>
          </p:cNvPr>
          <p:cNvGrpSpPr/>
          <p:nvPr/>
        </p:nvGrpSpPr>
        <p:grpSpPr>
          <a:xfrm>
            <a:off x="-305182" y="-63516"/>
            <a:ext cx="12535431" cy="6921516"/>
            <a:chOff x="-280811" y="-50104"/>
            <a:chExt cx="12535431" cy="6921516"/>
          </a:xfrm>
        </p:grpSpPr>
        <p:pic>
          <p:nvPicPr>
            <p:cNvPr id="7" name="Picture 6">
              <a:extLst>
                <a:ext uri="{FF2B5EF4-FFF2-40B4-BE49-F238E27FC236}">
                  <a16:creationId xmlns:a16="http://schemas.microsoft.com/office/drawing/2014/main" id="{F8247E93-244C-7E3C-32E4-2B3B5A007734}"/>
                </a:ext>
              </a:extLst>
            </p:cNvPr>
            <p:cNvPicPr>
              <a:picLocks noChangeAspect="1"/>
            </p:cNvPicPr>
            <p:nvPr/>
          </p:nvPicPr>
          <p:blipFill rotWithShape="1">
            <a:blip r:embed="rId2"/>
            <a:srcRect t="-1" r="1267" b="20"/>
            <a:stretch/>
          </p:blipFill>
          <p:spPr>
            <a:xfrm>
              <a:off x="-62620" y="-50104"/>
              <a:ext cx="12317240" cy="6908104"/>
            </a:xfrm>
            <a:prstGeom prst="rect">
              <a:avLst/>
            </a:prstGeom>
            <a:ln w="6350">
              <a:solidFill>
                <a:schemeClr val="tx1"/>
              </a:solidFill>
            </a:ln>
          </p:spPr>
        </p:pic>
        <p:pic>
          <p:nvPicPr>
            <p:cNvPr id="8" name="Picture 7" descr="Không có mô tả ảnh.">
              <a:extLst>
                <a:ext uri="{FF2B5EF4-FFF2-40B4-BE49-F238E27FC236}">
                  <a16:creationId xmlns:a16="http://schemas.microsoft.com/office/drawing/2014/main" id="{45395A1B-1799-430B-0E7F-FA5DB7F9AF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280811" y="4856268"/>
              <a:ext cx="1667531" cy="2015144"/>
            </a:xfrm>
            <a:prstGeom prst="rect">
              <a:avLst/>
            </a:prstGeom>
            <a:noFill/>
            <a:ln w="6350">
              <a:noFill/>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FEB419C1-0360-3969-F72E-D9CAF7A1BB5F}"/>
              </a:ext>
            </a:extLst>
          </p:cNvPr>
          <p:cNvSpPr/>
          <p:nvPr/>
        </p:nvSpPr>
        <p:spPr>
          <a:xfrm>
            <a:off x="1567133" y="1981518"/>
            <a:ext cx="9057733" cy="4616648"/>
          </a:xfrm>
          <a:prstGeom prst="rect">
            <a:avLst/>
          </a:prstGeom>
        </p:spPr>
        <p:txBody>
          <a:bodyPr wrap="square">
            <a:spAutoFit/>
          </a:bodyPr>
          <a:lstStyle/>
          <a:p>
            <a:pPr algn="ctr">
              <a:spcBef>
                <a:spcPts val="1200"/>
              </a:spcBef>
            </a:pPr>
            <a:r>
              <a:rPr lang="en-US" sz="2800" b="1" u="sng"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800" b="1" u="sng"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u="sng" dirty="0" err="1">
                <a:solidFill>
                  <a:srgbClr val="002060"/>
                </a:solidFill>
                <a:latin typeface="Tahoma" panose="020B0604030504040204" pitchFamily="34" charset="0"/>
                <a:ea typeface="Tahoma" panose="020B0604030504040204" pitchFamily="34" charset="0"/>
                <a:cs typeface="Tahoma" panose="020B0604030504040204" pitchFamily="34" charset="0"/>
              </a:rPr>
              <a:t>giải</a:t>
            </a:r>
            <a:endParaRPr lang="en-US" sz="2800" b="1" u="sng"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Giờ thứ hai người đó </a:t>
            </a:r>
            <a:r>
              <a:rPr lang="vi-VN" sz="2800" b="1">
                <a:solidFill>
                  <a:srgbClr val="002060"/>
                </a:solidFill>
                <a:latin typeface="Tahoma" panose="020B0604030504040204" pitchFamily="34" charset="0"/>
                <a:ea typeface="Tahoma" panose="020B0604030504040204" pitchFamily="34" charset="0"/>
                <a:cs typeface="Tahoma" panose="020B0604030504040204" pitchFamily="34" charset="0"/>
              </a:rPr>
              <a:t>đi được</a:t>
            </a: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 số km là</a:t>
            </a:r>
            <a:r>
              <a:rPr lang="vi-VN" sz="2800" b="1">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13,25 – 1,5 = 11,75 </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km</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Hai giờ đầu người đó </a:t>
            </a:r>
            <a:r>
              <a:rPr lang="vi-VN" sz="2800" b="1">
                <a:solidFill>
                  <a:srgbClr val="002060"/>
                </a:solidFill>
                <a:latin typeface="Tahoma" panose="020B0604030504040204" pitchFamily="34" charset="0"/>
                <a:ea typeface="Tahoma" panose="020B0604030504040204" pitchFamily="34" charset="0"/>
                <a:cs typeface="Tahoma" panose="020B0604030504040204" pitchFamily="34" charset="0"/>
              </a:rPr>
              <a:t>đi được</a:t>
            </a: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 số km là </a:t>
            </a:r>
            <a:r>
              <a:rPr lang="vi-VN" sz="2800" b="1">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13,25 + 11,75 = 25 </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km</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Giờ thứ ba người đó </a:t>
            </a:r>
            <a:r>
              <a:rPr lang="vi-VN" sz="2800" b="1">
                <a:solidFill>
                  <a:srgbClr val="002060"/>
                </a:solidFill>
                <a:latin typeface="Tahoma" panose="020B0604030504040204" pitchFamily="34" charset="0"/>
                <a:ea typeface="Tahoma" panose="020B0604030504040204" pitchFamily="34" charset="0"/>
                <a:cs typeface="Tahoma" panose="020B0604030504040204" pitchFamily="34" charset="0"/>
              </a:rPr>
              <a:t>đi được</a:t>
            </a: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 số km là </a:t>
            </a:r>
            <a:r>
              <a:rPr lang="vi-VN" sz="2800" b="1">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36 – 25 = 11 </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km</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a:spcBef>
                <a:spcPts val="1200"/>
              </a:spcBef>
            </a:pP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Đáp</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11km</a:t>
            </a:r>
            <a:endPar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文本框 5">
            <a:extLst>
              <a:ext uri="{FF2B5EF4-FFF2-40B4-BE49-F238E27FC236}">
                <a16:creationId xmlns:a16="http://schemas.microsoft.com/office/drawing/2014/main" id="{7184DED8-1AAD-FCBA-DDCE-2D5A98FA00D7}"/>
              </a:ext>
            </a:extLst>
          </p:cNvPr>
          <p:cNvSpPr txBox="1"/>
          <p:nvPr/>
        </p:nvSpPr>
        <p:spPr>
          <a:xfrm>
            <a:off x="243840" y="351088"/>
            <a:ext cx="10815494" cy="1815882"/>
          </a:xfrm>
          <a:prstGeom prst="rect">
            <a:avLst/>
          </a:prstGeom>
          <a:noFill/>
        </p:spPr>
        <p:txBody>
          <a:bodyPr wrap="square" rtlCol="0">
            <a:spAutoFit/>
          </a:bodyPr>
          <a:lstStyle/>
          <a:p>
            <a:pPr algn="just"/>
            <a:r>
              <a:rPr lang="en-US" sz="2800" b="1" i="1" u="sng" dirty="0" err="1">
                <a:latin typeface="UTM Neo Sans Intel" pitchFamily="18" charset="0"/>
              </a:rPr>
              <a:t>Bài</a:t>
            </a:r>
            <a:r>
              <a:rPr lang="en-US" sz="2800" b="1" i="1" u="sng" dirty="0">
                <a:latin typeface="UTM Neo Sans Intel" pitchFamily="18" charset="0"/>
              </a:rPr>
              <a:t> 4</a:t>
            </a:r>
            <a:r>
              <a:rPr lang="en-US" sz="2800" b="1" i="1" dirty="0">
                <a:latin typeface="UTM Neo Sans Intel" pitchFamily="18" charset="0"/>
              </a:rPr>
              <a:t>: </a:t>
            </a:r>
            <a:r>
              <a:rPr lang="vi-VN" sz="2800" b="1" i="1" dirty="0"/>
              <a:t>Một người đi xe đạp trong ba giờ đi được 36 km. Giờ thứ nhất người đó đi được 13,25km, giờ thứ hai người đó đi được ít hơn giờ thứ nhất 1</a:t>
            </a:r>
            <a:r>
              <a:rPr lang="en-US" sz="2800" b="1" i="1" dirty="0">
                <a:latin typeface="UTM Neo Sans Intel" pitchFamily="18" charset="0"/>
              </a:rPr>
              <a:t>,</a:t>
            </a:r>
            <a:r>
              <a:rPr lang="vi-VN" sz="2800" b="1" i="1" dirty="0"/>
              <a:t>5 km. Hỏi giờ thứ ba người đó đi được bao nhiêu k</a:t>
            </a:r>
            <a:r>
              <a:rPr lang="en-US" sz="2800" b="1" i="1" dirty="0"/>
              <a:t>i-</a:t>
            </a:r>
            <a:r>
              <a:rPr lang="en-US" sz="2800" b="1" i="1" dirty="0" err="1"/>
              <a:t>lô</a:t>
            </a:r>
            <a:r>
              <a:rPr lang="en-US" sz="2800" b="1" i="1" dirty="0"/>
              <a:t>-</a:t>
            </a:r>
            <a:r>
              <a:rPr lang="vi-VN" sz="2800" b="1" i="1" dirty="0"/>
              <a:t>m</a:t>
            </a:r>
            <a:r>
              <a:rPr lang="en-US" sz="2800" b="1" i="1" dirty="0" err="1">
                <a:latin typeface="UTM Neo Sans Intel" pitchFamily="18" charset="0"/>
              </a:rPr>
              <a:t>ét</a:t>
            </a:r>
            <a:r>
              <a:rPr lang="vi-VN" sz="2800" b="1" i="1" dirty="0"/>
              <a:t>?</a:t>
            </a:r>
            <a:endParaRPr lang="zh-CN" altLang="en-US" sz="2800" b="1" i="1" dirty="0"/>
          </a:p>
        </p:txBody>
      </p:sp>
      <p:pic>
        <p:nvPicPr>
          <p:cNvPr id="3" name="Picture 2" descr="A number with butterflies and clouds&#10;&#10;Description automatically generated">
            <a:extLst>
              <a:ext uri="{FF2B5EF4-FFF2-40B4-BE49-F238E27FC236}">
                <a16:creationId xmlns:a16="http://schemas.microsoft.com/office/drawing/2014/main" id="{91C1DADF-E1CD-BC08-9C64-7A416D08F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6489" y="4085846"/>
            <a:ext cx="2284161" cy="3026250"/>
          </a:xfrm>
          <a:prstGeom prst="rect">
            <a:avLst/>
          </a:prstGeom>
        </p:spPr>
      </p:pic>
    </p:spTree>
    <p:extLst>
      <p:ext uri="{BB962C8B-B14F-4D97-AF65-F5344CB8AC3E}">
        <p14:creationId xmlns:p14="http://schemas.microsoft.com/office/powerpoint/2010/main" val="8240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left)">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left)">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wipe(left)">
                                      <p:cBhvr>
                                        <p:cTn id="42" dur="5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wipe(left)">
                                      <p:cBhvr>
                                        <p:cTn id="4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C1AFD93-50F1-8C54-1CF0-F374191C4A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84" b="96892" l="2000" r="97556">
                        <a14:foregroundMark x1="25222" y1="3784" x2="77444" y2="11216"/>
                        <a14:foregroundMark x1="20667" y1="12027" x2="93556" y2="14730"/>
                        <a14:foregroundMark x1="63000" y1="2432" x2="89333" y2="4324"/>
                        <a14:foregroundMark x1="89333" y1="4324" x2="97222" y2="12568"/>
                        <a14:foregroundMark x1="97222" y1="12568" x2="97556" y2="13784"/>
                        <a14:foregroundMark x1="92333" y1="3784" x2="94222" y2="5676"/>
                        <a14:foregroundMark x1="21556" y1="10946" x2="21778" y2="35000"/>
                        <a14:foregroundMark x1="18000" y1="22027" x2="19778" y2="34054"/>
                        <a14:foregroundMark x1="19778" y1="34054" x2="25667" y2="48378"/>
                        <a14:foregroundMark x1="25667" y1="48378" x2="27111" y2="49865"/>
                        <a14:foregroundMark x1="14556" y1="33514" x2="44556" y2="52703"/>
                        <a14:foregroundMark x1="44556" y1="52703" x2="78222" y2="57838"/>
                        <a14:foregroundMark x1="19444" y1="40135" x2="21667" y2="45811"/>
                        <a14:foregroundMark x1="28000" y1="8243" x2="35000" y2="10676"/>
                        <a14:foregroundMark x1="72000" y1="49595" x2="78556" y2="57838"/>
                        <a14:foregroundMark x1="80667" y1="55946" x2="84556" y2="76757"/>
                        <a14:foregroundMark x1="84556" y1="76757" x2="80667" y2="84595"/>
                        <a14:foregroundMark x1="80667" y1="84595" x2="2000" y2="89324"/>
                        <a14:foregroundMark x1="3000" y1="92162" x2="48556" y2="96892"/>
                        <a14:foregroundMark x1="48556" y1="96892" x2="69556" y2="92568"/>
                        <a14:backgroundMark x1="4111" y1="4865" x2="5667" y2="36622"/>
                        <a14:backgroundMark x1="32889" y1="20946" x2="75333" y2="25135"/>
                      </a14:backgroundRemoval>
                    </a14:imgEffect>
                  </a14:imgLayer>
                </a14:imgProps>
              </a:ext>
            </a:extLst>
          </a:blip>
          <a:stretch>
            <a:fillRect/>
          </a:stretch>
        </p:blipFill>
        <p:spPr>
          <a:xfrm>
            <a:off x="2369422" y="979265"/>
            <a:ext cx="6889064" cy="4771327"/>
          </a:xfrm>
          <a:prstGeom prst="rect">
            <a:avLst/>
          </a:prstGeom>
        </p:spPr>
      </p:pic>
      <p:pic>
        <p:nvPicPr>
          <p:cNvPr id="6" name="Picture 5">
            <a:extLst>
              <a:ext uri="{FF2B5EF4-FFF2-40B4-BE49-F238E27FC236}">
                <a16:creationId xmlns:a16="http://schemas.microsoft.com/office/drawing/2014/main" id="{931BA2A6-39B5-6A73-C79C-6983110C2660}"/>
              </a:ext>
            </a:extLst>
          </p:cNvPr>
          <p:cNvPicPr>
            <a:picLocks noChangeAspect="1"/>
          </p:cNvPicPr>
          <p:nvPr/>
        </p:nvPicPr>
        <p:blipFill>
          <a:blip r:embed="rId6"/>
          <a:stretch>
            <a:fillRect/>
          </a:stretch>
        </p:blipFill>
        <p:spPr>
          <a:xfrm>
            <a:off x="3888190" y="4355462"/>
            <a:ext cx="1805640" cy="1717385"/>
          </a:xfrm>
          <a:prstGeom prst="rect">
            <a:avLst/>
          </a:prstGeom>
        </p:spPr>
      </p:pic>
      <p:pic>
        <p:nvPicPr>
          <p:cNvPr id="7" name="Picture 6">
            <a:extLst>
              <a:ext uri="{FF2B5EF4-FFF2-40B4-BE49-F238E27FC236}">
                <a16:creationId xmlns:a16="http://schemas.microsoft.com/office/drawing/2014/main" id="{A0FC4AFF-E147-52FC-A993-6EBFC3287350}"/>
              </a:ext>
            </a:extLst>
          </p:cNvPr>
          <p:cNvPicPr>
            <a:picLocks noChangeAspect="1"/>
          </p:cNvPicPr>
          <p:nvPr/>
        </p:nvPicPr>
        <p:blipFill>
          <a:blip r:embed="rId6"/>
          <a:stretch>
            <a:fillRect/>
          </a:stretch>
        </p:blipFill>
        <p:spPr>
          <a:xfrm>
            <a:off x="7490472" y="3801863"/>
            <a:ext cx="1805640" cy="1717385"/>
          </a:xfrm>
          <a:prstGeom prst="rect">
            <a:avLst/>
          </a:prstGeom>
        </p:spPr>
      </p:pic>
      <p:pic>
        <p:nvPicPr>
          <p:cNvPr id="8" name="Picture 7">
            <a:extLst>
              <a:ext uri="{FF2B5EF4-FFF2-40B4-BE49-F238E27FC236}">
                <a16:creationId xmlns:a16="http://schemas.microsoft.com/office/drawing/2014/main" id="{F953B314-7198-6DC0-4729-18174EC107D3}"/>
              </a:ext>
            </a:extLst>
          </p:cNvPr>
          <p:cNvPicPr>
            <a:picLocks noChangeAspect="1"/>
          </p:cNvPicPr>
          <p:nvPr/>
        </p:nvPicPr>
        <p:blipFill>
          <a:blip r:embed="rId6"/>
          <a:stretch>
            <a:fillRect/>
          </a:stretch>
        </p:blipFill>
        <p:spPr>
          <a:xfrm>
            <a:off x="3552303" y="2084478"/>
            <a:ext cx="1805640" cy="1717385"/>
          </a:xfrm>
          <a:prstGeom prst="rect">
            <a:avLst/>
          </a:prstGeom>
        </p:spPr>
      </p:pic>
      <p:pic>
        <p:nvPicPr>
          <p:cNvPr id="4" name="Picture 3">
            <a:extLst>
              <a:ext uri="{FF2B5EF4-FFF2-40B4-BE49-F238E27FC236}">
                <a16:creationId xmlns:a16="http://schemas.microsoft.com/office/drawing/2014/main" id="{58F8B7A4-1C8F-5946-6655-522263223583}"/>
              </a:ext>
            </a:extLst>
          </p:cNvPr>
          <p:cNvPicPr>
            <a:picLocks noChangeAspect="1"/>
          </p:cNvPicPr>
          <p:nvPr/>
        </p:nvPicPr>
        <p:blipFill>
          <a:blip r:embed="rId7"/>
          <a:stretch>
            <a:fillRect/>
          </a:stretch>
        </p:blipFill>
        <p:spPr>
          <a:xfrm>
            <a:off x="9296112" y="480060"/>
            <a:ext cx="2381250" cy="2381250"/>
          </a:xfrm>
          <a:prstGeom prst="rect">
            <a:avLst/>
          </a:prstGeom>
        </p:spPr>
      </p:pic>
      <p:pic>
        <p:nvPicPr>
          <p:cNvPr id="10" name="Am-thanh-phep-thuat-www_nhacchuongvui_com">
            <a:hlinkClick r:id="" action="ppaction://media"/>
            <a:extLst>
              <a:ext uri="{FF2B5EF4-FFF2-40B4-BE49-F238E27FC236}">
                <a16:creationId xmlns:a16="http://schemas.microsoft.com/office/drawing/2014/main" id="{E53CE2AC-3D82-D4E7-3980-33653BD6E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4506" y="6172201"/>
            <a:ext cx="640291" cy="640291"/>
          </a:xfrm>
          <a:prstGeom prst="rect">
            <a:avLst/>
          </a:prstGeom>
        </p:spPr>
      </p:pic>
      <p:pic>
        <p:nvPicPr>
          <p:cNvPr id="3" name="Picture 2">
            <a:extLst>
              <a:ext uri="{FF2B5EF4-FFF2-40B4-BE49-F238E27FC236}">
                <a16:creationId xmlns:a16="http://schemas.microsoft.com/office/drawing/2014/main" id="{62B613F1-F4EF-C6A4-8005-705555E95618}"/>
              </a:ext>
            </a:extLst>
          </p:cNvPr>
          <p:cNvPicPr>
            <a:picLocks noChangeAspect="1"/>
          </p:cNvPicPr>
          <p:nvPr/>
        </p:nvPicPr>
        <p:blipFill>
          <a:blip r:embed="rId6"/>
          <a:stretch>
            <a:fillRect/>
          </a:stretch>
        </p:blipFill>
        <p:spPr>
          <a:xfrm>
            <a:off x="5968865" y="406132"/>
            <a:ext cx="1805640" cy="1717385"/>
          </a:xfrm>
          <a:prstGeom prst="rect">
            <a:avLst/>
          </a:prstGeom>
        </p:spPr>
      </p:pic>
      <p:pic>
        <p:nvPicPr>
          <p:cNvPr id="2" name="Picture 1" descr="Không có mô tả ảnh.">
            <a:extLst>
              <a:ext uri="{FF2B5EF4-FFF2-40B4-BE49-F238E27FC236}">
                <a16:creationId xmlns:a16="http://schemas.microsoft.com/office/drawing/2014/main" id="{F5BB7E13-839C-B692-C3CB-11E6531DD44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5450627" y="-11001"/>
            <a:ext cx="2271134" cy="274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3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11111E-6 L 0.0914 0.01204 C 0.11015 0.01412 0.1388 0.01481 0.16966 0.01435 C 0.20482 0.01505 0.23203 0.01458 0.25208 0.01204 L 0.34661 0.00023 " pathEditMode="relative" rAng="0" ptsTypes="AAAAA">
                                      <p:cBhvr>
                                        <p:cTn id="6" dur="2000" fill="hold"/>
                                        <p:tgtEl>
                                          <p:spTgt spid="2"/>
                                        </p:tgtEl>
                                        <p:attrNameLst>
                                          <p:attrName>ppt_x</p:attrName>
                                          <p:attrName>ppt_y</p:attrName>
                                        </p:attrNameLst>
                                      </p:cBhvr>
                                      <p:rCtr x="17331" y="718"/>
                                    </p:animMotion>
                                  </p:childTnLst>
                                </p:cTn>
                              </p:par>
                              <p:par>
                                <p:cTn id="7" presetID="1" presetClass="mediacall" presetSubtype="0" fill="hold" nodeType="withEffect">
                                  <p:stCondLst>
                                    <p:cond delay="0"/>
                                  </p:stCondLst>
                                  <p:childTnLst>
                                    <p:cmd type="call" cmd="playFrom(0.0)">
                                      <p:cBhvr>
                                        <p:cTn id="8" dur="51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D904ED-94E2-CE3C-B996-69D22B4B38F0}"/>
              </a:ext>
            </a:extLst>
          </p:cNvPr>
          <p:cNvPicPr>
            <a:picLocks noChangeAspect="1"/>
          </p:cNvPicPr>
          <p:nvPr/>
        </p:nvPicPr>
        <p:blipFill>
          <a:blip r:embed="rId2">
            <a:alphaModFix amt="35000"/>
          </a:blip>
          <a:stretch>
            <a:fillRect/>
          </a:stretch>
        </p:blipFill>
        <p:spPr>
          <a:xfrm>
            <a:off x="0" y="-34006"/>
            <a:ext cx="12247464" cy="6926012"/>
          </a:xfrm>
          <a:prstGeom prst="rect">
            <a:avLst/>
          </a:prstGeom>
        </p:spPr>
      </p:pic>
      <p:sp>
        <p:nvSpPr>
          <p:cNvPr id="4" name="文本框 5">
            <a:extLst>
              <a:ext uri="{FF2B5EF4-FFF2-40B4-BE49-F238E27FC236}">
                <a16:creationId xmlns:a16="http://schemas.microsoft.com/office/drawing/2014/main" id="{ACD9853C-FED8-7687-DFEB-84538C817088}"/>
              </a:ext>
            </a:extLst>
          </p:cNvPr>
          <p:cNvSpPr txBox="1"/>
          <p:nvPr/>
        </p:nvSpPr>
        <p:spPr>
          <a:xfrm>
            <a:off x="309542" y="443436"/>
            <a:ext cx="11264605" cy="1384995"/>
          </a:xfrm>
          <a:custGeom>
            <a:avLst/>
            <a:gdLst>
              <a:gd name="connsiteX0" fmla="*/ 0 w 11264605"/>
              <a:gd name="connsiteY0" fmla="*/ 0 h 1384995"/>
              <a:gd name="connsiteX1" fmla="*/ 662624 w 11264605"/>
              <a:gd name="connsiteY1" fmla="*/ 0 h 1384995"/>
              <a:gd name="connsiteX2" fmla="*/ 1550540 w 11264605"/>
              <a:gd name="connsiteY2" fmla="*/ 0 h 1384995"/>
              <a:gd name="connsiteX3" fmla="*/ 2213164 w 11264605"/>
              <a:gd name="connsiteY3" fmla="*/ 0 h 1384995"/>
              <a:gd name="connsiteX4" fmla="*/ 3101079 w 11264605"/>
              <a:gd name="connsiteY4" fmla="*/ 0 h 1384995"/>
              <a:gd name="connsiteX5" fmla="*/ 3651057 w 11264605"/>
              <a:gd name="connsiteY5" fmla="*/ 0 h 1384995"/>
              <a:gd name="connsiteX6" fmla="*/ 3975743 w 11264605"/>
              <a:gd name="connsiteY6" fmla="*/ 0 h 1384995"/>
              <a:gd name="connsiteX7" fmla="*/ 4638367 w 11264605"/>
              <a:gd name="connsiteY7" fmla="*/ 0 h 1384995"/>
              <a:gd name="connsiteX8" fmla="*/ 4963052 w 11264605"/>
              <a:gd name="connsiteY8" fmla="*/ 0 h 1384995"/>
              <a:gd name="connsiteX9" fmla="*/ 5625676 w 11264605"/>
              <a:gd name="connsiteY9" fmla="*/ 0 h 1384995"/>
              <a:gd name="connsiteX10" fmla="*/ 6400946 w 11264605"/>
              <a:gd name="connsiteY10" fmla="*/ 0 h 1384995"/>
              <a:gd name="connsiteX11" fmla="*/ 7176216 w 11264605"/>
              <a:gd name="connsiteY11" fmla="*/ 0 h 1384995"/>
              <a:gd name="connsiteX12" fmla="*/ 7500902 w 11264605"/>
              <a:gd name="connsiteY12" fmla="*/ 0 h 1384995"/>
              <a:gd name="connsiteX13" fmla="*/ 7938233 w 11264605"/>
              <a:gd name="connsiteY13" fmla="*/ 0 h 1384995"/>
              <a:gd name="connsiteX14" fmla="*/ 8262919 w 11264605"/>
              <a:gd name="connsiteY14" fmla="*/ 0 h 1384995"/>
              <a:gd name="connsiteX15" fmla="*/ 8925543 w 11264605"/>
              <a:gd name="connsiteY15" fmla="*/ 0 h 1384995"/>
              <a:gd name="connsiteX16" fmla="*/ 9588167 w 11264605"/>
              <a:gd name="connsiteY16" fmla="*/ 0 h 1384995"/>
              <a:gd name="connsiteX17" fmla="*/ 10250791 w 11264605"/>
              <a:gd name="connsiteY17" fmla="*/ 0 h 1384995"/>
              <a:gd name="connsiteX18" fmla="*/ 11264605 w 11264605"/>
              <a:gd name="connsiteY18" fmla="*/ 0 h 1384995"/>
              <a:gd name="connsiteX19" fmla="*/ 11264605 w 11264605"/>
              <a:gd name="connsiteY19" fmla="*/ 706347 h 1384995"/>
              <a:gd name="connsiteX20" fmla="*/ 11264605 w 11264605"/>
              <a:gd name="connsiteY20" fmla="*/ 1384995 h 1384995"/>
              <a:gd name="connsiteX21" fmla="*/ 10714627 w 11264605"/>
              <a:gd name="connsiteY21" fmla="*/ 1384995 h 1384995"/>
              <a:gd name="connsiteX22" fmla="*/ 10164649 w 11264605"/>
              <a:gd name="connsiteY22" fmla="*/ 1384995 h 1384995"/>
              <a:gd name="connsiteX23" fmla="*/ 9614672 w 11264605"/>
              <a:gd name="connsiteY23" fmla="*/ 1384995 h 1384995"/>
              <a:gd name="connsiteX24" fmla="*/ 8952048 w 11264605"/>
              <a:gd name="connsiteY24" fmla="*/ 1384995 h 1384995"/>
              <a:gd name="connsiteX25" fmla="*/ 8627362 w 11264605"/>
              <a:gd name="connsiteY25" fmla="*/ 1384995 h 1384995"/>
              <a:gd name="connsiteX26" fmla="*/ 7739446 w 11264605"/>
              <a:gd name="connsiteY26" fmla="*/ 1384995 h 1384995"/>
              <a:gd name="connsiteX27" fmla="*/ 7302115 w 11264605"/>
              <a:gd name="connsiteY27" fmla="*/ 1384995 h 1384995"/>
              <a:gd name="connsiteX28" fmla="*/ 6864783 w 11264605"/>
              <a:gd name="connsiteY28" fmla="*/ 1384995 h 1384995"/>
              <a:gd name="connsiteX29" fmla="*/ 5976867 w 11264605"/>
              <a:gd name="connsiteY29" fmla="*/ 1384995 h 1384995"/>
              <a:gd name="connsiteX30" fmla="*/ 5088951 w 11264605"/>
              <a:gd name="connsiteY30" fmla="*/ 1384995 h 1384995"/>
              <a:gd name="connsiteX31" fmla="*/ 4538973 w 11264605"/>
              <a:gd name="connsiteY31" fmla="*/ 1384995 h 1384995"/>
              <a:gd name="connsiteX32" fmla="*/ 3763703 w 11264605"/>
              <a:gd name="connsiteY32" fmla="*/ 1384995 h 1384995"/>
              <a:gd name="connsiteX33" fmla="*/ 2875787 w 11264605"/>
              <a:gd name="connsiteY33" fmla="*/ 1384995 h 1384995"/>
              <a:gd name="connsiteX34" fmla="*/ 2213164 w 11264605"/>
              <a:gd name="connsiteY34" fmla="*/ 1384995 h 1384995"/>
              <a:gd name="connsiteX35" fmla="*/ 1437894 w 11264605"/>
              <a:gd name="connsiteY35" fmla="*/ 1384995 h 1384995"/>
              <a:gd name="connsiteX36" fmla="*/ 0 w 11264605"/>
              <a:gd name="connsiteY36" fmla="*/ 1384995 h 1384995"/>
              <a:gd name="connsiteX37" fmla="*/ 0 w 11264605"/>
              <a:gd name="connsiteY37" fmla="*/ 692498 h 1384995"/>
              <a:gd name="connsiteX38" fmla="*/ 0 w 11264605"/>
              <a:gd name="connsiteY3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264605" h="1384995" fill="none" extrusionOk="0">
                <a:moveTo>
                  <a:pt x="0" y="0"/>
                </a:moveTo>
                <a:cubicBezTo>
                  <a:pt x="288853" y="23777"/>
                  <a:pt x="475917" y="18607"/>
                  <a:pt x="662624" y="0"/>
                </a:cubicBezTo>
                <a:cubicBezTo>
                  <a:pt x="849331" y="-18607"/>
                  <a:pt x="1228175" y="-16799"/>
                  <a:pt x="1550540" y="0"/>
                </a:cubicBezTo>
                <a:cubicBezTo>
                  <a:pt x="1872905" y="16799"/>
                  <a:pt x="1915897" y="-9745"/>
                  <a:pt x="2213164" y="0"/>
                </a:cubicBezTo>
                <a:cubicBezTo>
                  <a:pt x="2510431" y="9745"/>
                  <a:pt x="2890554" y="41188"/>
                  <a:pt x="3101079" y="0"/>
                </a:cubicBezTo>
                <a:cubicBezTo>
                  <a:pt x="3311604" y="-41188"/>
                  <a:pt x="3444088" y="4564"/>
                  <a:pt x="3651057" y="0"/>
                </a:cubicBezTo>
                <a:cubicBezTo>
                  <a:pt x="3858026" y="-4564"/>
                  <a:pt x="3862429" y="-8599"/>
                  <a:pt x="3975743" y="0"/>
                </a:cubicBezTo>
                <a:cubicBezTo>
                  <a:pt x="4089057" y="8599"/>
                  <a:pt x="4358216" y="-396"/>
                  <a:pt x="4638367" y="0"/>
                </a:cubicBezTo>
                <a:cubicBezTo>
                  <a:pt x="4918518" y="396"/>
                  <a:pt x="4873998" y="-13705"/>
                  <a:pt x="4963052" y="0"/>
                </a:cubicBezTo>
                <a:cubicBezTo>
                  <a:pt x="5052107" y="13705"/>
                  <a:pt x="5438999" y="-3033"/>
                  <a:pt x="5625676" y="0"/>
                </a:cubicBezTo>
                <a:cubicBezTo>
                  <a:pt x="5812353" y="3033"/>
                  <a:pt x="6071367" y="21235"/>
                  <a:pt x="6400946" y="0"/>
                </a:cubicBezTo>
                <a:cubicBezTo>
                  <a:pt x="6730525" y="-21235"/>
                  <a:pt x="6808152" y="-24231"/>
                  <a:pt x="7176216" y="0"/>
                </a:cubicBezTo>
                <a:cubicBezTo>
                  <a:pt x="7544280" y="24231"/>
                  <a:pt x="7347259" y="-5139"/>
                  <a:pt x="7500902" y="0"/>
                </a:cubicBezTo>
                <a:cubicBezTo>
                  <a:pt x="7654545" y="5139"/>
                  <a:pt x="7736187" y="-15863"/>
                  <a:pt x="7938233" y="0"/>
                </a:cubicBezTo>
                <a:cubicBezTo>
                  <a:pt x="8140279" y="15863"/>
                  <a:pt x="8153330" y="7671"/>
                  <a:pt x="8262919" y="0"/>
                </a:cubicBezTo>
                <a:cubicBezTo>
                  <a:pt x="8372508" y="-7671"/>
                  <a:pt x="8663205" y="29401"/>
                  <a:pt x="8925543" y="0"/>
                </a:cubicBezTo>
                <a:cubicBezTo>
                  <a:pt x="9187881" y="-29401"/>
                  <a:pt x="9370642" y="33110"/>
                  <a:pt x="9588167" y="0"/>
                </a:cubicBezTo>
                <a:cubicBezTo>
                  <a:pt x="9805692" y="-33110"/>
                  <a:pt x="10032440" y="-31588"/>
                  <a:pt x="10250791" y="0"/>
                </a:cubicBezTo>
                <a:cubicBezTo>
                  <a:pt x="10469142" y="31588"/>
                  <a:pt x="10994260" y="33289"/>
                  <a:pt x="11264605" y="0"/>
                </a:cubicBezTo>
                <a:cubicBezTo>
                  <a:pt x="11238291" y="251812"/>
                  <a:pt x="11287451" y="463050"/>
                  <a:pt x="11264605" y="706347"/>
                </a:cubicBezTo>
                <a:cubicBezTo>
                  <a:pt x="11241759" y="949644"/>
                  <a:pt x="11250375" y="1165930"/>
                  <a:pt x="11264605" y="1384995"/>
                </a:cubicBezTo>
                <a:cubicBezTo>
                  <a:pt x="11113727" y="1382633"/>
                  <a:pt x="10848144" y="1390516"/>
                  <a:pt x="10714627" y="1384995"/>
                </a:cubicBezTo>
                <a:cubicBezTo>
                  <a:pt x="10581110" y="1379474"/>
                  <a:pt x="10343470" y="1401202"/>
                  <a:pt x="10164649" y="1384995"/>
                </a:cubicBezTo>
                <a:cubicBezTo>
                  <a:pt x="9985828" y="1368788"/>
                  <a:pt x="9784669" y="1402614"/>
                  <a:pt x="9614672" y="1384995"/>
                </a:cubicBezTo>
                <a:cubicBezTo>
                  <a:pt x="9444675" y="1367376"/>
                  <a:pt x="9128989" y="1380794"/>
                  <a:pt x="8952048" y="1384995"/>
                </a:cubicBezTo>
                <a:cubicBezTo>
                  <a:pt x="8775107" y="1389196"/>
                  <a:pt x="8773046" y="1392743"/>
                  <a:pt x="8627362" y="1384995"/>
                </a:cubicBezTo>
                <a:cubicBezTo>
                  <a:pt x="8481678" y="1377247"/>
                  <a:pt x="8111622" y="1340668"/>
                  <a:pt x="7739446" y="1384995"/>
                </a:cubicBezTo>
                <a:cubicBezTo>
                  <a:pt x="7367270" y="1429322"/>
                  <a:pt x="7465060" y="1384223"/>
                  <a:pt x="7302115" y="1384995"/>
                </a:cubicBezTo>
                <a:cubicBezTo>
                  <a:pt x="7139170" y="1385767"/>
                  <a:pt x="7059247" y="1376735"/>
                  <a:pt x="6864783" y="1384995"/>
                </a:cubicBezTo>
                <a:cubicBezTo>
                  <a:pt x="6670319" y="1393255"/>
                  <a:pt x="6419274" y="1354686"/>
                  <a:pt x="5976867" y="1384995"/>
                </a:cubicBezTo>
                <a:cubicBezTo>
                  <a:pt x="5534460" y="1415304"/>
                  <a:pt x="5489708" y="1382730"/>
                  <a:pt x="5088951" y="1384995"/>
                </a:cubicBezTo>
                <a:cubicBezTo>
                  <a:pt x="4688194" y="1387260"/>
                  <a:pt x="4713000" y="1361432"/>
                  <a:pt x="4538973" y="1384995"/>
                </a:cubicBezTo>
                <a:cubicBezTo>
                  <a:pt x="4364946" y="1408558"/>
                  <a:pt x="4012414" y="1356349"/>
                  <a:pt x="3763703" y="1384995"/>
                </a:cubicBezTo>
                <a:cubicBezTo>
                  <a:pt x="3514992" y="1413642"/>
                  <a:pt x="3178448" y="1424909"/>
                  <a:pt x="2875787" y="1384995"/>
                </a:cubicBezTo>
                <a:cubicBezTo>
                  <a:pt x="2573126" y="1345081"/>
                  <a:pt x="2521283" y="1388921"/>
                  <a:pt x="2213164" y="1384995"/>
                </a:cubicBezTo>
                <a:cubicBezTo>
                  <a:pt x="1905045" y="1381069"/>
                  <a:pt x="1665448" y="1397551"/>
                  <a:pt x="1437894" y="1384995"/>
                </a:cubicBezTo>
                <a:cubicBezTo>
                  <a:pt x="1210340" y="1372440"/>
                  <a:pt x="554050" y="1418607"/>
                  <a:pt x="0" y="1384995"/>
                </a:cubicBezTo>
                <a:cubicBezTo>
                  <a:pt x="-26523" y="1230974"/>
                  <a:pt x="-3906" y="961583"/>
                  <a:pt x="0" y="692498"/>
                </a:cubicBezTo>
                <a:cubicBezTo>
                  <a:pt x="3906" y="423413"/>
                  <a:pt x="-16177" y="196153"/>
                  <a:pt x="0" y="0"/>
                </a:cubicBezTo>
                <a:close/>
              </a:path>
              <a:path w="11264605" h="1384995" stroke="0" extrusionOk="0">
                <a:moveTo>
                  <a:pt x="0" y="0"/>
                </a:moveTo>
                <a:cubicBezTo>
                  <a:pt x="145187" y="-13619"/>
                  <a:pt x="222262" y="5486"/>
                  <a:pt x="324686" y="0"/>
                </a:cubicBezTo>
                <a:cubicBezTo>
                  <a:pt x="427110" y="-5486"/>
                  <a:pt x="797252" y="-29306"/>
                  <a:pt x="1099956" y="0"/>
                </a:cubicBezTo>
                <a:cubicBezTo>
                  <a:pt x="1402660" y="29306"/>
                  <a:pt x="1617895" y="28896"/>
                  <a:pt x="1875225" y="0"/>
                </a:cubicBezTo>
                <a:cubicBezTo>
                  <a:pt x="2132555" y="-28896"/>
                  <a:pt x="2083855" y="-4813"/>
                  <a:pt x="2199911" y="0"/>
                </a:cubicBezTo>
                <a:cubicBezTo>
                  <a:pt x="2315967" y="4813"/>
                  <a:pt x="2686889" y="-22820"/>
                  <a:pt x="3087827" y="0"/>
                </a:cubicBezTo>
                <a:cubicBezTo>
                  <a:pt x="3488765" y="22820"/>
                  <a:pt x="3269654" y="14275"/>
                  <a:pt x="3412513" y="0"/>
                </a:cubicBezTo>
                <a:cubicBezTo>
                  <a:pt x="3555372" y="-14275"/>
                  <a:pt x="4087974" y="-7380"/>
                  <a:pt x="4300429" y="0"/>
                </a:cubicBezTo>
                <a:cubicBezTo>
                  <a:pt x="4512884" y="7380"/>
                  <a:pt x="4573598" y="18777"/>
                  <a:pt x="4737760" y="0"/>
                </a:cubicBezTo>
                <a:cubicBezTo>
                  <a:pt x="4901922" y="-18777"/>
                  <a:pt x="5198613" y="29642"/>
                  <a:pt x="5625676" y="0"/>
                </a:cubicBezTo>
                <a:cubicBezTo>
                  <a:pt x="6052739" y="-29642"/>
                  <a:pt x="5849154" y="9043"/>
                  <a:pt x="6063008" y="0"/>
                </a:cubicBezTo>
                <a:cubicBezTo>
                  <a:pt x="6276862" y="-9043"/>
                  <a:pt x="6412168" y="-13349"/>
                  <a:pt x="6500340" y="0"/>
                </a:cubicBezTo>
                <a:cubicBezTo>
                  <a:pt x="6588512" y="13349"/>
                  <a:pt x="7116976" y="-17362"/>
                  <a:pt x="7388256" y="0"/>
                </a:cubicBezTo>
                <a:cubicBezTo>
                  <a:pt x="7659536" y="17362"/>
                  <a:pt x="7941823" y="40618"/>
                  <a:pt x="8276172" y="0"/>
                </a:cubicBezTo>
                <a:cubicBezTo>
                  <a:pt x="8610521" y="-40618"/>
                  <a:pt x="8844880" y="22518"/>
                  <a:pt x="9051441" y="0"/>
                </a:cubicBezTo>
                <a:cubicBezTo>
                  <a:pt x="9258002" y="-22518"/>
                  <a:pt x="9636904" y="-12921"/>
                  <a:pt x="9939357" y="0"/>
                </a:cubicBezTo>
                <a:cubicBezTo>
                  <a:pt x="10241810" y="12921"/>
                  <a:pt x="10340417" y="-22872"/>
                  <a:pt x="10601981" y="0"/>
                </a:cubicBezTo>
                <a:cubicBezTo>
                  <a:pt x="10863545" y="22872"/>
                  <a:pt x="10971694" y="14060"/>
                  <a:pt x="11264605" y="0"/>
                </a:cubicBezTo>
                <a:cubicBezTo>
                  <a:pt x="11237399" y="270474"/>
                  <a:pt x="11296839" y="446574"/>
                  <a:pt x="11264605" y="650948"/>
                </a:cubicBezTo>
                <a:cubicBezTo>
                  <a:pt x="11232371" y="855322"/>
                  <a:pt x="11275587" y="1047580"/>
                  <a:pt x="11264605" y="1384995"/>
                </a:cubicBezTo>
                <a:cubicBezTo>
                  <a:pt x="11058961" y="1387616"/>
                  <a:pt x="10927332" y="1402744"/>
                  <a:pt x="10601981" y="1384995"/>
                </a:cubicBezTo>
                <a:cubicBezTo>
                  <a:pt x="10276630" y="1367246"/>
                  <a:pt x="9954895" y="1402898"/>
                  <a:pt x="9714065" y="1384995"/>
                </a:cubicBezTo>
                <a:cubicBezTo>
                  <a:pt x="9473235" y="1367092"/>
                  <a:pt x="9507350" y="1369803"/>
                  <a:pt x="9389380" y="1384995"/>
                </a:cubicBezTo>
                <a:cubicBezTo>
                  <a:pt x="9271410" y="1400187"/>
                  <a:pt x="8860892" y="1379042"/>
                  <a:pt x="8501464" y="1384995"/>
                </a:cubicBezTo>
                <a:cubicBezTo>
                  <a:pt x="8142036" y="1390948"/>
                  <a:pt x="8174113" y="1397430"/>
                  <a:pt x="8064132" y="1384995"/>
                </a:cubicBezTo>
                <a:cubicBezTo>
                  <a:pt x="7954151" y="1372560"/>
                  <a:pt x="7694258" y="1374017"/>
                  <a:pt x="7401508" y="1384995"/>
                </a:cubicBezTo>
                <a:cubicBezTo>
                  <a:pt x="7108758" y="1395973"/>
                  <a:pt x="7101973" y="1393941"/>
                  <a:pt x="6851530" y="1384995"/>
                </a:cubicBezTo>
                <a:cubicBezTo>
                  <a:pt x="6601087" y="1376049"/>
                  <a:pt x="6612626" y="1397867"/>
                  <a:pt x="6414199" y="1384995"/>
                </a:cubicBezTo>
                <a:cubicBezTo>
                  <a:pt x="6215772" y="1372123"/>
                  <a:pt x="5949794" y="1412965"/>
                  <a:pt x="5526283" y="1384995"/>
                </a:cubicBezTo>
                <a:cubicBezTo>
                  <a:pt x="5102772" y="1357025"/>
                  <a:pt x="5089901" y="1348389"/>
                  <a:pt x="4751013" y="1384995"/>
                </a:cubicBezTo>
                <a:cubicBezTo>
                  <a:pt x="4412125" y="1421602"/>
                  <a:pt x="4391807" y="1389633"/>
                  <a:pt x="4201035" y="1384995"/>
                </a:cubicBezTo>
                <a:cubicBezTo>
                  <a:pt x="4010263" y="1380357"/>
                  <a:pt x="3701069" y="1405339"/>
                  <a:pt x="3538411" y="1384995"/>
                </a:cubicBezTo>
                <a:cubicBezTo>
                  <a:pt x="3375753" y="1364651"/>
                  <a:pt x="3209003" y="1406322"/>
                  <a:pt x="3101079" y="1384995"/>
                </a:cubicBezTo>
                <a:cubicBezTo>
                  <a:pt x="2993155" y="1363668"/>
                  <a:pt x="2811088" y="1398077"/>
                  <a:pt x="2663748" y="1384995"/>
                </a:cubicBezTo>
                <a:cubicBezTo>
                  <a:pt x="2516408" y="1371913"/>
                  <a:pt x="2491026" y="1400659"/>
                  <a:pt x="2339062" y="1384995"/>
                </a:cubicBezTo>
                <a:cubicBezTo>
                  <a:pt x="2187098" y="1369331"/>
                  <a:pt x="1899252" y="1387158"/>
                  <a:pt x="1789084" y="1384995"/>
                </a:cubicBezTo>
                <a:cubicBezTo>
                  <a:pt x="1678916" y="1382832"/>
                  <a:pt x="1562497" y="1391249"/>
                  <a:pt x="1464399" y="1384995"/>
                </a:cubicBezTo>
                <a:cubicBezTo>
                  <a:pt x="1366301" y="1378741"/>
                  <a:pt x="1135238" y="1380689"/>
                  <a:pt x="914421" y="1384995"/>
                </a:cubicBezTo>
                <a:cubicBezTo>
                  <a:pt x="693604" y="1389301"/>
                  <a:pt x="213646" y="1416666"/>
                  <a:pt x="0" y="1384995"/>
                </a:cubicBezTo>
                <a:cubicBezTo>
                  <a:pt x="-29918" y="1088701"/>
                  <a:pt x="-1959" y="917558"/>
                  <a:pt x="0" y="706347"/>
                </a:cubicBezTo>
                <a:cubicBezTo>
                  <a:pt x="1959" y="495136"/>
                  <a:pt x="-25587" y="222783"/>
                  <a:pt x="0" y="0"/>
                </a:cubicBezTo>
                <a:close/>
              </a:path>
            </a:pathLst>
          </a:custGeom>
          <a:solidFill>
            <a:schemeClr val="bg1"/>
          </a:solidFill>
          <a:ln w="28575">
            <a:solidFill>
              <a:srgbClr val="00B0F0"/>
            </a:solidFill>
            <a:prstDash val="lgDash"/>
            <a:extLst>
              <a:ext uri="{C807C97D-BFC1-408E-A445-0C87EB9F89A2}">
                <ask:lineSketchStyleProps xmlns:ask="http://schemas.microsoft.com/office/drawing/2018/sketchyshapes" sd="2786970889">
                  <a:prstGeom prst="rect">
                    <a:avLst/>
                  </a:prstGeom>
                  <ask:type>
                    <ask:lineSketchFreehand/>
                  </ask:type>
                </ask:lineSketchStyleProps>
              </a:ext>
            </a:extLst>
          </a:ln>
        </p:spPr>
        <p:txBody>
          <a:bodyPr wrap="square" rtlCol="0">
            <a:spAutoFit/>
          </a:bodyPr>
          <a:lstStyle/>
          <a:p>
            <a:pPr algn="just"/>
            <a:r>
              <a:rPr lang="en-US" sz="2800" b="1" i="1" u="sng" dirty="0" err="1">
                <a:solidFill>
                  <a:srgbClr val="0070C0"/>
                </a:solidFill>
                <a:latin typeface="UTM Neo Sans Intel" pitchFamily="18" charset="0"/>
              </a:rPr>
              <a:t>Bài</a:t>
            </a:r>
            <a:r>
              <a:rPr lang="en-US" sz="2800" b="1" i="1" u="sng" dirty="0">
                <a:solidFill>
                  <a:srgbClr val="0070C0"/>
                </a:solidFill>
                <a:latin typeface="UTM Neo Sans Intel" pitchFamily="18" charset="0"/>
              </a:rPr>
              <a:t> 5</a:t>
            </a:r>
            <a:r>
              <a:rPr lang="en-US" sz="2800" b="1" i="1" dirty="0">
                <a:solidFill>
                  <a:srgbClr val="0070C0"/>
                </a:solidFill>
                <a:latin typeface="UTM Neo Sans Intel" pitchFamily="18" charset="0"/>
              </a:rPr>
              <a:t>: </a:t>
            </a:r>
            <a:r>
              <a:rPr lang="vi-VN" sz="2800" b="1" i="1" dirty="0">
                <a:solidFill>
                  <a:srgbClr val="0070C0"/>
                </a:solidFill>
              </a:rPr>
              <a:t>Tổng của ba số bằng 8. Tổng của số thứ nhất và số thứ hai bằng 4,7. Tổng của số thứ hai và số thứ ba bằng 5,5. Hãy tìm số đó.</a:t>
            </a:r>
            <a:endParaRPr lang="zh-CN" altLang="en-US" sz="2800" b="1" i="1" dirty="0">
              <a:solidFill>
                <a:srgbClr val="0070C0"/>
              </a:solidFill>
              <a:latin typeface="UTM Neo Sans Intel" pitchFamily="18" charset="0"/>
            </a:endParaRPr>
          </a:p>
        </p:txBody>
      </p:sp>
      <p:cxnSp>
        <p:nvCxnSpPr>
          <p:cNvPr id="5" name="Straight Connector 4">
            <a:extLst>
              <a:ext uri="{FF2B5EF4-FFF2-40B4-BE49-F238E27FC236}">
                <a16:creationId xmlns:a16="http://schemas.microsoft.com/office/drawing/2014/main" id="{B018ADA7-6861-8C40-E851-FDDFFEAC31C2}"/>
              </a:ext>
            </a:extLst>
          </p:cNvPr>
          <p:cNvCxnSpPr>
            <a:cxnSpLocks/>
          </p:cNvCxnSpPr>
          <p:nvPr/>
        </p:nvCxnSpPr>
        <p:spPr>
          <a:xfrm>
            <a:off x="1443422" y="930232"/>
            <a:ext cx="3839778"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58381D40-178C-14C4-853E-4305E3DEB3DD}"/>
              </a:ext>
            </a:extLst>
          </p:cNvPr>
          <p:cNvCxnSpPr>
            <a:cxnSpLocks/>
          </p:cNvCxnSpPr>
          <p:nvPr/>
        </p:nvCxnSpPr>
        <p:spPr>
          <a:xfrm>
            <a:off x="5541749" y="930232"/>
            <a:ext cx="590857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11514185-EFBE-7E7C-8C19-400E1FA79BF4}"/>
              </a:ext>
            </a:extLst>
          </p:cNvPr>
          <p:cNvCxnSpPr>
            <a:cxnSpLocks/>
          </p:cNvCxnSpPr>
          <p:nvPr/>
        </p:nvCxnSpPr>
        <p:spPr>
          <a:xfrm>
            <a:off x="386782" y="1380459"/>
            <a:ext cx="1350578"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B4CE4D0-7327-0D39-61EF-7007BE034196}"/>
              </a:ext>
            </a:extLst>
          </p:cNvPr>
          <p:cNvCxnSpPr/>
          <p:nvPr/>
        </p:nvCxnSpPr>
        <p:spPr>
          <a:xfrm>
            <a:off x="2122342" y="1380459"/>
            <a:ext cx="294271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16A07033-1F99-B45F-DC43-CA6AB8278256}"/>
              </a:ext>
            </a:extLst>
          </p:cNvPr>
          <p:cNvCxnSpPr/>
          <p:nvPr/>
        </p:nvCxnSpPr>
        <p:spPr>
          <a:xfrm>
            <a:off x="6096000" y="1380459"/>
            <a:ext cx="1629289"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0116473-BD9A-3CD0-0732-BAF70249862A}"/>
              </a:ext>
            </a:extLst>
          </p:cNvPr>
          <p:cNvCxnSpPr>
            <a:cxnSpLocks/>
          </p:cNvCxnSpPr>
          <p:nvPr/>
        </p:nvCxnSpPr>
        <p:spPr>
          <a:xfrm>
            <a:off x="8036560" y="1380459"/>
            <a:ext cx="70104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BB1B432B-54E2-DE37-9E2E-0EB9B1201AE9}"/>
              </a:ext>
            </a:extLst>
          </p:cNvPr>
          <p:cNvCxnSpPr>
            <a:cxnSpLocks/>
          </p:cNvCxnSpPr>
          <p:nvPr/>
        </p:nvCxnSpPr>
        <p:spPr>
          <a:xfrm>
            <a:off x="10424160" y="1380459"/>
            <a:ext cx="105152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pic>
        <p:nvPicPr>
          <p:cNvPr id="20" name="Picture 19" descr="A cartoon bear holding a yellow number&#10;&#10;Description automatically generated">
            <a:extLst>
              <a:ext uri="{FF2B5EF4-FFF2-40B4-BE49-F238E27FC236}">
                <a16:creationId xmlns:a16="http://schemas.microsoft.com/office/drawing/2014/main" id="{7350205A-A0CE-73DC-6C9A-24410D15C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080" y="4178330"/>
            <a:ext cx="2910445" cy="3191117"/>
          </a:xfrm>
          <a:prstGeom prst="rect">
            <a:avLst/>
          </a:prstGeom>
        </p:spPr>
      </p:pic>
    </p:spTree>
    <p:extLst>
      <p:ext uri="{BB962C8B-B14F-4D97-AF65-F5344CB8AC3E}">
        <p14:creationId xmlns:p14="http://schemas.microsoft.com/office/powerpoint/2010/main" val="401571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D904ED-94E2-CE3C-B996-69D22B4B38F0}"/>
              </a:ext>
            </a:extLst>
          </p:cNvPr>
          <p:cNvPicPr>
            <a:picLocks noChangeAspect="1"/>
          </p:cNvPicPr>
          <p:nvPr/>
        </p:nvPicPr>
        <p:blipFill>
          <a:blip r:embed="rId4">
            <a:alphaModFix amt="35000"/>
          </a:blip>
          <a:stretch>
            <a:fillRect/>
          </a:stretch>
        </p:blipFill>
        <p:spPr>
          <a:xfrm>
            <a:off x="0" y="-34006"/>
            <a:ext cx="12247464" cy="6926012"/>
          </a:xfrm>
          <a:prstGeom prst="rect">
            <a:avLst/>
          </a:prstGeom>
        </p:spPr>
      </p:pic>
      <p:sp>
        <p:nvSpPr>
          <p:cNvPr id="4" name="文本框 5">
            <a:extLst>
              <a:ext uri="{FF2B5EF4-FFF2-40B4-BE49-F238E27FC236}">
                <a16:creationId xmlns:a16="http://schemas.microsoft.com/office/drawing/2014/main" id="{ACD9853C-FED8-7687-DFEB-84538C817088}"/>
              </a:ext>
            </a:extLst>
          </p:cNvPr>
          <p:cNvSpPr txBox="1"/>
          <p:nvPr/>
        </p:nvSpPr>
        <p:spPr>
          <a:xfrm>
            <a:off x="309542" y="443436"/>
            <a:ext cx="11264605" cy="1200329"/>
          </a:xfrm>
          <a:custGeom>
            <a:avLst/>
            <a:gdLst>
              <a:gd name="connsiteX0" fmla="*/ 0 w 11264605"/>
              <a:gd name="connsiteY0" fmla="*/ 0 h 1200329"/>
              <a:gd name="connsiteX1" fmla="*/ 662624 w 11264605"/>
              <a:gd name="connsiteY1" fmla="*/ 0 h 1200329"/>
              <a:gd name="connsiteX2" fmla="*/ 1550540 w 11264605"/>
              <a:gd name="connsiteY2" fmla="*/ 0 h 1200329"/>
              <a:gd name="connsiteX3" fmla="*/ 2213164 w 11264605"/>
              <a:gd name="connsiteY3" fmla="*/ 0 h 1200329"/>
              <a:gd name="connsiteX4" fmla="*/ 3101079 w 11264605"/>
              <a:gd name="connsiteY4" fmla="*/ 0 h 1200329"/>
              <a:gd name="connsiteX5" fmla="*/ 3651057 w 11264605"/>
              <a:gd name="connsiteY5" fmla="*/ 0 h 1200329"/>
              <a:gd name="connsiteX6" fmla="*/ 3975743 w 11264605"/>
              <a:gd name="connsiteY6" fmla="*/ 0 h 1200329"/>
              <a:gd name="connsiteX7" fmla="*/ 4638367 w 11264605"/>
              <a:gd name="connsiteY7" fmla="*/ 0 h 1200329"/>
              <a:gd name="connsiteX8" fmla="*/ 4963052 w 11264605"/>
              <a:gd name="connsiteY8" fmla="*/ 0 h 1200329"/>
              <a:gd name="connsiteX9" fmla="*/ 5625676 w 11264605"/>
              <a:gd name="connsiteY9" fmla="*/ 0 h 1200329"/>
              <a:gd name="connsiteX10" fmla="*/ 6400946 w 11264605"/>
              <a:gd name="connsiteY10" fmla="*/ 0 h 1200329"/>
              <a:gd name="connsiteX11" fmla="*/ 7176216 w 11264605"/>
              <a:gd name="connsiteY11" fmla="*/ 0 h 1200329"/>
              <a:gd name="connsiteX12" fmla="*/ 7500902 w 11264605"/>
              <a:gd name="connsiteY12" fmla="*/ 0 h 1200329"/>
              <a:gd name="connsiteX13" fmla="*/ 7938233 w 11264605"/>
              <a:gd name="connsiteY13" fmla="*/ 0 h 1200329"/>
              <a:gd name="connsiteX14" fmla="*/ 8262919 w 11264605"/>
              <a:gd name="connsiteY14" fmla="*/ 0 h 1200329"/>
              <a:gd name="connsiteX15" fmla="*/ 8925543 w 11264605"/>
              <a:gd name="connsiteY15" fmla="*/ 0 h 1200329"/>
              <a:gd name="connsiteX16" fmla="*/ 9588167 w 11264605"/>
              <a:gd name="connsiteY16" fmla="*/ 0 h 1200329"/>
              <a:gd name="connsiteX17" fmla="*/ 10250791 w 11264605"/>
              <a:gd name="connsiteY17" fmla="*/ 0 h 1200329"/>
              <a:gd name="connsiteX18" fmla="*/ 11264605 w 11264605"/>
              <a:gd name="connsiteY18" fmla="*/ 0 h 1200329"/>
              <a:gd name="connsiteX19" fmla="*/ 11264605 w 11264605"/>
              <a:gd name="connsiteY19" fmla="*/ 612168 h 1200329"/>
              <a:gd name="connsiteX20" fmla="*/ 11264605 w 11264605"/>
              <a:gd name="connsiteY20" fmla="*/ 1200329 h 1200329"/>
              <a:gd name="connsiteX21" fmla="*/ 10714627 w 11264605"/>
              <a:gd name="connsiteY21" fmla="*/ 1200329 h 1200329"/>
              <a:gd name="connsiteX22" fmla="*/ 10164649 w 11264605"/>
              <a:gd name="connsiteY22" fmla="*/ 1200329 h 1200329"/>
              <a:gd name="connsiteX23" fmla="*/ 9614672 w 11264605"/>
              <a:gd name="connsiteY23" fmla="*/ 1200329 h 1200329"/>
              <a:gd name="connsiteX24" fmla="*/ 8952048 w 11264605"/>
              <a:gd name="connsiteY24" fmla="*/ 1200329 h 1200329"/>
              <a:gd name="connsiteX25" fmla="*/ 8627362 w 11264605"/>
              <a:gd name="connsiteY25" fmla="*/ 1200329 h 1200329"/>
              <a:gd name="connsiteX26" fmla="*/ 7739446 w 11264605"/>
              <a:gd name="connsiteY26" fmla="*/ 1200329 h 1200329"/>
              <a:gd name="connsiteX27" fmla="*/ 7302115 w 11264605"/>
              <a:gd name="connsiteY27" fmla="*/ 1200329 h 1200329"/>
              <a:gd name="connsiteX28" fmla="*/ 6864783 w 11264605"/>
              <a:gd name="connsiteY28" fmla="*/ 1200329 h 1200329"/>
              <a:gd name="connsiteX29" fmla="*/ 5976867 w 11264605"/>
              <a:gd name="connsiteY29" fmla="*/ 1200329 h 1200329"/>
              <a:gd name="connsiteX30" fmla="*/ 5088951 w 11264605"/>
              <a:gd name="connsiteY30" fmla="*/ 1200329 h 1200329"/>
              <a:gd name="connsiteX31" fmla="*/ 4538973 w 11264605"/>
              <a:gd name="connsiteY31" fmla="*/ 1200329 h 1200329"/>
              <a:gd name="connsiteX32" fmla="*/ 3763703 w 11264605"/>
              <a:gd name="connsiteY32" fmla="*/ 1200329 h 1200329"/>
              <a:gd name="connsiteX33" fmla="*/ 2875787 w 11264605"/>
              <a:gd name="connsiteY33" fmla="*/ 1200329 h 1200329"/>
              <a:gd name="connsiteX34" fmla="*/ 2213164 w 11264605"/>
              <a:gd name="connsiteY34" fmla="*/ 1200329 h 1200329"/>
              <a:gd name="connsiteX35" fmla="*/ 1437894 w 11264605"/>
              <a:gd name="connsiteY35" fmla="*/ 1200329 h 1200329"/>
              <a:gd name="connsiteX36" fmla="*/ 0 w 11264605"/>
              <a:gd name="connsiteY36" fmla="*/ 1200329 h 1200329"/>
              <a:gd name="connsiteX37" fmla="*/ 0 w 11264605"/>
              <a:gd name="connsiteY37" fmla="*/ 600165 h 1200329"/>
              <a:gd name="connsiteX38" fmla="*/ 0 w 11264605"/>
              <a:gd name="connsiteY3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264605" h="1200329" fill="none" extrusionOk="0">
                <a:moveTo>
                  <a:pt x="0" y="0"/>
                </a:moveTo>
                <a:cubicBezTo>
                  <a:pt x="288853" y="23777"/>
                  <a:pt x="475917" y="18607"/>
                  <a:pt x="662624" y="0"/>
                </a:cubicBezTo>
                <a:cubicBezTo>
                  <a:pt x="849331" y="-18607"/>
                  <a:pt x="1228175" y="-16799"/>
                  <a:pt x="1550540" y="0"/>
                </a:cubicBezTo>
                <a:cubicBezTo>
                  <a:pt x="1872905" y="16799"/>
                  <a:pt x="1915897" y="-9745"/>
                  <a:pt x="2213164" y="0"/>
                </a:cubicBezTo>
                <a:cubicBezTo>
                  <a:pt x="2510431" y="9745"/>
                  <a:pt x="2890554" y="41188"/>
                  <a:pt x="3101079" y="0"/>
                </a:cubicBezTo>
                <a:cubicBezTo>
                  <a:pt x="3311604" y="-41188"/>
                  <a:pt x="3444088" y="4564"/>
                  <a:pt x="3651057" y="0"/>
                </a:cubicBezTo>
                <a:cubicBezTo>
                  <a:pt x="3858026" y="-4564"/>
                  <a:pt x="3862429" y="-8599"/>
                  <a:pt x="3975743" y="0"/>
                </a:cubicBezTo>
                <a:cubicBezTo>
                  <a:pt x="4089057" y="8599"/>
                  <a:pt x="4358216" y="-396"/>
                  <a:pt x="4638367" y="0"/>
                </a:cubicBezTo>
                <a:cubicBezTo>
                  <a:pt x="4918518" y="396"/>
                  <a:pt x="4873998" y="-13705"/>
                  <a:pt x="4963052" y="0"/>
                </a:cubicBezTo>
                <a:cubicBezTo>
                  <a:pt x="5052107" y="13705"/>
                  <a:pt x="5438999" y="-3033"/>
                  <a:pt x="5625676" y="0"/>
                </a:cubicBezTo>
                <a:cubicBezTo>
                  <a:pt x="5812353" y="3033"/>
                  <a:pt x="6071367" y="21235"/>
                  <a:pt x="6400946" y="0"/>
                </a:cubicBezTo>
                <a:cubicBezTo>
                  <a:pt x="6730525" y="-21235"/>
                  <a:pt x="6808152" y="-24231"/>
                  <a:pt x="7176216" y="0"/>
                </a:cubicBezTo>
                <a:cubicBezTo>
                  <a:pt x="7544280" y="24231"/>
                  <a:pt x="7347259" y="-5139"/>
                  <a:pt x="7500902" y="0"/>
                </a:cubicBezTo>
                <a:cubicBezTo>
                  <a:pt x="7654545" y="5139"/>
                  <a:pt x="7736187" y="-15863"/>
                  <a:pt x="7938233" y="0"/>
                </a:cubicBezTo>
                <a:cubicBezTo>
                  <a:pt x="8140279" y="15863"/>
                  <a:pt x="8153330" y="7671"/>
                  <a:pt x="8262919" y="0"/>
                </a:cubicBezTo>
                <a:cubicBezTo>
                  <a:pt x="8372508" y="-7671"/>
                  <a:pt x="8663205" y="29401"/>
                  <a:pt x="8925543" y="0"/>
                </a:cubicBezTo>
                <a:cubicBezTo>
                  <a:pt x="9187881" y="-29401"/>
                  <a:pt x="9370642" y="33110"/>
                  <a:pt x="9588167" y="0"/>
                </a:cubicBezTo>
                <a:cubicBezTo>
                  <a:pt x="9805692" y="-33110"/>
                  <a:pt x="10032440" y="-31588"/>
                  <a:pt x="10250791" y="0"/>
                </a:cubicBezTo>
                <a:cubicBezTo>
                  <a:pt x="10469142" y="31588"/>
                  <a:pt x="10994260" y="33289"/>
                  <a:pt x="11264605" y="0"/>
                </a:cubicBezTo>
                <a:cubicBezTo>
                  <a:pt x="11274454" y="202669"/>
                  <a:pt x="11240415" y="356586"/>
                  <a:pt x="11264605" y="612168"/>
                </a:cubicBezTo>
                <a:cubicBezTo>
                  <a:pt x="11288795" y="867750"/>
                  <a:pt x="11260514" y="1067780"/>
                  <a:pt x="11264605" y="1200329"/>
                </a:cubicBezTo>
                <a:cubicBezTo>
                  <a:pt x="11113727" y="1197967"/>
                  <a:pt x="10848144" y="1205850"/>
                  <a:pt x="10714627" y="1200329"/>
                </a:cubicBezTo>
                <a:cubicBezTo>
                  <a:pt x="10581110" y="1194808"/>
                  <a:pt x="10343470" y="1216536"/>
                  <a:pt x="10164649" y="1200329"/>
                </a:cubicBezTo>
                <a:cubicBezTo>
                  <a:pt x="9985828" y="1184122"/>
                  <a:pt x="9784669" y="1217948"/>
                  <a:pt x="9614672" y="1200329"/>
                </a:cubicBezTo>
                <a:cubicBezTo>
                  <a:pt x="9444675" y="1182710"/>
                  <a:pt x="9128989" y="1196128"/>
                  <a:pt x="8952048" y="1200329"/>
                </a:cubicBezTo>
                <a:cubicBezTo>
                  <a:pt x="8775107" y="1204530"/>
                  <a:pt x="8773046" y="1208077"/>
                  <a:pt x="8627362" y="1200329"/>
                </a:cubicBezTo>
                <a:cubicBezTo>
                  <a:pt x="8481678" y="1192581"/>
                  <a:pt x="8111622" y="1156002"/>
                  <a:pt x="7739446" y="1200329"/>
                </a:cubicBezTo>
                <a:cubicBezTo>
                  <a:pt x="7367270" y="1244656"/>
                  <a:pt x="7465060" y="1199557"/>
                  <a:pt x="7302115" y="1200329"/>
                </a:cubicBezTo>
                <a:cubicBezTo>
                  <a:pt x="7139170" y="1201101"/>
                  <a:pt x="7059247" y="1192069"/>
                  <a:pt x="6864783" y="1200329"/>
                </a:cubicBezTo>
                <a:cubicBezTo>
                  <a:pt x="6670319" y="1208589"/>
                  <a:pt x="6419274" y="1170020"/>
                  <a:pt x="5976867" y="1200329"/>
                </a:cubicBezTo>
                <a:cubicBezTo>
                  <a:pt x="5534460" y="1230638"/>
                  <a:pt x="5489708" y="1198064"/>
                  <a:pt x="5088951" y="1200329"/>
                </a:cubicBezTo>
                <a:cubicBezTo>
                  <a:pt x="4688194" y="1202594"/>
                  <a:pt x="4713000" y="1176766"/>
                  <a:pt x="4538973" y="1200329"/>
                </a:cubicBezTo>
                <a:cubicBezTo>
                  <a:pt x="4364946" y="1223892"/>
                  <a:pt x="4012414" y="1171683"/>
                  <a:pt x="3763703" y="1200329"/>
                </a:cubicBezTo>
                <a:cubicBezTo>
                  <a:pt x="3514992" y="1228976"/>
                  <a:pt x="3178448" y="1240243"/>
                  <a:pt x="2875787" y="1200329"/>
                </a:cubicBezTo>
                <a:cubicBezTo>
                  <a:pt x="2573126" y="1160415"/>
                  <a:pt x="2521283" y="1204255"/>
                  <a:pt x="2213164" y="1200329"/>
                </a:cubicBezTo>
                <a:cubicBezTo>
                  <a:pt x="1905045" y="1196403"/>
                  <a:pt x="1665448" y="1212885"/>
                  <a:pt x="1437894" y="1200329"/>
                </a:cubicBezTo>
                <a:cubicBezTo>
                  <a:pt x="1210340" y="1187774"/>
                  <a:pt x="554050" y="1233941"/>
                  <a:pt x="0" y="1200329"/>
                </a:cubicBezTo>
                <a:cubicBezTo>
                  <a:pt x="-21734" y="1064830"/>
                  <a:pt x="28466" y="893958"/>
                  <a:pt x="0" y="600165"/>
                </a:cubicBezTo>
                <a:cubicBezTo>
                  <a:pt x="-28466" y="306372"/>
                  <a:pt x="-2437" y="289625"/>
                  <a:pt x="0" y="0"/>
                </a:cubicBezTo>
                <a:close/>
              </a:path>
              <a:path w="11264605" h="1200329" stroke="0" extrusionOk="0">
                <a:moveTo>
                  <a:pt x="0" y="0"/>
                </a:moveTo>
                <a:cubicBezTo>
                  <a:pt x="145187" y="-13619"/>
                  <a:pt x="222262" y="5486"/>
                  <a:pt x="324686" y="0"/>
                </a:cubicBezTo>
                <a:cubicBezTo>
                  <a:pt x="427110" y="-5486"/>
                  <a:pt x="797252" y="-29306"/>
                  <a:pt x="1099956" y="0"/>
                </a:cubicBezTo>
                <a:cubicBezTo>
                  <a:pt x="1402660" y="29306"/>
                  <a:pt x="1617895" y="28896"/>
                  <a:pt x="1875225" y="0"/>
                </a:cubicBezTo>
                <a:cubicBezTo>
                  <a:pt x="2132555" y="-28896"/>
                  <a:pt x="2083855" y="-4813"/>
                  <a:pt x="2199911" y="0"/>
                </a:cubicBezTo>
                <a:cubicBezTo>
                  <a:pt x="2315967" y="4813"/>
                  <a:pt x="2686889" y="-22820"/>
                  <a:pt x="3087827" y="0"/>
                </a:cubicBezTo>
                <a:cubicBezTo>
                  <a:pt x="3488765" y="22820"/>
                  <a:pt x="3269654" y="14275"/>
                  <a:pt x="3412513" y="0"/>
                </a:cubicBezTo>
                <a:cubicBezTo>
                  <a:pt x="3555372" y="-14275"/>
                  <a:pt x="4087974" y="-7380"/>
                  <a:pt x="4300429" y="0"/>
                </a:cubicBezTo>
                <a:cubicBezTo>
                  <a:pt x="4512884" y="7380"/>
                  <a:pt x="4573598" y="18777"/>
                  <a:pt x="4737760" y="0"/>
                </a:cubicBezTo>
                <a:cubicBezTo>
                  <a:pt x="4901922" y="-18777"/>
                  <a:pt x="5198613" y="29642"/>
                  <a:pt x="5625676" y="0"/>
                </a:cubicBezTo>
                <a:cubicBezTo>
                  <a:pt x="6052739" y="-29642"/>
                  <a:pt x="5849154" y="9043"/>
                  <a:pt x="6063008" y="0"/>
                </a:cubicBezTo>
                <a:cubicBezTo>
                  <a:pt x="6276862" y="-9043"/>
                  <a:pt x="6412168" y="-13349"/>
                  <a:pt x="6500340" y="0"/>
                </a:cubicBezTo>
                <a:cubicBezTo>
                  <a:pt x="6588512" y="13349"/>
                  <a:pt x="7116976" y="-17362"/>
                  <a:pt x="7388256" y="0"/>
                </a:cubicBezTo>
                <a:cubicBezTo>
                  <a:pt x="7659536" y="17362"/>
                  <a:pt x="7941823" y="40618"/>
                  <a:pt x="8276172" y="0"/>
                </a:cubicBezTo>
                <a:cubicBezTo>
                  <a:pt x="8610521" y="-40618"/>
                  <a:pt x="8844880" y="22518"/>
                  <a:pt x="9051441" y="0"/>
                </a:cubicBezTo>
                <a:cubicBezTo>
                  <a:pt x="9258002" y="-22518"/>
                  <a:pt x="9636904" y="-12921"/>
                  <a:pt x="9939357" y="0"/>
                </a:cubicBezTo>
                <a:cubicBezTo>
                  <a:pt x="10241810" y="12921"/>
                  <a:pt x="10340417" y="-22872"/>
                  <a:pt x="10601981" y="0"/>
                </a:cubicBezTo>
                <a:cubicBezTo>
                  <a:pt x="10863545" y="22872"/>
                  <a:pt x="10971694" y="14060"/>
                  <a:pt x="11264605" y="0"/>
                </a:cubicBezTo>
                <a:cubicBezTo>
                  <a:pt x="11246555" y="200796"/>
                  <a:pt x="11240695" y="429197"/>
                  <a:pt x="11264605" y="564155"/>
                </a:cubicBezTo>
                <a:cubicBezTo>
                  <a:pt x="11288515" y="699113"/>
                  <a:pt x="11255901" y="1057944"/>
                  <a:pt x="11264605" y="1200329"/>
                </a:cubicBezTo>
                <a:cubicBezTo>
                  <a:pt x="11058961" y="1202950"/>
                  <a:pt x="10927332" y="1218078"/>
                  <a:pt x="10601981" y="1200329"/>
                </a:cubicBezTo>
                <a:cubicBezTo>
                  <a:pt x="10276630" y="1182580"/>
                  <a:pt x="9954895" y="1218232"/>
                  <a:pt x="9714065" y="1200329"/>
                </a:cubicBezTo>
                <a:cubicBezTo>
                  <a:pt x="9473235" y="1182426"/>
                  <a:pt x="9507350" y="1185137"/>
                  <a:pt x="9389380" y="1200329"/>
                </a:cubicBezTo>
                <a:cubicBezTo>
                  <a:pt x="9271410" y="1215521"/>
                  <a:pt x="8860892" y="1194376"/>
                  <a:pt x="8501464" y="1200329"/>
                </a:cubicBezTo>
                <a:cubicBezTo>
                  <a:pt x="8142036" y="1206282"/>
                  <a:pt x="8174113" y="1212764"/>
                  <a:pt x="8064132" y="1200329"/>
                </a:cubicBezTo>
                <a:cubicBezTo>
                  <a:pt x="7954151" y="1187894"/>
                  <a:pt x="7694258" y="1189351"/>
                  <a:pt x="7401508" y="1200329"/>
                </a:cubicBezTo>
                <a:cubicBezTo>
                  <a:pt x="7108758" y="1211307"/>
                  <a:pt x="7101973" y="1209275"/>
                  <a:pt x="6851530" y="1200329"/>
                </a:cubicBezTo>
                <a:cubicBezTo>
                  <a:pt x="6601087" y="1191383"/>
                  <a:pt x="6612626" y="1213201"/>
                  <a:pt x="6414199" y="1200329"/>
                </a:cubicBezTo>
                <a:cubicBezTo>
                  <a:pt x="6215772" y="1187457"/>
                  <a:pt x="5949794" y="1228299"/>
                  <a:pt x="5526283" y="1200329"/>
                </a:cubicBezTo>
                <a:cubicBezTo>
                  <a:pt x="5102772" y="1172359"/>
                  <a:pt x="5089901" y="1163723"/>
                  <a:pt x="4751013" y="1200329"/>
                </a:cubicBezTo>
                <a:cubicBezTo>
                  <a:pt x="4412125" y="1236936"/>
                  <a:pt x="4391807" y="1204967"/>
                  <a:pt x="4201035" y="1200329"/>
                </a:cubicBezTo>
                <a:cubicBezTo>
                  <a:pt x="4010263" y="1195691"/>
                  <a:pt x="3701069" y="1220673"/>
                  <a:pt x="3538411" y="1200329"/>
                </a:cubicBezTo>
                <a:cubicBezTo>
                  <a:pt x="3375753" y="1179985"/>
                  <a:pt x="3209003" y="1221656"/>
                  <a:pt x="3101079" y="1200329"/>
                </a:cubicBezTo>
                <a:cubicBezTo>
                  <a:pt x="2993155" y="1179002"/>
                  <a:pt x="2811088" y="1213411"/>
                  <a:pt x="2663748" y="1200329"/>
                </a:cubicBezTo>
                <a:cubicBezTo>
                  <a:pt x="2516408" y="1187247"/>
                  <a:pt x="2491026" y="1215993"/>
                  <a:pt x="2339062" y="1200329"/>
                </a:cubicBezTo>
                <a:cubicBezTo>
                  <a:pt x="2187098" y="1184665"/>
                  <a:pt x="1899252" y="1202492"/>
                  <a:pt x="1789084" y="1200329"/>
                </a:cubicBezTo>
                <a:cubicBezTo>
                  <a:pt x="1678916" y="1198166"/>
                  <a:pt x="1562497" y="1206583"/>
                  <a:pt x="1464399" y="1200329"/>
                </a:cubicBezTo>
                <a:cubicBezTo>
                  <a:pt x="1366301" y="1194075"/>
                  <a:pt x="1135238" y="1196023"/>
                  <a:pt x="914421" y="1200329"/>
                </a:cubicBezTo>
                <a:cubicBezTo>
                  <a:pt x="693604" y="1204635"/>
                  <a:pt x="213646" y="1232000"/>
                  <a:pt x="0" y="1200329"/>
                </a:cubicBezTo>
                <a:cubicBezTo>
                  <a:pt x="15771" y="989890"/>
                  <a:pt x="-26679" y="818560"/>
                  <a:pt x="0" y="612168"/>
                </a:cubicBezTo>
                <a:cubicBezTo>
                  <a:pt x="26679" y="405776"/>
                  <a:pt x="2351" y="261808"/>
                  <a:pt x="0" y="0"/>
                </a:cubicBezTo>
                <a:close/>
              </a:path>
            </a:pathLst>
          </a:custGeom>
          <a:solidFill>
            <a:schemeClr val="bg1"/>
          </a:solidFill>
          <a:ln w="28575">
            <a:solidFill>
              <a:srgbClr val="00B0F0"/>
            </a:solidFill>
            <a:prstDash val="lgDash"/>
            <a:extLst>
              <a:ext uri="{C807C97D-BFC1-408E-A445-0C87EB9F89A2}">
                <ask:lineSketchStyleProps xmlns:ask="http://schemas.microsoft.com/office/drawing/2018/sketchyshapes" sd="2786970889">
                  <a:prstGeom prst="rect">
                    <a:avLst/>
                  </a:prstGeom>
                  <ask:type>
                    <ask:lineSketchFreehand/>
                  </ask:type>
                </ask:lineSketchStyleProps>
              </a:ext>
            </a:extLst>
          </a:ln>
        </p:spPr>
        <p:txBody>
          <a:bodyPr wrap="square" rtlCol="0">
            <a:spAutoFit/>
          </a:bodyPr>
          <a:lstStyle/>
          <a:p>
            <a:pPr algn="ctr"/>
            <a:r>
              <a:rPr lang="en-US" altLang="zh-CN" sz="7200" b="1" i="1">
                <a:solidFill>
                  <a:srgbClr val="002060"/>
                </a:solidFill>
                <a:latin typeface="UTM Neo Sans Intel" pitchFamily="18" charset="0"/>
              </a:rPr>
              <a:t>Các số cần tìm lần lượt là?</a:t>
            </a:r>
            <a:endParaRPr lang="zh-CN" altLang="en-US" sz="7200" b="1" i="1" dirty="0">
              <a:solidFill>
                <a:srgbClr val="002060"/>
              </a:solidFill>
              <a:latin typeface="UTM Neo Sans Intel" pitchFamily="18" charset="0"/>
            </a:endParaRPr>
          </a:p>
        </p:txBody>
      </p:sp>
      <p:pic>
        <p:nvPicPr>
          <p:cNvPr id="20" name="Picture 19" descr="A cartoon bear holding a yellow number&#10;&#10;Description automatically generated">
            <a:extLst>
              <a:ext uri="{FF2B5EF4-FFF2-40B4-BE49-F238E27FC236}">
                <a16:creationId xmlns:a16="http://schemas.microsoft.com/office/drawing/2014/main" id="{7350205A-A0CE-73DC-6C9A-24410D15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6080" y="4178330"/>
            <a:ext cx="2910445" cy="3191117"/>
          </a:xfrm>
          <a:prstGeom prst="rect">
            <a:avLst/>
          </a:prstGeom>
        </p:spPr>
      </p:pic>
      <p:sp>
        <p:nvSpPr>
          <p:cNvPr id="2" name="Dap An A - 9Slide.vn">
            <a:extLst>
              <a:ext uri="{FF2B5EF4-FFF2-40B4-BE49-F238E27FC236}">
                <a16:creationId xmlns:a16="http://schemas.microsoft.com/office/drawing/2014/main" id="{6F5A99CC-3986-8569-225E-AF8DF5A88346}"/>
              </a:ext>
            </a:extLst>
          </p:cNvPr>
          <p:cNvSpPr/>
          <p:nvPr/>
        </p:nvSpPr>
        <p:spPr>
          <a:xfrm>
            <a:off x="171119" y="2278657"/>
            <a:ext cx="2544605" cy="455201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4,7</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5,5</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pic>
        <p:nvPicPr>
          <p:cNvPr id="12" name="Picture 11">
            <a:extLst>
              <a:ext uri="{FF2B5EF4-FFF2-40B4-BE49-F238E27FC236}">
                <a16:creationId xmlns:a16="http://schemas.microsoft.com/office/drawing/2014/main" id="{13B3BE0B-E7FB-2071-92BB-C8E158AF96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34656" y="2135648"/>
            <a:ext cx="1199765" cy="1168851"/>
          </a:xfrm>
          <a:prstGeom prst="rect">
            <a:avLst/>
          </a:prstGeom>
        </p:spPr>
      </p:pic>
      <p:sp>
        <p:nvSpPr>
          <p:cNvPr id="14" name="Dap An B - 9Slide.vn">
            <a:extLst>
              <a:ext uri="{FF2B5EF4-FFF2-40B4-BE49-F238E27FC236}">
                <a16:creationId xmlns:a16="http://schemas.microsoft.com/office/drawing/2014/main" id="{EABCDFA4-2F6F-9E71-3121-770611326C77}"/>
              </a:ext>
            </a:extLst>
          </p:cNvPr>
          <p:cNvSpPr/>
          <p:nvPr/>
        </p:nvSpPr>
        <p:spPr>
          <a:xfrm>
            <a:off x="8400206" y="2271384"/>
            <a:ext cx="2514986"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1219170">
              <a:buClr>
                <a:srgbClr val="000000"/>
              </a:buClr>
              <a:defRPr/>
            </a:pPr>
            <a:endPar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endParaRP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2,5</a:t>
            </a: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2,2</a:t>
            </a: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3,3</a:t>
            </a:r>
          </a:p>
        </p:txBody>
      </p:sp>
      <p:sp>
        <p:nvSpPr>
          <p:cNvPr id="15" name="Dap An C - 9Slide.vn">
            <a:extLst>
              <a:ext uri="{FF2B5EF4-FFF2-40B4-BE49-F238E27FC236}">
                <a16:creationId xmlns:a16="http://schemas.microsoft.com/office/drawing/2014/main" id="{18A76CEA-5388-724A-41F5-9F260EAF2C84}"/>
              </a:ext>
            </a:extLst>
          </p:cNvPr>
          <p:cNvSpPr/>
          <p:nvPr/>
        </p:nvSpPr>
        <p:spPr>
          <a:xfrm>
            <a:off x="2822531" y="2278657"/>
            <a:ext cx="2676717"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257175"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2,5</a:t>
            </a: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7,2</a:t>
            </a: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3,3</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a:t>
            </a:r>
            <a:endParaRPr kumimoji="0" lang="vi-VN"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C0BB3DF1-2004-70F8-1042-8F97B9210FD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839208" y="1808936"/>
            <a:ext cx="1401950" cy="1256577"/>
          </a:xfrm>
          <a:prstGeom prst="rect">
            <a:avLst/>
          </a:prstGeom>
        </p:spPr>
      </p:pic>
      <p:pic>
        <p:nvPicPr>
          <p:cNvPr id="17" name="Picture 16">
            <a:extLst>
              <a:ext uri="{FF2B5EF4-FFF2-40B4-BE49-F238E27FC236}">
                <a16:creationId xmlns:a16="http://schemas.microsoft.com/office/drawing/2014/main" id="{9FD15212-43DA-2B50-81FA-5232F8F5C3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22945" y="2085683"/>
            <a:ext cx="1302341" cy="1268783"/>
          </a:xfrm>
          <a:prstGeom prst="rect">
            <a:avLst/>
          </a:prstGeom>
        </p:spPr>
      </p:pic>
      <p:sp>
        <p:nvSpPr>
          <p:cNvPr id="18" name="Dap An C - 9Slide.vn">
            <a:extLst>
              <a:ext uri="{FF2B5EF4-FFF2-40B4-BE49-F238E27FC236}">
                <a16:creationId xmlns:a16="http://schemas.microsoft.com/office/drawing/2014/main" id="{FBBB748E-0940-8190-1522-71E3C48C832E}"/>
              </a:ext>
            </a:extLst>
          </p:cNvPr>
          <p:cNvSpPr/>
          <p:nvPr/>
        </p:nvSpPr>
        <p:spPr>
          <a:xfrm>
            <a:off x="5634263" y="2242762"/>
            <a:ext cx="2607973" cy="449609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1219170">
              <a:buClr>
                <a:srgbClr val="000000"/>
              </a:buClr>
              <a:defRPr/>
            </a:pPr>
            <a:endPar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endParaRP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3,3</a:t>
            </a: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2,2</a:t>
            </a:r>
          </a:p>
          <a:p>
            <a:pPr lvl="0" algn="ctr" defTabSz="1219170">
              <a:buClr>
                <a:srgbClr val="000000"/>
              </a:buClr>
              <a:defRPr/>
            </a:pPr>
            <a:r>
              <a:rPr lang="en-US" sz="4800" b="1">
                <a:solidFill>
                  <a:srgbClr val="FF0000"/>
                </a:solidFill>
                <a:latin typeface="Tahoma" panose="020B0604030504040204" pitchFamily="34" charset="0"/>
                <a:ea typeface="Tahoma" panose="020B0604030504040204" pitchFamily="34" charset="0"/>
                <a:cs typeface="Tahoma" panose="020B0604030504040204" pitchFamily="34" charset="0"/>
                <a:sym typeface="Lato Regular"/>
              </a:rPr>
              <a:t>2,5</a:t>
            </a:r>
          </a:p>
        </p:txBody>
      </p:sp>
      <p:pic>
        <p:nvPicPr>
          <p:cNvPr id="19" name="Picture 18">
            <a:extLst>
              <a:ext uri="{FF2B5EF4-FFF2-40B4-BE49-F238E27FC236}">
                <a16:creationId xmlns:a16="http://schemas.microsoft.com/office/drawing/2014/main" id="{4687A5A6-820E-4DE8-DFD9-ABEC069841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84780" y="2001906"/>
            <a:ext cx="1271500" cy="1238737"/>
          </a:xfrm>
          <a:prstGeom prst="rect">
            <a:avLst/>
          </a:prstGeom>
        </p:spPr>
      </p:pic>
      <p:sp>
        <p:nvSpPr>
          <p:cNvPr id="21" name="Rectangle 20">
            <a:extLst>
              <a:ext uri="{FF2B5EF4-FFF2-40B4-BE49-F238E27FC236}">
                <a16:creationId xmlns:a16="http://schemas.microsoft.com/office/drawing/2014/main" id="{ECF72CB4-A4F5-2F7A-68B8-376DBE1FA41A}"/>
              </a:ext>
            </a:extLst>
          </p:cNvPr>
          <p:cNvSpPr/>
          <p:nvPr/>
        </p:nvSpPr>
        <p:spPr>
          <a:xfrm>
            <a:off x="843434" y="5280040"/>
            <a:ext cx="95731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A</a:t>
            </a:r>
          </a:p>
        </p:txBody>
      </p:sp>
      <p:sp>
        <p:nvSpPr>
          <p:cNvPr id="22" name="Rectangle 21">
            <a:extLst>
              <a:ext uri="{FF2B5EF4-FFF2-40B4-BE49-F238E27FC236}">
                <a16:creationId xmlns:a16="http://schemas.microsoft.com/office/drawing/2014/main" id="{EA84BBBB-E18A-CE2A-D0E7-9EE8FA21B1D7}"/>
              </a:ext>
            </a:extLst>
          </p:cNvPr>
          <p:cNvSpPr/>
          <p:nvPr/>
        </p:nvSpPr>
        <p:spPr>
          <a:xfrm>
            <a:off x="3639085" y="5328203"/>
            <a:ext cx="95891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B</a:t>
            </a:r>
          </a:p>
        </p:txBody>
      </p:sp>
      <p:sp>
        <p:nvSpPr>
          <p:cNvPr id="23" name="Rectangle 22">
            <a:extLst>
              <a:ext uri="{FF2B5EF4-FFF2-40B4-BE49-F238E27FC236}">
                <a16:creationId xmlns:a16="http://schemas.microsoft.com/office/drawing/2014/main" id="{72407B56-A3B8-1D26-2E12-72353F4CF66D}"/>
              </a:ext>
            </a:extLst>
          </p:cNvPr>
          <p:cNvSpPr/>
          <p:nvPr/>
        </p:nvSpPr>
        <p:spPr>
          <a:xfrm>
            <a:off x="6492871" y="5356163"/>
            <a:ext cx="93807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a:ln/>
                <a:solidFill>
                  <a:srgbClr val="00B050"/>
                </a:solidFill>
                <a:latin typeface="Tahoma" panose="020B0604030504040204" pitchFamily="34" charset="0"/>
                <a:ea typeface="Tahoma" panose="020B0604030504040204" pitchFamily="34" charset="0"/>
                <a:cs typeface="Tahoma" panose="020B0604030504040204" pitchFamily="34" charset="0"/>
              </a:rPr>
              <a:t>C</a:t>
            </a:r>
            <a:endPar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2EFD3D63-EA1A-4A48-8A3C-A18961EAED5F}"/>
              </a:ext>
            </a:extLst>
          </p:cNvPr>
          <p:cNvSpPr/>
          <p:nvPr/>
        </p:nvSpPr>
        <p:spPr>
          <a:xfrm>
            <a:off x="9263996" y="5284243"/>
            <a:ext cx="103906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cap="none" spc="0">
                <a:ln/>
                <a:solidFill>
                  <a:srgbClr val="00B050"/>
                </a:solidFill>
                <a:effectLst/>
                <a:latin typeface="Tahoma" panose="020B0604030504040204" pitchFamily="34" charset="0"/>
                <a:ea typeface="Tahoma" panose="020B0604030504040204" pitchFamily="34" charset="0"/>
                <a:cs typeface="Tahoma" panose="020B0604030504040204" pitchFamily="34" charset="0"/>
              </a:rPr>
              <a:t>D</a:t>
            </a:r>
          </a:p>
        </p:txBody>
      </p:sp>
    </p:spTree>
    <p:extLst>
      <p:ext uri="{BB962C8B-B14F-4D97-AF65-F5344CB8AC3E}">
        <p14:creationId xmlns:p14="http://schemas.microsoft.com/office/powerpoint/2010/main" val="40763926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9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9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9000">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9000">
                                      <p:stCondLst>
                                        <p:cond delay="200"/>
                                      </p:stCondLst>
                                      <p:childTnLst>
                                        <p:set>
                                          <p:cBhvr>
                                            <p:cTn id="15" dur="1" fill="hold">
                                              <p:stCondLst>
                                                <p:cond delay="0"/>
                                              </p:stCondLst>
                                            </p:cTn>
                                            <p:tgtEl>
                                              <p:spTgt spid="14"/>
                                            </p:tgtEl>
                                            <p:attrNameLst>
                                              <p:attrName>style.visibility</p:attrName>
                                            </p:attrNameLst>
                                          </p:cBhvr>
                                          <p:to>
                                            <p:strVal val="visible"/>
                                          </p:to>
                                        </p:set>
                                        <p:anim calcmode="lin" valueType="num" p14:bounceEnd="69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9000">
                                          <p:cBhvr additive="base">
                                            <p:cTn id="17" dur="10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69000">
                                      <p:stCondLst>
                                        <p:cond delay="600"/>
                                      </p:stCondLst>
                                      <p:childTnLst>
                                        <p:set>
                                          <p:cBhvr>
                                            <p:cTn id="19" dur="1" fill="hold">
                                              <p:stCondLst>
                                                <p:cond delay="0"/>
                                              </p:stCondLst>
                                            </p:cTn>
                                            <p:tgtEl>
                                              <p:spTgt spid="15"/>
                                            </p:tgtEl>
                                            <p:attrNameLst>
                                              <p:attrName>style.visibility</p:attrName>
                                            </p:attrNameLst>
                                          </p:cBhvr>
                                          <p:to>
                                            <p:strVal val="visible"/>
                                          </p:to>
                                        </p:set>
                                        <p:anim calcmode="lin" valueType="num" p14:bounceEnd="69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9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69000">
                                      <p:stCondLst>
                                        <p:cond delay="600"/>
                                      </p:stCondLst>
                                      <p:childTnLst>
                                        <p:set>
                                          <p:cBhvr>
                                            <p:cTn id="23" dur="1" fill="hold">
                                              <p:stCondLst>
                                                <p:cond delay="0"/>
                                              </p:stCondLst>
                                            </p:cTn>
                                            <p:tgtEl>
                                              <p:spTgt spid="18"/>
                                            </p:tgtEl>
                                            <p:attrNameLst>
                                              <p:attrName>style.visibility</p:attrName>
                                            </p:attrNameLst>
                                          </p:cBhvr>
                                          <p:to>
                                            <p:strVal val="visible"/>
                                          </p:to>
                                        </p:set>
                                        <p:anim calcmode="lin" valueType="num" p14:bounceEnd="69000">
                                          <p:cBhvr additive="base">
                                            <p:cTn id="24"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5"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2"/>
                                            </p:tgtEl>
                                            <p:attrNameLst>
                                              <p:attrName>fillcolor</p:attrName>
                                            </p:attrNameLst>
                                          </p:cBhvr>
                                          <p:to>
                                            <a:srgbClr val="FCECD0"/>
                                          </p:to>
                                        </p:animClr>
                                        <p:set>
                                          <p:cBhvr>
                                            <p:cTn id="31" dur="500" fill="hold"/>
                                            <p:tgtEl>
                                              <p:spTgt spid="2"/>
                                            </p:tgtEl>
                                            <p:attrNameLst>
                                              <p:attrName>fill.type</p:attrName>
                                            </p:attrNameLst>
                                          </p:cBhvr>
                                          <p:to>
                                            <p:strVal val="solid"/>
                                          </p:to>
                                        </p:set>
                                        <p:set>
                                          <p:cBhvr>
                                            <p:cTn id="32" dur="500" fill="hold"/>
                                            <p:tgtEl>
                                              <p:spTgt spid="2"/>
                                            </p:tgtEl>
                                            <p:attrNameLst>
                                              <p:attrName>fill.on</p:attrName>
                                            </p:attrNameLst>
                                          </p:cBhvr>
                                          <p:to>
                                            <p:strVal val="true"/>
                                          </p:to>
                                        </p:set>
                                      </p:childTnLst>
                                    </p:cTn>
                                  </p:par>
                                  <p:par>
                                    <p:cTn id="33" presetID="23" presetClass="entr" presetSubtype="32" fill="hold" nodeType="withEffect">
                                      <p:stCondLst>
                                        <p:cond delay="15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250" fill="hold"/>
                                            <p:tgtEl>
                                              <p:spTgt spid="12"/>
                                            </p:tgtEl>
                                            <p:attrNameLst>
                                              <p:attrName>ppt_w</p:attrName>
                                            </p:attrNameLst>
                                          </p:cBhvr>
                                          <p:tavLst>
                                            <p:tav tm="0">
                                              <p:val>
                                                <p:strVal val="4*#ppt_w"/>
                                              </p:val>
                                            </p:tav>
                                            <p:tav tm="100000">
                                              <p:val>
                                                <p:strVal val="#ppt_w"/>
                                              </p:val>
                                            </p:tav>
                                          </p:tavLst>
                                        </p:anim>
                                        <p:anim calcmode="lin" valueType="num">
                                          <p:cBhvr>
                                            <p:cTn id="3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Wrong Buzzer.wav"/>
                                            </p:tgtEl>
                                          </p:cMediaNode>
                                        </p:audio>
                                      </p:subTnLst>
                                    </p:cTn>
                                  </p:par>
                                  <p:par>
                                    <p:cTn id="37" presetID="1" presetClass="emph" presetSubtype="2" fill="hold" nodeType="withEffect">
                                      <p:stCondLst>
                                        <p:cond delay="1500"/>
                                      </p:stCondLst>
                                      <p:childTnLst>
                                        <p:animClr clrSpc="rgb" dir="cw">
                                          <p:cBhvr>
                                            <p:cTn id="38" dur="250" fill="hold"/>
                                            <p:tgtEl>
                                              <p:spTgt spid="2"/>
                                            </p:tgtEl>
                                            <p:attrNameLst>
                                              <p:attrName>fillcolor</p:attrName>
                                            </p:attrNameLst>
                                          </p:cBhvr>
                                          <p:to>
                                            <a:srgbClr val="ED5565"/>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4"/>
                                            </p:tgtEl>
                                            <p:attrNameLst>
                                              <p:attrName>fillcolor</p:attrName>
                                            </p:attrNameLst>
                                          </p:cBhvr>
                                          <p:to>
                                            <a:srgbClr val="FCECD0"/>
                                          </p:to>
                                        </p:animClr>
                                        <p:set>
                                          <p:cBhvr>
                                            <p:cTn id="46" dur="500" fill="hold"/>
                                            <p:tgtEl>
                                              <p:spTgt spid="14"/>
                                            </p:tgtEl>
                                            <p:attrNameLst>
                                              <p:attrName>fill.type</p:attrName>
                                            </p:attrNameLst>
                                          </p:cBhvr>
                                          <p:to>
                                            <p:strVal val="solid"/>
                                          </p:to>
                                        </p:set>
                                        <p:set>
                                          <p:cBhvr>
                                            <p:cTn id="47" dur="500" fill="hold"/>
                                            <p:tgtEl>
                                              <p:spTgt spid="14"/>
                                            </p:tgtEl>
                                            <p:attrNameLst>
                                              <p:attrName>fill.on</p:attrName>
                                            </p:attrNameLst>
                                          </p:cBhvr>
                                          <p:to>
                                            <p:strVal val="true"/>
                                          </p:to>
                                        </p:set>
                                      </p:childTnLst>
                                    </p:cTn>
                                  </p:par>
                                  <p:par>
                                    <p:cTn id="48" presetID="1" presetClass="emph" presetSubtype="2" fill="hold" nodeType="withEffect">
                                      <p:stCondLst>
                                        <p:cond delay="1500"/>
                                      </p:stCondLst>
                                      <p:childTnLst>
                                        <p:animClr clrSpc="rgb" dir="cw">
                                          <p:cBhvr>
                                            <p:cTn id="49" dur="250" fill="hold"/>
                                            <p:tgtEl>
                                              <p:spTgt spid="14"/>
                                            </p:tgtEl>
                                            <p:attrNameLst>
                                              <p:attrName>fillcolor</p:attrName>
                                            </p:attrNameLst>
                                          </p:cBhvr>
                                          <p:to>
                                            <a:srgbClr val="A0D468"/>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cTn>
                                  </p:par>
                                  <p:par>
                                    <p:cTn id="52" presetID="23" presetClass="entr" presetSubtype="32" fill="hold" nodeType="withEffect">
                                      <p:stCondLst>
                                        <p:cond delay="15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5"/>
                                            </p:tgtEl>
                                            <p:attrNameLst>
                                              <p:attrName>fillcolor</p:attrName>
                                            </p:attrNameLst>
                                          </p:cBhvr>
                                          <p:to>
                                            <a:srgbClr val="FCECD0"/>
                                          </p:to>
                                        </p:animClr>
                                        <p:set>
                                          <p:cBhvr>
                                            <p:cTn id="61" dur="500" fill="hold"/>
                                            <p:tgtEl>
                                              <p:spTgt spid="15"/>
                                            </p:tgtEl>
                                            <p:attrNameLst>
                                              <p:attrName>fill.type</p:attrName>
                                            </p:attrNameLst>
                                          </p:cBhvr>
                                          <p:to>
                                            <p:strVal val="solid"/>
                                          </p:to>
                                        </p:set>
                                        <p:set>
                                          <p:cBhvr>
                                            <p:cTn id="62" dur="500" fill="hold"/>
                                            <p:tgtEl>
                                              <p:spTgt spid="15"/>
                                            </p:tgtEl>
                                            <p:attrNameLst>
                                              <p:attrName>fill.on</p:attrName>
                                            </p:attrNameLst>
                                          </p:cBhvr>
                                          <p:to>
                                            <p:strVal val="true"/>
                                          </p:to>
                                        </p:set>
                                      </p:childTnLst>
                                    </p:cTn>
                                  </p:par>
                                  <p:par>
                                    <p:cTn id="63" presetID="1" presetClass="emph" presetSubtype="2" fill="hold" nodeType="withEffect">
                                      <p:stCondLst>
                                        <p:cond delay="1500"/>
                                      </p:stCondLst>
                                      <p:childTnLst>
                                        <p:animClr clrSpc="rgb" dir="cw">
                                          <p:cBhvr>
                                            <p:cTn id="64" dur="250" fill="hold"/>
                                            <p:tgtEl>
                                              <p:spTgt spid="15"/>
                                            </p:tgtEl>
                                            <p:attrNameLst>
                                              <p:attrName>fillcolor</p:attrName>
                                            </p:attrNameLst>
                                          </p:cBhvr>
                                          <p:to>
                                            <a:srgbClr val="ED5565"/>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15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18"/>
                                            </p:tgtEl>
                                            <p:attrNameLst>
                                              <p:attrName>fillcolor</p:attrName>
                                            </p:attrNameLst>
                                          </p:cBhvr>
                                          <p:to>
                                            <a:srgbClr val="FCECD0"/>
                                          </p:to>
                                        </p:animClr>
                                        <p:set>
                                          <p:cBhvr>
                                            <p:cTn id="76" dur="500" fill="hold"/>
                                            <p:tgtEl>
                                              <p:spTgt spid="18"/>
                                            </p:tgtEl>
                                            <p:attrNameLst>
                                              <p:attrName>fill.type</p:attrName>
                                            </p:attrNameLst>
                                          </p:cBhvr>
                                          <p:to>
                                            <p:strVal val="solid"/>
                                          </p:to>
                                        </p:set>
                                        <p:set>
                                          <p:cBhvr>
                                            <p:cTn id="77" dur="500" fill="hold"/>
                                            <p:tgtEl>
                                              <p:spTgt spid="18"/>
                                            </p:tgtEl>
                                            <p:attrNameLst>
                                              <p:attrName>fill.on</p:attrName>
                                            </p:attrNameLst>
                                          </p:cBhvr>
                                          <p:to>
                                            <p:strVal val="true"/>
                                          </p:to>
                                        </p:set>
                                      </p:childTnLst>
                                    </p:cTn>
                                  </p:par>
                                  <p:par>
                                    <p:cTn id="78" presetID="1" presetClass="emph" presetSubtype="2" fill="hold" nodeType="withEffect">
                                      <p:stCondLst>
                                        <p:cond delay="1500"/>
                                      </p:stCondLst>
                                      <p:childTnLst>
                                        <p:animClr clrSpc="rgb" dir="cw">
                                          <p:cBhvr>
                                            <p:cTn id="79" dur="250" fill="hold"/>
                                            <p:tgtEl>
                                              <p:spTgt spid="18"/>
                                            </p:tgtEl>
                                            <p:attrNameLst>
                                              <p:attrName>fillcolor</p:attrName>
                                            </p:attrNameLst>
                                          </p:cBhvr>
                                          <p:to>
                                            <a:srgbClr val="ED5565"/>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cTn>
                                  </p:par>
                                  <p:par>
                                    <p:cTn id="82" presetID="23" presetClass="entr" presetSubtype="32" fill="hold" nodeType="withEffect">
                                      <p:stCondLst>
                                        <p:cond delay="15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8"/>
                      </p:tgtEl>
                    </p:cond>
                  </p:nextCondLst>
                </p:seq>
              </p:childTnLst>
            </p:cTn>
          </p:par>
        </p:tnLst>
        <p:bldLst>
          <p:bldP spid="4" grpId="0" animBg="1"/>
          <p:bldP spid="2" grpId="0" animBg="1"/>
          <p:bldP spid="14" grpId="0" animBg="1"/>
          <p:bldP spid="15"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2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6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6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000" fill="hold"/>
                                            <p:tgtEl>
                                              <p:spTgt spid="18"/>
                                            </p:tgtEl>
                                            <p:attrNameLst>
                                              <p:attrName>ppt_x</p:attrName>
                                            </p:attrNameLst>
                                          </p:cBhvr>
                                          <p:tavLst>
                                            <p:tav tm="0">
                                              <p:val>
                                                <p:strVal val="#ppt_x"/>
                                              </p:val>
                                            </p:tav>
                                            <p:tav tm="100000">
                                              <p:val>
                                                <p:strVal val="#ppt_x"/>
                                              </p:val>
                                            </p:tav>
                                          </p:tavLst>
                                        </p:anim>
                                        <p:anim calcmode="lin" valueType="num">
                                          <p:cBhvr additive="base">
                                            <p:cTn id="25"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2"/>
                                            </p:tgtEl>
                                            <p:attrNameLst>
                                              <p:attrName>fillcolor</p:attrName>
                                            </p:attrNameLst>
                                          </p:cBhvr>
                                          <p:to>
                                            <a:srgbClr val="FCECD0"/>
                                          </p:to>
                                        </p:animClr>
                                        <p:set>
                                          <p:cBhvr>
                                            <p:cTn id="31" dur="500" fill="hold"/>
                                            <p:tgtEl>
                                              <p:spTgt spid="2"/>
                                            </p:tgtEl>
                                            <p:attrNameLst>
                                              <p:attrName>fill.type</p:attrName>
                                            </p:attrNameLst>
                                          </p:cBhvr>
                                          <p:to>
                                            <p:strVal val="solid"/>
                                          </p:to>
                                        </p:set>
                                        <p:set>
                                          <p:cBhvr>
                                            <p:cTn id="32" dur="500" fill="hold"/>
                                            <p:tgtEl>
                                              <p:spTgt spid="2"/>
                                            </p:tgtEl>
                                            <p:attrNameLst>
                                              <p:attrName>fill.on</p:attrName>
                                            </p:attrNameLst>
                                          </p:cBhvr>
                                          <p:to>
                                            <p:strVal val="true"/>
                                          </p:to>
                                        </p:set>
                                      </p:childTnLst>
                                    </p:cTn>
                                  </p:par>
                                  <p:par>
                                    <p:cTn id="33" presetID="23" presetClass="entr" presetSubtype="32" fill="hold" nodeType="withEffect">
                                      <p:stCondLst>
                                        <p:cond delay="15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250" fill="hold"/>
                                            <p:tgtEl>
                                              <p:spTgt spid="12"/>
                                            </p:tgtEl>
                                            <p:attrNameLst>
                                              <p:attrName>ppt_w</p:attrName>
                                            </p:attrNameLst>
                                          </p:cBhvr>
                                          <p:tavLst>
                                            <p:tav tm="0">
                                              <p:val>
                                                <p:strVal val="4*#ppt_w"/>
                                              </p:val>
                                            </p:tav>
                                            <p:tav tm="100000">
                                              <p:val>
                                                <p:strVal val="#ppt_w"/>
                                              </p:val>
                                            </p:tav>
                                          </p:tavLst>
                                        </p:anim>
                                        <p:anim calcmode="lin" valueType="num">
                                          <p:cBhvr>
                                            <p:cTn id="3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8" name="Wrong Buzzer.wav"/>
                                            </p:tgtEl>
                                          </p:cMediaNode>
                                        </p:audio>
                                      </p:subTnLst>
                                    </p:cTn>
                                  </p:par>
                                  <p:par>
                                    <p:cTn id="37" presetID="1" presetClass="emph" presetSubtype="2" fill="hold" nodeType="withEffect">
                                      <p:stCondLst>
                                        <p:cond delay="1500"/>
                                      </p:stCondLst>
                                      <p:childTnLst>
                                        <p:animClr clrSpc="rgb" dir="cw">
                                          <p:cBhvr>
                                            <p:cTn id="38" dur="250" fill="hold"/>
                                            <p:tgtEl>
                                              <p:spTgt spid="2"/>
                                            </p:tgtEl>
                                            <p:attrNameLst>
                                              <p:attrName>fillcolor</p:attrName>
                                            </p:attrNameLst>
                                          </p:cBhvr>
                                          <p:to>
                                            <a:srgbClr val="ED5565"/>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4"/>
                                            </p:tgtEl>
                                            <p:attrNameLst>
                                              <p:attrName>fillcolor</p:attrName>
                                            </p:attrNameLst>
                                          </p:cBhvr>
                                          <p:to>
                                            <a:srgbClr val="FCECD0"/>
                                          </p:to>
                                        </p:animClr>
                                        <p:set>
                                          <p:cBhvr>
                                            <p:cTn id="46" dur="500" fill="hold"/>
                                            <p:tgtEl>
                                              <p:spTgt spid="14"/>
                                            </p:tgtEl>
                                            <p:attrNameLst>
                                              <p:attrName>fill.type</p:attrName>
                                            </p:attrNameLst>
                                          </p:cBhvr>
                                          <p:to>
                                            <p:strVal val="solid"/>
                                          </p:to>
                                        </p:set>
                                        <p:set>
                                          <p:cBhvr>
                                            <p:cTn id="47" dur="500" fill="hold"/>
                                            <p:tgtEl>
                                              <p:spTgt spid="14"/>
                                            </p:tgtEl>
                                            <p:attrNameLst>
                                              <p:attrName>fill.on</p:attrName>
                                            </p:attrNameLst>
                                          </p:cBhvr>
                                          <p:to>
                                            <p:strVal val="true"/>
                                          </p:to>
                                        </p:set>
                                      </p:childTnLst>
                                    </p:cTn>
                                  </p:par>
                                  <p:par>
                                    <p:cTn id="48" presetID="1" presetClass="emph" presetSubtype="2" fill="hold" nodeType="withEffect">
                                      <p:stCondLst>
                                        <p:cond delay="1500"/>
                                      </p:stCondLst>
                                      <p:childTnLst>
                                        <p:animClr clrSpc="rgb" dir="cw">
                                          <p:cBhvr>
                                            <p:cTn id="49" dur="250" fill="hold"/>
                                            <p:tgtEl>
                                              <p:spTgt spid="14"/>
                                            </p:tgtEl>
                                            <p:attrNameLst>
                                              <p:attrName>fillcolor</p:attrName>
                                            </p:attrNameLst>
                                          </p:cBhvr>
                                          <p:to>
                                            <a:srgbClr val="A0D468"/>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cTn>
                                  </p:par>
                                  <p:par>
                                    <p:cTn id="52" presetID="23" presetClass="entr" presetSubtype="32" fill="hold" nodeType="withEffect">
                                      <p:stCondLst>
                                        <p:cond delay="15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9" name="Check mark.wav"/>
                                            </p:tgtEl>
                                          </p:cMediaNode>
                                        </p:audio>
                                      </p:sub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5"/>
                                            </p:tgtEl>
                                            <p:attrNameLst>
                                              <p:attrName>fillcolor</p:attrName>
                                            </p:attrNameLst>
                                          </p:cBhvr>
                                          <p:to>
                                            <a:srgbClr val="FCECD0"/>
                                          </p:to>
                                        </p:animClr>
                                        <p:set>
                                          <p:cBhvr>
                                            <p:cTn id="61" dur="500" fill="hold"/>
                                            <p:tgtEl>
                                              <p:spTgt spid="15"/>
                                            </p:tgtEl>
                                            <p:attrNameLst>
                                              <p:attrName>fill.type</p:attrName>
                                            </p:attrNameLst>
                                          </p:cBhvr>
                                          <p:to>
                                            <p:strVal val="solid"/>
                                          </p:to>
                                        </p:set>
                                        <p:set>
                                          <p:cBhvr>
                                            <p:cTn id="62" dur="500" fill="hold"/>
                                            <p:tgtEl>
                                              <p:spTgt spid="15"/>
                                            </p:tgtEl>
                                            <p:attrNameLst>
                                              <p:attrName>fill.on</p:attrName>
                                            </p:attrNameLst>
                                          </p:cBhvr>
                                          <p:to>
                                            <p:strVal val="true"/>
                                          </p:to>
                                        </p:set>
                                      </p:childTnLst>
                                    </p:cTn>
                                  </p:par>
                                  <p:par>
                                    <p:cTn id="63" presetID="1" presetClass="emph" presetSubtype="2" fill="hold" nodeType="withEffect">
                                      <p:stCondLst>
                                        <p:cond delay="1500"/>
                                      </p:stCondLst>
                                      <p:childTnLst>
                                        <p:animClr clrSpc="rgb" dir="cw">
                                          <p:cBhvr>
                                            <p:cTn id="64" dur="250" fill="hold"/>
                                            <p:tgtEl>
                                              <p:spTgt spid="15"/>
                                            </p:tgtEl>
                                            <p:attrNameLst>
                                              <p:attrName>fillcolor</p:attrName>
                                            </p:attrNameLst>
                                          </p:cBhvr>
                                          <p:to>
                                            <a:srgbClr val="ED5565"/>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15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8"/>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18"/>
                                            </p:tgtEl>
                                            <p:attrNameLst>
                                              <p:attrName>fillcolor</p:attrName>
                                            </p:attrNameLst>
                                          </p:cBhvr>
                                          <p:to>
                                            <a:srgbClr val="FCECD0"/>
                                          </p:to>
                                        </p:animClr>
                                        <p:set>
                                          <p:cBhvr>
                                            <p:cTn id="76" dur="500" fill="hold"/>
                                            <p:tgtEl>
                                              <p:spTgt spid="18"/>
                                            </p:tgtEl>
                                            <p:attrNameLst>
                                              <p:attrName>fill.type</p:attrName>
                                            </p:attrNameLst>
                                          </p:cBhvr>
                                          <p:to>
                                            <p:strVal val="solid"/>
                                          </p:to>
                                        </p:set>
                                        <p:set>
                                          <p:cBhvr>
                                            <p:cTn id="77" dur="500" fill="hold"/>
                                            <p:tgtEl>
                                              <p:spTgt spid="18"/>
                                            </p:tgtEl>
                                            <p:attrNameLst>
                                              <p:attrName>fill.on</p:attrName>
                                            </p:attrNameLst>
                                          </p:cBhvr>
                                          <p:to>
                                            <p:strVal val="true"/>
                                          </p:to>
                                        </p:set>
                                      </p:childTnLst>
                                    </p:cTn>
                                  </p:par>
                                  <p:par>
                                    <p:cTn id="78" presetID="1" presetClass="emph" presetSubtype="2" fill="hold" nodeType="withEffect">
                                      <p:stCondLst>
                                        <p:cond delay="1500"/>
                                      </p:stCondLst>
                                      <p:childTnLst>
                                        <p:animClr clrSpc="rgb" dir="cw">
                                          <p:cBhvr>
                                            <p:cTn id="79" dur="250" fill="hold"/>
                                            <p:tgtEl>
                                              <p:spTgt spid="18"/>
                                            </p:tgtEl>
                                            <p:attrNameLst>
                                              <p:attrName>fillcolor</p:attrName>
                                            </p:attrNameLst>
                                          </p:cBhvr>
                                          <p:to>
                                            <a:srgbClr val="ED5565"/>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cTn>
                                  </p:par>
                                  <p:par>
                                    <p:cTn id="82" presetID="23" presetClass="entr" presetSubtype="32" fill="hold" nodeType="withEffect">
                                      <p:stCondLst>
                                        <p:cond delay="15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18"/>
                      </p:tgtEl>
                    </p:cond>
                  </p:nextCondLst>
                </p:seq>
              </p:childTnLst>
            </p:cTn>
          </p:par>
        </p:tnLst>
        <p:bldLst>
          <p:bldP spid="4" grpId="0" animBg="1"/>
          <p:bldP spid="2" grpId="0" animBg="1"/>
          <p:bldP spid="14" grpId="0" animBg="1"/>
          <p:bldP spid="15" grpId="0" animBg="1"/>
          <p:bldP spid="1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D904ED-94E2-CE3C-B996-69D22B4B38F0}"/>
              </a:ext>
            </a:extLst>
          </p:cNvPr>
          <p:cNvPicPr>
            <a:picLocks noChangeAspect="1"/>
          </p:cNvPicPr>
          <p:nvPr/>
        </p:nvPicPr>
        <p:blipFill>
          <a:blip r:embed="rId2">
            <a:alphaModFix amt="35000"/>
          </a:blip>
          <a:stretch>
            <a:fillRect/>
          </a:stretch>
        </p:blipFill>
        <p:spPr>
          <a:xfrm>
            <a:off x="0" y="-34006"/>
            <a:ext cx="12247464" cy="6926012"/>
          </a:xfrm>
          <a:prstGeom prst="rect">
            <a:avLst/>
          </a:prstGeom>
        </p:spPr>
      </p:pic>
      <p:sp>
        <p:nvSpPr>
          <p:cNvPr id="3" name="Rectangle 2">
            <a:extLst>
              <a:ext uri="{FF2B5EF4-FFF2-40B4-BE49-F238E27FC236}">
                <a16:creationId xmlns:a16="http://schemas.microsoft.com/office/drawing/2014/main" id="{ED32A905-C3E8-489F-B203-BB4926E48692}"/>
              </a:ext>
            </a:extLst>
          </p:cNvPr>
          <p:cNvSpPr/>
          <p:nvPr/>
        </p:nvSpPr>
        <p:spPr>
          <a:xfrm>
            <a:off x="1249192" y="1811390"/>
            <a:ext cx="9057733" cy="4616648"/>
          </a:xfrm>
          <a:prstGeom prst="rect">
            <a:avLst/>
          </a:prstGeom>
          <a:effectLst/>
        </p:spPr>
        <p:txBody>
          <a:bodyPr wrap="square">
            <a:spAutoFit/>
          </a:bodyPr>
          <a:lstStyle/>
          <a:p>
            <a:pPr algn="ctr">
              <a:spcBef>
                <a:spcPts val="1200"/>
              </a:spcBef>
            </a:pP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giải</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nhất</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spcBef>
                <a:spcPts val="1200"/>
              </a:spcBef>
            </a:pP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8 – 5,5 = 2,5</a:t>
            </a:r>
          </a:p>
          <a:p>
            <a:pPr algn="ctr">
              <a:spcBef>
                <a:spcPts val="1200"/>
              </a:spcBef>
            </a:pP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hai</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spcBef>
                <a:spcPts val="1200"/>
              </a:spcBef>
            </a:pP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4,7 – 2,5 = 2,2</a:t>
            </a:r>
          </a:p>
          <a:p>
            <a:pPr algn="ctr">
              <a:spcBef>
                <a:spcPts val="1200"/>
              </a:spcBef>
            </a:pP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ba</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spcBef>
                <a:spcPts val="1200"/>
              </a:spcBef>
            </a:pP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8 – 4,7 = 3,3</a:t>
            </a:r>
          </a:p>
          <a:p>
            <a:pPr algn="ctr">
              <a:spcBef>
                <a:spcPts val="1200"/>
              </a:spcBef>
            </a:pP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Đáp</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2,5 ; 2,2 ; 3,3</a:t>
            </a:r>
          </a:p>
        </p:txBody>
      </p:sp>
      <p:sp>
        <p:nvSpPr>
          <p:cNvPr id="4" name="文本框 5">
            <a:extLst>
              <a:ext uri="{FF2B5EF4-FFF2-40B4-BE49-F238E27FC236}">
                <a16:creationId xmlns:a16="http://schemas.microsoft.com/office/drawing/2014/main" id="{ACD9853C-FED8-7687-DFEB-84538C817088}"/>
              </a:ext>
            </a:extLst>
          </p:cNvPr>
          <p:cNvSpPr txBox="1"/>
          <p:nvPr/>
        </p:nvSpPr>
        <p:spPr>
          <a:xfrm>
            <a:off x="309542" y="443436"/>
            <a:ext cx="11264605" cy="1384995"/>
          </a:xfrm>
          <a:custGeom>
            <a:avLst/>
            <a:gdLst>
              <a:gd name="connsiteX0" fmla="*/ 0 w 11264605"/>
              <a:gd name="connsiteY0" fmla="*/ 0 h 1384995"/>
              <a:gd name="connsiteX1" fmla="*/ 662624 w 11264605"/>
              <a:gd name="connsiteY1" fmla="*/ 0 h 1384995"/>
              <a:gd name="connsiteX2" fmla="*/ 1550540 w 11264605"/>
              <a:gd name="connsiteY2" fmla="*/ 0 h 1384995"/>
              <a:gd name="connsiteX3" fmla="*/ 2213164 w 11264605"/>
              <a:gd name="connsiteY3" fmla="*/ 0 h 1384995"/>
              <a:gd name="connsiteX4" fmla="*/ 3101079 w 11264605"/>
              <a:gd name="connsiteY4" fmla="*/ 0 h 1384995"/>
              <a:gd name="connsiteX5" fmla="*/ 3651057 w 11264605"/>
              <a:gd name="connsiteY5" fmla="*/ 0 h 1384995"/>
              <a:gd name="connsiteX6" fmla="*/ 3975743 w 11264605"/>
              <a:gd name="connsiteY6" fmla="*/ 0 h 1384995"/>
              <a:gd name="connsiteX7" fmla="*/ 4638367 w 11264605"/>
              <a:gd name="connsiteY7" fmla="*/ 0 h 1384995"/>
              <a:gd name="connsiteX8" fmla="*/ 4963052 w 11264605"/>
              <a:gd name="connsiteY8" fmla="*/ 0 h 1384995"/>
              <a:gd name="connsiteX9" fmla="*/ 5625676 w 11264605"/>
              <a:gd name="connsiteY9" fmla="*/ 0 h 1384995"/>
              <a:gd name="connsiteX10" fmla="*/ 6400946 w 11264605"/>
              <a:gd name="connsiteY10" fmla="*/ 0 h 1384995"/>
              <a:gd name="connsiteX11" fmla="*/ 7176216 w 11264605"/>
              <a:gd name="connsiteY11" fmla="*/ 0 h 1384995"/>
              <a:gd name="connsiteX12" fmla="*/ 7500902 w 11264605"/>
              <a:gd name="connsiteY12" fmla="*/ 0 h 1384995"/>
              <a:gd name="connsiteX13" fmla="*/ 7938233 w 11264605"/>
              <a:gd name="connsiteY13" fmla="*/ 0 h 1384995"/>
              <a:gd name="connsiteX14" fmla="*/ 8262919 w 11264605"/>
              <a:gd name="connsiteY14" fmla="*/ 0 h 1384995"/>
              <a:gd name="connsiteX15" fmla="*/ 8925543 w 11264605"/>
              <a:gd name="connsiteY15" fmla="*/ 0 h 1384995"/>
              <a:gd name="connsiteX16" fmla="*/ 9588167 w 11264605"/>
              <a:gd name="connsiteY16" fmla="*/ 0 h 1384995"/>
              <a:gd name="connsiteX17" fmla="*/ 10250791 w 11264605"/>
              <a:gd name="connsiteY17" fmla="*/ 0 h 1384995"/>
              <a:gd name="connsiteX18" fmla="*/ 11264605 w 11264605"/>
              <a:gd name="connsiteY18" fmla="*/ 0 h 1384995"/>
              <a:gd name="connsiteX19" fmla="*/ 11264605 w 11264605"/>
              <a:gd name="connsiteY19" fmla="*/ 706347 h 1384995"/>
              <a:gd name="connsiteX20" fmla="*/ 11264605 w 11264605"/>
              <a:gd name="connsiteY20" fmla="*/ 1384995 h 1384995"/>
              <a:gd name="connsiteX21" fmla="*/ 10714627 w 11264605"/>
              <a:gd name="connsiteY21" fmla="*/ 1384995 h 1384995"/>
              <a:gd name="connsiteX22" fmla="*/ 10164649 w 11264605"/>
              <a:gd name="connsiteY22" fmla="*/ 1384995 h 1384995"/>
              <a:gd name="connsiteX23" fmla="*/ 9614672 w 11264605"/>
              <a:gd name="connsiteY23" fmla="*/ 1384995 h 1384995"/>
              <a:gd name="connsiteX24" fmla="*/ 8952048 w 11264605"/>
              <a:gd name="connsiteY24" fmla="*/ 1384995 h 1384995"/>
              <a:gd name="connsiteX25" fmla="*/ 8627362 w 11264605"/>
              <a:gd name="connsiteY25" fmla="*/ 1384995 h 1384995"/>
              <a:gd name="connsiteX26" fmla="*/ 7739446 w 11264605"/>
              <a:gd name="connsiteY26" fmla="*/ 1384995 h 1384995"/>
              <a:gd name="connsiteX27" fmla="*/ 7302115 w 11264605"/>
              <a:gd name="connsiteY27" fmla="*/ 1384995 h 1384995"/>
              <a:gd name="connsiteX28" fmla="*/ 6864783 w 11264605"/>
              <a:gd name="connsiteY28" fmla="*/ 1384995 h 1384995"/>
              <a:gd name="connsiteX29" fmla="*/ 5976867 w 11264605"/>
              <a:gd name="connsiteY29" fmla="*/ 1384995 h 1384995"/>
              <a:gd name="connsiteX30" fmla="*/ 5088951 w 11264605"/>
              <a:gd name="connsiteY30" fmla="*/ 1384995 h 1384995"/>
              <a:gd name="connsiteX31" fmla="*/ 4538973 w 11264605"/>
              <a:gd name="connsiteY31" fmla="*/ 1384995 h 1384995"/>
              <a:gd name="connsiteX32" fmla="*/ 3763703 w 11264605"/>
              <a:gd name="connsiteY32" fmla="*/ 1384995 h 1384995"/>
              <a:gd name="connsiteX33" fmla="*/ 2875787 w 11264605"/>
              <a:gd name="connsiteY33" fmla="*/ 1384995 h 1384995"/>
              <a:gd name="connsiteX34" fmla="*/ 2213164 w 11264605"/>
              <a:gd name="connsiteY34" fmla="*/ 1384995 h 1384995"/>
              <a:gd name="connsiteX35" fmla="*/ 1437894 w 11264605"/>
              <a:gd name="connsiteY35" fmla="*/ 1384995 h 1384995"/>
              <a:gd name="connsiteX36" fmla="*/ 0 w 11264605"/>
              <a:gd name="connsiteY36" fmla="*/ 1384995 h 1384995"/>
              <a:gd name="connsiteX37" fmla="*/ 0 w 11264605"/>
              <a:gd name="connsiteY37" fmla="*/ 692498 h 1384995"/>
              <a:gd name="connsiteX38" fmla="*/ 0 w 11264605"/>
              <a:gd name="connsiteY38"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264605" h="1384995" fill="none" extrusionOk="0">
                <a:moveTo>
                  <a:pt x="0" y="0"/>
                </a:moveTo>
                <a:cubicBezTo>
                  <a:pt x="288853" y="23777"/>
                  <a:pt x="475917" y="18607"/>
                  <a:pt x="662624" y="0"/>
                </a:cubicBezTo>
                <a:cubicBezTo>
                  <a:pt x="849331" y="-18607"/>
                  <a:pt x="1228175" y="-16799"/>
                  <a:pt x="1550540" y="0"/>
                </a:cubicBezTo>
                <a:cubicBezTo>
                  <a:pt x="1872905" y="16799"/>
                  <a:pt x="1915897" y="-9745"/>
                  <a:pt x="2213164" y="0"/>
                </a:cubicBezTo>
                <a:cubicBezTo>
                  <a:pt x="2510431" y="9745"/>
                  <a:pt x="2890554" y="41188"/>
                  <a:pt x="3101079" y="0"/>
                </a:cubicBezTo>
                <a:cubicBezTo>
                  <a:pt x="3311604" y="-41188"/>
                  <a:pt x="3444088" y="4564"/>
                  <a:pt x="3651057" y="0"/>
                </a:cubicBezTo>
                <a:cubicBezTo>
                  <a:pt x="3858026" y="-4564"/>
                  <a:pt x="3862429" y="-8599"/>
                  <a:pt x="3975743" y="0"/>
                </a:cubicBezTo>
                <a:cubicBezTo>
                  <a:pt x="4089057" y="8599"/>
                  <a:pt x="4358216" y="-396"/>
                  <a:pt x="4638367" y="0"/>
                </a:cubicBezTo>
                <a:cubicBezTo>
                  <a:pt x="4918518" y="396"/>
                  <a:pt x="4873998" y="-13705"/>
                  <a:pt x="4963052" y="0"/>
                </a:cubicBezTo>
                <a:cubicBezTo>
                  <a:pt x="5052107" y="13705"/>
                  <a:pt x="5438999" y="-3033"/>
                  <a:pt x="5625676" y="0"/>
                </a:cubicBezTo>
                <a:cubicBezTo>
                  <a:pt x="5812353" y="3033"/>
                  <a:pt x="6071367" y="21235"/>
                  <a:pt x="6400946" y="0"/>
                </a:cubicBezTo>
                <a:cubicBezTo>
                  <a:pt x="6730525" y="-21235"/>
                  <a:pt x="6808152" y="-24231"/>
                  <a:pt x="7176216" y="0"/>
                </a:cubicBezTo>
                <a:cubicBezTo>
                  <a:pt x="7544280" y="24231"/>
                  <a:pt x="7347259" y="-5139"/>
                  <a:pt x="7500902" y="0"/>
                </a:cubicBezTo>
                <a:cubicBezTo>
                  <a:pt x="7654545" y="5139"/>
                  <a:pt x="7736187" y="-15863"/>
                  <a:pt x="7938233" y="0"/>
                </a:cubicBezTo>
                <a:cubicBezTo>
                  <a:pt x="8140279" y="15863"/>
                  <a:pt x="8153330" y="7671"/>
                  <a:pt x="8262919" y="0"/>
                </a:cubicBezTo>
                <a:cubicBezTo>
                  <a:pt x="8372508" y="-7671"/>
                  <a:pt x="8663205" y="29401"/>
                  <a:pt x="8925543" y="0"/>
                </a:cubicBezTo>
                <a:cubicBezTo>
                  <a:pt x="9187881" y="-29401"/>
                  <a:pt x="9370642" y="33110"/>
                  <a:pt x="9588167" y="0"/>
                </a:cubicBezTo>
                <a:cubicBezTo>
                  <a:pt x="9805692" y="-33110"/>
                  <a:pt x="10032440" y="-31588"/>
                  <a:pt x="10250791" y="0"/>
                </a:cubicBezTo>
                <a:cubicBezTo>
                  <a:pt x="10469142" y="31588"/>
                  <a:pt x="10994260" y="33289"/>
                  <a:pt x="11264605" y="0"/>
                </a:cubicBezTo>
                <a:cubicBezTo>
                  <a:pt x="11238291" y="251812"/>
                  <a:pt x="11287451" y="463050"/>
                  <a:pt x="11264605" y="706347"/>
                </a:cubicBezTo>
                <a:cubicBezTo>
                  <a:pt x="11241759" y="949644"/>
                  <a:pt x="11250375" y="1165930"/>
                  <a:pt x="11264605" y="1384995"/>
                </a:cubicBezTo>
                <a:cubicBezTo>
                  <a:pt x="11113727" y="1382633"/>
                  <a:pt x="10848144" y="1390516"/>
                  <a:pt x="10714627" y="1384995"/>
                </a:cubicBezTo>
                <a:cubicBezTo>
                  <a:pt x="10581110" y="1379474"/>
                  <a:pt x="10343470" y="1401202"/>
                  <a:pt x="10164649" y="1384995"/>
                </a:cubicBezTo>
                <a:cubicBezTo>
                  <a:pt x="9985828" y="1368788"/>
                  <a:pt x="9784669" y="1402614"/>
                  <a:pt x="9614672" y="1384995"/>
                </a:cubicBezTo>
                <a:cubicBezTo>
                  <a:pt x="9444675" y="1367376"/>
                  <a:pt x="9128989" y="1380794"/>
                  <a:pt x="8952048" y="1384995"/>
                </a:cubicBezTo>
                <a:cubicBezTo>
                  <a:pt x="8775107" y="1389196"/>
                  <a:pt x="8773046" y="1392743"/>
                  <a:pt x="8627362" y="1384995"/>
                </a:cubicBezTo>
                <a:cubicBezTo>
                  <a:pt x="8481678" y="1377247"/>
                  <a:pt x="8111622" y="1340668"/>
                  <a:pt x="7739446" y="1384995"/>
                </a:cubicBezTo>
                <a:cubicBezTo>
                  <a:pt x="7367270" y="1429322"/>
                  <a:pt x="7465060" y="1384223"/>
                  <a:pt x="7302115" y="1384995"/>
                </a:cubicBezTo>
                <a:cubicBezTo>
                  <a:pt x="7139170" y="1385767"/>
                  <a:pt x="7059247" y="1376735"/>
                  <a:pt x="6864783" y="1384995"/>
                </a:cubicBezTo>
                <a:cubicBezTo>
                  <a:pt x="6670319" y="1393255"/>
                  <a:pt x="6419274" y="1354686"/>
                  <a:pt x="5976867" y="1384995"/>
                </a:cubicBezTo>
                <a:cubicBezTo>
                  <a:pt x="5534460" y="1415304"/>
                  <a:pt x="5489708" y="1382730"/>
                  <a:pt x="5088951" y="1384995"/>
                </a:cubicBezTo>
                <a:cubicBezTo>
                  <a:pt x="4688194" y="1387260"/>
                  <a:pt x="4713000" y="1361432"/>
                  <a:pt x="4538973" y="1384995"/>
                </a:cubicBezTo>
                <a:cubicBezTo>
                  <a:pt x="4364946" y="1408558"/>
                  <a:pt x="4012414" y="1356349"/>
                  <a:pt x="3763703" y="1384995"/>
                </a:cubicBezTo>
                <a:cubicBezTo>
                  <a:pt x="3514992" y="1413642"/>
                  <a:pt x="3178448" y="1424909"/>
                  <a:pt x="2875787" y="1384995"/>
                </a:cubicBezTo>
                <a:cubicBezTo>
                  <a:pt x="2573126" y="1345081"/>
                  <a:pt x="2521283" y="1388921"/>
                  <a:pt x="2213164" y="1384995"/>
                </a:cubicBezTo>
                <a:cubicBezTo>
                  <a:pt x="1905045" y="1381069"/>
                  <a:pt x="1665448" y="1397551"/>
                  <a:pt x="1437894" y="1384995"/>
                </a:cubicBezTo>
                <a:cubicBezTo>
                  <a:pt x="1210340" y="1372440"/>
                  <a:pt x="554050" y="1418607"/>
                  <a:pt x="0" y="1384995"/>
                </a:cubicBezTo>
                <a:cubicBezTo>
                  <a:pt x="-26523" y="1230974"/>
                  <a:pt x="-3906" y="961583"/>
                  <a:pt x="0" y="692498"/>
                </a:cubicBezTo>
                <a:cubicBezTo>
                  <a:pt x="3906" y="423413"/>
                  <a:pt x="-16177" y="196153"/>
                  <a:pt x="0" y="0"/>
                </a:cubicBezTo>
                <a:close/>
              </a:path>
              <a:path w="11264605" h="1384995" stroke="0" extrusionOk="0">
                <a:moveTo>
                  <a:pt x="0" y="0"/>
                </a:moveTo>
                <a:cubicBezTo>
                  <a:pt x="145187" y="-13619"/>
                  <a:pt x="222262" y="5486"/>
                  <a:pt x="324686" y="0"/>
                </a:cubicBezTo>
                <a:cubicBezTo>
                  <a:pt x="427110" y="-5486"/>
                  <a:pt x="797252" y="-29306"/>
                  <a:pt x="1099956" y="0"/>
                </a:cubicBezTo>
                <a:cubicBezTo>
                  <a:pt x="1402660" y="29306"/>
                  <a:pt x="1617895" y="28896"/>
                  <a:pt x="1875225" y="0"/>
                </a:cubicBezTo>
                <a:cubicBezTo>
                  <a:pt x="2132555" y="-28896"/>
                  <a:pt x="2083855" y="-4813"/>
                  <a:pt x="2199911" y="0"/>
                </a:cubicBezTo>
                <a:cubicBezTo>
                  <a:pt x="2315967" y="4813"/>
                  <a:pt x="2686889" y="-22820"/>
                  <a:pt x="3087827" y="0"/>
                </a:cubicBezTo>
                <a:cubicBezTo>
                  <a:pt x="3488765" y="22820"/>
                  <a:pt x="3269654" y="14275"/>
                  <a:pt x="3412513" y="0"/>
                </a:cubicBezTo>
                <a:cubicBezTo>
                  <a:pt x="3555372" y="-14275"/>
                  <a:pt x="4087974" y="-7380"/>
                  <a:pt x="4300429" y="0"/>
                </a:cubicBezTo>
                <a:cubicBezTo>
                  <a:pt x="4512884" y="7380"/>
                  <a:pt x="4573598" y="18777"/>
                  <a:pt x="4737760" y="0"/>
                </a:cubicBezTo>
                <a:cubicBezTo>
                  <a:pt x="4901922" y="-18777"/>
                  <a:pt x="5198613" y="29642"/>
                  <a:pt x="5625676" y="0"/>
                </a:cubicBezTo>
                <a:cubicBezTo>
                  <a:pt x="6052739" y="-29642"/>
                  <a:pt x="5849154" y="9043"/>
                  <a:pt x="6063008" y="0"/>
                </a:cubicBezTo>
                <a:cubicBezTo>
                  <a:pt x="6276862" y="-9043"/>
                  <a:pt x="6412168" y="-13349"/>
                  <a:pt x="6500340" y="0"/>
                </a:cubicBezTo>
                <a:cubicBezTo>
                  <a:pt x="6588512" y="13349"/>
                  <a:pt x="7116976" y="-17362"/>
                  <a:pt x="7388256" y="0"/>
                </a:cubicBezTo>
                <a:cubicBezTo>
                  <a:pt x="7659536" y="17362"/>
                  <a:pt x="7941823" y="40618"/>
                  <a:pt x="8276172" y="0"/>
                </a:cubicBezTo>
                <a:cubicBezTo>
                  <a:pt x="8610521" y="-40618"/>
                  <a:pt x="8844880" y="22518"/>
                  <a:pt x="9051441" y="0"/>
                </a:cubicBezTo>
                <a:cubicBezTo>
                  <a:pt x="9258002" y="-22518"/>
                  <a:pt x="9636904" y="-12921"/>
                  <a:pt x="9939357" y="0"/>
                </a:cubicBezTo>
                <a:cubicBezTo>
                  <a:pt x="10241810" y="12921"/>
                  <a:pt x="10340417" y="-22872"/>
                  <a:pt x="10601981" y="0"/>
                </a:cubicBezTo>
                <a:cubicBezTo>
                  <a:pt x="10863545" y="22872"/>
                  <a:pt x="10971694" y="14060"/>
                  <a:pt x="11264605" y="0"/>
                </a:cubicBezTo>
                <a:cubicBezTo>
                  <a:pt x="11237399" y="270474"/>
                  <a:pt x="11296839" y="446574"/>
                  <a:pt x="11264605" y="650948"/>
                </a:cubicBezTo>
                <a:cubicBezTo>
                  <a:pt x="11232371" y="855322"/>
                  <a:pt x="11275587" y="1047580"/>
                  <a:pt x="11264605" y="1384995"/>
                </a:cubicBezTo>
                <a:cubicBezTo>
                  <a:pt x="11058961" y="1387616"/>
                  <a:pt x="10927332" y="1402744"/>
                  <a:pt x="10601981" y="1384995"/>
                </a:cubicBezTo>
                <a:cubicBezTo>
                  <a:pt x="10276630" y="1367246"/>
                  <a:pt x="9954895" y="1402898"/>
                  <a:pt x="9714065" y="1384995"/>
                </a:cubicBezTo>
                <a:cubicBezTo>
                  <a:pt x="9473235" y="1367092"/>
                  <a:pt x="9507350" y="1369803"/>
                  <a:pt x="9389380" y="1384995"/>
                </a:cubicBezTo>
                <a:cubicBezTo>
                  <a:pt x="9271410" y="1400187"/>
                  <a:pt x="8860892" y="1379042"/>
                  <a:pt x="8501464" y="1384995"/>
                </a:cubicBezTo>
                <a:cubicBezTo>
                  <a:pt x="8142036" y="1390948"/>
                  <a:pt x="8174113" y="1397430"/>
                  <a:pt x="8064132" y="1384995"/>
                </a:cubicBezTo>
                <a:cubicBezTo>
                  <a:pt x="7954151" y="1372560"/>
                  <a:pt x="7694258" y="1374017"/>
                  <a:pt x="7401508" y="1384995"/>
                </a:cubicBezTo>
                <a:cubicBezTo>
                  <a:pt x="7108758" y="1395973"/>
                  <a:pt x="7101973" y="1393941"/>
                  <a:pt x="6851530" y="1384995"/>
                </a:cubicBezTo>
                <a:cubicBezTo>
                  <a:pt x="6601087" y="1376049"/>
                  <a:pt x="6612626" y="1397867"/>
                  <a:pt x="6414199" y="1384995"/>
                </a:cubicBezTo>
                <a:cubicBezTo>
                  <a:pt x="6215772" y="1372123"/>
                  <a:pt x="5949794" y="1412965"/>
                  <a:pt x="5526283" y="1384995"/>
                </a:cubicBezTo>
                <a:cubicBezTo>
                  <a:pt x="5102772" y="1357025"/>
                  <a:pt x="5089901" y="1348389"/>
                  <a:pt x="4751013" y="1384995"/>
                </a:cubicBezTo>
                <a:cubicBezTo>
                  <a:pt x="4412125" y="1421602"/>
                  <a:pt x="4391807" y="1389633"/>
                  <a:pt x="4201035" y="1384995"/>
                </a:cubicBezTo>
                <a:cubicBezTo>
                  <a:pt x="4010263" y="1380357"/>
                  <a:pt x="3701069" y="1405339"/>
                  <a:pt x="3538411" y="1384995"/>
                </a:cubicBezTo>
                <a:cubicBezTo>
                  <a:pt x="3375753" y="1364651"/>
                  <a:pt x="3209003" y="1406322"/>
                  <a:pt x="3101079" y="1384995"/>
                </a:cubicBezTo>
                <a:cubicBezTo>
                  <a:pt x="2993155" y="1363668"/>
                  <a:pt x="2811088" y="1398077"/>
                  <a:pt x="2663748" y="1384995"/>
                </a:cubicBezTo>
                <a:cubicBezTo>
                  <a:pt x="2516408" y="1371913"/>
                  <a:pt x="2491026" y="1400659"/>
                  <a:pt x="2339062" y="1384995"/>
                </a:cubicBezTo>
                <a:cubicBezTo>
                  <a:pt x="2187098" y="1369331"/>
                  <a:pt x="1899252" y="1387158"/>
                  <a:pt x="1789084" y="1384995"/>
                </a:cubicBezTo>
                <a:cubicBezTo>
                  <a:pt x="1678916" y="1382832"/>
                  <a:pt x="1562497" y="1391249"/>
                  <a:pt x="1464399" y="1384995"/>
                </a:cubicBezTo>
                <a:cubicBezTo>
                  <a:pt x="1366301" y="1378741"/>
                  <a:pt x="1135238" y="1380689"/>
                  <a:pt x="914421" y="1384995"/>
                </a:cubicBezTo>
                <a:cubicBezTo>
                  <a:pt x="693604" y="1389301"/>
                  <a:pt x="213646" y="1416666"/>
                  <a:pt x="0" y="1384995"/>
                </a:cubicBezTo>
                <a:cubicBezTo>
                  <a:pt x="-29918" y="1088701"/>
                  <a:pt x="-1959" y="917558"/>
                  <a:pt x="0" y="706347"/>
                </a:cubicBezTo>
                <a:cubicBezTo>
                  <a:pt x="1959" y="495136"/>
                  <a:pt x="-25587" y="222783"/>
                  <a:pt x="0" y="0"/>
                </a:cubicBezTo>
                <a:close/>
              </a:path>
            </a:pathLst>
          </a:custGeom>
          <a:solidFill>
            <a:schemeClr val="bg1"/>
          </a:solidFill>
          <a:ln w="28575">
            <a:solidFill>
              <a:srgbClr val="00B0F0"/>
            </a:solidFill>
            <a:prstDash val="lgDash"/>
            <a:extLst>
              <a:ext uri="{C807C97D-BFC1-408E-A445-0C87EB9F89A2}">
                <ask:lineSketchStyleProps xmlns:ask="http://schemas.microsoft.com/office/drawing/2018/sketchyshapes" sd="2786970889">
                  <a:prstGeom prst="rect">
                    <a:avLst/>
                  </a:prstGeom>
                  <ask:type>
                    <ask:lineSketchFreehand/>
                  </ask:type>
                </ask:lineSketchStyleProps>
              </a:ext>
            </a:extLst>
          </a:ln>
        </p:spPr>
        <p:txBody>
          <a:bodyPr wrap="square" rtlCol="0">
            <a:spAutoFit/>
          </a:bodyPr>
          <a:lstStyle/>
          <a:p>
            <a:pPr algn="just"/>
            <a:r>
              <a:rPr lang="en-US" sz="2800" b="1" i="1" u="sng" dirty="0" err="1">
                <a:solidFill>
                  <a:srgbClr val="0070C0"/>
                </a:solidFill>
                <a:latin typeface="UTM Neo Sans Intel" pitchFamily="18" charset="0"/>
              </a:rPr>
              <a:t>Bài</a:t>
            </a:r>
            <a:r>
              <a:rPr lang="en-US" sz="2800" b="1" i="1" u="sng" dirty="0">
                <a:solidFill>
                  <a:srgbClr val="0070C0"/>
                </a:solidFill>
                <a:latin typeface="UTM Neo Sans Intel" pitchFamily="18" charset="0"/>
              </a:rPr>
              <a:t> 5</a:t>
            </a:r>
            <a:r>
              <a:rPr lang="en-US" sz="2800" b="1" i="1" dirty="0">
                <a:solidFill>
                  <a:srgbClr val="0070C0"/>
                </a:solidFill>
                <a:latin typeface="UTM Neo Sans Intel" pitchFamily="18" charset="0"/>
              </a:rPr>
              <a:t>: </a:t>
            </a:r>
            <a:r>
              <a:rPr lang="vi-VN" sz="2800" b="1" i="1" dirty="0">
                <a:solidFill>
                  <a:srgbClr val="0070C0"/>
                </a:solidFill>
              </a:rPr>
              <a:t>Tổng của ba số bằng 8. Tổng của số thứ nhất và số thứ hai bằng 4,7. Tổng của số thứ hai và số thứ ba bằng 5,5. Hãy tìm số đó.</a:t>
            </a:r>
            <a:endParaRPr lang="zh-CN" altLang="en-US" sz="2800" b="1" i="1" dirty="0">
              <a:solidFill>
                <a:srgbClr val="0070C0"/>
              </a:solidFill>
              <a:latin typeface="UTM Neo Sans Intel" pitchFamily="18" charset="0"/>
            </a:endParaRPr>
          </a:p>
        </p:txBody>
      </p:sp>
      <p:cxnSp>
        <p:nvCxnSpPr>
          <p:cNvPr id="5" name="Straight Connector 4">
            <a:extLst>
              <a:ext uri="{FF2B5EF4-FFF2-40B4-BE49-F238E27FC236}">
                <a16:creationId xmlns:a16="http://schemas.microsoft.com/office/drawing/2014/main" id="{B018ADA7-6861-8C40-E851-FDDFFEAC31C2}"/>
              </a:ext>
            </a:extLst>
          </p:cNvPr>
          <p:cNvCxnSpPr>
            <a:cxnSpLocks/>
          </p:cNvCxnSpPr>
          <p:nvPr/>
        </p:nvCxnSpPr>
        <p:spPr>
          <a:xfrm>
            <a:off x="1443422" y="930232"/>
            <a:ext cx="3839778"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58381D40-178C-14C4-853E-4305E3DEB3DD}"/>
              </a:ext>
            </a:extLst>
          </p:cNvPr>
          <p:cNvCxnSpPr>
            <a:cxnSpLocks/>
          </p:cNvCxnSpPr>
          <p:nvPr/>
        </p:nvCxnSpPr>
        <p:spPr>
          <a:xfrm>
            <a:off x="5541749" y="930232"/>
            <a:ext cx="590857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11514185-EFBE-7E7C-8C19-400E1FA79BF4}"/>
              </a:ext>
            </a:extLst>
          </p:cNvPr>
          <p:cNvCxnSpPr>
            <a:cxnSpLocks/>
          </p:cNvCxnSpPr>
          <p:nvPr/>
        </p:nvCxnSpPr>
        <p:spPr>
          <a:xfrm>
            <a:off x="386782" y="1380459"/>
            <a:ext cx="1350578"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B4CE4D0-7327-0D39-61EF-7007BE034196}"/>
              </a:ext>
            </a:extLst>
          </p:cNvPr>
          <p:cNvCxnSpPr/>
          <p:nvPr/>
        </p:nvCxnSpPr>
        <p:spPr>
          <a:xfrm>
            <a:off x="2122342" y="1380459"/>
            <a:ext cx="294271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16A07033-1F99-B45F-DC43-CA6AB8278256}"/>
              </a:ext>
            </a:extLst>
          </p:cNvPr>
          <p:cNvCxnSpPr/>
          <p:nvPr/>
        </p:nvCxnSpPr>
        <p:spPr>
          <a:xfrm>
            <a:off x="6096000" y="1380459"/>
            <a:ext cx="1629289"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0116473-BD9A-3CD0-0732-BAF70249862A}"/>
              </a:ext>
            </a:extLst>
          </p:cNvPr>
          <p:cNvCxnSpPr>
            <a:cxnSpLocks/>
          </p:cNvCxnSpPr>
          <p:nvPr/>
        </p:nvCxnSpPr>
        <p:spPr>
          <a:xfrm>
            <a:off x="8036560" y="1380459"/>
            <a:ext cx="70104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BB1B432B-54E2-DE37-9E2E-0EB9B1201AE9}"/>
              </a:ext>
            </a:extLst>
          </p:cNvPr>
          <p:cNvCxnSpPr>
            <a:cxnSpLocks/>
          </p:cNvCxnSpPr>
          <p:nvPr/>
        </p:nvCxnSpPr>
        <p:spPr>
          <a:xfrm>
            <a:off x="10424160" y="1380459"/>
            <a:ext cx="105152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pic>
        <p:nvPicPr>
          <p:cNvPr id="20" name="Picture 19" descr="A cartoon bear holding a yellow number&#10;&#10;Description automatically generated">
            <a:extLst>
              <a:ext uri="{FF2B5EF4-FFF2-40B4-BE49-F238E27FC236}">
                <a16:creationId xmlns:a16="http://schemas.microsoft.com/office/drawing/2014/main" id="{7350205A-A0CE-73DC-6C9A-24410D15C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6080" y="4178330"/>
            <a:ext cx="2910445" cy="3191117"/>
          </a:xfrm>
          <a:prstGeom prst="rect">
            <a:avLst/>
          </a:prstGeom>
        </p:spPr>
      </p:pic>
    </p:spTree>
    <p:extLst>
      <p:ext uri="{BB962C8B-B14F-4D97-AF65-F5344CB8AC3E}">
        <p14:creationId xmlns:p14="http://schemas.microsoft.com/office/powerpoint/2010/main" val="3674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wipe(left)">
                                      <p:cBhvr>
                                        <p:cTn id="44" dur="500"/>
                                        <p:tgtEl>
                                          <p:spTgt spid="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wipe(left)">
                                      <p:cBhvr>
                                        <p:cTn id="49" dur="500"/>
                                        <p:tgtEl>
                                          <p:spTgt spid="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wipe(left)">
                                      <p:cBhvr>
                                        <p:cTn id="54" dur="500"/>
                                        <p:tgtEl>
                                          <p:spTgt spid="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left)">
                                      <p:cBhvr>
                                        <p:cTn id="59" dur="500"/>
                                        <p:tgtEl>
                                          <p:spTgt spid="3">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animEffect transition="in" filter="wipe(left)">
                                      <p:cBhvr>
                                        <p:cTn id="64" dur="500"/>
                                        <p:tgtEl>
                                          <p:spTgt spid="3">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
                                            <p:txEl>
                                              <p:pRg st="5" end="5"/>
                                            </p:txEl>
                                          </p:spTgt>
                                        </p:tgtEl>
                                        <p:attrNameLst>
                                          <p:attrName>style.visibility</p:attrName>
                                        </p:attrNameLst>
                                      </p:cBhvr>
                                      <p:to>
                                        <p:strVal val="visible"/>
                                      </p:to>
                                    </p:set>
                                    <p:animEffect transition="in" filter="wipe(left)">
                                      <p:cBhvr>
                                        <p:cTn id="69" dur="500"/>
                                        <p:tgtEl>
                                          <p:spTgt spid="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left)">
                                      <p:cBhvr>
                                        <p:cTn id="74" dur="500"/>
                                        <p:tgtEl>
                                          <p:spTgt spid="3">
                                            <p:txEl>
                                              <p:pRg st="6" end="6"/>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animEffect transition="in" filter="wipe(left)">
                                      <p:cBhvr>
                                        <p:cTn id="7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Lớp Chúng Ta Đoàn Kết - Nhạc Thiếu Nhi Có Lời">
            <a:hlinkClick r:id="" action="ppaction://media"/>
            <a:extLst>
              <a:ext uri="{FF2B5EF4-FFF2-40B4-BE49-F238E27FC236}">
                <a16:creationId xmlns:a16="http://schemas.microsoft.com/office/drawing/2014/main" id="{E30BB0EC-D3F1-B092-65CE-625359BBC613}"/>
              </a:ext>
            </a:extLst>
          </p:cNvPr>
          <p:cNvPicPr>
            <a:picLocks noChangeAspect="1"/>
          </p:cNvPicPr>
          <p:nvPr>
            <a:videoFile r:link="rId1"/>
            <p:extLst>
              <p:ext uri="{DAA4B4D4-6D71-4841-9C94-3DE7FCFB9230}">
                <p14:media xmlns:p14="http://schemas.microsoft.com/office/powerpoint/2010/main" r:embed="rId2">
                  <p14:trim st="22407" end="15875.8111"/>
                  <p14:fade in="250" out="250"/>
                </p14:media>
              </p:ext>
            </p:extLst>
          </p:nvPr>
        </p:nvPicPr>
        <p:blipFill>
          <a:blip r:embed="rId4"/>
          <a:stretch>
            <a:fillRect/>
          </a:stretch>
        </p:blipFill>
        <p:spPr>
          <a:xfrm>
            <a:off x="314129" y="263590"/>
            <a:ext cx="11254791" cy="6330820"/>
          </a:xfrm>
          <a:prstGeom prst="rect">
            <a:avLst/>
          </a:prstGeom>
        </p:spPr>
      </p:pic>
    </p:spTree>
    <p:extLst>
      <p:ext uri="{BB962C8B-B14F-4D97-AF65-F5344CB8AC3E}">
        <p14:creationId xmlns:p14="http://schemas.microsoft.com/office/powerpoint/2010/main" val="30726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descr="Không có mô tả ảnh.">
            <a:extLst>
              <a:ext uri="{FF2B5EF4-FFF2-40B4-BE49-F238E27FC236}">
                <a16:creationId xmlns:a16="http://schemas.microsoft.com/office/drawing/2014/main" id="{E28FFBFD-11A1-1A9F-0152-B3C55E95C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rcRect t="540" r="1" b="6366"/>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DE2BFB-DE37-378C-F7DE-6294FB7B1CA7}"/>
              </a:ext>
            </a:extLst>
          </p:cNvPr>
          <p:cNvPicPr>
            <a:picLocks noChangeAspect="1"/>
          </p:cNvPicPr>
          <p:nvPr/>
        </p:nvPicPr>
        <p:blipFill rotWithShape="1">
          <a:blip r:embed="rId4"/>
          <a:srcRect l="5787" r="1620"/>
          <a:stretch/>
        </p:blipFill>
        <p:spPr>
          <a:xfrm rot="21600000">
            <a:off x="6096000" y="10"/>
            <a:ext cx="6096000" cy="6857990"/>
          </a:xfrm>
          <a:prstGeom prst="rect">
            <a:avLst/>
          </a:prstGeom>
        </p:spPr>
      </p:pic>
      <p:sp>
        <p:nvSpPr>
          <p:cNvPr id="11" name="Rectangle 1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7CD5066-0009-FF86-6703-19831B415C9A}"/>
              </a:ext>
            </a:extLst>
          </p:cNvPr>
          <p:cNvSpPr txBox="1"/>
          <p:nvPr/>
        </p:nvSpPr>
        <p:spPr>
          <a:xfrm>
            <a:off x="4286859" y="3129199"/>
            <a:ext cx="3618284" cy="1345720"/>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Vận</a:t>
            </a:r>
            <a:r>
              <a:rPr kumimoji="0" lang="en-US" sz="72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72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dụng</a:t>
            </a:r>
            <a:endParaRPr kumimoji="0" lang="en-US" sz="72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72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
        <p:nvSpPr>
          <p:cNvPr id="13" name="Frame 1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882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3C74929-CBF1-D0AB-ADF2-E031DC8198EB}"/>
              </a:ext>
            </a:extLst>
          </p:cNvPr>
          <p:cNvPicPr>
            <a:picLocks noChangeAspect="1"/>
          </p:cNvPicPr>
          <p:nvPr/>
        </p:nvPicPr>
        <p:blipFill>
          <a:blip r:embed="rId2"/>
          <a:stretch>
            <a:fillRect/>
          </a:stretch>
        </p:blipFill>
        <p:spPr>
          <a:xfrm>
            <a:off x="835793" y="456986"/>
            <a:ext cx="10519648" cy="5943600"/>
          </a:xfrm>
          <a:prstGeom prst="rect">
            <a:avLst/>
          </a:prstGeom>
        </p:spPr>
      </p:pic>
      <p:pic>
        <p:nvPicPr>
          <p:cNvPr id="4" name="Picture 3" descr="A cartoon character standing next to a toy block&#10;&#10;Description automatically generated">
            <a:extLst>
              <a:ext uri="{FF2B5EF4-FFF2-40B4-BE49-F238E27FC236}">
                <a16:creationId xmlns:a16="http://schemas.microsoft.com/office/drawing/2014/main" id="{4674B2F9-0548-A3C2-AE1A-15C06E677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05" y="1553789"/>
            <a:ext cx="4863492" cy="5714286"/>
          </a:xfrm>
          <a:prstGeom prst="rect">
            <a:avLst/>
          </a:prstGeom>
        </p:spPr>
      </p:pic>
      <p:sp>
        <p:nvSpPr>
          <p:cNvPr id="5" name="Speech Bubble: Rectangle with Corners Rounded 4">
            <a:extLst>
              <a:ext uri="{FF2B5EF4-FFF2-40B4-BE49-F238E27FC236}">
                <a16:creationId xmlns:a16="http://schemas.microsoft.com/office/drawing/2014/main" id="{AFE2439F-127C-0A48-9D88-28F230F148EF}"/>
              </a:ext>
            </a:extLst>
          </p:cNvPr>
          <p:cNvSpPr/>
          <p:nvPr/>
        </p:nvSpPr>
        <p:spPr>
          <a:xfrm>
            <a:off x="3345792" y="865105"/>
            <a:ext cx="5847719" cy="2196662"/>
          </a:xfrm>
          <a:custGeom>
            <a:avLst/>
            <a:gdLst>
              <a:gd name="connsiteX0" fmla="*/ 0 w 5847719"/>
              <a:gd name="connsiteY0" fmla="*/ 366118 h 2196662"/>
              <a:gd name="connsiteX1" fmla="*/ 366118 w 5847719"/>
              <a:gd name="connsiteY1" fmla="*/ 0 h 2196662"/>
              <a:gd name="connsiteX2" fmla="*/ 974620 w 5847719"/>
              <a:gd name="connsiteY2" fmla="*/ 0 h 2196662"/>
              <a:gd name="connsiteX3" fmla="*/ 974620 w 5847719"/>
              <a:gd name="connsiteY3" fmla="*/ 0 h 2196662"/>
              <a:gd name="connsiteX4" fmla="*/ 1461930 w 5847719"/>
              <a:gd name="connsiteY4" fmla="*/ 0 h 2196662"/>
              <a:gd name="connsiteX5" fmla="*/ 1934621 w 5847719"/>
              <a:gd name="connsiteY5" fmla="*/ 0 h 2196662"/>
              <a:gd name="connsiteX6" fmla="*/ 2436550 w 5847719"/>
              <a:gd name="connsiteY6" fmla="*/ 0 h 2196662"/>
              <a:gd name="connsiteX7" fmla="*/ 3015110 w 5847719"/>
              <a:gd name="connsiteY7" fmla="*/ 0 h 2196662"/>
              <a:gd name="connsiteX8" fmla="*/ 3654570 w 5847719"/>
              <a:gd name="connsiteY8" fmla="*/ 0 h 2196662"/>
              <a:gd name="connsiteX9" fmla="*/ 4202680 w 5847719"/>
              <a:gd name="connsiteY9" fmla="*/ 0 h 2196662"/>
              <a:gd name="connsiteX10" fmla="*/ 4842140 w 5847719"/>
              <a:gd name="connsiteY10" fmla="*/ 0 h 2196662"/>
              <a:gd name="connsiteX11" fmla="*/ 5481601 w 5847719"/>
              <a:gd name="connsiteY11" fmla="*/ 0 h 2196662"/>
              <a:gd name="connsiteX12" fmla="*/ 5847719 w 5847719"/>
              <a:gd name="connsiteY12" fmla="*/ 366118 h 2196662"/>
              <a:gd name="connsiteX13" fmla="*/ 5847719 w 5847719"/>
              <a:gd name="connsiteY13" fmla="*/ 832905 h 2196662"/>
              <a:gd name="connsiteX14" fmla="*/ 5847719 w 5847719"/>
              <a:gd name="connsiteY14" fmla="*/ 1281386 h 2196662"/>
              <a:gd name="connsiteX15" fmla="*/ 5847719 w 5847719"/>
              <a:gd name="connsiteY15" fmla="*/ 1281386 h 2196662"/>
              <a:gd name="connsiteX16" fmla="*/ 5847719 w 5847719"/>
              <a:gd name="connsiteY16" fmla="*/ 1830552 h 2196662"/>
              <a:gd name="connsiteX17" fmla="*/ 5847719 w 5847719"/>
              <a:gd name="connsiteY17" fmla="*/ 1830544 h 2196662"/>
              <a:gd name="connsiteX18" fmla="*/ 5481601 w 5847719"/>
              <a:gd name="connsiteY18" fmla="*/ 2196662 h 2196662"/>
              <a:gd name="connsiteX19" fmla="*/ 4933492 w 5847719"/>
              <a:gd name="connsiteY19" fmla="*/ 2196662 h 2196662"/>
              <a:gd name="connsiteX20" fmla="*/ 4415833 w 5847719"/>
              <a:gd name="connsiteY20" fmla="*/ 2196662 h 2196662"/>
              <a:gd name="connsiteX21" fmla="*/ 3745922 w 5847719"/>
              <a:gd name="connsiteY21" fmla="*/ 2196662 h 2196662"/>
              <a:gd name="connsiteX22" fmla="*/ 3076011 w 5847719"/>
              <a:gd name="connsiteY22" fmla="*/ 2196662 h 2196662"/>
              <a:gd name="connsiteX23" fmla="*/ 2436550 w 5847719"/>
              <a:gd name="connsiteY23" fmla="*/ 2196662 h 2196662"/>
              <a:gd name="connsiteX24" fmla="*/ 1805490 w 5847719"/>
              <a:gd name="connsiteY24" fmla="*/ 2298353 h 2196662"/>
              <a:gd name="connsiteX25" fmla="*/ 1136566 w 5847719"/>
              <a:gd name="connsiteY25" fmla="*/ 2406145 h 2196662"/>
              <a:gd name="connsiteX26" fmla="*/ 543370 w 5847719"/>
              <a:gd name="connsiteY26" fmla="*/ 2501734 h 2196662"/>
              <a:gd name="connsiteX27" fmla="*/ 974620 w 5847719"/>
              <a:gd name="connsiteY27" fmla="*/ 2196662 h 2196662"/>
              <a:gd name="connsiteX28" fmla="*/ 366118 w 5847719"/>
              <a:gd name="connsiteY28" fmla="*/ 2196662 h 2196662"/>
              <a:gd name="connsiteX29" fmla="*/ 0 w 5847719"/>
              <a:gd name="connsiteY29" fmla="*/ 1830544 h 2196662"/>
              <a:gd name="connsiteX30" fmla="*/ 0 w 5847719"/>
              <a:gd name="connsiteY30" fmla="*/ 1830552 h 2196662"/>
              <a:gd name="connsiteX31" fmla="*/ 0 w 5847719"/>
              <a:gd name="connsiteY31" fmla="*/ 1281386 h 2196662"/>
              <a:gd name="connsiteX32" fmla="*/ 0 w 5847719"/>
              <a:gd name="connsiteY32" fmla="*/ 1281386 h 2196662"/>
              <a:gd name="connsiteX33" fmla="*/ 0 w 5847719"/>
              <a:gd name="connsiteY33" fmla="*/ 832905 h 2196662"/>
              <a:gd name="connsiteX34" fmla="*/ 0 w 5847719"/>
              <a:gd name="connsiteY34" fmla="*/ 366118 h 219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47719" h="2196662" fill="none" extrusionOk="0">
                <a:moveTo>
                  <a:pt x="0" y="366118"/>
                </a:moveTo>
                <a:cubicBezTo>
                  <a:pt x="9968" y="162115"/>
                  <a:pt x="181157" y="-15171"/>
                  <a:pt x="366118" y="0"/>
                </a:cubicBezTo>
                <a:cubicBezTo>
                  <a:pt x="510254" y="14283"/>
                  <a:pt x="686499" y="-13429"/>
                  <a:pt x="974620" y="0"/>
                </a:cubicBezTo>
                <a:lnTo>
                  <a:pt x="974620" y="0"/>
                </a:lnTo>
                <a:cubicBezTo>
                  <a:pt x="1107012" y="-23395"/>
                  <a:pt x="1232165" y="-14731"/>
                  <a:pt x="1461930" y="0"/>
                </a:cubicBezTo>
                <a:cubicBezTo>
                  <a:pt x="1691695" y="14731"/>
                  <a:pt x="1796242" y="7997"/>
                  <a:pt x="1934621" y="0"/>
                </a:cubicBezTo>
                <a:cubicBezTo>
                  <a:pt x="2073000" y="-7997"/>
                  <a:pt x="2273928" y="14634"/>
                  <a:pt x="2436550" y="0"/>
                </a:cubicBezTo>
                <a:cubicBezTo>
                  <a:pt x="2580625" y="-28885"/>
                  <a:pt x="2832941" y="-3114"/>
                  <a:pt x="3015110" y="0"/>
                </a:cubicBezTo>
                <a:cubicBezTo>
                  <a:pt x="3197279" y="3114"/>
                  <a:pt x="3417169" y="7739"/>
                  <a:pt x="3654570" y="0"/>
                </a:cubicBezTo>
                <a:cubicBezTo>
                  <a:pt x="3891971" y="-7739"/>
                  <a:pt x="3977199" y="-27106"/>
                  <a:pt x="4202680" y="0"/>
                </a:cubicBezTo>
                <a:cubicBezTo>
                  <a:pt x="4428161" y="27106"/>
                  <a:pt x="4647491" y="19238"/>
                  <a:pt x="4842140" y="0"/>
                </a:cubicBezTo>
                <a:cubicBezTo>
                  <a:pt x="5036789" y="-19238"/>
                  <a:pt x="5280372" y="-2629"/>
                  <a:pt x="5481601" y="0"/>
                </a:cubicBezTo>
                <a:cubicBezTo>
                  <a:pt x="5663603" y="26049"/>
                  <a:pt x="5849855" y="176243"/>
                  <a:pt x="5847719" y="366118"/>
                </a:cubicBezTo>
                <a:cubicBezTo>
                  <a:pt x="5824394" y="476916"/>
                  <a:pt x="5863818" y="619810"/>
                  <a:pt x="5847719" y="832905"/>
                </a:cubicBezTo>
                <a:cubicBezTo>
                  <a:pt x="5831620" y="1046000"/>
                  <a:pt x="5856460" y="1176018"/>
                  <a:pt x="5847719" y="1281386"/>
                </a:cubicBezTo>
                <a:lnTo>
                  <a:pt x="5847719" y="1281386"/>
                </a:lnTo>
                <a:cubicBezTo>
                  <a:pt x="5870143" y="1452249"/>
                  <a:pt x="5833332" y="1650771"/>
                  <a:pt x="5847719" y="1830552"/>
                </a:cubicBezTo>
                <a:lnTo>
                  <a:pt x="5847719" y="1830544"/>
                </a:lnTo>
                <a:cubicBezTo>
                  <a:pt x="5831277" y="2078254"/>
                  <a:pt x="5682422" y="2202447"/>
                  <a:pt x="5481601" y="2196662"/>
                </a:cubicBezTo>
                <a:cubicBezTo>
                  <a:pt x="5294178" y="2199806"/>
                  <a:pt x="5190049" y="2204530"/>
                  <a:pt x="4933492" y="2196662"/>
                </a:cubicBezTo>
                <a:cubicBezTo>
                  <a:pt x="4676935" y="2188794"/>
                  <a:pt x="4648017" y="2187293"/>
                  <a:pt x="4415833" y="2196662"/>
                </a:cubicBezTo>
                <a:cubicBezTo>
                  <a:pt x="4183649" y="2206031"/>
                  <a:pt x="4032995" y="2191300"/>
                  <a:pt x="3745922" y="2196662"/>
                </a:cubicBezTo>
                <a:cubicBezTo>
                  <a:pt x="3458849" y="2202024"/>
                  <a:pt x="3255435" y="2206912"/>
                  <a:pt x="3076011" y="2196662"/>
                </a:cubicBezTo>
                <a:cubicBezTo>
                  <a:pt x="2896587" y="2186412"/>
                  <a:pt x="2566296" y="2172475"/>
                  <a:pt x="2436550" y="2196662"/>
                </a:cubicBezTo>
                <a:cubicBezTo>
                  <a:pt x="2283788" y="2192311"/>
                  <a:pt x="1939133" y="2245617"/>
                  <a:pt x="1805490" y="2298353"/>
                </a:cubicBezTo>
                <a:cubicBezTo>
                  <a:pt x="1671847" y="2351089"/>
                  <a:pt x="1443672" y="2339799"/>
                  <a:pt x="1136566" y="2406145"/>
                </a:cubicBezTo>
                <a:cubicBezTo>
                  <a:pt x="829460" y="2472491"/>
                  <a:pt x="701940" y="2477015"/>
                  <a:pt x="543370" y="2501734"/>
                </a:cubicBezTo>
                <a:cubicBezTo>
                  <a:pt x="753695" y="2344345"/>
                  <a:pt x="805821" y="2339106"/>
                  <a:pt x="974620" y="2196662"/>
                </a:cubicBezTo>
                <a:cubicBezTo>
                  <a:pt x="825503" y="2167905"/>
                  <a:pt x="508407" y="2217331"/>
                  <a:pt x="366118" y="2196662"/>
                </a:cubicBezTo>
                <a:cubicBezTo>
                  <a:pt x="200545" y="2204687"/>
                  <a:pt x="11709" y="2047355"/>
                  <a:pt x="0" y="1830544"/>
                </a:cubicBezTo>
                <a:lnTo>
                  <a:pt x="0" y="1830552"/>
                </a:lnTo>
                <a:cubicBezTo>
                  <a:pt x="-25506" y="1689003"/>
                  <a:pt x="15613" y="1546694"/>
                  <a:pt x="0" y="1281386"/>
                </a:cubicBezTo>
                <a:lnTo>
                  <a:pt x="0" y="1281386"/>
                </a:lnTo>
                <a:cubicBezTo>
                  <a:pt x="17203" y="1151362"/>
                  <a:pt x="8540" y="1017525"/>
                  <a:pt x="0" y="832905"/>
                </a:cubicBezTo>
                <a:cubicBezTo>
                  <a:pt x="-8540" y="648285"/>
                  <a:pt x="-14545" y="567225"/>
                  <a:pt x="0" y="366118"/>
                </a:cubicBezTo>
                <a:close/>
              </a:path>
              <a:path w="5847719" h="2196662" stroke="0" extrusionOk="0">
                <a:moveTo>
                  <a:pt x="0" y="366118"/>
                </a:moveTo>
                <a:cubicBezTo>
                  <a:pt x="6517" y="195776"/>
                  <a:pt x="170610" y="-9251"/>
                  <a:pt x="366118" y="0"/>
                </a:cubicBezTo>
                <a:cubicBezTo>
                  <a:pt x="558267" y="5997"/>
                  <a:pt x="684853" y="-22166"/>
                  <a:pt x="974620" y="0"/>
                </a:cubicBezTo>
                <a:lnTo>
                  <a:pt x="974620" y="0"/>
                </a:lnTo>
                <a:cubicBezTo>
                  <a:pt x="1110559" y="21558"/>
                  <a:pt x="1253217" y="-11544"/>
                  <a:pt x="1418072" y="0"/>
                </a:cubicBezTo>
                <a:cubicBezTo>
                  <a:pt x="1582927" y="11544"/>
                  <a:pt x="1706396" y="-11281"/>
                  <a:pt x="1876144" y="0"/>
                </a:cubicBezTo>
                <a:cubicBezTo>
                  <a:pt x="2045892" y="11281"/>
                  <a:pt x="2274256" y="-14479"/>
                  <a:pt x="2436550" y="0"/>
                </a:cubicBezTo>
                <a:cubicBezTo>
                  <a:pt x="2657138" y="5216"/>
                  <a:pt x="2845177" y="22457"/>
                  <a:pt x="3045560" y="0"/>
                </a:cubicBezTo>
                <a:cubicBezTo>
                  <a:pt x="3245943" y="-22457"/>
                  <a:pt x="3535074" y="-21680"/>
                  <a:pt x="3715471" y="0"/>
                </a:cubicBezTo>
                <a:cubicBezTo>
                  <a:pt x="3895868" y="21680"/>
                  <a:pt x="4050921" y="-26555"/>
                  <a:pt x="4354932" y="0"/>
                </a:cubicBezTo>
                <a:cubicBezTo>
                  <a:pt x="4658943" y="26555"/>
                  <a:pt x="5191840" y="6432"/>
                  <a:pt x="5481601" y="0"/>
                </a:cubicBezTo>
                <a:cubicBezTo>
                  <a:pt x="5676121" y="8571"/>
                  <a:pt x="5833742" y="184234"/>
                  <a:pt x="5847719" y="366118"/>
                </a:cubicBezTo>
                <a:cubicBezTo>
                  <a:pt x="5857152" y="526160"/>
                  <a:pt x="5837330" y="712511"/>
                  <a:pt x="5847719" y="823752"/>
                </a:cubicBezTo>
                <a:cubicBezTo>
                  <a:pt x="5858108" y="934993"/>
                  <a:pt x="5834296" y="1124592"/>
                  <a:pt x="5847719" y="1281386"/>
                </a:cubicBezTo>
                <a:lnTo>
                  <a:pt x="5847719" y="1281386"/>
                </a:lnTo>
                <a:cubicBezTo>
                  <a:pt x="5841126" y="1490015"/>
                  <a:pt x="5827486" y="1592691"/>
                  <a:pt x="5847719" y="1830552"/>
                </a:cubicBezTo>
                <a:lnTo>
                  <a:pt x="5847719" y="1830544"/>
                </a:lnTo>
                <a:cubicBezTo>
                  <a:pt x="5845906" y="2043516"/>
                  <a:pt x="5663878" y="2169321"/>
                  <a:pt x="5481601" y="2196662"/>
                </a:cubicBezTo>
                <a:cubicBezTo>
                  <a:pt x="5255736" y="2174708"/>
                  <a:pt x="5080801" y="2205396"/>
                  <a:pt x="4963942" y="2196662"/>
                </a:cubicBezTo>
                <a:cubicBezTo>
                  <a:pt x="4847083" y="2187928"/>
                  <a:pt x="4538585" y="2191886"/>
                  <a:pt x="4324482" y="2196662"/>
                </a:cubicBezTo>
                <a:cubicBezTo>
                  <a:pt x="4110379" y="2201438"/>
                  <a:pt x="3886964" y="2189304"/>
                  <a:pt x="3654570" y="2196662"/>
                </a:cubicBezTo>
                <a:cubicBezTo>
                  <a:pt x="3422176" y="2204020"/>
                  <a:pt x="3235158" y="2180031"/>
                  <a:pt x="3076011" y="2196662"/>
                </a:cubicBezTo>
                <a:cubicBezTo>
                  <a:pt x="2916864" y="2213293"/>
                  <a:pt x="2691508" y="2225526"/>
                  <a:pt x="2436550" y="2196662"/>
                </a:cubicBezTo>
                <a:cubicBezTo>
                  <a:pt x="2192771" y="2210247"/>
                  <a:pt x="2096046" y="2226301"/>
                  <a:pt x="1862285" y="2289201"/>
                </a:cubicBezTo>
                <a:cubicBezTo>
                  <a:pt x="1628524" y="2352101"/>
                  <a:pt x="1514361" y="2341906"/>
                  <a:pt x="1288021" y="2381739"/>
                </a:cubicBezTo>
                <a:cubicBezTo>
                  <a:pt x="1061681" y="2421572"/>
                  <a:pt x="785008" y="2473470"/>
                  <a:pt x="543370" y="2501734"/>
                </a:cubicBezTo>
                <a:cubicBezTo>
                  <a:pt x="706983" y="2362725"/>
                  <a:pt x="894300" y="2280153"/>
                  <a:pt x="974620" y="2196662"/>
                </a:cubicBezTo>
                <a:cubicBezTo>
                  <a:pt x="756397" y="2212246"/>
                  <a:pt x="559578" y="2183983"/>
                  <a:pt x="366118" y="2196662"/>
                </a:cubicBezTo>
                <a:cubicBezTo>
                  <a:pt x="133540" y="2186940"/>
                  <a:pt x="13641" y="2048004"/>
                  <a:pt x="0" y="1830544"/>
                </a:cubicBezTo>
                <a:lnTo>
                  <a:pt x="0" y="1830552"/>
                </a:lnTo>
                <a:cubicBezTo>
                  <a:pt x="-11377" y="1615218"/>
                  <a:pt x="15991" y="1478310"/>
                  <a:pt x="0" y="1281386"/>
                </a:cubicBezTo>
                <a:lnTo>
                  <a:pt x="0" y="1281386"/>
                </a:lnTo>
                <a:cubicBezTo>
                  <a:pt x="10325" y="1092784"/>
                  <a:pt x="-9527" y="946689"/>
                  <a:pt x="0" y="814599"/>
                </a:cubicBezTo>
                <a:cubicBezTo>
                  <a:pt x="9527" y="682509"/>
                  <a:pt x="-14675" y="580637"/>
                  <a:pt x="0" y="366118"/>
                </a:cubicBezTo>
                <a:close/>
              </a:path>
            </a:pathLst>
          </a:custGeom>
          <a:ln w="38100">
            <a:solidFill>
              <a:srgbClr val="E70D4B"/>
            </a:solidFill>
            <a:extLst>
              <a:ext uri="{C807C97D-BFC1-408E-A445-0C87EB9F89A2}">
                <ask:lineSketchStyleProps xmlns:ask="http://schemas.microsoft.com/office/drawing/2018/sketchyshapes" sd="1152152427">
                  <a:prstGeom prst="wedgeRoundRectCallout">
                    <a:avLst>
                      <a:gd name="adj1" fmla="val -40708"/>
                      <a:gd name="adj2" fmla="val 6388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kern="0">
                <a:solidFill>
                  <a:srgbClr val="FF0000"/>
                </a:solidFill>
                <a:effectLst/>
                <a:latin typeface="Tahoma" panose="020B0604030504040204" pitchFamily="34" charset="0"/>
                <a:ea typeface="Tahoma" panose="020B0604030504040204" pitchFamily="34" charset="0"/>
                <a:cs typeface="Tahoma" panose="020B0604030504040204" pitchFamily="34" charset="0"/>
              </a:rPr>
              <a:t>Thực hiện phép cộng, phép trừ số thập phân cần chú ý gì?</a:t>
            </a:r>
            <a:endParaRPr lang="en-US" sz="3600" b="1">
              <a:solidFill>
                <a:srgbClr val="FF0000"/>
              </a:solidFill>
              <a:effectLst>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59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Hình ảnh Biểu Tượng Cờ Cổ PNG Miễn Phí Tải Về - Lovepik">
            <a:extLst>
              <a:ext uri="{FF2B5EF4-FFF2-40B4-BE49-F238E27FC236}">
                <a16:creationId xmlns:a16="http://schemas.microsoft.com/office/drawing/2014/main" id="{1406FCE5-47DE-C0E4-816C-545B4916B85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1750" l="8500" r="92000">
                        <a14:foregroundMark x1="10583" y1="12750" x2="12417" y2="23583"/>
                        <a14:foregroundMark x1="8583" y1="24083" x2="12833" y2="30083"/>
                        <a14:foregroundMark x1="24000" y1="81833" x2="26333" y2="91583"/>
                        <a14:foregroundMark x1="26333" y1="91583" x2="26750" y2="91833"/>
                        <a14:foregroundMark x1="90083" y1="37250" x2="92000" y2="37833"/>
                      </a14:backgroundRemoval>
                    </a14:imgEffect>
                  </a14:imgLayer>
                </a14:imgProps>
              </a:ext>
              <a:ext uri="{28A0092B-C50C-407E-A947-70E740481C1C}">
                <a14:useLocalDpi xmlns:a14="http://schemas.microsoft.com/office/drawing/2010/main" val="0"/>
              </a:ext>
            </a:extLst>
          </a:blip>
          <a:srcRect/>
          <a:stretch>
            <a:fillRect/>
          </a:stretch>
        </p:blipFill>
        <p:spPr bwMode="auto">
          <a:xfrm>
            <a:off x="9272393" y="1122263"/>
            <a:ext cx="1898736" cy="2392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F8B7A4-1C8F-5946-6655-52226322358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0" b="90000" l="10000" r="92400">
                        <a14:foregroundMark x1="51259" y1="27081" x2="82400" y2="59600"/>
                        <a14:foregroundMark x1="36183" y1="27373" x2="36800" y2="31200"/>
                        <a14:foregroundMark x1="36800" y1="31200" x2="34000" y2="28000"/>
                        <a14:foregroundMark x1="28516" y1="24776" x2="29600" y2="32000"/>
                        <a14:foregroundMark x1="29600" y1="32000" x2="26400" y2="31200"/>
                        <a14:foregroundMark x1="23600" y1="26800" x2="26800" y2="51600"/>
                        <a14:foregroundMark x1="26800" y1="51600" x2="22800" y2="44800"/>
                        <a14:foregroundMark x1="21200" y1="45200" x2="25600" y2="58400"/>
                        <a14:foregroundMark x1="25600" y1="58400" x2="19600" y2="70400"/>
                        <a14:foregroundMark x1="19600" y1="70400" x2="14400" y2="59600"/>
                        <a14:foregroundMark x1="14400" y1="59600" x2="12400" y2="37200"/>
                        <a14:foregroundMark x1="14400" y1="34400" x2="34666" y2="26859"/>
                        <a14:foregroundMark x1="60374" y1="28620" x2="73200" y2="36400"/>
                        <a14:foregroundMark x1="53390" y1="24384" x2="57527" y2="26894"/>
                        <a14:foregroundMark x1="73200" y1="36400" x2="81600" y2="64000"/>
                        <a14:foregroundMark x1="81600" y1="64000" x2="57600" y2="76400"/>
                        <a14:foregroundMark x1="57600" y1="76400" x2="38400" y2="74800"/>
                        <a14:foregroundMark x1="38400" y1="74800" x2="37200" y2="74000"/>
                        <a14:foregroundMark x1="64956" y1="24116" x2="84000" y2="46800"/>
                        <a14:foregroundMark x1="84000" y1="46800" x2="84000" y2="56800"/>
                        <a14:foregroundMark x1="65485" y1="23596" x2="82800" y2="42800"/>
                        <a14:foregroundMark x1="82800" y1="42800" x2="81200" y2="49600"/>
                        <a14:foregroundMark x1="71187" y1="17992" x2="79200" y2="22800"/>
                        <a14:foregroundMark x1="79200" y1="22800" x2="86800" y2="35200"/>
                        <a14:foregroundMark x1="86800" y1="35200" x2="86400" y2="38400"/>
                        <a14:foregroundMark x1="24000" y1="70000" x2="37600" y2="79200"/>
                        <a14:foregroundMark x1="37600" y1="79200" x2="68000" y2="86000"/>
                        <a14:foregroundMark x1="68000" y1="86000" x2="78000" y2="74800"/>
                        <a14:foregroundMark x1="78000" y1="74800" x2="84000" y2="41600"/>
                        <a14:foregroundMark x1="52400" y1="44000" x2="55600" y2="60800"/>
                        <a14:foregroundMark x1="55600" y1="60800" x2="52400" y2="63600"/>
                        <a14:foregroundMark x1="43200" y1="42000" x2="48400" y2="66000"/>
                        <a14:foregroundMark x1="48400" y1="66000" x2="46400" y2="78000"/>
                        <a14:foregroundMark x1="33600" y1="75200" x2="28800" y2="72800"/>
                        <a14:foregroundMark x1="19200" y1="64800" x2="27200" y2="75600"/>
                        <a14:foregroundMark x1="27200" y1="75600" x2="28000" y2="78400"/>
                        <a14:foregroundMark x1="14400" y1="66000" x2="25600" y2="79200"/>
                        <a14:foregroundMark x1="25600" y1="79200" x2="32400" y2="81200"/>
                        <a14:foregroundMark x1="15200" y1="3600" x2="29626" y2="5080"/>
                        <a14:foregroundMark x1="25600" y1="7600" x2="27354" y2="7906"/>
                        <a14:foregroundMark x1="12400" y1="9600" x2="25725" y2="9933"/>
                        <a14:foregroundMark x1="18000" y1="10800" x2="25149" y2="10649"/>
                        <a14:foregroundMark x1="76327" y1="12941" x2="92400" y2="13600"/>
                        <a14:foregroundMark x1="14400" y1="10400" x2="25000" y2="10835"/>
                        <a14:backgroundMark x1="27600" y1="7600" x2="52400" y2="16000"/>
                        <a14:backgroundMark x1="38800" y1="6800" x2="61600" y2="14000"/>
                        <a14:backgroundMark x1="62800" y1="10400" x2="72400" y2="16800"/>
                      </a14:backgroundRemoval>
                    </a14:imgEffect>
                  </a14:imgLayer>
                </a14:imgProps>
              </a:ext>
            </a:extLst>
          </a:blip>
          <a:stretch>
            <a:fillRect/>
          </a:stretch>
        </p:blipFill>
        <p:spPr>
          <a:xfrm>
            <a:off x="7470190" y="2279196"/>
            <a:ext cx="4578804" cy="4578804"/>
          </a:xfrm>
          <a:prstGeom prst="rect">
            <a:avLst/>
          </a:prstGeom>
        </p:spPr>
      </p:pic>
      <p:pic>
        <p:nvPicPr>
          <p:cNvPr id="2" name="Picture 1" descr="Không có mô tả ảnh.">
            <a:extLst>
              <a:ext uri="{FF2B5EF4-FFF2-40B4-BE49-F238E27FC236}">
                <a16:creationId xmlns:a16="http://schemas.microsoft.com/office/drawing/2014/main" id="{F5BB7E13-839C-B692-C3CB-11E6531DD44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6322567" y="3431664"/>
            <a:ext cx="2528773" cy="305592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59E3A88F-8C85-E5E2-493D-D5079F068171}"/>
              </a:ext>
            </a:extLst>
          </p:cNvPr>
          <p:cNvSpPr/>
          <p:nvPr/>
        </p:nvSpPr>
        <p:spPr>
          <a:xfrm>
            <a:off x="2032000" y="1244399"/>
            <a:ext cx="5680553" cy="2148213"/>
          </a:xfrm>
          <a:prstGeom prst="cloud">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a:ea typeface="+mn-ea"/>
                <a:cs typeface="+mn-cs"/>
              </a:rPr>
              <a:t>Cảm ơn các bạn rất nhiều!</a:t>
            </a:r>
          </a:p>
        </p:txBody>
      </p:sp>
      <p:pic>
        <p:nvPicPr>
          <p:cNvPr id="6148" name="Picture 4" descr="Dárek k nákupu zdarma">
            <a:extLst>
              <a:ext uri="{FF2B5EF4-FFF2-40B4-BE49-F238E27FC236}">
                <a16:creationId xmlns:a16="http://schemas.microsoft.com/office/drawing/2014/main" id="{1D85F19D-AA58-5DA8-BC0C-6E65C84C9A1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0871" y="-425885"/>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Am-thanh-phep-thuat-www_nhacchuongvui_com">
            <a:hlinkClick r:id="" action="ppaction://media"/>
            <a:extLst>
              <a:ext uri="{FF2B5EF4-FFF2-40B4-BE49-F238E27FC236}">
                <a16:creationId xmlns:a16="http://schemas.microsoft.com/office/drawing/2014/main" id="{403F1C03-C8FB-F036-2716-EFD94ACD7D7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6824" y="5630446"/>
            <a:ext cx="640291" cy="640291"/>
          </a:xfrm>
          <a:prstGeom prst="rect">
            <a:avLst/>
          </a:prstGeom>
        </p:spPr>
      </p:pic>
    </p:spTree>
    <p:extLst>
      <p:ext uri="{BB962C8B-B14F-4D97-AF65-F5344CB8AC3E}">
        <p14:creationId xmlns:p14="http://schemas.microsoft.com/office/powerpoint/2010/main" val="3878259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barn(inVertical)">
                                      <p:cBhvr>
                                        <p:cTn id="22" dur="500"/>
                                        <p:tgtEl>
                                          <p:spTgt spid="6148"/>
                                        </p:tgtEl>
                                      </p:cBhvr>
                                    </p:animEffect>
                                  </p:childTnLst>
                                </p:cTn>
                              </p:par>
                              <p:par>
                                <p:cTn id="23" presetID="1" presetClass="mediacall" presetSubtype="0" fill="hold" nodeType="withEffect">
                                  <p:stCondLst>
                                    <p:cond delay="0"/>
                                  </p:stCondLst>
                                  <p:childTnLst>
                                    <p:cmd type="call" cmd="playFrom(0.0)">
                                      <p:cBhvr>
                                        <p:cTn id="24" dur="51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2000" t="7428" r="1999"/>
          <a:stretch>
            <a:fillRect/>
          </a:stretch>
        </p:blipFill>
        <p:spPr>
          <a:xfrm>
            <a:off x="0" y="0"/>
            <a:ext cx="12192000" cy="6858000"/>
          </a:xfrm>
          <a:prstGeom prst="rect">
            <a:avLst/>
          </a:prstGeom>
        </p:spPr>
      </p:pic>
      <p:pic>
        <p:nvPicPr>
          <p:cNvPr id="13" name="Nhac-chuyen-chuong-trinh-www_nhacchuongvui_com">
            <a:hlinkClick r:id="" action="ppaction://media"/>
            <a:extLst>
              <a:ext uri="{FF2B5EF4-FFF2-40B4-BE49-F238E27FC236}">
                <a16:creationId xmlns:a16="http://schemas.microsoft.com/office/drawing/2014/main" id="{FD697301-6500-E249-8286-D7822CA46D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4509" y="3347509"/>
            <a:ext cx="162983" cy="162983"/>
          </a:xfrm>
          <a:prstGeom prst="rect">
            <a:avLst/>
          </a:prstGeom>
        </p:spPr>
      </p:pic>
      <p:sp>
        <p:nvSpPr>
          <p:cNvPr id="14" name="AutoShape 2" descr="Vector là cờ đỏ sao vàng quốc kỳ Việt Nam">
            <a:extLst>
              <a:ext uri="{FF2B5EF4-FFF2-40B4-BE49-F238E27FC236}">
                <a16:creationId xmlns:a16="http://schemas.microsoft.com/office/drawing/2014/main" id="{F1C28623-0963-AA47-3151-5E1E1C6CFF0F}"/>
              </a:ext>
            </a:extLst>
          </p:cNvPr>
          <p:cNvSpPr>
            <a:spLocks noChangeAspect="1" noChangeArrowheads="1"/>
          </p:cNvSpPr>
          <p:nvPr/>
        </p:nvSpPr>
        <p:spPr bwMode="auto">
          <a:xfrm>
            <a:off x="6525284" y="3900412"/>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4" descr="Vector là cờ đỏ sao vàng quốc kỳ Việt Nam">
            <a:extLst>
              <a:ext uri="{FF2B5EF4-FFF2-40B4-BE49-F238E27FC236}">
                <a16:creationId xmlns:a16="http://schemas.microsoft.com/office/drawing/2014/main" id="{31BC9CCF-8432-C9AA-77CE-30AEC888753A}"/>
              </a:ext>
            </a:extLst>
          </p:cNvPr>
          <p:cNvSpPr>
            <a:spLocks noChangeAspect="1" noChangeArrowheads="1"/>
          </p:cNvSpPr>
          <p:nvPr/>
        </p:nvSpPr>
        <p:spPr bwMode="auto">
          <a:xfrm>
            <a:off x="6096000" y="34290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11">
            <a:extLst>
              <a:ext uri="{FF2B5EF4-FFF2-40B4-BE49-F238E27FC236}">
                <a16:creationId xmlns:a16="http://schemas.microsoft.com/office/drawing/2014/main" id="{7CE50A9D-8DF8-104E-3BBC-C3D1304B2E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70648" y="3146004"/>
            <a:ext cx="2968911" cy="2790775"/>
          </a:xfrm>
          <a:prstGeom prst="rect">
            <a:avLst/>
          </a:prstGeom>
        </p:spPr>
      </p:pic>
      <p:sp>
        <p:nvSpPr>
          <p:cNvPr id="20" name="Content Placeholder 2">
            <a:extLst>
              <a:ext uri="{FF2B5EF4-FFF2-40B4-BE49-F238E27FC236}">
                <a16:creationId xmlns:a16="http://schemas.microsoft.com/office/drawing/2014/main" id="{A13F2533-410F-F117-EB68-2BFF171EBD3C}"/>
              </a:ext>
            </a:extLst>
          </p:cNvPr>
          <p:cNvSpPr txBox="1">
            <a:spLocks/>
          </p:cNvSpPr>
          <p:nvPr/>
        </p:nvSpPr>
        <p:spPr>
          <a:xfrm>
            <a:off x="1313683" y="453238"/>
            <a:ext cx="9840816" cy="1217003"/>
          </a:xfrm>
          <a:custGeom>
            <a:avLst/>
            <a:gdLst>
              <a:gd name="connsiteX0" fmla="*/ 0 w 9840816"/>
              <a:gd name="connsiteY0" fmla="*/ 0 h 1217003"/>
              <a:gd name="connsiteX1" fmla="*/ 9840816 w 9840816"/>
              <a:gd name="connsiteY1" fmla="*/ 0 h 1217003"/>
              <a:gd name="connsiteX2" fmla="*/ 9840816 w 9840816"/>
              <a:gd name="connsiteY2" fmla="*/ 1217003 h 1217003"/>
              <a:gd name="connsiteX3" fmla="*/ 0 w 9840816"/>
              <a:gd name="connsiteY3" fmla="*/ 1217003 h 1217003"/>
              <a:gd name="connsiteX4" fmla="*/ 0 w 9840816"/>
              <a:gd name="connsiteY4" fmla="*/ 0 h 121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0816" h="1217003" fill="none" extrusionOk="0">
                <a:moveTo>
                  <a:pt x="0" y="0"/>
                </a:moveTo>
                <a:cubicBezTo>
                  <a:pt x="2539077" y="-3076"/>
                  <a:pt x="8063056" y="60106"/>
                  <a:pt x="9840816" y="0"/>
                </a:cubicBezTo>
                <a:cubicBezTo>
                  <a:pt x="9934537" y="410479"/>
                  <a:pt x="9747667" y="910226"/>
                  <a:pt x="9840816" y="1217003"/>
                </a:cubicBezTo>
                <a:cubicBezTo>
                  <a:pt x="5951957" y="1078956"/>
                  <a:pt x="2916075" y="1065230"/>
                  <a:pt x="0" y="1217003"/>
                </a:cubicBezTo>
                <a:cubicBezTo>
                  <a:pt x="6316" y="764985"/>
                  <a:pt x="51161" y="578666"/>
                  <a:pt x="0" y="0"/>
                </a:cubicBezTo>
                <a:close/>
              </a:path>
              <a:path w="9840816" h="1217003" stroke="0" extrusionOk="0">
                <a:moveTo>
                  <a:pt x="0" y="0"/>
                </a:moveTo>
                <a:cubicBezTo>
                  <a:pt x="3637894" y="113367"/>
                  <a:pt x="7652042" y="-19044"/>
                  <a:pt x="9840816" y="0"/>
                </a:cubicBezTo>
                <a:cubicBezTo>
                  <a:pt x="9774252" y="249168"/>
                  <a:pt x="9732602" y="802722"/>
                  <a:pt x="9840816" y="1217003"/>
                </a:cubicBezTo>
                <a:cubicBezTo>
                  <a:pt x="8358997" y="1065712"/>
                  <a:pt x="2216411" y="1071671"/>
                  <a:pt x="0" y="1217003"/>
                </a:cubicBezTo>
                <a:cubicBezTo>
                  <a:pt x="63499" y="874648"/>
                  <a:pt x="-74216" y="579464"/>
                  <a:pt x="0" y="0"/>
                </a:cubicBezTo>
                <a:close/>
              </a:path>
            </a:pathLst>
          </a:custGeom>
          <a:solidFill>
            <a:schemeClr val="bg1"/>
          </a:solidFill>
          <a:ln w="57150">
            <a:solidFill>
              <a:srgbClr val="FFFF00"/>
            </a:solidFill>
            <a:extLst>
              <a:ext uri="{C807C97D-BFC1-408E-A445-0C87EB9F89A2}">
                <ask:lineSketchStyleProps xmlns:ask="http://schemas.microsoft.com/office/drawing/2018/sketchyshapes" sd="3653843997">
                  <a:prstGeom prst="rect">
                    <a:avLst/>
                  </a:prstGeom>
                  <ask:type>
                    <ask:lineSketchCurved/>
                  </ask:type>
                </ask:lineSketchStyleProps>
              </a:ext>
            </a:extLst>
          </a:ln>
        </p:spPr>
        <p:txBody>
          <a:bodyPr>
            <a:normAutofit fontScale="92500" lnSpcReduction="10000"/>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a:ln>
                  <a:noFill/>
                </a:ln>
                <a:solidFill>
                  <a:srgbClr val="FF0000"/>
                </a:solidFill>
                <a:effectLst/>
                <a:uLnTx/>
                <a:uFillTx/>
                <a:latin typeface="Nunito Black" panose="00000A00000000000000" pitchFamily="2" charset="0"/>
                <a:ea typeface="Times New Roman" panose="02020603050405020304" pitchFamily="18" charset="0"/>
                <a:cs typeface="+mn-cs"/>
              </a:rPr>
              <a:t>Xin kính chúc các thầy cô giáo mạnh khoẻ, chúc các em chăm ngoan, học giỏi.</a:t>
            </a:r>
          </a:p>
          <a:p>
            <a:pPr marL="0" marR="0" lvl="0" indent="0" algn="ctr"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pic>
        <p:nvPicPr>
          <p:cNvPr id="5" name="Picture 4" descr="Không có mô tả ảnh.">
            <a:extLst>
              <a:ext uri="{FF2B5EF4-FFF2-40B4-BE49-F238E27FC236}">
                <a16:creationId xmlns:a16="http://schemas.microsoft.com/office/drawing/2014/main" id="{0425C794-9D76-D035-DC0D-56634FA19DC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7411006" y="2224785"/>
            <a:ext cx="3833984" cy="46332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a:extLst>
              <a:ext uri="{FF2B5EF4-FFF2-40B4-BE49-F238E27FC236}">
                <a16:creationId xmlns:a16="http://schemas.microsoft.com/office/drawing/2014/main" id="{5412506E-8A5A-9FE8-6C91-116CACA510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8535" y="3530600"/>
            <a:ext cx="2968911" cy="2790775"/>
          </a:xfrm>
          <a:prstGeom prst="rect">
            <a:avLst/>
          </a:prstGeom>
        </p:spPr>
      </p:pic>
      <p:pic>
        <p:nvPicPr>
          <p:cNvPr id="9" name="Picture 11">
            <a:extLst>
              <a:ext uri="{FF2B5EF4-FFF2-40B4-BE49-F238E27FC236}">
                <a16:creationId xmlns:a16="http://schemas.microsoft.com/office/drawing/2014/main" id="{EBC4C4A4-5577-0F67-E47A-F95607B830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1558" y="4171180"/>
            <a:ext cx="2968911" cy="2790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ẻ Em, Học Tập, Mầm Non, Tốt Nghiệp, Tải hình PNG 201 - Free.Vector6.com">
            <a:extLst>
              <a:ext uri="{FF2B5EF4-FFF2-40B4-BE49-F238E27FC236}">
                <a16:creationId xmlns:a16="http://schemas.microsoft.com/office/drawing/2014/main" id="{E021BD83-2F34-165F-9C15-18474DF75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351" y="1082955"/>
            <a:ext cx="8009298" cy="5593161"/>
          </a:xfrm>
          <a:prstGeom prst="rect">
            <a:avLst/>
          </a:prstGeom>
          <a:noFill/>
          <a:extLst>
            <a:ext uri="{909E8E84-426E-40DD-AFC4-6F175D3DCCD1}">
              <a14:hiddenFill xmlns:a14="http://schemas.microsoft.com/office/drawing/2010/main">
                <a:solidFill>
                  <a:srgbClr val="FFFFFF"/>
                </a:solidFill>
              </a14:hiddenFill>
            </a:ext>
          </a:extLst>
        </p:spPr>
      </p:pic>
      <p:pic>
        <p:nvPicPr>
          <p:cNvPr id="5" name="Nhac-chuyen-chuong-trinh-www_nhacchuongvui_com">
            <a:hlinkClick r:id="" action="ppaction://media"/>
            <a:extLst>
              <a:ext uri="{FF2B5EF4-FFF2-40B4-BE49-F238E27FC236}">
                <a16:creationId xmlns:a16="http://schemas.microsoft.com/office/drawing/2014/main" id="{C898AF22-5B4C-66E3-BEFF-99B86254EC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4509" y="3347509"/>
            <a:ext cx="162983" cy="162983"/>
          </a:xfrm>
          <a:prstGeom prst="rect">
            <a:avLst/>
          </a:prstGeom>
        </p:spPr>
      </p:pic>
    </p:spTree>
    <p:extLst>
      <p:ext uri="{BB962C8B-B14F-4D97-AF65-F5344CB8AC3E}">
        <p14:creationId xmlns:p14="http://schemas.microsoft.com/office/powerpoint/2010/main" val="1958477565"/>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B034377-D128-FD70-B69B-B39EC3F01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2" y="0"/>
            <a:ext cx="12156776" cy="6858000"/>
          </a:xfrm>
          <a:prstGeom prst="rect">
            <a:avLst/>
          </a:prstGeom>
        </p:spPr>
      </p:pic>
      <p:sp>
        <p:nvSpPr>
          <p:cNvPr id="2" name="TextBox 1">
            <a:extLst>
              <a:ext uri="{FF2B5EF4-FFF2-40B4-BE49-F238E27FC236}">
                <a16:creationId xmlns:a16="http://schemas.microsoft.com/office/drawing/2014/main" id="{46742023-C02C-74C6-4DEB-4D9A589E504C}"/>
              </a:ext>
            </a:extLst>
          </p:cNvPr>
          <p:cNvSpPr txBox="1"/>
          <p:nvPr/>
        </p:nvSpPr>
        <p:spPr>
          <a:xfrm>
            <a:off x="363256" y="515815"/>
            <a:ext cx="10797434"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Calibri"/>
                <a:ea typeface="Tahoma" panose="020B0604030504040204" pitchFamily="34" charset="0"/>
                <a:cs typeface="Tahoma" panose="020B0604030504040204" pitchFamily="34" charset="0"/>
              </a:rPr>
              <a:t>Thứ</a:t>
            </a:r>
            <a:r>
              <a:rPr kumimoji="0" lang="en-US" sz="4400" b="1" i="0" u="none" strike="noStrike" kern="1200" cap="none" spc="0" normalizeH="0" baseline="0" noProof="0" dirty="0">
                <a:ln>
                  <a:noFill/>
                </a:ln>
                <a:solidFill>
                  <a:srgbClr val="0070C0"/>
                </a:solidFill>
                <a:effectLst/>
                <a:uLnTx/>
                <a:uFillTx/>
                <a:latin typeface="Calibri"/>
                <a:ea typeface="Tahoma" panose="020B0604030504040204" pitchFamily="34" charset="0"/>
                <a:cs typeface="Tahoma" panose="020B0604030504040204" pitchFamily="34" charset="0"/>
              </a:rPr>
              <a:t> </a:t>
            </a:r>
            <a:r>
              <a:rPr lang="en-US" sz="4400" b="1" dirty="0" err="1">
                <a:solidFill>
                  <a:srgbClr val="0070C0"/>
                </a:solidFill>
                <a:latin typeface="Calibri"/>
                <a:ea typeface="Tahoma" panose="020B0604030504040204" pitchFamily="34" charset="0"/>
                <a:cs typeface="Tahoma" panose="020B0604030504040204" pitchFamily="34" charset="0"/>
              </a:rPr>
              <a:t>Năm</a:t>
            </a:r>
            <a:r>
              <a:rPr kumimoji="0" lang="en-US" sz="4400" b="1" i="0" u="none" strike="noStrike" kern="1200" cap="none" spc="0" normalizeH="0" baseline="0" noProof="0" dirty="0">
                <a:ln>
                  <a:noFill/>
                </a:ln>
                <a:solidFill>
                  <a:srgbClr val="0070C0"/>
                </a:solidFill>
                <a:effectLst/>
                <a:uLnTx/>
                <a:uFillTx/>
                <a:latin typeface="Calibri"/>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70C0"/>
                </a:solidFill>
                <a:effectLst/>
                <a:uLnTx/>
                <a:uFillTx/>
                <a:latin typeface="Calibri"/>
                <a:ea typeface="Tahoma" panose="020B0604030504040204" pitchFamily="34" charset="0"/>
                <a:cs typeface="Tahoma" panose="020B0604030504040204" pitchFamily="34" charset="0"/>
              </a:rPr>
              <a:t>ngày</a:t>
            </a:r>
            <a:r>
              <a:rPr kumimoji="0" lang="en-US" sz="4400" b="1" i="0" u="none" strike="noStrike" kern="1200" cap="none" spc="0" normalizeH="0" baseline="0" noProof="0">
                <a:ln>
                  <a:noFill/>
                </a:ln>
                <a:solidFill>
                  <a:srgbClr val="0070C0"/>
                </a:solidFill>
                <a:effectLst/>
                <a:uLnTx/>
                <a:uFillTx/>
                <a:latin typeface="Calibri"/>
                <a:ea typeface="Tahoma" panose="020B0604030504040204" pitchFamily="34" charset="0"/>
                <a:cs typeface="Tahoma" panose="020B0604030504040204" pitchFamily="34" charset="0"/>
              </a:rPr>
              <a:t> 16 </a:t>
            </a:r>
            <a:r>
              <a:rPr kumimoji="0" lang="en-US" sz="4400" b="1" i="0" u="none" strike="noStrike" kern="1200" cap="none" spc="0" normalizeH="0" baseline="0" noProof="0" dirty="0" err="1">
                <a:ln>
                  <a:noFill/>
                </a:ln>
                <a:solidFill>
                  <a:srgbClr val="0070C0"/>
                </a:solidFill>
                <a:effectLst/>
                <a:uLnTx/>
                <a:uFillTx/>
                <a:latin typeface="Calibri"/>
                <a:ea typeface="Tahoma" panose="020B0604030504040204" pitchFamily="34" charset="0"/>
                <a:cs typeface="Tahoma" panose="020B0604030504040204" pitchFamily="34" charset="0"/>
              </a:rPr>
              <a:t>tháng</a:t>
            </a:r>
            <a:r>
              <a:rPr kumimoji="0" lang="en-US" sz="4400" b="1" i="0" u="none" strike="noStrike" kern="1200" cap="none" spc="0" normalizeH="0" baseline="0" noProof="0" dirty="0">
                <a:ln>
                  <a:noFill/>
                </a:ln>
                <a:solidFill>
                  <a:srgbClr val="0070C0"/>
                </a:solidFill>
                <a:effectLst/>
                <a:uLnTx/>
                <a:uFillTx/>
                <a:latin typeface="Calibri"/>
                <a:ea typeface="Tahoma" panose="020B0604030504040204" pitchFamily="34" charset="0"/>
                <a:cs typeface="Tahoma" panose="020B0604030504040204" pitchFamily="34" charset="0"/>
              </a:rPr>
              <a:t> 11 </a:t>
            </a:r>
            <a:r>
              <a:rPr kumimoji="0" lang="en-US" sz="4400" b="1" i="0" u="none" strike="noStrike" kern="1200" cap="none" spc="0" normalizeH="0" baseline="0" noProof="0" dirty="0" err="1">
                <a:ln>
                  <a:noFill/>
                </a:ln>
                <a:solidFill>
                  <a:srgbClr val="0070C0"/>
                </a:solidFill>
                <a:effectLst/>
                <a:uLnTx/>
                <a:uFillTx/>
                <a:latin typeface="Calibri"/>
                <a:ea typeface="Tahoma" panose="020B0604030504040204" pitchFamily="34" charset="0"/>
                <a:cs typeface="Tahoma" panose="020B0604030504040204" pitchFamily="34" charset="0"/>
              </a:rPr>
              <a:t>năm</a:t>
            </a:r>
            <a:r>
              <a:rPr kumimoji="0" lang="en-US" sz="4400" b="1" i="0" u="none" strike="noStrike" kern="1200" cap="none" spc="0" normalizeH="0" baseline="0" noProof="0" dirty="0">
                <a:ln>
                  <a:noFill/>
                </a:ln>
                <a:solidFill>
                  <a:srgbClr val="0070C0"/>
                </a:solidFill>
                <a:effectLst/>
                <a:uLnTx/>
                <a:uFillTx/>
                <a:latin typeface="Calibri"/>
                <a:ea typeface="Tahoma" panose="020B0604030504040204" pitchFamily="34" charset="0"/>
                <a:cs typeface="Tahoma" panose="020B0604030504040204" pitchFamily="34" charset="0"/>
              </a:rPr>
              <a:t>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D5008"/>
                </a:solidFill>
                <a:effectLst/>
                <a:uLnTx/>
                <a:uFillTx/>
                <a:latin typeface="Calibri"/>
                <a:ea typeface="Tahoma" panose="020B0604030504040204" pitchFamily="34" charset="0"/>
                <a:cs typeface="Tahoma" panose="020B0604030504040204" pitchFamily="34" charset="0"/>
              </a:rPr>
              <a:t>Toán</a:t>
            </a:r>
            <a:r>
              <a:rPr kumimoji="0" lang="en-US" sz="4000" b="1" i="0" u="none" strike="noStrike" kern="1200" cap="none" spc="0" normalizeH="0" baseline="0" noProof="0" dirty="0">
                <a:ln>
                  <a:noFill/>
                </a:ln>
                <a:solidFill>
                  <a:srgbClr val="7D5008"/>
                </a:solidFill>
                <a:effectLst/>
                <a:uLnTx/>
                <a:uFillTx/>
                <a:latin typeface="Calibri"/>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libri"/>
                <a:ea typeface="Tahoma" panose="020B0604030504040204" pitchFamily="34" charset="0"/>
                <a:cs typeface="Tahoma" panose="020B0604030504040204" pitchFamily="34" charset="0"/>
              </a:rPr>
              <a:t>Luyện</a:t>
            </a:r>
            <a:r>
              <a:rPr kumimoji="0" lang="en-US" sz="5400" b="1" i="0" u="none" strike="noStrike" kern="1200" cap="none" spc="0" normalizeH="0" baseline="0" noProof="0" dirty="0">
                <a:ln>
                  <a:noFill/>
                </a:ln>
                <a:solidFill>
                  <a:srgbClr val="FF0066"/>
                </a:solidFill>
                <a:effectLst/>
                <a:uLnTx/>
                <a:uFillTx/>
                <a:latin typeface="Calibri"/>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66"/>
                </a:solidFill>
                <a:effectLst/>
                <a:uLnTx/>
                <a:uFillTx/>
                <a:latin typeface="Calibri"/>
                <a:ea typeface="Tahoma" panose="020B0604030504040204" pitchFamily="34" charset="0"/>
                <a:cs typeface="Tahoma" panose="020B0604030504040204" pitchFamily="34" charset="0"/>
              </a:rPr>
              <a:t>tập</a:t>
            </a:r>
            <a:r>
              <a:rPr kumimoji="0" lang="en-US" sz="5400" b="1" i="0" u="none" strike="noStrike" kern="1200" cap="none" spc="0" normalizeH="0" baseline="0" noProof="0" dirty="0">
                <a:ln>
                  <a:noFill/>
                </a:ln>
                <a:solidFill>
                  <a:srgbClr val="FF0066"/>
                </a:solidFill>
                <a:effectLst/>
                <a:uLnTx/>
                <a:uFillTx/>
                <a:latin typeface="Calibri"/>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66"/>
                </a:solidFill>
                <a:effectLst/>
                <a:uLnTx/>
                <a:uFillTx/>
                <a:latin typeface="Calibri"/>
                <a:ea typeface="Tahoma" panose="020B0604030504040204" pitchFamily="34" charset="0"/>
                <a:cs typeface="Tahoma" panose="020B0604030504040204" pitchFamily="34" charset="0"/>
              </a:rPr>
              <a:t>chung</a:t>
            </a:r>
            <a:endParaRPr kumimoji="0" lang="en-US" sz="5400" b="1" i="0" u="none" strike="noStrike" kern="1200" cap="none" spc="0" normalizeH="0" baseline="0" noProof="0" dirty="0">
              <a:ln>
                <a:noFill/>
              </a:ln>
              <a:solidFill>
                <a:srgbClr val="FF0066"/>
              </a:solidFill>
              <a:effectLst/>
              <a:uLnTx/>
              <a:uFillTx/>
              <a:latin typeface="Calibri"/>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65F5C08-C4EA-2462-5F6F-F9CB5354195E}"/>
              </a:ext>
            </a:extLst>
          </p:cNvPr>
          <p:cNvPicPr>
            <a:picLocks noChangeAspect="1"/>
          </p:cNvPicPr>
          <p:nvPr/>
        </p:nvPicPr>
        <p:blipFill>
          <a:blip r:embed="rId3"/>
          <a:stretch>
            <a:fillRect/>
          </a:stretch>
        </p:blipFill>
        <p:spPr>
          <a:xfrm>
            <a:off x="5739924" y="2871568"/>
            <a:ext cx="3684860" cy="3838397"/>
          </a:xfrm>
          <a:prstGeom prst="rect">
            <a:avLst/>
          </a:prstGeom>
        </p:spPr>
      </p:pic>
      <p:grpSp>
        <p:nvGrpSpPr>
          <p:cNvPr id="5" name="Group 4">
            <a:extLst>
              <a:ext uri="{FF2B5EF4-FFF2-40B4-BE49-F238E27FC236}">
                <a16:creationId xmlns:a16="http://schemas.microsoft.com/office/drawing/2014/main" id="{1DB3091B-2EFB-43D3-D7D2-60E0D2FF24E7}"/>
              </a:ext>
            </a:extLst>
          </p:cNvPr>
          <p:cNvGrpSpPr/>
          <p:nvPr/>
        </p:nvGrpSpPr>
        <p:grpSpPr>
          <a:xfrm>
            <a:off x="9138185" y="2674576"/>
            <a:ext cx="2949987" cy="4240654"/>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489F1C57-75E2-4078-8D9E-0CB8BB3D3B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BECDE014-33D2-8A34-134A-E9B9CA7EBD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4B76F604-F6C2-A477-7E81-1793F36AADC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086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descr="Không có mô tả ảnh.">
            <a:extLst>
              <a:ext uri="{FF2B5EF4-FFF2-40B4-BE49-F238E27FC236}">
                <a16:creationId xmlns:a16="http://schemas.microsoft.com/office/drawing/2014/main" id="{E28FFBFD-11A1-1A9F-0152-B3C55E95C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rcRect t="540" r="1" b="6366"/>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DE2BFB-DE37-378C-F7DE-6294FB7B1CA7}"/>
              </a:ext>
            </a:extLst>
          </p:cNvPr>
          <p:cNvPicPr>
            <a:picLocks noChangeAspect="1"/>
          </p:cNvPicPr>
          <p:nvPr/>
        </p:nvPicPr>
        <p:blipFill rotWithShape="1">
          <a:blip r:embed="rId4"/>
          <a:srcRect l="5787" r="1620"/>
          <a:stretch/>
        </p:blipFill>
        <p:spPr>
          <a:xfrm rot="21600000">
            <a:off x="6096000" y="10"/>
            <a:ext cx="6096000" cy="6857990"/>
          </a:xfrm>
          <a:prstGeom prst="rect">
            <a:avLst/>
          </a:prstGeom>
        </p:spPr>
      </p:pic>
      <p:sp>
        <p:nvSpPr>
          <p:cNvPr id="11" name="Rectangle 1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7CD5066-0009-FF86-6703-19831B415C9A}"/>
              </a:ext>
            </a:extLst>
          </p:cNvPr>
          <p:cNvSpPr txBox="1"/>
          <p:nvPr/>
        </p:nvSpPr>
        <p:spPr>
          <a:xfrm>
            <a:off x="4286858" y="2761554"/>
            <a:ext cx="3618284" cy="1345720"/>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a:ln>
                  <a:noFill/>
                </a:ln>
                <a:solidFill>
                  <a:srgbClr val="FF0000"/>
                </a:solidFill>
                <a:effectLst/>
                <a:uLnTx/>
                <a:uFillTx/>
                <a:latin typeface="Sigmar One" panose="00000500000000000000" pitchFamily="2" charset="0"/>
                <a:ea typeface="+mn-ea"/>
                <a:cs typeface="+mn-cs"/>
              </a:rPr>
              <a:t>Thực hành</a:t>
            </a:r>
          </a:p>
        </p:txBody>
      </p:sp>
      <p:sp>
        <p:nvSpPr>
          <p:cNvPr id="13" name="Frame 1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4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C1AFD93-50F1-8C54-1CF0-F374191C4A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84" b="96892" l="2000" r="97556">
                        <a14:foregroundMark x1="25222" y1="3784" x2="77444" y2="11216"/>
                        <a14:foregroundMark x1="20667" y1="12027" x2="93556" y2="14730"/>
                        <a14:foregroundMark x1="63000" y1="2432" x2="89333" y2="4324"/>
                        <a14:foregroundMark x1="89333" y1="4324" x2="97222" y2="12568"/>
                        <a14:foregroundMark x1="97222" y1="12568" x2="97556" y2="13784"/>
                        <a14:foregroundMark x1="92333" y1="3784" x2="94222" y2="5676"/>
                        <a14:foregroundMark x1="21556" y1="10946" x2="21778" y2="35000"/>
                        <a14:foregroundMark x1="18000" y1="22027" x2="19778" y2="34054"/>
                        <a14:foregroundMark x1="19778" y1="34054" x2="25667" y2="48378"/>
                        <a14:foregroundMark x1="25667" y1="48378" x2="27111" y2="49865"/>
                        <a14:foregroundMark x1="14556" y1="33514" x2="44556" y2="52703"/>
                        <a14:foregroundMark x1="44556" y1="52703" x2="78222" y2="57838"/>
                        <a14:foregroundMark x1="19444" y1="40135" x2="21667" y2="45811"/>
                        <a14:foregroundMark x1="28000" y1="8243" x2="35000" y2="10676"/>
                        <a14:foregroundMark x1="72000" y1="49595" x2="78556" y2="57838"/>
                        <a14:foregroundMark x1="80667" y1="55946" x2="84556" y2="76757"/>
                        <a14:foregroundMark x1="84556" y1="76757" x2="80667" y2="84595"/>
                        <a14:foregroundMark x1="80667" y1="84595" x2="2000" y2="89324"/>
                        <a14:foregroundMark x1="3000" y1="92162" x2="48556" y2="96892"/>
                        <a14:foregroundMark x1="48556" y1="96892" x2="69556" y2="92568"/>
                        <a14:backgroundMark x1="4111" y1="4865" x2="5667" y2="36622"/>
                        <a14:backgroundMark x1="32889" y1="20946" x2="75333" y2="25135"/>
                      </a14:backgroundRemoval>
                    </a14:imgEffect>
                  </a14:imgLayer>
                </a14:imgProps>
              </a:ext>
            </a:extLst>
          </a:blip>
          <a:stretch>
            <a:fillRect/>
          </a:stretch>
        </p:blipFill>
        <p:spPr>
          <a:xfrm>
            <a:off x="2655769" y="936865"/>
            <a:ext cx="6889064" cy="4771327"/>
          </a:xfrm>
          <a:prstGeom prst="rect">
            <a:avLst/>
          </a:prstGeom>
        </p:spPr>
      </p:pic>
      <p:pic>
        <p:nvPicPr>
          <p:cNvPr id="6" name="Picture 5">
            <a:extLst>
              <a:ext uri="{FF2B5EF4-FFF2-40B4-BE49-F238E27FC236}">
                <a16:creationId xmlns:a16="http://schemas.microsoft.com/office/drawing/2014/main" id="{931BA2A6-39B5-6A73-C79C-6983110C2660}"/>
              </a:ext>
            </a:extLst>
          </p:cNvPr>
          <p:cNvPicPr>
            <a:picLocks noChangeAspect="1"/>
          </p:cNvPicPr>
          <p:nvPr/>
        </p:nvPicPr>
        <p:blipFill>
          <a:blip r:embed="rId6"/>
          <a:stretch>
            <a:fillRect/>
          </a:stretch>
        </p:blipFill>
        <p:spPr>
          <a:xfrm>
            <a:off x="3888190" y="4355462"/>
            <a:ext cx="1805640" cy="1717385"/>
          </a:xfrm>
          <a:prstGeom prst="rect">
            <a:avLst/>
          </a:prstGeom>
        </p:spPr>
      </p:pic>
      <p:pic>
        <p:nvPicPr>
          <p:cNvPr id="7" name="Picture 6">
            <a:extLst>
              <a:ext uri="{FF2B5EF4-FFF2-40B4-BE49-F238E27FC236}">
                <a16:creationId xmlns:a16="http://schemas.microsoft.com/office/drawing/2014/main" id="{A0FC4AFF-E147-52FC-A993-6EBFC3287350}"/>
              </a:ext>
            </a:extLst>
          </p:cNvPr>
          <p:cNvPicPr>
            <a:picLocks noChangeAspect="1"/>
          </p:cNvPicPr>
          <p:nvPr/>
        </p:nvPicPr>
        <p:blipFill>
          <a:blip r:embed="rId6"/>
          <a:stretch>
            <a:fillRect/>
          </a:stretch>
        </p:blipFill>
        <p:spPr>
          <a:xfrm>
            <a:off x="7490472" y="3801863"/>
            <a:ext cx="1805640" cy="1717385"/>
          </a:xfrm>
          <a:prstGeom prst="rect">
            <a:avLst/>
          </a:prstGeom>
        </p:spPr>
      </p:pic>
      <p:pic>
        <p:nvPicPr>
          <p:cNvPr id="8" name="Picture 7">
            <a:extLst>
              <a:ext uri="{FF2B5EF4-FFF2-40B4-BE49-F238E27FC236}">
                <a16:creationId xmlns:a16="http://schemas.microsoft.com/office/drawing/2014/main" id="{F953B314-7198-6DC0-4729-18174EC107D3}"/>
              </a:ext>
            </a:extLst>
          </p:cNvPr>
          <p:cNvPicPr>
            <a:picLocks noChangeAspect="1"/>
          </p:cNvPicPr>
          <p:nvPr/>
        </p:nvPicPr>
        <p:blipFill>
          <a:blip r:embed="rId6"/>
          <a:stretch>
            <a:fillRect/>
          </a:stretch>
        </p:blipFill>
        <p:spPr>
          <a:xfrm>
            <a:off x="3514677" y="2123517"/>
            <a:ext cx="1805640" cy="1717385"/>
          </a:xfrm>
          <a:prstGeom prst="rect">
            <a:avLst/>
          </a:prstGeom>
        </p:spPr>
      </p:pic>
      <p:pic>
        <p:nvPicPr>
          <p:cNvPr id="4" name="Picture 3">
            <a:extLst>
              <a:ext uri="{FF2B5EF4-FFF2-40B4-BE49-F238E27FC236}">
                <a16:creationId xmlns:a16="http://schemas.microsoft.com/office/drawing/2014/main" id="{58F8B7A4-1C8F-5946-6655-522263223583}"/>
              </a:ext>
            </a:extLst>
          </p:cNvPr>
          <p:cNvPicPr>
            <a:picLocks noChangeAspect="1"/>
          </p:cNvPicPr>
          <p:nvPr/>
        </p:nvPicPr>
        <p:blipFill>
          <a:blip r:embed="rId7"/>
          <a:stretch>
            <a:fillRect/>
          </a:stretch>
        </p:blipFill>
        <p:spPr>
          <a:xfrm>
            <a:off x="9296112" y="480060"/>
            <a:ext cx="2381250" cy="2381250"/>
          </a:xfrm>
          <a:prstGeom prst="rect">
            <a:avLst/>
          </a:prstGeom>
        </p:spPr>
      </p:pic>
      <p:pic>
        <p:nvPicPr>
          <p:cNvPr id="2" name="Picture 1" descr="Không có mô tả ảnh.">
            <a:extLst>
              <a:ext uri="{FF2B5EF4-FFF2-40B4-BE49-F238E27FC236}">
                <a16:creationId xmlns:a16="http://schemas.microsoft.com/office/drawing/2014/main" id="{F5BB7E13-839C-B692-C3CB-11E6531DD44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376033" y="3633367"/>
            <a:ext cx="2271134" cy="2744574"/>
          </a:xfrm>
          <a:prstGeom prst="rect">
            <a:avLst/>
          </a:prstGeom>
          <a:noFill/>
          <a:extLst>
            <a:ext uri="{909E8E84-426E-40DD-AFC4-6F175D3DCCD1}">
              <a14:hiddenFill xmlns:a14="http://schemas.microsoft.com/office/drawing/2010/main">
                <a:solidFill>
                  <a:srgbClr val="FFFFFF"/>
                </a:solidFill>
              </a14:hiddenFill>
            </a:ext>
          </a:extLst>
        </p:spPr>
      </p:pic>
      <p:pic>
        <p:nvPicPr>
          <p:cNvPr id="10" name="Am-thanh-phep-thuat-www_nhacchuongvui_com">
            <a:hlinkClick r:id="" action="ppaction://media"/>
            <a:extLst>
              <a:ext uri="{FF2B5EF4-FFF2-40B4-BE49-F238E27FC236}">
                <a16:creationId xmlns:a16="http://schemas.microsoft.com/office/drawing/2014/main" id="{E53CE2AC-3D82-D4E7-3980-33653BD6EA6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4506" y="6172201"/>
            <a:ext cx="640291" cy="640291"/>
          </a:xfrm>
          <a:prstGeom prst="rect">
            <a:avLst/>
          </a:prstGeom>
        </p:spPr>
      </p:pic>
      <p:pic>
        <p:nvPicPr>
          <p:cNvPr id="3" name="Picture 2">
            <a:extLst>
              <a:ext uri="{FF2B5EF4-FFF2-40B4-BE49-F238E27FC236}">
                <a16:creationId xmlns:a16="http://schemas.microsoft.com/office/drawing/2014/main" id="{62B613F1-F4EF-C6A4-8005-705555E95618}"/>
              </a:ext>
            </a:extLst>
          </p:cNvPr>
          <p:cNvPicPr>
            <a:picLocks noChangeAspect="1"/>
          </p:cNvPicPr>
          <p:nvPr/>
        </p:nvPicPr>
        <p:blipFill>
          <a:blip r:embed="rId6"/>
          <a:stretch>
            <a:fillRect/>
          </a:stretch>
        </p:blipFill>
        <p:spPr>
          <a:xfrm>
            <a:off x="5968865" y="406132"/>
            <a:ext cx="1805640" cy="1717385"/>
          </a:xfrm>
          <a:prstGeom prst="rect">
            <a:avLst/>
          </a:prstGeom>
        </p:spPr>
      </p:pic>
    </p:spTree>
    <p:extLst>
      <p:ext uri="{BB962C8B-B14F-4D97-AF65-F5344CB8AC3E}">
        <p14:creationId xmlns:p14="http://schemas.microsoft.com/office/powerpoint/2010/main" val="872113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66667E-6 -1.11111E-6 L 0.07278 -0.00509 C 0.08789 -0.00625 0.11081 -0.00671 0.13463 -0.00671 C 0.16185 -0.00671 0.18372 -0.00625 0.19883 -0.00509 L 0.27187 -1.11111E-6 " pathEditMode="relative" rAng="0" ptsTypes="AAAAA">
                                      <p:cBhvr>
                                        <p:cTn id="6" dur="2000" fill="hold"/>
                                        <p:tgtEl>
                                          <p:spTgt spid="2"/>
                                        </p:tgtEl>
                                        <p:attrNameLst>
                                          <p:attrName>ppt_x</p:attrName>
                                          <p:attrName>ppt_y</p:attrName>
                                        </p:attrNameLst>
                                      </p:cBhvr>
                                      <p:rCtr x="13594" y="-347"/>
                                    </p:animMotion>
                                  </p:childTnLst>
                                </p:cTn>
                              </p:par>
                              <p:par>
                                <p:cTn id="7" presetID="1" presetClass="mediacall" presetSubtype="0" fill="hold" nodeType="withEffect">
                                  <p:stCondLst>
                                    <p:cond delay="0"/>
                                  </p:stCondLst>
                                  <p:childTnLst>
                                    <p:cmd type="call" cmd="playFrom(0.0)">
                                      <p:cBhvr>
                                        <p:cTn id="8" dur="51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5B176C40-2765-BD13-7CB6-E97C56C5570C}"/>
              </a:ext>
            </a:extLst>
          </p:cNvPr>
          <p:cNvGrpSpPr/>
          <p:nvPr/>
        </p:nvGrpSpPr>
        <p:grpSpPr>
          <a:xfrm>
            <a:off x="-127875" y="-50104"/>
            <a:ext cx="12447749" cy="6908104"/>
            <a:chOff x="-193129" y="-50104"/>
            <a:chExt cx="12447749" cy="6908104"/>
          </a:xfrm>
        </p:grpSpPr>
        <p:pic>
          <p:nvPicPr>
            <p:cNvPr id="2" name="Picture 1">
              <a:extLst>
                <a:ext uri="{FF2B5EF4-FFF2-40B4-BE49-F238E27FC236}">
                  <a16:creationId xmlns:a16="http://schemas.microsoft.com/office/drawing/2014/main" id="{1748A2E8-D115-ED1D-528C-3FAC8181B14D}"/>
                </a:ext>
              </a:extLst>
            </p:cNvPr>
            <p:cNvPicPr>
              <a:picLocks noChangeAspect="1"/>
            </p:cNvPicPr>
            <p:nvPr/>
          </p:nvPicPr>
          <p:blipFill rotWithShape="1">
            <a:blip r:embed="rId2"/>
            <a:srcRect t="-1" r="1267" b="20"/>
            <a:stretch/>
          </p:blipFill>
          <p:spPr>
            <a:xfrm>
              <a:off x="-62620" y="-50104"/>
              <a:ext cx="12317240" cy="6908104"/>
            </a:xfrm>
            <a:prstGeom prst="rect">
              <a:avLst/>
            </a:prstGeom>
          </p:spPr>
        </p:pic>
        <p:pic>
          <p:nvPicPr>
            <p:cNvPr id="3" name="Picture 2" descr="Không có mô tả ảnh.">
              <a:extLst>
                <a:ext uri="{FF2B5EF4-FFF2-40B4-BE49-F238E27FC236}">
                  <a16:creationId xmlns:a16="http://schemas.microsoft.com/office/drawing/2014/main" id="{6A0FD83D-3B51-71FB-3C0B-5C7B1866A9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193129" y="4679481"/>
              <a:ext cx="1802724" cy="217851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70B19808-D565-B454-8A58-6A0216D36A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6" b="96016" l="8000" r="93000">
                        <a14:foregroundMark x1="26333" y1="3906" x2="34222" y2="14609"/>
                        <a14:foregroundMark x1="18667" y1="9375" x2="24333" y2="14063"/>
                        <a14:foregroundMark x1="10444" y1="8281" x2="14778" y2="14375"/>
                        <a14:foregroundMark x1="41889" y1="1016" x2="47333" y2="8672"/>
                        <a14:foregroundMark x1="8444" y1="21719" x2="13889" y2="26875"/>
                        <a14:foregroundMark x1="8000" y1="23125" x2="9222" y2="25781"/>
                        <a14:foregroundMark x1="90111" y1="29922" x2="93111" y2="29141"/>
                        <a14:foregroundMark x1="54000" y1="52344" x2="66444" y2="63281"/>
                        <a14:foregroundMark x1="48111" y1="54375" x2="59444" y2="65781"/>
                        <a14:foregroundMark x1="34667" y1="70078" x2="45667" y2="75156"/>
                        <a14:foregroundMark x1="23333" y1="87500" x2="45333" y2="86563"/>
                        <a14:foregroundMark x1="11111" y1="90234" x2="21111" y2="96016"/>
                        <a14:foregroundMark x1="28222" y1="95156" x2="47111" y2="86328"/>
                        <a14:foregroundMark x1="91667" y1="31406" x2="86556" y2="36016"/>
                        <a14:foregroundMark x1="11222" y1="5547" x2="12778" y2="16641"/>
                      </a14:backgroundRemoval>
                    </a14:imgEffect>
                  </a14:imgLayer>
                </a14:imgProps>
              </a:ext>
            </a:extLst>
          </a:blip>
          <a:srcRect t="-6504" b="58669"/>
          <a:stretch/>
        </p:blipFill>
        <p:spPr>
          <a:xfrm>
            <a:off x="9222268" y="4663417"/>
            <a:ext cx="3277711" cy="2229849"/>
          </a:xfrm>
          <a:prstGeom prst="rect">
            <a:avLst/>
          </a:prstGeom>
        </p:spPr>
      </p:pic>
      <p:sp>
        <p:nvSpPr>
          <p:cNvPr id="17" name="Shape 233">
            <a:extLst>
              <a:ext uri="{FF2B5EF4-FFF2-40B4-BE49-F238E27FC236}">
                <a16:creationId xmlns:a16="http://schemas.microsoft.com/office/drawing/2014/main" id="{134E4444-E5F1-17D9-BD9F-A0F15B92C48E}"/>
              </a:ext>
            </a:extLst>
          </p:cNvPr>
          <p:cNvSpPr/>
          <p:nvPr/>
        </p:nvSpPr>
        <p:spPr>
          <a:xfrm>
            <a:off x="-539345" y="-74933"/>
            <a:ext cx="4693892" cy="1008674"/>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Bài</a:t>
            </a:r>
            <a:r>
              <a:rPr kumimoji="0" lang="en-US" sz="4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1: </a:t>
            </a:r>
            <a:r>
              <a:rPr kumimoji="0" lang="en-US" sz="4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Tính</a:t>
            </a:r>
            <a:endParaRPr kumimoji="0" sz="4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18" name="Text Box 4">
            <a:extLst>
              <a:ext uri="{FF2B5EF4-FFF2-40B4-BE49-F238E27FC236}">
                <a16:creationId xmlns:a16="http://schemas.microsoft.com/office/drawing/2014/main" id="{8DCDB1FF-86E2-1909-E1B2-865B1894EFF8}"/>
              </a:ext>
            </a:extLst>
          </p:cNvPr>
          <p:cNvSpPr txBox="1">
            <a:spLocks noChangeArrowheads="1"/>
          </p:cNvSpPr>
          <p:nvPr/>
        </p:nvSpPr>
        <p:spPr bwMode="auto">
          <a:xfrm>
            <a:off x="1152960" y="1298981"/>
            <a:ext cx="9231439" cy="830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
              </a:spcBef>
              <a:spcAft>
                <a:spcPts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11" name="Shape 233">
            <a:extLst>
              <a:ext uri="{FF2B5EF4-FFF2-40B4-BE49-F238E27FC236}">
                <a16:creationId xmlns:a16="http://schemas.microsoft.com/office/drawing/2014/main" id="{15723F0F-AAA0-1C77-63AA-01F36DEFA8D8}"/>
              </a:ext>
            </a:extLst>
          </p:cNvPr>
          <p:cNvSpPr/>
          <p:nvPr/>
        </p:nvSpPr>
        <p:spPr>
          <a:xfrm>
            <a:off x="2293583" y="1282067"/>
            <a:ext cx="5731735" cy="76931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a, </a:t>
            </a:r>
            <a:r>
              <a:rPr kumimoji="0" lang="en-US" sz="3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605,26 </a:t>
            </a: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+ 217,3</a:t>
            </a:r>
            <a:endParaRPr kumimoji="0"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20" name="Text Box 4">
            <a:extLst>
              <a:ext uri="{FF2B5EF4-FFF2-40B4-BE49-F238E27FC236}">
                <a16:creationId xmlns:a16="http://schemas.microsoft.com/office/drawing/2014/main" id="{4D18FDB9-ADA7-3C83-EC80-342F0BE7E782}"/>
              </a:ext>
            </a:extLst>
          </p:cNvPr>
          <p:cNvSpPr txBox="1">
            <a:spLocks noChangeArrowheads="1"/>
          </p:cNvSpPr>
          <p:nvPr/>
        </p:nvSpPr>
        <p:spPr bwMode="auto">
          <a:xfrm>
            <a:off x="1152960" y="2843476"/>
            <a:ext cx="9231439" cy="830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
              </a:spcBef>
              <a:spcAft>
                <a:spcPts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21" name="Shape 233">
            <a:extLst>
              <a:ext uri="{FF2B5EF4-FFF2-40B4-BE49-F238E27FC236}">
                <a16:creationId xmlns:a16="http://schemas.microsoft.com/office/drawing/2014/main" id="{FB220C03-7DD0-AA1E-8230-92C380E2396E}"/>
              </a:ext>
            </a:extLst>
          </p:cNvPr>
          <p:cNvSpPr/>
          <p:nvPr/>
        </p:nvSpPr>
        <p:spPr>
          <a:xfrm>
            <a:off x="2749263" y="2764878"/>
            <a:ext cx="5071774" cy="76931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a:t>
            </a:r>
            <a:r>
              <a:rPr kumimoji="0" lang="en-US" sz="3600" b="1" i="0" u="none" strike="noStrike" kern="1200" cap="none" spc="0" normalizeH="0" baseline="0" noProof="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b, </a:t>
            </a:r>
            <a:r>
              <a:rPr kumimoji="0" lang="en-US" sz="3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800,56 </a:t>
            </a: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+ 384,48</a:t>
            </a:r>
            <a:endParaRPr kumimoji="0"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
        <p:nvSpPr>
          <p:cNvPr id="23" name="Text Box 4">
            <a:extLst>
              <a:ext uri="{FF2B5EF4-FFF2-40B4-BE49-F238E27FC236}">
                <a16:creationId xmlns:a16="http://schemas.microsoft.com/office/drawing/2014/main" id="{EDAFAC12-2E6F-2D9E-3696-3CD7C557C24E}"/>
              </a:ext>
            </a:extLst>
          </p:cNvPr>
          <p:cNvSpPr txBox="1">
            <a:spLocks noChangeArrowheads="1"/>
          </p:cNvSpPr>
          <p:nvPr/>
        </p:nvSpPr>
        <p:spPr bwMode="auto">
          <a:xfrm>
            <a:off x="1152960" y="4387971"/>
            <a:ext cx="9231439" cy="830997"/>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
              </a:spcBef>
              <a:spcAft>
                <a:spcPts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p:txBody>
      </p:sp>
      <p:sp>
        <p:nvSpPr>
          <p:cNvPr id="24" name="Shape 233">
            <a:extLst>
              <a:ext uri="{FF2B5EF4-FFF2-40B4-BE49-F238E27FC236}">
                <a16:creationId xmlns:a16="http://schemas.microsoft.com/office/drawing/2014/main" id="{6EFD696E-39A9-8949-94ED-C71CA356040F}"/>
              </a:ext>
            </a:extLst>
          </p:cNvPr>
          <p:cNvSpPr/>
          <p:nvPr/>
        </p:nvSpPr>
        <p:spPr>
          <a:xfrm>
            <a:off x="2694147" y="4278760"/>
            <a:ext cx="5508823" cy="76931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1200" cap="none" spc="0" normalizeH="0" baseline="0" noProof="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c, </a:t>
            </a:r>
            <a:r>
              <a:rPr kumimoji="0" lang="en-US" sz="36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16,39 </a:t>
            </a: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rPr>
              <a:t>+ 5,25 – 10,3</a:t>
            </a:r>
            <a:endParaRPr kumimoji="0"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Lato Regular"/>
            </a:endParaRPr>
          </a:p>
        </p:txBody>
      </p:sp>
    </p:spTree>
    <p:extLst>
      <p:ext uri="{BB962C8B-B14F-4D97-AF65-F5344CB8AC3E}">
        <p14:creationId xmlns:p14="http://schemas.microsoft.com/office/powerpoint/2010/main" val="194005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0"/>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0"/>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0"/>
          <a:stretch>
            <a:fillRect/>
          </a:stretch>
        </p:blipFill>
        <p:spPr>
          <a:xfrm rot="8987376">
            <a:off x="12318983" y="-1820721"/>
            <a:ext cx="1561383" cy="1531925"/>
          </a:xfrm>
          <a:prstGeom prst="rect">
            <a:avLst/>
          </a:prstGeom>
        </p:spPr>
      </p:pic>
      <p:pic>
        <p:nvPicPr>
          <p:cNvPr id="5" name="Picture 4" descr="Không có mô tả ảnh.">
            <a:extLst>
              <a:ext uri="{FF2B5EF4-FFF2-40B4-BE49-F238E27FC236}">
                <a16:creationId xmlns:a16="http://schemas.microsoft.com/office/drawing/2014/main" id="{3A4C96A3-7F01-C847-C428-FD87D7F107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415" b="95791" l="9926" r="89578">
                        <a14:foregroundMark x1="41439" y1="7803" x2="57568" y2="15400"/>
                        <a14:foregroundMark x1="48139" y1="4620" x2="59926" y2="15606"/>
                        <a14:foregroundMark x1="30397" y1="26489" x2="54218" y2="42608"/>
                        <a14:foregroundMark x1="57568" y1="22690" x2="70223" y2="37680"/>
                        <a14:foregroundMark x1="55211" y1="26078" x2="67122" y2="33470"/>
                        <a14:foregroundMark x1="29529" y1="30903" x2="43921" y2="36242"/>
                        <a14:foregroundMark x1="36476" y1="29671" x2="41687" y2="29261"/>
                        <a14:foregroundMark x1="36725" y1="24743" x2="42432" y2="29466"/>
                        <a14:foregroundMark x1="48015" y1="89630" x2="46774" y2="94456"/>
                        <a14:foregroundMark x1="62779" y1="89014" x2="65261" y2="94251"/>
                        <a14:foregroundMark x1="58313" y1="92197" x2="63275" y2="95791"/>
                        <a14:foregroundMark x1="33375" y1="28645" x2="32878" y2="39220"/>
                        <a14:foregroundMark x1="59057" y1="28337" x2="67370" y2="30903"/>
                        <a14:foregroundMark x1="62779" y1="24743" x2="66005" y2="34805"/>
                      </a14:backgroundRemoval>
                    </a14:imgEffect>
                  </a14:imgLayer>
                </a14:imgProps>
              </a:ext>
              <a:ext uri="{28A0092B-C50C-407E-A947-70E740481C1C}">
                <a14:useLocalDpi xmlns:a14="http://schemas.microsoft.com/office/drawing/2010/main" val="0"/>
              </a:ext>
            </a:extLst>
          </a:blip>
          <a:stretch>
            <a:fillRect/>
          </a:stretch>
        </p:blipFill>
        <p:spPr bwMode="auto">
          <a:xfrm>
            <a:off x="298212" y="650744"/>
            <a:ext cx="4086398" cy="493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1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500"/>
                                      </p:stCondLst>
                                      <p:childTnLst>
                                        <p:set>
                                          <p:cBhvr>
                                            <p:cTn id="22" dur="1" fill="hold">
                                              <p:stCondLst>
                                                <p:cond delay="0"/>
                                              </p:stCondLst>
                                            </p:cTn>
                                            <p:tgtEl>
                                              <p:spTgt spid="3"/>
                                            </p:tgtEl>
                                            <p:attrNameLst>
                                              <p:attrName>style.visibility</p:attrName>
                                            </p:attrNameLst>
                                          </p:cBhvr>
                                          <p:to>
                                            <p:strVal val="visible"/>
                                          </p:to>
                                        </p:set>
                                        <p:anim calcmode="lin" valueType="num" p14:bounceEnd="72000">
                                          <p:cBhvr additive="base">
                                            <p:cTn id="23"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800"/>
                                      </p:stCondLst>
                                      <p:childTnLst>
                                        <p:set>
                                          <p:cBhvr>
                                            <p:cTn id="26" dur="1" fill="hold">
                                              <p:stCondLst>
                                                <p:cond delay="0"/>
                                              </p:stCondLst>
                                            </p:cTn>
                                            <p:tgtEl>
                                              <p:spTgt spid="4"/>
                                            </p:tgtEl>
                                            <p:attrNameLst>
                                              <p:attrName>style.visibility</p:attrName>
                                            </p:attrNameLst>
                                          </p:cBhvr>
                                          <p:to>
                                            <p:strVal val="visible"/>
                                          </p:to>
                                        </p:set>
                                        <p:anim calcmode="lin" valueType="num" p14:bounceEnd="72000">
                                          <p:cBhvr additive="base">
                                            <p:cTn id="27"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4"/>
                                            </p:tgtEl>
                                            <p:attrNameLst>
                                              <p:attrName>ppt_y</p:attrName>
                                            </p:attrNameLst>
                                          </p:cBhvr>
                                          <p:tavLst>
                                            <p:tav tm="0">
                                              <p:val>
                                                <p:strVal val="1+#ppt_h/2"/>
                                              </p:val>
                                            </p:tav>
                                            <p:tav tm="100000">
                                              <p:val>
                                                <p:strVal val="#ppt_y"/>
                                              </p:val>
                                            </p:tav>
                                          </p:tavLst>
                                        </p:anim>
                                      </p:childTnLst>
                                    </p:cTn>
                                  </p:par>
                                  <p:par>
                                    <p:cTn id="29"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0" dur="2000" fill="hold"/>
                                            <p:tgtEl>
                                              <p:spTgt spid="15"/>
                                            </p:tgtEl>
                                            <p:attrNameLst>
                                              <p:attrName>ppt_x</p:attrName>
                                              <p:attrName>ppt_y</p:attrName>
                                            </p:attrNameLst>
                                          </p:cBhvr>
                                          <p:rCtr x="-6094" y="-7685"/>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1.66667E-6 -1.11111E-6 L 0.07278 -0.00509 C 0.08789 -0.00625 0.11081 -0.00671 0.13463 -0.00671 C 0.16185 -0.00671 0.18372 -0.00625 0.19883 -0.00509 L 0.27187 -1.11111E-6 " pathEditMode="relative" rAng="0" ptsTypes="AAAAA">
                                          <p:cBhvr>
                                            <p:cTn id="34" dur="2000" fill="hold"/>
                                            <p:tgtEl>
                                              <p:spTgt spid="5"/>
                                            </p:tgtEl>
                                            <p:attrNameLst>
                                              <p:attrName>ppt_x</p:attrName>
                                              <p:attrName>ppt_y</p:attrName>
                                            </p:attrNameLst>
                                          </p:cBhvr>
                                          <p:rCtr x="13594"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500" fill="hold"/>
                                            <p:tgtEl>
                                              <p:spTgt spid="3"/>
                                            </p:tgtEl>
                                            <p:attrNameLst>
                                              <p:attrName>ppt_x</p:attrName>
                                            </p:attrNameLst>
                                          </p:cBhvr>
                                          <p:tavLst>
                                            <p:tav tm="0">
                                              <p:val>
                                                <p:strVal val="0-#ppt_w/2"/>
                                              </p:val>
                                            </p:tav>
                                            <p:tav tm="100000">
                                              <p:val>
                                                <p:strVal val="#ppt_x"/>
                                              </p:val>
                                            </p:tav>
                                          </p:tavLst>
                                        </p:anim>
                                        <p:anim calcmode="lin" valueType="num">
                                          <p:cBhvr additive="base">
                                            <p:cTn id="24" dur="1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8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500" fill="hold"/>
                                            <p:tgtEl>
                                              <p:spTgt spid="4"/>
                                            </p:tgtEl>
                                            <p:attrNameLst>
                                              <p:attrName>ppt_x</p:attrName>
                                            </p:attrNameLst>
                                          </p:cBhvr>
                                          <p:tavLst>
                                            <p:tav tm="0">
                                              <p:val>
                                                <p:strVal val="0-#ppt_w/2"/>
                                              </p:val>
                                            </p:tav>
                                            <p:tav tm="100000">
                                              <p:val>
                                                <p:strVal val="#ppt_x"/>
                                              </p:val>
                                            </p:tav>
                                          </p:tavLst>
                                        </p:anim>
                                        <p:anim calcmode="lin" valueType="num">
                                          <p:cBhvr additive="base">
                                            <p:cTn id="28" dur="1500" fill="hold"/>
                                            <p:tgtEl>
                                              <p:spTgt spid="4"/>
                                            </p:tgtEl>
                                            <p:attrNameLst>
                                              <p:attrName>ppt_y</p:attrName>
                                            </p:attrNameLst>
                                          </p:cBhvr>
                                          <p:tavLst>
                                            <p:tav tm="0">
                                              <p:val>
                                                <p:strVal val="1+#ppt_h/2"/>
                                              </p:val>
                                            </p:tav>
                                            <p:tav tm="100000">
                                              <p:val>
                                                <p:strVal val="#ppt_y"/>
                                              </p:val>
                                            </p:tav>
                                          </p:tavLst>
                                        </p:anim>
                                      </p:childTnLst>
                                    </p:cTn>
                                  </p:par>
                                  <p:par>
                                    <p:cTn id="29"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0" dur="2000" fill="hold"/>
                                            <p:tgtEl>
                                              <p:spTgt spid="15"/>
                                            </p:tgtEl>
                                            <p:attrNameLst>
                                              <p:attrName>ppt_x</p:attrName>
                                              <p:attrName>ppt_y</p:attrName>
                                            </p:attrNameLst>
                                          </p:cBhvr>
                                          <p:rCtr x="-6094" y="-7685"/>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1.66667E-6 -1.11111E-6 L 0.07278 -0.00509 C 0.08789 -0.00625 0.11081 -0.00671 0.13463 -0.00671 C 0.16185 -0.00671 0.18372 -0.00625 0.19883 -0.00509 L 0.27187 -1.11111E-6 " pathEditMode="relative" rAng="0" ptsTypes="AAAAA">
                                          <p:cBhvr>
                                            <p:cTn id="34" dur="2000" fill="hold"/>
                                            <p:tgtEl>
                                              <p:spTgt spid="5"/>
                                            </p:tgtEl>
                                            <p:attrNameLst>
                                              <p:attrName>ppt_x</p:attrName>
                                              <p:attrName>ppt_y</p:attrName>
                                            </p:attrNameLst>
                                          </p:cBhvr>
                                          <p:rCtr x="13594"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OWER_USER_TAGS_ICONS" val="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
</p:tagLst>
</file>

<file path=ppt/tags/tag6.xml><?xml version="1.0" encoding="utf-8"?>
<p:tagLst xmlns:a="http://schemas.openxmlformats.org/drawingml/2006/main" xmlns:r="http://schemas.openxmlformats.org/officeDocument/2006/relationships" xmlns:p="http://schemas.openxmlformats.org/presentationml/2006/main">
  <p:tag name="POWER_USER_TAGS_ICONS" val="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
</p:tagLst>
</file>

<file path=ppt/tags/tag7.xml><?xml version="1.0" encoding="utf-8"?>
<p:tagLst xmlns:a="http://schemas.openxmlformats.org/drawingml/2006/main" xmlns:r="http://schemas.openxmlformats.org/officeDocument/2006/relationships" xmlns:p="http://schemas.openxmlformats.org/presentationml/2006/main">
  <p:tag name="POWER_USER_TAGS_ICONS" val="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fterhoursVTI">
  <a:themeElements>
    <a:clrScheme name="Afterhours">
      <a:dk1>
        <a:sysClr val="windowText" lastClr="000000"/>
      </a:dk1>
      <a:lt1>
        <a:srgbClr val="FFFFFF"/>
      </a:lt1>
      <a:dk2>
        <a:srgbClr val="2D3122"/>
      </a:dk2>
      <a:lt2>
        <a:srgbClr val="F3F2EE"/>
      </a:lt2>
      <a:accent1>
        <a:srgbClr val="31AEC4"/>
      </a:accent1>
      <a:accent2>
        <a:srgbClr val="3163BD"/>
      </a:accent2>
      <a:accent3>
        <a:srgbClr val="5E854F"/>
      </a:accent3>
      <a:accent4>
        <a:srgbClr val="34B66C"/>
      </a:accent4>
      <a:accent5>
        <a:srgbClr val="CD2929"/>
      </a:accent5>
      <a:accent6>
        <a:srgbClr val="6946C8"/>
      </a:accent6>
      <a:hlink>
        <a:srgbClr val="0678EA"/>
      </a:hlink>
      <a:folHlink>
        <a:srgbClr val="B65887"/>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1255</Words>
  <Application>Microsoft Office PowerPoint</Application>
  <PresentationFormat>Widescreen</PresentationFormat>
  <Paragraphs>205</Paragraphs>
  <Slides>33</Slides>
  <Notes>5</Notes>
  <HiddenSlides>0</HiddenSlides>
  <MMClips>10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33</vt:i4>
      </vt:variant>
    </vt:vector>
  </HeadingPairs>
  <TitlesOfParts>
    <vt:vector size="56" baseType="lpstr">
      <vt:lpstr>Algerian</vt:lpstr>
      <vt:lpstr>Anaheim</vt:lpstr>
      <vt:lpstr>Arial</vt:lpstr>
      <vt:lpstr>Calibri</vt:lpstr>
      <vt:lpstr>Calibri Light</vt:lpstr>
      <vt:lpstr>Consolas</vt:lpstr>
      <vt:lpstr>Franklin Gothic Heavy</vt:lpstr>
      <vt:lpstr>Londrina Solid</vt:lpstr>
      <vt:lpstr>Nunito Black</vt:lpstr>
      <vt:lpstr>Sigmar One</vt:lpstr>
      <vt:lpstr>Tahoma</vt:lpstr>
      <vt:lpstr>Times New Roman</vt:lpstr>
      <vt:lpstr>UTM Futura Extra</vt:lpstr>
      <vt:lpstr>UTM Guanine</vt:lpstr>
      <vt:lpstr>UTM Neo Sans Intel</vt:lpstr>
      <vt:lpstr>Verdana</vt:lpstr>
      <vt:lpstr>https://www.freeppt7.com</vt:lpstr>
      <vt:lpstr>1_Office Theme</vt:lpstr>
      <vt:lpstr>3_Office Theme</vt:lpstr>
      <vt:lpstr>AfterhoursVTI</vt:lpstr>
      <vt:lpstr>2_Office Theme</vt:lpstr>
      <vt:lpstr>Office 主题</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Anh</cp:lastModifiedBy>
  <cp:revision>9</cp:revision>
  <dcterms:created xsi:type="dcterms:W3CDTF">2023-11-13T02:18:27Z</dcterms:created>
  <dcterms:modified xsi:type="dcterms:W3CDTF">2024-03-07T16:50:57Z</dcterms:modified>
</cp:coreProperties>
</file>