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35"/>
  </p:notesMasterIdLst>
  <p:sldIdLst>
    <p:sldId id="268" r:id="rId5"/>
    <p:sldId id="335" r:id="rId6"/>
    <p:sldId id="4147" r:id="rId7"/>
    <p:sldId id="4174" r:id="rId8"/>
    <p:sldId id="4175" r:id="rId9"/>
    <p:sldId id="4176" r:id="rId10"/>
    <p:sldId id="4177" r:id="rId11"/>
    <p:sldId id="4178" r:id="rId12"/>
    <p:sldId id="273" r:id="rId13"/>
    <p:sldId id="4179" r:id="rId14"/>
    <p:sldId id="4180" r:id="rId15"/>
    <p:sldId id="4181" r:id="rId16"/>
    <p:sldId id="271" r:id="rId17"/>
    <p:sldId id="318" r:id="rId18"/>
    <p:sldId id="4182" r:id="rId19"/>
    <p:sldId id="278" r:id="rId20"/>
    <p:sldId id="315" r:id="rId21"/>
    <p:sldId id="256" r:id="rId22"/>
    <p:sldId id="4183" r:id="rId23"/>
    <p:sldId id="337" r:id="rId24"/>
    <p:sldId id="336" r:id="rId25"/>
    <p:sldId id="263" r:id="rId26"/>
    <p:sldId id="338" r:id="rId27"/>
    <p:sldId id="258" r:id="rId28"/>
    <p:sldId id="339" r:id="rId29"/>
    <p:sldId id="332" r:id="rId30"/>
    <p:sldId id="300" r:id="rId31"/>
    <p:sldId id="333" r:id="rId32"/>
    <p:sldId id="340" r:id="rId33"/>
    <p:sldId id="26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8F804D-8A17-4E5E-B073-F570C0B6FAC2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59AE4-065B-41D3-83F5-A4423684C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092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846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456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220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55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849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47C01-1437-0C1F-C7F7-63F8437BDF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90ECA0-0C52-B589-0EAF-6FD4842365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E4B86-58A8-799F-2427-EE69BF1EE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7994-66F0-4CAC-A9D9-0F4E6FE64246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2FFB5-E3C0-D0EF-B7CA-EBF8331D9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094209-9249-8C59-CE1E-C357F12A8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AC6DB-99F4-4476-88A0-3BB5BF223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3592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E3631-C01D-E484-D379-F2629B44E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922B9-D935-5F1B-A69A-3C17E48F5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F1592-0204-07E4-0048-739167297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7994-66F0-4CAC-A9D9-0F4E6FE64246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54420-7C57-F590-8C50-29B1E9F4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AE3B4-FE12-FC50-B68E-7B07B378A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AC6DB-99F4-4476-88A0-3BB5BF223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8048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B6D10-4111-74C0-1A2C-DE9971352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66A3F5-E45B-0488-53E7-04B6A0567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E534F-93B3-84BD-2F4D-57211C6B9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7994-66F0-4CAC-A9D9-0F4E6FE64246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51165-FF9F-0C33-5191-E58A1CBFD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DCEFC-F9FB-3F3E-2B1E-B2E230292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AC6DB-99F4-4476-88A0-3BB5BF223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37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94820-F6DA-D61A-604A-066AA4690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B3727-39D5-DD48-A446-0CBAE09D0A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A86BC3-B292-81B0-9AAC-6CC961541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8EED5D-6493-0EEB-2486-2EF25D7C4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7994-66F0-4CAC-A9D9-0F4E6FE64246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BCA33E-C908-372F-3D16-605672DF9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F2CAEA-6D58-6C38-60C2-004BECAEF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AC6DB-99F4-4476-88A0-3BB5BF223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41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DFCCE-3784-0133-197F-55B43DFD2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F57842-09BB-6EF8-F86F-4DB426049A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3938C9-9B69-9BD9-F9DE-265F6DB4F6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67098-37F5-218F-9EC3-236D9D1F29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A3C706-4D5F-7526-D599-7C3FCC4FED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C857A7-4F3E-3055-2FAE-0930D815A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7994-66F0-4CAC-A9D9-0F4E6FE64246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C1AF65-B68F-F1CE-0AEA-E93A8E49C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B26727-366A-934F-EB8B-BF105E5B2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AC6DB-99F4-4476-88A0-3BB5BF223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384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D8351-F88B-723A-6725-FBECA743E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89438E-32C5-6F6E-1AE2-1293EA1FA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7994-66F0-4CAC-A9D9-0F4E6FE64246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CDE8D1-33A4-DE39-D176-341BCD774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B88C5A-E02D-D2EE-AA57-8B08455CE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AC6DB-99F4-4476-88A0-3BB5BF223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5540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B69CE7-FD5B-E0FE-0370-D08882F13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7994-66F0-4CAC-A9D9-0F4E6FE64246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A4E852-9FFA-3514-412D-E45708516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2E0DB3-D399-E717-C737-AC5319EA3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AC6DB-99F4-4476-88A0-3BB5BF223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8559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2C1D7-334F-2CAD-33F5-0AFF2CBFE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77BDA-E250-3B29-75B2-DD6E71530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D79F3-15CD-554B-3372-A1226F7346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2F49CA-696D-0B88-2476-2369C3294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7994-66F0-4CAC-A9D9-0F4E6FE64246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BFB7F1-6C9B-5AC0-09FD-96F484B4C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84C4E3-4F61-21A8-44BD-53BC7A09F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AC6DB-99F4-4476-88A0-3BB5BF223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31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251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7D63E-E1ED-25B0-4A1C-7F3CEDCB9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FFADAD-DB09-45B9-58C8-AC4F22BABB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3335FD-61CB-03CE-913B-82B7F6FFE0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63DC3C-2248-CFC9-D73A-8B2B5272E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7994-66F0-4CAC-A9D9-0F4E6FE64246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5BC422-EEE8-2558-0BDD-A402DFB0C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B115B2-62DE-AB6D-3F1B-9B464477B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AC6DB-99F4-4476-88A0-3BB5BF223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921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3A33B-9474-9A67-E9BC-6C08ABA9D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1AA6A0-2FC2-12E2-26DA-21C9BBFDB6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D3D6C-4572-26D1-64AC-CF1C479E1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7994-66F0-4CAC-A9D9-0F4E6FE64246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E56125-C346-D9A1-113D-A3BC88365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CC8F3-5C43-81F2-95E0-4B989536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AC6DB-99F4-4476-88A0-3BB5BF223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4548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24426E-50C0-9CBC-73A0-8D5E7410A9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09D18D-BD89-F46E-47D0-51F6FB6B56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82A57-F3F2-F55B-D031-27D5F06A0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A7994-66F0-4CAC-A9D9-0F4E6FE64246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E769C7-6D7D-728E-8C03-24AF404B0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18DB1-A23A-B778-D8EE-6B944AC5B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AC6DB-99F4-4476-88A0-3BB5BF223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9589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D7368D-31D9-8101-473D-CD39E706F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96401" y="3378954"/>
            <a:ext cx="6394567" cy="3479046"/>
          </a:xfrm>
          <a:custGeom>
            <a:avLst/>
            <a:gdLst>
              <a:gd name="connsiteX0" fmla="*/ 5171297 w 6394567"/>
              <a:gd name="connsiteY0" fmla="*/ 284 h 3479046"/>
              <a:gd name="connsiteX1" fmla="*/ 6394290 w 6394567"/>
              <a:gd name="connsiteY1" fmla="*/ 430072 h 3479046"/>
              <a:gd name="connsiteX2" fmla="*/ 6394567 w 6394567"/>
              <a:gd name="connsiteY2" fmla="*/ 430316 h 3479046"/>
              <a:gd name="connsiteX3" fmla="*/ 6394567 w 6394567"/>
              <a:gd name="connsiteY3" fmla="*/ 3479046 h 3479046"/>
              <a:gd name="connsiteX4" fmla="*/ 0 w 6394567"/>
              <a:gd name="connsiteY4" fmla="*/ 3479046 h 3479046"/>
              <a:gd name="connsiteX5" fmla="*/ 3916974 w 6394567"/>
              <a:gd name="connsiteY5" fmla="*/ 405504 h 3479046"/>
              <a:gd name="connsiteX6" fmla="*/ 3959456 w 6394567"/>
              <a:gd name="connsiteY6" fmla="*/ 373857 h 3479046"/>
              <a:gd name="connsiteX7" fmla="*/ 5052215 w 6394567"/>
              <a:gd name="connsiteY7" fmla="*/ 1756 h 3479046"/>
              <a:gd name="connsiteX8" fmla="*/ 5171297 w 6394567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4567" h="3479046">
                <a:moveTo>
                  <a:pt x="5171297" y="284"/>
                </a:moveTo>
                <a:cubicBezTo>
                  <a:pt x="5607674" y="7531"/>
                  <a:pt x="6039042" y="153650"/>
                  <a:pt x="6394290" y="430072"/>
                </a:cubicBezTo>
                <a:lnTo>
                  <a:pt x="6394567" y="430316"/>
                </a:lnTo>
                <a:lnTo>
                  <a:pt x="6394567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39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F32C74-82F4-2A29-889B-EF23CEE6AA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1" y="1122363"/>
            <a:ext cx="6211185" cy="2305246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ACADD6-278F-604C-8A38-BBBAFC675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2" y="3549048"/>
            <a:ext cx="5029198" cy="1956278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3946B-3F5A-C916-B62B-8D5938EA8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6539F-2DB8-FCDA-C884-9C3CD29B8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AA7B3-5D3B-D493-8F6F-1FEBB8576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A7D2B1-EB85-02E4-7092-943E310AE1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8416" y="-536734"/>
            <a:ext cx="2380952" cy="23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9871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A4769-9A55-AF9B-4CE4-DFA07E711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45D9E-DBB4-B890-88D5-B4C03599E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15260-1C0B-A965-3114-D7C40D18B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AF4D1-0334-3F24-69B4-06C7BD742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BA76D-3B8B-429D-9B32-54D6A6297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005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9C414-4A2F-78AF-ED60-6130D4C563B3}"/>
              </a:ext>
            </a:extLst>
          </p:cNvPr>
          <p:cNvSpPr/>
          <p:nvPr/>
        </p:nvSpPr>
        <p:spPr>
          <a:xfrm>
            <a:off x="6284115" y="3378954"/>
            <a:ext cx="5907885" cy="3479046"/>
          </a:xfrm>
          <a:custGeom>
            <a:avLst/>
            <a:gdLst>
              <a:gd name="connsiteX0" fmla="*/ 5171297 w 5907885"/>
              <a:gd name="connsiteY0" fmla="*/ 284 h 3479046"/>
              <a:gd name="connsiteX1" fmla="*/ 5813217 w 5907885"/>
              <a:gd name="connsiteY1" fmla="*/ 114238 h 3479046"/>
              <a:gd name="connsiteX2" fmla="*/ 5907885 w 5907885"/>
              <a:gd name="connsiteY2" fmla="*/ 151524 h 3479046"/>
              <a:gd name="connsiteX3" fmla="*/ 5907885 w 5907885"/>
              <a:gd name="connsiteY3" fmla="*/ 3479046 h 3479046"/>
              <a:gd name="connsiteX4" fmla="*/ 0 w 5907885"/>
              <a:gd name="connsiteY4" fmla="*/ 3479046 h 3479046"/>
              <a:gd name="connsiteX5" fmla="*/ 3916974 w 5907885"/>
              <a:gd name="connsiteY5" fmla="*/ 405504 h 3479046"/>
              <a:gd name="connsiteX6" fmla="*/ 3959456 w 5907885"/>
              <a:gd name="connsiteY6" fmla="*/ 373857 h 3479046"/>
              <a:gd name="connsiteX7" fmla="*/ 5052215 w 5907885"/>
              <a:gd name="connsiteY7" fmla="*/ 1756 h 3479046"/>
              <a:gd name="connsiteX8" fmla="*/ 5171297 w 5907885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7885" h="3479046">
                <a:moveTo>
                  <a:pt x="5171297" y="284"/>
                </a:moveTo>
                <a:cubicBezTo>
                  <a:pt x="5389485" y="3908"/>
                  <a:pt x="5606422" y="42249"/>
                  <a:pt x="5813217" y="114238"/>
                </a:cubicBezTo>
                <a:lnTo>
                  <a:pt x="5907885" y="151524"/>
                </a:lnTo>
                <a:lnTo>
                  <a:pt x="5907885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23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3410AE4-7FC7-589E-B6D3-0DA7B5FC5CE3}"/>
              </a:ext>
            </a:extLst>
          </p:cNvPr>
          <p:cNvSpPr/>
          <p:nvPr/>
        </p:nvSpPr>
        <p:spPr>
          <a:xfrm flipH="1" flipV="1">
            <a:off x="0" y="0"/>
            <a:ext cx="2923855" cy="1479128"/>
          </a:xfrm>
          <a:custGeom>
            <a:avLst/>
            <a:gdLst>
              <a:gd name="connsiteX0" fmla="*/ 2923855 w 2923855"/>
              <a:gd name="connsiteY0" fmla="*/ 1479128 h 1479128"/>
              <a:gd name="connsiteX1" fmla="*/ 0 w 2923855"/>
              <a:gd name="connsiteY1" fmla="*/ 1479128 h 1479128"/>
              <a:gd name="connsiteX2" fmla="*/ 1368245 w 2923855"/>
              <a:gd name="connsiteY2" fmla="*/ 405504 h 1479128"/>
              <a:gd name="connsiteX3" fmla="*/ 1410727 w 2923855"/>
              <a:gd name="connsiteY3" fmla="*/ 373857 h 1479128"/>
              <a:gd name="connsiteX4" fmla="*/ 2503486 w 2923855"/>
              <a:gd name="connsiteY4" fmla="*/ 1756 h 1479128"/>
              <a:gd name="connsiteX5" fmla="*/ 2622568 w 2923855"/>
              <a:gd name="connsiteY5" fmla="*/ 284 h 1479128"/>
              <a:gd name="connsiteX6" fmla="*/ 2785835 w 2923855"/>
              <a:gd name="connsiteY6" fmla="*/ 9494 h 1479128"/>
              <a:gd name="connsiteX7" fmla="*/ 2923855 w 2923855"/>
              <a:gd name="connsiteY7" fmla="*/ 28352 h 147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23855" h="1479128">
                <a:moveTo>
                  <a:pt x="2923855" y="1479128"/>
                </a:moveTo>
                <a:lnTo>
                  <a:pt x="0" y="1479128"/>
                </a:lnTo>
                <a:lnTo>
                  <a:pt x="1368245" y="405504"/>
                </a:lnTo>
                <a:lnTo>
                  <a:pt x="1410727" y="373857"/>
                </a:lnTo>
                <a:cubicBezTo>
                  <a:pt x="1742357" y="139664"/>
                  <a:pt x="2122368" y="17528"/>
                  <a:pt x="2503486" y="1756"/>
                </a:cubicBezTo>
                <a:cubicBezTo>
                  <a:pt x="2543187" y="114"/>
                  <a:pt x="2582898" y="-375"/>
                  <a:pt x="2622568" y="284"/>
                </a:cubicBezTo>
                <a:cubicBezTo>
                  <a:pt x="2677115" y="1190"/>
                  <a:pt x="2731584" y="4266"/>
                  <a:pt x="2785835" y="9494"/>
                </a:cubicBezTo>
                <a:lnTo>
                  <a:pt x="2923855" y="28352"/>
                </a:lnTo>
                <a:close/>
              </a:path>
            </a:pathLst>
          </a:custGeom>
          <a:gradFill>
            <a:gsLst>
              <a:gs pos="33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381CBD-08D9-3C9A-7620-24F2D6404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709738"/>
            <a:ext cx="6455434" cy="2981274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5AE2B-1716-CEEC-73F8-E81F59192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4759252"/>
            <a:ext cx="5397260" cy="95574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F3052-6EE8-979F-04FB-1B8DF81F2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86285-161A-6869-27C2-0A159C234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ED64F-5DAB-238D-C34A-1DCCB1222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1315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484D0-7460-7B08-F1EE-96EABE402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936841"/>
            <a:ext cx="10092477" cy="953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0B7F9-8ECB-7079-A11E-51D3903E2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117341"/>
            <a:ext cx="4809482" cy="3760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E97161-CAF5-CA48-D814-7ACD43AB9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9795" y="2117341"/>
            <a:ext cx="4809482" cy="3760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BD680-4E7A-5155-3CAE-6BD44EE8B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6A152D-EFF2-B3AA-3F25-14E113673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BD6032-FD7A-BFFD-9BE5-48EDBEFBD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7991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47F4D-4855-340E-03F3-4860885EC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63283"/>
            <a:ext cx="10096500" cy="91600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B472-7426-C288-B5F6-0A1232DCE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1" y="1879287"/>
            <a:ext cx="4739628" cy="582117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2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194F9C-B6FA-97C3-F618-0CF956CB5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6801" y="2505075"/>
            <a:ext cx="4739628" cy="33896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F5665C-7910-AFA2-350F-42C06ED5AF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330" y="1879287"/>
            <a:ext cx="4762970" cy="582117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2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71352E-1DE0-F0CD-6F81-1D8FF59C2B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0330" y="2505075"/>
            <a:ext cx="4762970" cy="33896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38F7E4-7D9E-4736-3269-4F0C46996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8386CF-9A84-8D2A-BC47-C951DD994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80844D-FE1F-49E7-3BBD-527FB72EC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310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F691C-93A5-1364-00A9-A470C289F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357223"/>
            <a:ext cx="8886884" cy="1043078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E055BD-4154-B9D1-0B5B-B1E3A06B6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2A9E4A-03D1-7A8B-233D-014A3248F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2CEFC4-D276-DF45-F395-F5BD2EA70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4728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12C0AD-76F4-FCE4-2717-0A9AA4351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83BB66-3F41-7F1D-5108-B3F679A8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A6DA0-07AE-4BE4-B82F-7936D0E3E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884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69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BFB75-C953-0BD0-4E2E-717767426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70626"/>
            <a:ext cx="3705225" cy="1286774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1AA52-60F3-40F2-673B-5848F4253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75426"/>
            <a:ext cx="5980112" cy="476837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167E8-C561-5A72-AED3-442F66DDEE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DBFED3-7CB3-1B8B-9504-13A121CAD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56C9-19A0-4441-B1AF-B7AFBF642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8898EA-84CC-411C-0012-D31495369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7608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C1E10-1458-2553-05B4-313F7E26D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82128"/>
            <a:ext cx="3705225" cy="1275272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C0F677-F177-6DED-1920-685B9D9FF2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143000"/>
            <a:ext cx="5980112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D1CB1-2109-480E-8904-4077C94D6E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657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B0DB38-7CB9-2140-BC21-6D2E7DD0B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B448AD-3B1D-4B5E-CAB9-BB5FD2CDE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EEF53D-CF5A-87A2-E973-3B8CCDEBA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4685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50D2E-0561-F284-F89A-AAE3CD09A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36841"/>
            <a:ext cx="10239338" cy="9536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657C4C-16EC-2477-6332-830F53011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69848" y="2139696"/>
            <a:ext cx="10239338" cy="367768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940D3-6996-1C08-F1AF-87C354657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676C3-588F-B636-8CE0-AA2CBFBCE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EF8A9-EB1E-B344-A4B8-B58D06336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9219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EF3A28-33E4-2796-AE7A-1234569F5C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44950" y="1081177"/>
            <a:ext cx="2508849" cy="46338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D185FC-2BBB-E997-A5CD-F2C6CF6B7C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66800" y="1081177"/>
            <a:ext cx="7505700" cy="46338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14B3C-96CD-071C-C2AD-2C7E04F81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A2B04-F5E0-C5A3-C77D-6AE9A9E91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55BC2-C712-C4A4-50EC-E10D88344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430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5259" y="1660072"/>
            <a:ext cx="6066263" cy="114547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0517" y="3028208"/>
            <a:ext cx="4995746" cy="13656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2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8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5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1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75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3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00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5905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6787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757" y="3433949"/>
            <a:ext cx="6066263" cy="1061357"/>
          </a:xfrm>
        </p:spPr>
        <p:txBody>
          <a:bodyPr anchor="t"/>
          <a:lstStyle>
            <a:lvl1pPr algn="l">
              <a:defRPr sz="311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3757" y="2264972"/>
            <a:ext cx="6066263" cy="1168977"/>
          </a:xfrm>
        </p:spPr>
        <p:txBody>
          <a:bodyPr anchor="b"/>
          <a:lstStyle>
            <a:lvl1pPr marL="0" indent="0">
              <a:buNone/>
              <a:defRPr sz="1558">
                <a:solidFill>
                  <a:schemeClr val="tx1">
                    <a:tint val="75000"/>
                  </a:schemeClr>
                </a:solidFill>
              </a:defRPr>
            </a:lvl1pPr>
            <a:lvl2pPr marL="356250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2pPr>
            <a:lvl3pPr marL="712500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3pPr>
            <a:lvl4pPr marL="1068751" indent="0">
              <a:buNone/>
              <a:defRPr sz="1091">
                <a:solidFill>
                  <a:schemeClr val="tx1">
                    <a:tint val="75000"/>
                  </a:schemeClr>
                </a:solidFill>
              </a:defRPr>
            </a:lvl4pPr>
            <a:lvl5pPr marL="1425001" indent="0">
              <a:buNone/>
              <a:defRPr sz="1091">
                <a:solidFill>
                  <a:schemeClr val="tx1">
                    <a:tint val="75000"/>
                  </a:schemeClr>
                </a:solidFill>
              </a:defRPr>
            </a:lvl5pPr>
            <a:lvl6pPr marL="1781251" indent="0">
              <a:buNone/>
              <a:defRPr sz="1091">
                <a:solidFill>
                  <a:schemeClr val="tx1">
                    <a:tint val="75000"/>
                  </a:schemeClr>
                </a:solidFill>
              </a:defRPr>
            </a:lvl6pPr>
            <a:lvl7pPr marL="2137501" indent="0">
              <a:buNone/>
              <a:defRPr sz="1091">
                <a:solidFill>
                  <a:schemeClr val="tx1">
                    <a:tint val="75000"/>
                  </a:schemeClr>
                </a:solidFill>
              </a:defRPr>
            </a:lvl7pPr>
            <a:lvl8pPr marL="2493752" indent="0">
              <a:buNone/>
              <a:defRPr sz="1091">
                <a:solidFill>
                  <a:schemeClr val="tx1">
                    <a:tint val="75000"/>
                  </a:schemeClr>
                </a:solidFill>
              </a:defRPr>
            </a:lvl8pPr>
            <a:lvl9pPr marL="2850002" indent="0">
              <a:buNone/>
              <a:defRPr sz="10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9846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6839" y="1246910"/>
            <a:ext cx="3152078" cy="3526724"/>
          </a:xfrm>
        </p:spPr>
        <p:txBody>
          <a:bodyPr/>
          <a:lstStyle>
            <a:lvl1pPr>
              <a:defRPr sz="2182"/>
            </a:lvl1pPr>
            <a:lvl2pPr>
              <a:defRPr sz="1870"/>
            </a:lvl2pPr>
            <a:lvl3pPr>
              <a:defRPr sz="1558"/>
            </a:lvl3pPr>
            <a:lvl4pPr>
              <a:defRPr sz="1403"/>
            </a:lvl4pPr>
            <a:lvl5pPr>
              <a:defRPr sz="1403"/>
            </a:lvl5pPr>
            <a:lvl6pPr>
              <a:defRPr sz="1403"/>
            </a:lvl6pPr>
            <a:lvl7pPr>
              <a:defRPr sz="1403"/>
            </a:lvl7pPr>
            <a:lvl8pPr>
              <a:defRPr sz="1403"/>
            </a:lvl8pPr>
            <a:lvl9pPr>
              <a:defRPr sz="14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27863" y="1246910"/>
            <a:ext cx="3152078" cy="3526724"/>
          </a:xfrm>
        </p:spPr>
        <p:txBody>
          <a:bodyPr/>
          <a:lstStyle>
            <a:lvl1pPr>
              <a:defRPr sz="2182"/>
            </a:lvl1pPr>
            <a:lvl2pPr>
              <a:defRPr sz="1870"/>
            </a:lvl2pPr>
            <a:lvl3pPr>
              <a:defRPr sz="1558"/>
            </a:lvl3pPr>
            <a:lvl4pPr>
              <a:defRPr sz="1403"/>
            </a:lvl4pPr>
            <a:lvl5pPr>
              <a:defRPr sz="1403"/>
            </a:lvl5pPr>
            <a:lvl6pPr>
              <a:defRPr sz="1403"/>
            </a:lvl6pPr>
            <a:lvl7pPr>
              <a:defRPr sz="1403"/>
            </a:lvl7pPr>
            <a:lvl8pPr>
              <a:defRPr sz="1403"/>
            </a:lvl8pPr>
            <a:lvl9pPr>
              <a:defRPr sz="14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7476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6839" y="1196192"/>
            <a:ext cx="3153317" cy="498516"/>
          </a:xfrm>
        </p:spPr>
        <p:txBody>
          <a:bodyPr anchor="b"/>
          <a:lstStyle>
            <a:lvl1pPr marL="0" indent="0">
              <a:buNone/>
              <a:defRPr sz="1870" b="1"/>
            </a:lvl1pPr>
            <a:lvl2pPr marL="356250" indent="0">
              <a:buNone/>
              <a:defRPr sz="1558" b="1"/>
            </a:lvl2pPr>
            <a:lvl3pPr marL="712500" indent="0">
              <a:buNone/>
              <a:defRPr sz="1403" b="1"/>
            </a:lvl3pPr>
            <a:lvl4pPr marL="1068751" indent="0">
              <a:buNone/>
              <a:defRPr sz="1247" b="1"/>
            </a:lvl4pPr>
            <a:lvl5pPr marL="1425001" indent="0">
              <a:buNone/>
              <a:defRPr sz="1247" b="1"/>
            </a:lvl5pPr>
            <a:lvl6pPr marL="1781251" indent="0">
              <a:buNone/>
              <a:defRPr sz="1247" b="1"/>
            </a:lvl6pPr>
            <a:lvl7pPr marL="2137501" indent="0">
              <a:buNone/>
              <a:defRPr sz="1247" b="1"/>
            </a:lvl7pPr>
            <a:lvl8pPr marL="2493752" indent="0">
              <a:buNone/>
              <a:defRPr sz="1247" b="1"/>
            </a:lvl8pPr>
            <a:lvl9pPr marL="2850002" indent="0">
              <a:buNone/>
              <a:defRPr sz="124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6839" y="1694708"/>
            <a:ext cx="3153317" cy="3078926"/>
          </a:xfrm>
        </p:spPr>
        <p:txBody>
          <a:bodyPr/>
          <a:lstStyle>
            <a:lvl1pPr>
              <a:defRPr sz="1870"/>
            </a:lvl1pPr>
            <a:lvl2pPr>
              <a:defRPr sz="1558"/>
            </a:lvl2pPr>
            <a:lvl3pPr>
              <a:defRPr sz="1403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25386" y="1196192"/>
            <a:ext cx="3154556" cy="498516"/>
          </a:xfrm>
        </p:spPr>
        <p:txBody>
          <a:bodyPr anchor="b"/>
          <a:lstStyle>
            <a:lvl1pPr marL="0" indent="0">
              <a:buNone/>
              <a:defRPr sz="1870" b="1"/>
            </a:lvl1pPr>
            <a:lvl2pPr marL="356250" indent="0">
              <a:buNone/>
              <a:defRPr sz="1558" b="1"/>
            </a:lvl2pPr>
            <a:lvl3pPr marL="712500" indent="0">
              <a:buNone/>
              <a:defRPr sz="1403" b="1"/>
            </a:lvl3pPr>
            <a:lvl4pPr marL="1068751" indent="0">
              <a:buNone/>
              <a:defRPr sz="1247" b="1"/>
            </a:lvl4pPr>
            <a:lvl5pPr marL="1425001" indent="0">
              <a:buNone/>
              <a:defRPr sz="1247" b="1"/>
            </a:lvl5pPr>
            <a:lvl6pPr marL="1781251" indent="0">
              <a:buNone/>
              <a:defRPr sz="1247" b="1"/>
            </a:lvl6pPr>
            <a:lvl7pPr marL="2137501" indent="0">
              <a:buNone/>
              <a:defRPr sz="1247" b="1"/>
            </a:lvl7pPr>
            <a:lvl8pPr marL="2493752" indent="0">
              <a:buNone/>
              <a:defRPr sz="1247" b="1"/>
            </a:lvl8pPr>
            <a:lvl9pPr marL="2850002" indent="0">
              <a:buNone/>
              <a:defRPr sz="124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625386" y="1694708"/>
            <a:ext cx="3154556" cy="3078926"/>
          </a:xfrm>
        </p:spPr>
        <p:txBody>
          <a:bodyPr/>
          <a:lstStyle>
            <a:lvl1pPr>
              <a:defRPr sz="1870"/>
            </a:lvl1pPr>
            <a:lvl2pPr>
              <a:defRPr sz="1558"/>
            </a:lvl2pPr>
            <a:lvl3pPr>
              <a:defRPr sz="1403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3183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641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33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6153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839" y="212766"/>
            <a:ext cx="2347952" cy="905494"/>
          </a:xfrm>
        </p:spPr>
        <p:txBody>
          <a:bodyPr anchor="b"/>
          <a:lstStyle>
            <a:lvl1pPr algn="l">
              <a:defRPr sz="155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0283" y="212767"/>
            <a:ext cx="3989659" cy="4560867"/>
          </a:xfrm>
        </p:spPr>
        <p:txBody>
          <a:bodyPr/>
          <a:lstStyle>
            <a:lvl1pPr>
              <a:defRPr sz="2493"/>
            </a:lvl1pPr>
            <a:lvl2pPr>
              <a:defRPr sz="2182"/>
            </a:lvl2pPr>
            <a:lvl3pPr>
              <a:defRPr sz="1870"/>
            </a:lvl3pPr>
            <a:lvl4pPr>
              <a:defRPr sz="1558"/>
            </a:lvl4pPr>
            <a:lvl5pPr>
              <a:defRPr sz="1558"/>
            </a:lvl5pPr>
            <a:lvl6pPr>
              <a:defRPr sz="1558"/>
            </a:lvl6pPr>
            <a:lvl7pPr>
              <a:defRPr sz="1558"/>
            </a:lvl7pPr>
            <a:lvl8pPr>
              <a:defRPr sz="1558"/>
            </a:lvl8pPr>
            <a:lvl9pPr>
              <a:defRPr sz="155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6839" y="1118260"/>
            <a:ext cx="2347952" cy="3655374"/>
          </a:xfrm>
        </p:spPr>
        <p:txBody>
          <a:bodyPr/>
          <a:lstStyle>
            <a:lvl1pPr marL="0" indent="0">
              <a:buNone/>
              <a:defRPr sz="1091"/>
            </a:lvl1pPr>
            <a:lvl2pPr marL="356250" indent="0">
              <a:buNone/>
              <a:defRPr sz="935"/>
            </a:lvl2pPr>
            <a:lvl3pPr marL="712500" indent="0">
              <a:buNone/>
              <a:defRPr sz="779"/>
            </a:lvl3pPr>
            <a:lvl4pPr marL="1068751" indent="0">
              <a:buNone/>
              <a:defRPr sz="701"/>
            </a:lvl4pPr>
            <a:lvl5pPr marL="1425001" indent="0">
              <a:buNone/>
              <a:defRPr sz="701"/>
            </a:lvl5pPr>
            <a:lvl6pPr marL="1781251" indent="0">
              <a:buNone/>
              <a:defRPr sz="701"/>
            </a:lvl6pPr>
            <a:lvl7pPr marL="2137501" indent="0">
              <a:buNone/>
              <a:defRPr sz="701"/>
            </a:lvl7pPr>
            <a:lvl8pPr marL="2493752" indent="0">
              <a:buNone/>
              <a:defRPr sz="701"/>
            </a:lvl8pPr>
            <a:lvl9pPr marL="2850002" indent="0">
              <a:buNone/>
              <a:defRPr sz="7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846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8859" y="3740727"/>
            <a:ext cx="4282068" cy="441614"/>
          </a:xfrm>
        </p:spPr>
        <p:txBody>
          <a:bodyPr anchor="b"/>
          <a:lstStyle>
            <a:lvl1pPr algn="l">
              <a:defRPr sz="155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98859" y="477487"/>
            <a:ext cx="4282068" cy="3206338"/>
          </a:xfrm>
        </p:spPr>
        <p:txBody>
          <a:bodyPr/>
          <a:lstStyle>
            <a:lvl1pPr marL="0" indent="0">
              <a:buNone/>
              <a:defRPr sz="2493"/>
            </a:lvl1pPr>
            <a:lvl2pPr marL="356250" indent="0">
              <a:buNone/>
              <a:defRPr sz="2182"/>
            </a:lvl2pPr>
            <a:lvl3pPr marL="712500" indent="0">
              <a:buNone/>
              <a:defRPr sz="1870"/>
            </a:lvl3pPr>
            <a:lvl4pPr marL="1068751" indent="0">
              <a:buNone/>
              <a:defRPr sz="1558"/>
            </a:lvl4pPr>
            <a:lvl5pPr marL="1425001" indent="0">
              <a:buNone/>
              <a:defRPr sz="1558"/>
            </a:lvl5pPr>
            <a:lvl6pPr marL="1781251" indent="0">
              <a:buNone/>
              <a:defRPr sz="1558"/>
            </a:lvl6pPr>
            <a:lvl7pPr marL="2137501" indent="0">
              <a:buNone/>
              <a:defRPr sz="1558"/>
            </a:lvl7pPr>
            <a:lvl8pPr marL="2493752" indent="0">
              <a:buNone/>
              <a:defRPr sz="1558"/>
            </a:lvl8pPr>
            <a:lvl9pPr marL="2850002" indent="0">
              <a:buNone/>
              <a:defRPr sz="155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98859" y="4182341"/>
            <a:ext cx="4282068" cy="627165"/>
          </a:xfrm>
        </p:spPr>
        <p:txBody>
          <a:bodyPr/>
          <a:lstStyle>
            <a:lvl1pPr marL="0" indent="0">
              <a:buNone/>
              <a:defRPr sz="1091"/>
            </a:lvl1pPr>
            <a:lvl2pPr marL="356250" indent="0">
              <a:buNone/>
              <a:defRPr sz="935"/>
            </a:lvl2pPr>
            <a:lvl3pPr marL="712500" indent="0">
              <a:buNone/>
              <a:defRPr sz="779"/>
            </a:lvl3pPr>
            <a:lvl4pPr marL="1068751" indent="0">
              <a:buNone/>
              <a:defRPr sz="701"/>
            </a:lvl4pPr>
            <a:lvl5pPr marL="1425001" indent="0">
              <a:buNone/>
              <a:defRPr sz="701"/>
            </a:lvl5pPr>
            <a:lvl6pPr marL="1781251" indent="0">
              <a:buNone/>
              <a:defRPr sz="701"/>
            </a:lvl6pPr>
            <a:lvl7pPr marL="2137501" indent="0">
              <a:buNone/>
              <a:defRPr sz="701"/>
            </a:lvl7pPr>
            <a:lvl8pPr marL="2493752" indent="0">
              <a:buNone/>
              <a:defRPr sz="701"/>
            </a:lvl8pPr>
            <a:lvl9pPr marL="2850002" indent="0">
              <a:buNone/>
              <a:defRPr sz="7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8211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375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174166" y="214004"/>
            <a:ext cx="1605776" cy="45596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6839" y="214004"/>
            <a:ext cx="4698380" cy="45596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163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314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39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80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386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96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4BDB071-5CDC-491D-8D65-A787FDDDD51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350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3180A3-B49E-8F84-0E56-2B9A523FF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B7D27B-D8E1-93BA-92B8-B043E818E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43D47-BC76-9ABF-ED79-71FAE4B673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A7994-66F0-4CAC-A9D9-0F4E6FE64246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3E264-8773-A1FE-A2EB-DF543FD4A8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AB8F5-F949-98B3-57B3-E5D6C5AA67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AC6DB-99F4-4476-88A0-3BB5BF223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8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1F4A25-A386-9574-775C-E5E5F9FC3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36841"/>
            <a:ext cx="8886884" cy="953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7885F-2B7B-74DB-9996-E0ACEBC9D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2139696"/>
            <a:ext cx="8883836" cy="3677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4F519-BA47-2B81-CC1C-7E1F119EC6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7379" y="4629744"/>
            <a:ext cx="2653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E351CED-465B-40B5-ADCE-957C918F227B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52D7B-C352-1630-4C3D-7D5983C04D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2" y="6318446"/>
            <a:ext cx="27431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E04F0-DF9B-480B-CC46-BAE7A81FB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18446"/>
            <a:ext cx="6156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/>
                </a:solidFill>
              </a:defRPr>
            </a:lvl1pPr>
          </a:lstStyle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619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6839" y="214004"/>
            <a:ext cx="6423102" cy="890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6839" y="1246910"/>
            <a:ext cx="6423102" cy="3526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6839" y="4953000"/>
            <a:ext cx="1665249" cy="2845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4953000"/>
            <a:ext cx="2259980" cy="2845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14693" y="4953000"/>
            <a:ext cx="1665249" cy="2845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5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712500" rtl="0" eaLnBrk="1" latinLnBrk="0" hangingPunct="1">
        <a:spcBef>
          <a:spcPct val="0"/>
        </a:spcBef>
        <a:buNone/>
        <a:defRPr sz="342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188" indent="-267188" algn="l" defTabSz="712500" rtl="0" eaLnBrk="1" latinLnBrk="0" hangingPunct="1">
        <a:spcBef>
          <a:spcPct val="20000"/>
        </a:spcBef>
        <a:buFont typeface="Arial" pitchFamily="34" charset="0"/>
        <a:buChar char="•"/>
        <a:defRPr sz="2493" kern="1200">
          <a:solidFill>
            <a:schemeClr val="tx1"/>
          </a:solidFill>
          <a:latin typeface="+mn-lt"/>
          <a:ea typeface="+mn-ea"/>
          <a:cs typeface="+mn-cs"/>
        </a:defRPr>
      </a:lvl1pPr>
      <a:lvl2pPr marL="578907" indent="-222656" algn="l" defTabSz="712500" rtl="0" eaLnBrk="1" latinLnBrk="0" hangingPunct="1">
        <a:spcBef>
          <a:spcPct val="20000"/>
        </a:spcBef>
        <a:buFont typeface="Arial" pitchFamily="34" charset="0"/>
        <a:buChar char="–"/>
        <a:defRPr sz="2182" kern="1200">
          <a:solidFill>
            <a:schemeClr val="tx1"/>
          </a:solidFill>
          <a:latin typeface="+mn-lt"/>
          <a:ea typeface="+mn-ea"/>
          <a:cs typeface="+mn-cs"/>
        </a:defRPr>
      </a:lvl2pPr>
      <a:lvl3pPr marL="890626" indent="-178125" algn="l" defTabSz="712500" rtl="0" eaLnBrk="1" latinLnBrk="0" hangingPunct="1">
        <a:spcBef>
          <a:spcPct val="20000"/>
        </a:spcBef>
        <a:buFont typeface="Arial" pitchFamily="34" charset="0"/>
        <a:buChar char="•"/>
        <a:defRPr sz="1870" kern="1200">
          <a:solidFill>
            <a:schemeClr val="tx1"/>
          </a:solidFill>
          <a:latin typeface="+mn-lt"/>
          <a:ea typeface="+mn-ea"/>
          <a:cs typeface="+mn-cs"/>
        </a:defRPr>
      </a:lvl3pPr>
      <a:lvl4pPr marL="1246876" indent="-178125" algn="l" defTabSz="712500" rtl="0" eaLnBrk="1" latinLnBrk="0" hangingPunct="1">
        <a:spcBef>
          <a:spcPct val="20000"/>
        </a:spcBef>
        <a:buFont typeface="Arial" pitchFamily="34" charset="0"/>
        <a:buChar char="–"/>
        <a:defRPr sz="1558" kern="1200">
          <a:solidFill>
            <a:schemeClr val="tx1"/>
          </a:solidFill>
          <a:latin typeface="+mn-lt"/>
          <a:ea typeface="+mn-ea"/>
          <a:cs typeface="+mn-cs"/>
        </a:defRPr>
      </a:lvl4pPr>
      <a:lvl5pPr marL="1603126" indent="-178125" algn="l" defTabSz="712500" rtl="0" eaLnBrk="1" latinLnBrk="0" hangingPunct="1">
        <a:spcBef>
          <a:spcPct val="20000"/>
        </a:spcBef>
        <a:buFont typeface="Arial" pitchFamily="34" charset="0"/>
        <a:buChar char="»"/>
        <a:defRPr sz="1558" kern="1200">
          <a:solidFill>
            <a:schemeClr val="tx1"/>
          </a:solidFill>
          <a:latin typeface="+mn-lt"/>
          <a:ea typeface="+mn-ea"/>
          <a:cs typeface="+mn-cs"/>
        </a:defRPr>
      </a:lvl5pPr>
      <a:lvl6pPr marL="1959376" indent="-178125" algn="l" defTabSz="712500" rtl="0" eaLnBrk="1" latinLnBrk="0" hangingPunct="1">
        <a:spcBef>
          <a:spcPct val="20000"/>
        </a:spcBef>
        <a:buFont typeface="Arial" pitchFamily="34" charset="0"/>
        <a:buChar char="•"/>
        <a:defRPr sz="1558" kern="1200">
          <a:solidFill>
            <a:schemeClr val="tx1"/>
          </a:solidFill>
          <a:latin typeface="+mn-lt"/>
          <a:ea typeface="+mn-ea"/>
          <a:cs typeface="+mn-cs"/>
        </a:defRPr>
      </a:lvl6pPr>
      <a:lvl7pPr marL="2315627" indent="-178125" algn="l" defTabSz="712500" rtl="0" eaLnBrk="1" latinLnBrk="0" hangingPunct="1">
        <a:spcBef>
          <a:spcPct val="20000"/>
        </a:spcBef>
        <a:buFont typeface="Arial" pitchFamily="34" charset="0"/>
        <a:buChar char="•"/>
        <a:defRPr sz="1558" kern="1200">
          <a:solidFill>
            <a:schemeClr val="tx1"/>
          </a:solidFill>
          <a:latin typeface="+mn-lt"/>
          <a:ea typeface="+mn-ea"/>
          <a:cs typeface="+mn-cs"/>
        </a:defRPr>
      </a:lvl7pPr>
      <a:lvl8pPr marL="2671877" indent="-178125" algn="l" defTabSz="712500" rtl="0" eaLnBrk="1" latinLnBrk="0" hangingPunct="1">
        <a:spcBef>
          <a:spcPct val="20000"/>
        </a:spcBef>
        <a:buFont typeface="Arial" pitchFamily="34" charset="0"/>
        <a:buChar char="•"/>
        <a:defRPr sz="1558" kern="1200">
          <a:solidFill>
            <a:schemeClr val="tx1"/>
          </a:solidFill>
          <a:latin typeface="+mn-lt"/>
          <a:ea typeface="+mn-ea"/>
          <a:cs typeface="+mn-cs"/>
        </a:defRPr>
      </a:lvl8pPr>
      <a:lvl9pPr marL="3028127" indent="-178125" algn="l" defTabSz="712500" rtl="0" eaLnBrk="1" latinLnBrk="0" hangingPunct="1">
        <a:spcBef>
          <a:spcPct val="20000"/>
        </a:spcBef>
        <a:buFont typeface="Arial" pitchFamily="34" charset="0"/>
        <a:buChar char="•"/>
        <a:defRPr sz="15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2500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1pPr>
      <a:lvl2pPr marL="356250" algn="l" defTabSz="712500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2pPr>
      <a:lvl3pPr marL="712500" algn="l" defTabSz="712500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3pPr>
      <a:lvl4pPr marL="1068751" algn="l" defTabSz="712500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4pPr>
      <a:lvl5pPr marL="1425001" algn="l" defTabSz="712500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5pPr>
      <a:lvl6pPr marL="1781251" algn="l" defTabSz="712500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6pPr>
      <a:lvl7pPr marL="2137501" algn="l" defTabSz="712500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7pPr>
      <a:lvl8pPr marL="2493752" algn="l" defTabSz="712500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8pPr>
      <a:lvl9pPr marL="2850002" algn="l" defTabSz="712500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microsoft.com/office/2007/relationships/hdphoto" Target="../media/hdphoto3.wdp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3.xml"/><Relationship Id="rId7" Type="http://schemas.microsoft.com/office/2007/relationships/hdphoto" Target="../media/hdphoto3.wdp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9.png"/><Relationship Id="rId5" Type="http://schemas.openxmlformats.org/officeDocument/2006/relationships/image" Target="../media/image20.png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6.xml"/><Relationship Id="rId7" Type="http://schemas.microsoft.com/office/2007/relationships/hdphoto" Target="../media/hdphoto3.wdp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9.png"/><Relationship Id="rId5" Type="http://schemas.openxmlformats.org/officeDocument/2006/relationships/image" Target="../media/image20.png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9.png"/><Relationship Id="rId3" Type="http://schemas.openxmlformats.org/officeDocument/2006/relationships/tags" Target="../tags/tag9.xml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0.pn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4" Type="http://schemas.openxmlformats.org/officeDocument/2006/relationships/tags" Target="../tags/tag10.xml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4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image" Target="../media/image19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56.jpeg"/><Relationship Id="rId7" Type="http://schemas.openxmlformats.org/officeDocument/2006/relationships/image" Target="../media/image6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sv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svg"/><Relationship Id="rId4" Type="http://schemas.openxmlformats.org/officeDocument/2006/relationships/image" Target="../media/image17.png"/><Relationship Id="rId9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56.jpeg"/><Relationship Id="rId7" Type="http://schemas.openxmlformats.org/officeDocument/2006/relationships/image" Target="../media/image7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17.png"/><Relationship Id="rId4" Type="http://schemas.openxmlformats.org/officeDocument/2006/relationships/image" Target="../media/image23.png"/><Relationship Id="rId9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3.png"/><Relationship Id="rId5" Type="http://schemas.microsoft.com/office/2007/relationships/media" Target="../media/media3.mp4"/><Relationship Id="rId10" Type="http://schemas.openxmlformats.org/officeDocument/2006/relationships/image" Target="../media/image2.jpeg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3.png"/><Relationship Id="rId5" Type="http://schemas.microsoft.com/office/2007/relationships/media" Target="../media/media3.mp4"/><Relationship Id="rId10" Type="http://schemas.openxmlformats.org/officeDocument/2006/relationships/image" Target="../media/image2.jpeg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3.png"/><Relationship Id="rId5" Type="http://schemas.microsoft.com/office/2007/relationships/media" Target="../media/media3.mp4"/><Relationship Id="rId10" Type="http://schemas.openxmlformats.org/officeDocument/2006/relationships/image" Target="../media/image2.jpeg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bstract design of flower petals in pastel">
            <a:extLst>
              <a:ext uri="{FF2B5EF4-FFF2-40B4-BE49-F238E27FC236}">
                <a16:creationId xmlns:a16="http://schemas.microsoft.com/office/drawing/2014/main" id="{3E0B3119-0ABA-5367-5D64-E1E9DF6CAE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C4588049-CDD6-C41E-4F42-37744E52E4C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45" y="210875"/>
            <a:ext cx="11203732" cy="6535158"/>
          </a:xfrm>
          <a:prstGeom prst="rect">
            <a:avLst/>
          </a:prstGeom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11811068-D6BB-EA93-82FC-F49439711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446" y="759872"/>
            <a:ext cx="9563878" cy="134410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39F6246-D1E1-F8A8-CF25-5882453904D4}"/>
              </a:ext>
            </a:extLst>
          </p:cNvPr>
          <p:cNvGrpSpPr/>
          <p:nvPr/>
        </p:nvGrpSpPr>
        <p:grpSpPr>
          <a:xfrm>
            <a:off x="4260409" y="2274616"/>
            <a:ext cx="4343078" cy="1752902"/>
            <a:chOff x="1510302" y="866455"/>
            <a:chExt cx="8783360" cy="396003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67A66F3-4174-66FE-AF55-51E9842A2B06}"/>
                </a:ext>
              </a:extLst>
            </p:cNvPr>
            <p:cNvSpPr/>
            <p:nvPr/>
          </p:nvSpPr>
          <p:spPr>
            <a:xfrm>
              <a:off x="1510302" y="1080259"/>
              <a:ext cx="8783360" cy="3686950"/>
            </a:xfrm>
            <a:custGeom>
              <a:avLst/>
              <a:gdLst>
                <a:gd name="connsiteX0" fmla="*/ 0 w 8649796"/>
                <a:gd name="connsiteY0" fmla="*/ 599092 h 3594483"/>
                <a:gd name="connsiteX1" fmla="*/ 599092 w 8649796"/>
                <a:gd name="connsiteY1" fmla="*/ 0 h 3594483"/>
                <a:gd name="connsiteX2" fmla="*/ 8050704 w 8649796"/>
                <a:gd name="connsiteY2" fmla="*/ 0 h 3594483"/>
                <a:gd name="connsiteX3" fmla="*/ 8649796 w 8649796"/>
                <a:gd name="connsiteY3" fmla="*/ 599092 h 3594483"/>
                <a:gd name="connsiteX4" fmla="*/ 8649796 w 8649796"/>
                <a:gd name="connsiteY4" fmla="*/ 2995391 h 3594483"/>
                <a:gd name="connsiteX5" fmla="*/ 8050704 w 8649796"/>
                <a:gd name="connsiteY5" fmla="*/ 3594483 h 3594483"/>
                <a:gd name="connsiteX6" fmla="*/ 599092 w 8649796"/>
                <a:gd name="connsiteY6" fmla="*/ 3594483 h 3594483"/>
                <a:gd name="connsiteX7" fmla="*/ 0 w 8649796"/>
                <a:gd name="connsiteY7" fmla="*/ 2995391 h 3594483"/>
                <a:gd name="connsiteX8" fmla="*/ 0 w 8649796"/>
                <a:gd name="connsiteY8" fmla="*/ 599092 h 3594483"/>
                <a:gd name="connsiteX0" fmla="*/ 0 w 8649796"/>
                <a:gd name="connsiteY0" fmla="*/ 599092 h 3594483"/>
                <a:gd name="connsiteX1" fmla="*/ 629914 w 8649796"/>
                <a:gd name="connsiteY1" fmla="*/ 51371 h 3594483"/>
                <a:gd name="connsiteX2" fmla="*/ 8050704 w 8649796"/>
                <a:gd name="connsiteY2" fmla="*/ 0 h 3594483"/>
                <a:gd name="connsiteX3" fmla="*/ 8649796 w 8649796"/>
                <a:gd name="connsiteY3" fmla="*/ 599092 h 3594483"/>
                <a:gd name="connsiteX4" fmla="*/ 8649796 w 8649796"/>
                <a:gd name="connsiteY4" fmla="*/ 2995391 h 3594483"/>
                <a:gd name="connsiteX5" fmla="*/ 8050704 w 8649796"/>
                <a:gd name="connsiteY5" fmla="*/ 3594483 h 3594483"/>
                <a:gd name="connsiteX6" fmla="*/ 599092 w 8649796"/>
                <a:gd name="connsiteY6" fmla="*/ 3594483 h 3594483"/>
                <a:gd name="connsiteX7" fmla="*/ 0 w 8649796"/>
                <a:gd name="connsiteY7" fmla="*/ 2995391 h 3594483"/>
                <a:gd name="connsiteX8" fmla="*/ 0 w 8649796"/>
                <a:gd name="connsiteY8" fmla="*/ 599092 h 3594483"/>
                <a:gd name="connsiteX0" fmla="*/ 0 w 8783360"/>
                <a:gd name="connsiteY0" fmla="*/ 444980 h 3594483"/>
                <a:gd name="connsiteX1" fmla="*/ 763478 w 8783360"/>
                <a:gd name="connsiteY1" fmla="*/ 51371 h 3594483"/>
                <a:gd name="connsiteX2" fmla="*/ 8184268 w 8783360"/>
                <a:gd name="connsiteY2" fmla="*/ 0 h 3594483"/>
                <a:gd name="connsiteX3" fmla="*/ 8783360 w 8783360"/>
                <a:gd name="connsiteY3" fmla="*/ 599092 h 3594483"/>
                <a:gd name="connsiteX4" fmla="*/ 8783360 w 8783360"/>
                <a:gd name="connsiteY4" fmla="*/ 2995391 h 3594483"/>
                <a:gd name="connsiteX5" fmla="*/ 8184268 w 8783360"/>
                <a:gd name="connsiteY5" fmla="*/ 3594483 h 3594483"/>
                <a:gd name="connsiteX6" fmla="*/ 732656 w 8783360"/>
                <a:gd name="connsiteY6" fmla="*/ 3594483 h 3594483"/>
                <a:gd name="connsiteX7" fmla="*/ 133564 w 8783360"/>
                <a:gd name="connsiteY7" fmla="*/ 2995391 h 3594483"/>
                <a:gd name="connsiteX8" fmla="*/ 0 w 8783360"/>
                <a:gd name="connsiteY8" fmla="*/ 444980 h 3594483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783360 w 8783360"/>
                <a:gd name="connsiteY3" fmla="*/ 69155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629247 w 8783360"/>
                <a:gd name="connsiteY3" fmla="*/ 74292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  <a:gd name="connsiteX0" fmla="*/ 0 w 8783360"/>
                <a:gd name="connsiteY0" fmla="*/ 537447 h 3686950"/>
                <a:gd name="connsiteX1" fmla="*/ 763478 w 8783360"/>
                <a:gd name="connsiteY1" fmla="*/ 143838 h 3686950"/>
                <a:gd name="connsiteX2" fmla="*/ 8122623 w 8783360"/>
                <a:gd name="connsiteY2" fmla="*/ 0 h 3686950"/>
                <a:gd name="connsiteX3" fmla="*/ 8629247 w 8783360"/>
                <a:gd name="connsiteY3" fmla="*/ 742929 h 3686950"/>
                <a:gd name="connsiteX4" fmla="*/ 8783360 w 8783360"/>
                <a:gd name="connsiteY4" fmla="*/ 3087858 h 3686950"/>
                <a:gd name="connsiteX5" fmla="*/ 8184268 w 8783360"/>
                <a:gd name="connsiteY5" fmla="*/ 3686950 h 3686950"/>
                <a:gd name="connsiteX6" fmla="*/ 732656 w 8783360"/>
                <a:gd name="connsiteY6" fmla="*/ 3686950 h 3686950"/>
                <a:gd name="connsiteX7" fmla="*/ 133564 w 8783360"/>
                <a:gd name="connsiteY7" fmla="*/ 3087858 h 3686950"/>
                <a:gd name="connsiteX8" fmla="*/ 0 w 8783360"/>
                <a:gd name="connsiteY8" fmla="*/ 537447 h 368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83360" h="3686950">
                  <a:moveTo>
                    <a:pt x="0" y="537447"/>
                  </a:moveTo>
                  <a:cubicBezTo>
                    <a:pt x="0" y="206578"/>
                    <a:pt x="432609" y="143838"/>
                    <a:pt x="763478" y="143838"/>
                  </a:cubicBezTo>
                  <a:lnTo>
                    <a:pt x="8122623" y="0"/>
                  </a:lnTo>
                  <a:cubicBezTo>
                    <a:pt x="8453492" y="0"/>
                    <a:pt x="8629247" y="412060"/>
                    <a:pt x="8629247" y="742929"/>
                  </a:cubicBezTo>
                  <a:cubicBezTo>
                    <a:pt x="8773085" y="1462927"/>
                    <a:pt x="8731989" y="2306215"/>
                    <a:pt x="8783360" y="3087858"/>
                  </a:cubicBezTo>
                  <a:cubicBezTo>
                    <a:pt x="8783360" y="3418727"/>
                    <a:pt x="8515137" y="3686950"/>
                    <a:pt x="8184268" y="3686950"/>
                  </a:cubicBezTo>
                  <a:lnTo>
                    <a:pt x="732656" y="3686950"/>
                  </a:lnTo>
                  <a:cubicBezTo>
                    <a:pt x="401787" y="3686950"/>
                    <a:pt x="133564" y="3418727"/>
                    <a:pt x="133564" y="3087858"/>
                  </a:cubicBezTo>
                  <a:lnTo>
                    <a:pt x="0" y="537447"/>
                  </a:lnTo>
                  <a:close/>
                </a:path>
              </a:pathLst>
            </a:custGeom>
            <a:solidFill>
              <a:schemeClr val="accent4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: Rounded Corners 12">
              <a:extLst>
                <a:ext uri="{FF2B5EF4-FFF2-40B4-BE49-F238E27FC236}">
                  <a16:creationId xmlns:a16="http://schemas.microsoft.com/office/drawing/2014/main" id="{219AF3C6-31C7-83D1-468B-F985E7206D53}"/>
                </a:ext>
              </a:extLst>
            </p:cNvPr>
            <p:cNvSpPr/>
            <p:nvPr/>
          </p:nvSpPr>
          <p:spPr>
            <a:xfrm>
              <a:off x="1641054" y="866455"/>
              <a:ext cx="8521855" cy="3960030"/>
            </a:xfrm>
            <a:custGeom>
              <a:avLst/>
              <a:gdLst>
                <a:gd name="connsiteX0" fmla="*/ 0 w 8398565"/>
                <a:gd name="connsiteY0" fmla="*/ 604144 h 3624793"/>
                <a:gd name="connsiteX1" fmla="*/ 604144 w 8398565"/>
                <a:gd name="connsiteY1" fmla="*/ 0 h 3624793"/>
                <a:gd name="connsiteX2" fmla="*/ 7794421 w 8398565"/>
                <a:gd name="connsiteY2" fmla="*/ 0 h 3624793"/>
                <a:gd name="connsiteX3" fmla="*/ 8398565 w 8398565"/>
                <a:gd name="connsiteY3" fmla="*/ 604144 h 3624793"/>
                <a:gd name="connsiteX4" fmla="*/ 8398565 w 8398565"/>
                <a:gd name="connsiteY4" fmla="*/ 3020649 h 3624793"/>
                <a:gd name="connsiteX5" fmla="*/ 7794421 w 8398565"/>
                <a:gd name="connsiteY5" fmla="*/ 3624793 h 3624793"/>
                <a:gd name="connsiteX6" fmla="*/ 604144 w 8398565"/>
                <a:gd name="connsiteY6" fmla="*/ 3624793 h 3624793"/>
                <a:gd name="connsiteX7" fmla="*/ 0 w 8398565"/>
                <a:gd name="connsiteY7" fmla="*/ 3020649 h 3624793"/>
                <a:gd name="connsiteX8" fmla="*/ 0 w 8398565"/>
                <a:gd name="connsiteY8" fmla="*/ 604144 h 3624793"/>
                <a:gd name="connsiteX0" fmla="*/ 0 w 8398565"/>
                <a:gd name="connsiteY0" fmla="*/ 604144 h 3624793"/>
                <a:gd name="connsiteX1" fmla="*/ 676063 w 8398565"/>
                <a:gd name="connsiteY1" fmla="*/ 82193 h 3624793"/>
                <a:gd name="connsiteX2" fmla="*/ 7794421 w 8398565"/>
                <a:gd name="connsiteY2" fmla="*/ 0 h 3624793"/>
                <a:gd name="connsiteX3" fmla="*/ 8398565 w 8398565"/>
                <a:gd name="connsiteY3" fmla="*/ 604144 h 3624793"/>
                <a:gd name="connsiteX4" fmla="*/ 8398565 w 8398565"/>
                <a:gd name="connsiteY4" fmla="*/ 3020649 h 3624793"/>
                <a:gd name="connsiteX5" fmla="*/ 7794421 w 8398565"/>
                <a:gd name="connsiteY5" fmla="*/ 3624793 h 3624793"/>
                <a:gd name="connsiteX6" fmla="*/ 604144 w 8398565"/>
                <a:gd name="connsiteY6" fmla="*/ 3624793 h 3624793"/>
                <a:gd name="connsiteX7" fmla="*/ 0 w 8398565"/>
                <a:gd name="connsiteY7" fmla="*/ 3020649 h 3624793"/>
                <a:gd name="connsiteX8" fmla="*/ 0 w 8398565"/>
                <a:gd name="connsiteY8" fmla="*/ 604144 h 3624793"/>
                <a:gd name="connsiteX0" fmla="*/ 0 w 8398565"/>
                <a:gd name="connsiteY0" fmla="*/ 624692 h 3645341"/>
                <a:gd name="connsiteX1" fmla="*/ 676063 w 8398565"/>
                <a:gd name="connsiteY1" fmla="*/ 102741 h 3645341"/>
                <a:gd name="connsiteX2" fmla="*/ 7794421 w 8398565"/>
                <a:gd name="connsiteY2" fmla="*/ 20548 h 3645341"/>
                <a:gd name="connsiteX3" fmla="*/ 8398565 w 8398565"/>
                <a:gd name="connsiteY3" fmla="*/ 624692 h 3645341"/>
                <a:gd name="connsiteX4" fmla="*/ 8398565 w 8398565"/>
                <a:gd name="connsiteY4" fmla="*/ 3041197 h 3645341"/>
                <a:gd name="connsiteX5" fmla="*/ 7794421 w 8398565"/>
                <a:gd name="connsiteY5" fmla="*/ 3645341 h 3645341"/>
                <a:gd name="connsiteX6" fmla="*/ 604144 w 8398565"/>
                <a:gd name="connsiteY6" fmla="*/ 3645341 h 3645341"/>
                <a:gd name="connsiteX7" fmla="*/ 0 w 8398565"/>
                <a:gd name="connsiteY7" fmla="*/ 3041197 h 3645341"/>
                <a:gd name="connsiteX8" fmla="*/ 0 w 8398565"/>
                <a:gd name="connsiteY8" fmla="*/ 624692 h 3645341"/>
                <a:gd name="connsiteX0" fmla="*/ 0 w 8398565"/>
                <a:gd name="connsiteY0" fmla="*/ 595012 h 3615661"/>
                <a:gd name="connsiteX1" fmla="*/ 676063 w 8398565"/>
                <a:gd name="connsiteY1" fmla="*/ 73061 h 3615661"/>
                <a:gd name="connsiteX2" fmla="*/ 7517019 w 8398565"/>
                <a:gd name="connsiteY2" fmla="*/ 73061 h 3615661"/>
                <a:gd name="connsiteX3" fmla="*/ 8398565 w 8398565"/>
                <a:gd name="connsiteY3" fmla="*/ 595012 h 3615661"/>
                <a:gd name="connsiteX4" fmla="*/ 8398565 w 8398565"/>
                <a:gd name="connsiteY4" fmla="*/ 3011517 h 3615661"/>
                <a:gd name="connsiteX5" fmla="*/ 7794421 w 8398565"/>
                <a:gd name="connsiteY5" fmla="*/ 3615661 h 3615661"/>
                <a:gd name="connsiteX6" fmla="*/ 604144 w 8398565"/>
                <a:gd name="connsiteY6" fmla="*/ 3615661 h 3615661"/>
                <a:gd name="connsiteX7" fmla="*/ 0 w 8398565"/>
                <a:gd name="connsiteY7" fmla="*/ 3011517 h 3615661"/>
                <a:gd name="connsiteX8" fmla="*/ 0 w 8398565"/>
                <a:gd name="connsiteY8" fmla="*/ 595012 h 3615661"/>
                <a:gd name="connsiteX0" fmla="*/ 0 w 8398565"/>
                <a:gd name="connsiteY0" fmla="*/ 595012 h 3615661"/>
                <a:gd name="connsiteX1" fmla="*/ 676063 w 8398565"/>
                <a:gd name="connsiteY1" fmla="*/ 73061 h 3615661"/>
                <a:gd name="connsiteX2" fmla="*/ 7517019 w 8398565"/>
                <a:gd name="connsiteY2" fmla="*/ 73061 h 3615661"/>
                <a:gd name="connsiteX3" fmla="*/ 8398565 w 8398565"/>
                <a:gd name="connsiteY3" fmla="*/ 595012 h 3615661"/>
                <a:gd name="connsiteX4" fmla="*/ 8398565 w 8398565"/>
                <a:gd name="connsiteY4" fmla="*/ 3011517 h 3615661"/>
                <a:gd name="connsiteX5" fmla="*/ 7794421 w 8398565"/>
                <a:gd name="connsiteY5" fmla="*/ 3615661 h 3615661"/>
                <a:gd name="connsiteX6" fmla="*/ 604144 w 8398565"/>
                <a:gd name="connsiteY6" fmla="*/ 3615661 h 3615661"/>
                <a:gd name="connsiteX7" fmla="*/ 154112 w 8398565"/>
                <a:gd name="connsiteY7" fmla="*/ 2990969 h 3615661"/>
                <a:gd name="connsiteX8" fmla="*/ 0 w 8398565"/>
                <a:gd name="connsiteY8" fmla="*/ 595012 h 3615661"/>
                <a:gd name="connsiteX0" fmla="*/ 0 w 8398565"/>
                <a:gd name="connsiteY0" fmla="*/ 595012 h 3934160"/>
                <a:gd name="connsiteX1" fmla="*/ 676063 w 8398565"/>
                <a:gd name="connsiteY1" fmla="*/ 73061 h 3934160"/>
                <a:gd name="connsiteX2" fmla="*/ 7517019 w 8398565"/>
                <a:gd name="connsiteY2" fmla="*/ 73061 h 3934160"/>
                <a:gd name="connsiteX3" fmla="*/ 8398565 w 8398565"/>
                <a:gd name="connsiteY3" fmla="*/ 595012 h 3934160"/>
                <a:gd name="connsiteX4" fmla="*/ 8398565 w 8398565"/>
                <a:gd name="connsiteY4" fmla="*/ 3011517 h 3934160"/>
                <a:gd name="connsiteX5" fmla="*/ 7794421 w 8398565"/>
                <a:gd name="connsiteY5" fmla="*/ 3615661 h 3934160"/>
                <a:gd name="connsiteX6" fmla="*/ 408935 w 8398565"/>
                <a:gd name="connsiteY6" fmla="*/ 3934160 h 3934160"/>
                <a:gd name="connsiteX7" fmla="*/ 154112 w 8398565"/>
                <a:gd name="connsiteY7" fmla="*/ 2990969 h 3934160"/>
                <a:gd name="connsiteX8" fmla="*/ 0 w 8398565"/>
                <a:gd name="connsiteY8" fmla="*/ 595012 h 3934160"/>
                <a:gd name="connsiteX0" fmla="*/ 0 w 8398565"/>
                <a:gd name="connsiteY0" fmla="*/ 595012 h 3947507"/>
                <a:gd name="connsiteX1" fmla="*/ 676063 w 8398565"/>
                <a:gd name="connsiteY1" fmla="*/ 73061 h 3947507"/>
                <a:gd name="connsiteX2" fmla="*/ 7517019 w 8398565"/>
                <a:gd name="connsiteY2" fmla="*/ 73061 h 3947507"/>
                <a:gd name="connsiteX3" fmla="*/ 8398565 w 8398565"/>
                <a:gd name="connsiteY3" fmla="*/ 595012 h 3947507"/>
                <a:gd name="connsiteX4" fmla="*/ 8398565 w 8398565"/>
                <a:gd name="connsiteY4" fmla="*/ 3011517 h 3947507"/>
                <a:gd name="connsiteX5" fmla="*/ 7794421 w 8398565"/>
                <a:gd name="connsiteY5" fmla="*/ 3615661 h 3947507"/>
                <a:gd name="connsiteX6" fmla="*/ 408935 w 8398565"/>
                <a:gd name="connsiteY6" fmla="*/ 3934160 h 3947507"/>
                <a:gd name="connsiteX7" fmla="*/ 154112 w 8398565"/>
                <a:gd name="connsiteY7" fmla="*/ 2990969 h 3947507"/>
                <a:gd name="connsiteX8" fmla="*/ 0 w 8398565"/>
                <a:gd name="connsiteY8" fmla="*/ 595012 h 3947507"/>
                <a:gd name="connsiteX0" fmla="*/ 0 w 8398565"/>
                <a:gd name="connsiteY0" fmla="*/ 595012 h 3960030"/>
                <a:gd name="connsiteX1" fmla="*/ 676063 w 8398565"/>
                <a:gd name="connsiteY1" fmla="*/ 73061 h 3960030"/>
                <a:gd name="connsiteX2" fmla="*/ 7517019 w 8398565"/>
                <a:gd name="connsiteY2" fmla="*/ 73061 h 3960030"/>
                <a:gd name="connsiteX3" fmla="*/ 8398565 w 8398565"/>
                <a:gd name="connsiteY3" fmla="*/ 595012 h 3960030"/>
                <a:gd name="connsiteX4" fmla="*/ 8398565 w 8398565"/>
                <a:gd name="connsiteY4" fmla="*/ 3011517 h 3960030"/>
                <a:gd name="connsiteX5" fmla="*/ 7866340 w 8398565"/>
                <a:gd name="connsiteY5" fmla="*/ 3790321 h 3960030"/>
                <a:gd name="connsiteX6" fmla="*/ 408935 w 8398565"/>
                <a:gd name="connsiteY6" fmla="*/ 3934160 h 3960030"/>
                <a:gd name="connsiteX7" fmla="*/ 154112 w 8398565"/>
                <a:gd name="connsiteY7" fmla="*/ 2990969 h 3960030"/>
                <a:gd name="connsiteX8" fmla="*/ 0 w 8398565"/>
                <a:gd name="connsiteY8" fmla="*/ 595012 h 3960030"/>
                <a:gd name="connsiteX0" fmla="*/ 0 w 8521855"/>
                <a:gd name="connsiteY0" fmla="*/ 595012 h 3960030"/>
                <a:gd name="connsiteX1" fmla="*/ 676063 w 8521855"/>
                <a:gd name="connsiteY1" fmla="*/ 73061 h 3960030"/>
                <a:gd name="connsiteX2" fmla="*/ 7517019 w 8521855"/>
                <a:gd name="connsiteY2" fmla="*/ 73061 h 3960030"/>
                <a:gd name="connsiteX3" fmla="*/ 8398565 w 8521855"/>
                <a:gd name="connsiteY3" fmla="*/ 595012 h 3960030"/>
                <a:gd name="connsiteX4" fmla="*/ 8521855 w 8521855"/>
                <a:gd name="connsiteY4" fmla="*/ 3001243 h 3960030"/>
                <a:gd name="connsiteX5" fmla="*/ 7866340 w 8521855"/>
                <a:gd name="connsiteY5" fmla="*/ 3790321 h 3960030"/>
                <a:gd name="connsiteX6" fmla="*/ 408935 w 8521855"/>
                <a:gd name="connsiteY6" fmla="*/ 3934160 h 3960030"/>
                <a:gd name="connsiteX7" fmla="*/ 154112 w 8521855"/>
                <a:gd name="connsiteY7" fmla="*/ 2990969 h 3960030"/>
                <a:gd name="connsiteX8" fmla="*/ 0 w 8521855"/>
                <a:gd name="connsiteY8" fmla="*/ 595012 h 396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21855" h="3960030">
                  <a:moveTo>
                    <a:pt x="0" y="595012"/>
                  </a:moveTo>
                  <a:cubicBezTo>
                    <a:pt x="0" y="261352"/>
                    <a:pt x="342403" y="73061"/>
                    <a:pt x="676063" y="73061"/>
                  </a:cubicBezTo>
                  <a:cubicBezTo>
                    <a:pt x="3072822" y="-91326"/>
                    <a:pt x="5120260" y="73061"/>
                    <a:pt x="7517019" y="73061"/>
                  </a:cubicBezTo>
                  <a:cubicBezTo>
                    <a:pt x="7850679" y="73061"/>
                    <a:pt x="8398565" y="261352"/>
                    <a:pt x="8398565" y="595012"/>
                  </a:cubicBezTo>
                  <a:lnTo>
                    <a:pt x="8521855" y="3001243"/>
                  </a:lnTo>
                  <a:cubicBezTo>
                    <a:pt x="8521855" y="3334903"/>
                    <a:pt x="8200000" y="3790321"/>
                    <a:pt x="7866340" y="3790321"/>
                  </a:cubicBezTo>
                  <a:cubicBezTo>
                    <a:pt x="5404511" y="3896487"/>
                    <a:pt x="3035150" y="4012929"/>
                    <a:pt x="408935" y="3934160"/>
                  </a:cubicBezTo>
                  <a:cubicBezTo>
                    <a:pt x="75275" y="3934160"/>
                    <a:pt x="154112" y="3324629"/>
                    <a:pt x="154112" y="2990969"/>
                  </a:cubicBezTo>
                  <a:lnTo>
                    <a:pt x="0" y="595012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B0B5CB9-AB99-FD43-ADC9-BDE81363C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6792" y="2559441"/>
            <a:ext cx="3055911" cy="99448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383031A-43AA-B566-4BED-75D16B682FBF}"/>
              </a:ext>
            </a:extLst>
          </p:cNvPr>
          <p:cNvSpPr txBox="1"/>
          <p:nvPr/>
        </p:nvSpPr>
        <p:spPr>
          <a:xfrm>
            <a:off x="4969854" y="4616622"/>
            <a:ext cx="5174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3200" b="1" i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Thắm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4" descr="Môn Toán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1E82C1C8-FA44-9DD5-5A88-E5935707D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833" l="10000" r="90278">
                        <a14:foregroundMark x1="39722" y1="17500" x2="53611" y2="45833"/>
                        <a14:foregroundMark x1="49444" y1="11389" x2="58333" y2="39722"/>
                        <a14:foregroundMark x1="51111" y1="10278" x2="58333" y2="31389"/>
                        <a14:foregroundMark x1="53889" y1="17222" x2="52222" y2="28056"/>
                        <a14:foregroundMark x1="48333" y1="18056" x2="48889" y2="31667"/>
                        <a14:foregroundMark x1="45556" y1="24444" x2="46667" y2="31111"/>
                        <a14:foregroundMark x1="41667" y1="23611" x2="39722" y2="27222"/>
                        <a14:foregroundMark x1="38889" y1="25000" x2="39722" y2="27500"/>
                        <a14:foregroundMark x1="40000" y1="28056" x2="40278" y2="29444"/>
                        <a14:foregroundMark x1="25556" y1="40556" x2="27778" y2="54167"/>
                        <a14:foregroundMark x1="23889" y1="45556" x2="26389" y2="54167"/>
                        <a14:foregroundMark x1="23056" y1="50000" x2="23056" y2="56667"/>
                        <a14:foregroundMark x1="18889" y1="48611" x2="18889" y2="49722"/>
                        <a14:foregroundMark x1="16667" y1="43611" x2="36389" y2="55833"/>
                        <a14:foregroundMark x1="36667" y1="31944" x2="37778" y2="54444"/>
                        <a14:foregroundMark x1="51667" y1="21389" x2="65278" y2="29444"/>
                        <a14:foregroundMark x1="63056" y1="47500" x2="80556" y2="60000"/>
                        <a14:foregroundMark x1="71111" y1="35556" x2="84722" y2="55833"/>
                        <a14:foregroundMark x1="72222" y1="35556" x2="69722" y2="60000"/>
                        <a14:foregroundMark x1="70278" y1="36667" x2="61111" y2="57778"/>
                        <a14:foregroundMark x1="61111" y1="57778" x2="74722" y2="62778"/>
                        <a14:foregroundMark x1="74722" y1="62778" x2="81667" y2="47222"/>
                        <a14:foregroundMark x1="81667" y1="47222" x2="64722" y2="38611"/>
                        <a14:foregroundMark x1="55556" y1="15278" x2="56111" y2="41111"/>
                        <a14:foregroundMark x1="56111" y1="41111" x2="56111" y2="41111"/>
                        <a14:foregroundMark x1="50278" y1="13056" x2="10000" y2="47222"/>
                        <a14:foregroundMark x1="10000" y1="47222" x2="21389" y2="58889"/>
                        <a14:foregroundMark x1="21389" y1="58889" x2="37500" y2="42778"/>
                        <a14:foregroundMark x1="37500" y1="42778" x2="28889" y2="53611"/>
                        <a14:foregroundMark x1="19722" y1="49444" x2="39722" y2="51111"/>
                        <a14:foregroundMark x1="44167" y1="66667" x2="51944" y2="79444"/>
                        <a14:foregroundMark x1="51944" y1="79444" x2="51944" y2="79444"/>
                        <a14:foregroundMark x1="50278" y1="63056" x2="51389" y2="80000"/>
                        <a14:foregroundMark x1="38333" y1="72778" x2="60833" y2="72778"/>
                        <a14:foregroundMark x1="47778" y1="62500" x2="51389" y2="71667"/>
                        <a14:foregroundMark x1="45833" y1="79722" x2="55000" y2="79444"/>
                        <a14:foregroundMark x1="50833" y1="89167" x2="50278" y2="91111"/>
                        <a14:foregroundMark x1="65833" y1="48611" x2="68056" y2="60556"/>
                        <a14:foregroundMark x1="66667" y1="52222" x2="82222" y2="49167"/>
                        <a14:foregroundMark x1="82222" y1="49167" x2="82222" y2="49167"/>
                        <a14:foregroundMark x1="88611" y1="50556" x2="90278" y2="5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390" y="2783728"/>
            <a:ext cx="1987754" cy="198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reeform 4">
            <a:extLst>
              <a:ext uri="{FF2B5EF4-FFF2-40B4-BE49-F238E27FC236}">
                <a16:creationId xmlns:a16="http://schemas.microsoft.com/office/drawing/2014/main" id="{2DF96CC4-D48A-3D72-1F38-DD0CE7079736}"/>
              </a:ext>
            </a:extLst>
          </p:cNvPr>
          <p:cNvSpPr/>
          <p:nvPr/>
        </p:nvSpPr>
        <p:spPr>
          <a:xfrm>
            <a:off x="735180" y="3282538"/>
            <a:ext cx="3589881" cy="3252944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effectLst>
            <a:glow rad="101600">
              <a:srgbClr val="FFFF00">
                <a:alpha val="60000"/>
              </a:srgbClr>
            </a:glow>
          </a:effectLst>
        </p:spPr>
      </p:sp>
    </p:spTree>
    <p:extLst>
      <p:ext uri="{BB962C8B-B14F-4D97-AF65-F5344CB8AC3E}">
        <p14:creationId xmlns:p14="http://schemas.microsoft.com/office/powerpoint/2010/main" val="50007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8BD41-104A-8AAD-D5FC-FB1A14A6F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8380C1-294D-E5ED-D64F-C525DEAA8F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CE866A6C-6C7B-6091-BF1D-1207143D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A3535A7C-41F6-C978-BFC6-78AB2CC451F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6" y="132080"/>
            <a:ext cx="12061274" cy="6725920"/>
          </a:xfrm>
          <a:prstGeom prst="rect">
            <a:avLst/>
          </a:prstGeom>
        </p:spPr>
      </p:pic>
      <p:pic>
        <p:nvPicPr>
          <p:cNvPr id="6" name="图片 1" descr="wd">
            <a:extLst>
              <a:ext uri="{FF2B5EF4-FFF2-40B4-BE49-F238E27FC236}">
                <a16:creationId xmlns:a16="http://schemas.microsoft.com/office/drawing/2014/main" id="{B7CC2F1B-AF18-5998-BE14-1B81559AB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6500" y="548640"/>
            <a:ext cx="1660525" cy="521970"/>
          </a:xfrm>
          <a:prstGeom prst="rect">
            <a:avLst/>
          </a:prstGeom>
        </p:spPr>
      </p:pic>
      <p:pic>
        <p:nvPicPr>
          <p:cNvPr id="7" name="图片 5" descr="未标题-6 (2)">
            <a:extLst>
              <a:ext uri="{FF2B5EF4-FFF2-40B4-BE49-F238E27FC236}">
                <a16:creationId xmlns:a16="http://schemas.microsoft.com/office/drawing/2014/main" id="{6702701A-3A49-B912-4B94-7A2C96E185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600" y="233331"/>
            <a:ext cx="880111" cy="974439"/>
          </a:xfrm>
          <a:prstGeom prst="rect">
            <a:avLst/>
          </a:prstGeom>
        </p:spPr>
      </p:pic>
      <p:sp>
        <p:nvSpPr>
          <p:cNvPr id="8" name="文本框 8">
            <a:extLst>
              <a:ext uri="{FF2B5EF4-FFF2-40B4-BE49-F238E27FC236}">
                <a16:creationId xmlns:a16="http://schemas.microsoft.com/office/drawing/2014/main" id="{30F0BEB5-64C5-8DF7-D7F5-F90F23007D3D}"/>
              </a:ext>
            </a:extLst>
          </p:cNvPr>
          <p:cNvSpPr txBox="1"/>
          <p:nvPr/>
        </p:nvSpPr>
        <p:spPr>
          <a:xfrm>
            <a:off x="1244791" y="451217"/>
            <a:ext cx="2134513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Ví dụ 1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264E4E"/>
              </a:solidFill>
              <a:effectLst/>
              <a:uLnTx/>
              <a:uFillTx/>
              <a:latin typeface="Tahoma" panose="020B0604030504040204" pitchFamily="34" charset="0"/>
              <a:ea typeface="字魂95号-手刻宋" panose="00000500000000000000" charset="-122"/>
              <a:cs typeface="Tahoma" panose="020B0604030504040204" pitchFamily="34" charset="0"/>
              <a:sym typeface="+mn-ea"/>
            </a:endParaRPr>
          </a:p>
        </p:txBody>
      </p:sp>
      <p:pic>
        <p:nvPicPr>
          <p:cNvPr id="9" name="Picture 4" descr="Cartoon construction worker Royalty Free Vector Image">
            <a:extLst>
              <a:ext uri="{FF2B5EF4-FFF2-40B4-BE49-F238E27FC236}">
                <a16:creationId xmlns:a16="http://schemas.microsoft.com/office/drawing/2014/main" id="{D0E4CB2A-57A0-C9D1-BDAC-A9515B46A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56" b="90000" l="10000" r="90000">
                        <a14:foregroundMark x1="52055" y1="6204" x2="66575" y2="8519"/>
                        <a14:foregroundMark x1="56301" y1="3056" x2="60000" y2="3056"/>
                        <a14:foregroundMark x1="59178" y1="19352" x2="63425" y2="26296"/>
                        <a14:foregroundMark x1="42055" y1="19907" x2="47397" y2="32500"/>
                        <a14:foregroundMark x1="67123" y1="89259" x2="70822" y2="89444"/>
                        <a14:foregroundMark x1="16301" y1="30926" x2="21918" y2="31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032" y="2425686"/>
            <a:ext cx="3154295" cy="466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34185D-5A3D-DBEE-13C9-4B2D5D290F22}"/>
              </a:ext>
            </a:extLst>
          </p:cNvPr>
          <p:cNvSpPr txBox="1"/>
          <p:nvPr/>
        </p:nvSpPr>
        <p:spPr>
          <a:xfrm>
            <a:off x="922655" y="1083775"/>
            <a:ext cx="101260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 bình một người thợ làm xong 1 sản phẩm hết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giờ 10 phút. Hỏi người đó làm 3 sản phẩm như thế hết bao nhiêu thời gian?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5947B6C-C525-CCA1-148F-30F676F34A77}"/>
              </a:ext>
            </a:extLst>
          </p:cNvPr>
          <p:cNvCxnSpPr>
            <a:cxnSpLocks/>
          </p:cNvCxnSpPr>
          <p:nvPr/>
        </p:nvCxnSpPr>
        <p:spPr>
          <a:xfrm flipV="1">
            <a:off x="7456645" y="1558212"/>
            <a:ext cx="2041918" cy="405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5EBF7A-EB01-399C-2A2A-DA4072880BF1}"/>
              </a:ext>
            </a:extLst>
          </p:cNvPr>
          <p:cNvCxnSpPr>
            <a:cxnSpLocks/>
          </p:cNvCxnSpPr>
          <p:nvPr/>
        </p:nvCxnSpPr>
        <p:spPr>
          <a:xfrm>
            <a:off x="1040668" y="2009327"/>
            <a:ext cx="244999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A8BBFCB-C402-EC67-2097-BB3D24D32DA7}"/>
              </a:ext>
            </a:extLst>
          </p:cNvPr>
          <p:cNvCxnSpPr>
            <a:cxnSpLocks/>
          </p:cNvCxnSpPr>
          <p:nvPr/>
        </p:nvCxnSpPr>
        <p:spPr>
          <a:xfrm>
            <a:off x="7234947" y="2009327"/>
            <a:ext cx="2100470" cy="0"/>
          </a:xfrm>
          <a:prstGeom prst="line">
            <a:avLst/>
          </a:prstGeom>
          <a:ln w="38100">
            <a:solidFill>
              <a:srgbClr val="F83C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F165A7-3265-94B4-31BD-35360E44082B}"/>
              </a:ext>
            </a:extLst>
          </p:cNvPr>
          <p:cNvCxnSpPr>
            <a:cxnSpLocks/>
          </p:cNvCxnSpPr>
          <p:nvPr/>
        </p:nvCxnSpPr>
        <p:spPr>
          <a:xfrm>
            <a:off x="1040668" y="2440951"/>
            <a:ext cx="4221797" cy="0"/>
          </a:xfrm>
          <a:prstGeom prst="line">
            <a:avLst/>
          </a:prstGeom>
          <a:ln w="38100">
            <a:solidFill>
              <a:srgbClr val="F83C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0">
            <a:extLst>
              <a:ext uri="{FF2B5EF4-FFF2-40B4-BE49-F238E27FC236}">
                <a16:creationId xmlns:a16="http://schemas.microsoft.com/office/drawing/2014/main" id="{A4A025D0-5847-CADF-2C87-1F519397FB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3" y="2767252"/>
            <a:ext cx="5465252" cy="2775131"/>
          </a:xfrm>
          <a:prstGeom prst="rect">
            <a:avLst/>
          </a:prstGeom>
        </p:spPr>
      </p:pic>
      <p:sp>
        <p:nvSpPr>
          <p:cNvPr id="16" name="矩形 19">
            <a:extLst>
              <a:ext uri="{FF2B5EF4-FFF2-40B4-BE49-F238E27FC236}">
                <a16:creationId xmlns:a16="http://schemas.microsoft.com/office/drawing/2014/main" id="{D31DD890-43E4-B9A5-F10E-4493C73F9655}"/>
              </a:ext>
            </a:extLst>
          </p:cNvPr>
          <p:cNvSpPr/>
          <p:nvPr/>
        </p:nvSpPr>
        <p:spPr>
          <a:xfrm>
            <a:off x="965057" y="3568810"/>
            <a:ext cx="4899991" cy="1297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字魂95号-手刻宋" panose="00000500000000000000" charset="-122"/>
                <a:cs typeface="Tahoma" panose="020B060403050404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 phẩm: 1 giờ 10 phút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sản phẩm: ...?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字魂95号-手刻宋" panose="00000500000000000000" charset="-122"/>
              <a:cs typeface="Tahoma" panose="020B0604030504040204" pitchFamily="34" charset="0"/>
            </a:endParaRPr>
          </a:p>
        </p:txBody>
      </p:sp>
      <p:sp>
        <p:nvSpPr>
          <p:cNvPr id="17" name="矩形 26">
            <a:extLst>
              <a:ext uri="{FF2B5EF4-FFF2-40B4-BE49-F238E27FC236}">
                <a16:creationId xmlns:a16="http://schemas.microsoft.com/office/drawing/2014/main" id="{2228E112-DD56-1EB4-F794-2F93F1B51A18}"/>
              </a:ext>
            </a:extLst>
          </p:cNvPr>
          <p:cNvSpPr/>
          <p:nvPr/>
        </p:nvSpPr>
        <p:spPr>
          <a:xfrm>
            <a:off x="2216004" y="2990533"/>
            <a:ext cx="1740920" cy="476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Tóm tắt: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字魂95号-手刻宋" panose="00000500000000000000" charset="-122"/>
              <a:cs typeface="Tahoma" panose="020B060403050404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335ED37-E726-DEA4-121F-6314528E40C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1" t="10523" r="492" b="68878"/>
          <a:stretch/>
        </p:blipFill>
        <p:spPr>
          <a:xfrm rot="21312273">
            <a:off x="6012261" y="2149009"/>
            <a:ext cx="4408171" cy="26920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31C7DC8-06AA-C0E5-0982-25607C7E1717}"/>
              </a:ext>
            </a:extLst>
          </p:cNvPr>
          <p:cNvSpPr txBox="1"/>
          <p:nvPr/>
        </p:nvSpPr>
        <p:spPr>
          <a:xfrm rot="21362781">
            <a:off x="6227527" y="3079986"/>
            <a:ext cx="34355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 phải thực hiện phép tính gì?</a:t>
            </a:r>
          </a:p>
        </p:txBody>
      </p:sp>
    </p:spTree>
    <p:extLst>
      <p:ext uri="{BB962C8B-B14F-4D97-AF65-F5344CB8AC3E}">
        <p14:creationId xmlns:p14="http://schemas.microsoft.com/office/powerpoint/2010/main" val="220229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6" grpId="0"/>
      <p:bldP spid="17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8BD41-104A-8AAD-D5FC-FB1A14A6F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8380C1-294D-E5ED-D64F-C525DEAA8F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CE866A6C-6C7B-6091-BF1D-1207143D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A3535A7C-41F6-C978-BFC6-78AB2CC451F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6" y="132080"/>
            <a:ext cx="12061274" cy="6725920"/>
          </a:xfrm>
          <a:prstGeom prst="rect">
            <a:avLst/>
          </a:prstGeom>
        </p:spPr>
      </p:pic>
      <p:pic>
        <p:nvPicPr>
          <p:cNvPr id="6" name="图片 1" descr="wd">
            <a:extLst>
              <a:ext uri="{FF2B5EF4-FFF2-40B4-BE49-F238E27FC236}">
                <a16:creationId xmlns:a16="http://schemas.microsoft.com/office/drawing/2014/main" id="{B7CC2F1B-AF18-5998-BE14-1B81559AB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6500" y="548640"/>
            <a:ext cx="1660525" cy="521970"/>
          </a:xfrm>
          <a:prstGeom prst="rect">
            <a:avLst/>
          </a:prstGeom>
        </p:spPr>
      </p:pic>
      <p:pic>
        <p:nvPicPr>
          <p:cNvPr id="7" name="图片 5" descr="未标题-6 (2)">
            <a:extLst>
              <a:ext uri="{FF2B5EF4-FFF2-40B4-BE49-F238E27FC236}">
                <a16:creationId xmlns:a16="http://schemas.microsoft.com/office/drawing/2014/main" id="{6702701A-3A49-B912-4B94-7A2C96E185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600" y="233331"/>
            <a:ext cx="880111" cy="974439"/>
          </a:xfrm>
          <a:prstGeom prst="rect">
            <a:avLst/>
          </a:prstGeom>
        </p:spPr>
      </p:pic>
      <p:sp>
        <p:nvSpPr>
          <p:cNvPr id="8" name="文本框 8">
            <a:extLst>
              <a:ext uri="{FF2B5EF4-FFF2-40B4-BE49-F238E27FC236}">
                <a16:creationId xmlns:a16="http://schemas.microsoft.com/office/drawing/2014/main" id="{30F0BEB5-64C5-8DF7-D7F5-F90F23007D3D}"/>
              </a:ext>
            </a:extLst>
          </p:cNvPr>
          <p:cNvSpPr txBox="1"/>
          <p:nvPr/>
        </p:nvSpPr>
        <p:spPr>
          <a:xfrm>
            <a:off x="1244791" y="451217"/>
            <a:ext cx="2134513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Ví dụ 1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264E4E"/>
              </a:solidFill>
              <a:effectLst/>
              <a:uLnTx/>
              <a:uFillTx/>
              <a:latin typeface="Tahoma" panose="020B0604030504040204" pitchFamily="34" charset="0"/>
              <a:ea typeface="字魂95号-手刻宋" panose="00000500000000000000" charset="-122"/>
              <a:cs typeface="Tahoma" panose="020B0604030504040204" pitchFamily="34" charset="0"/>
              <a:sym typeface="+mn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34185D-5A3D-DBEE-13C9-4B2D5D290F22}"/>
              </a:ext>
            </a:extLst>
          </p:cNvPr>
          <p:cNvSpPr txBox="1"/>
          <p:nvPr/>
        </p:nvSpPr>
        <p:spPr>
          <a:xfrm>
            <a:off x="922655" y="1083775"/>
            <a:ext cx="101260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 bình một người thợ làm xong 1 sản phẩm hết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giờ 10 phút. Hỏi người đó làm 3 sản phẩm như thế hết bao nhiêu thời gian?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5947B6C-C525-CCA1-148F-30F676F34A77}"/>
              </a:ext>
            </a:extLst>
          </p:cNvPr>
          <p:cNvCxnSpPr>
            <a:cxnSpLocks/>
          </p:cNvCxnSpPr>
          <p:nvPr/>
        </p:nvCxnSpPr>
        <p:spPr>
          <a:xfrm flipV="1">
            <a:off x="7456645" y="1558212"/>
            <a:ext cx="2041918" cy="405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5EBF7A-EB01-399C-2A2A-DA4072880BF1}"/>
              </a:ext>
            </a:extLst>
          </p:cNvPr>
          <p:cNvCxnSpPr>
            <a:cxnSpLocks/>
          </p:cNvCxnSpPr>
          <p:nvPr/>
        </p:nvCxnSpPr>
        <p:spPr>
          <a:xfrm>
            <a:off x="1040668" y="2009327"/>
            <a:ext cx="244999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A8BBFCB-C402-EC67-2097-BB3D24D32DA7}"/>
              </a:ext>
            </a:extLst>
          </p:cNvPr>
          <p:cNvCxnSpPr>
            <a:cxnSpLocks/>
          </p:cNvCxnSpPr>
          <p:nvPr/>
        </p:nvCxnSpPr>
        <p:spPr>
          <a:xfrm>
            <a:off x="7234947" y="2009327"/>
            <a:ext cx="2100470" cy="0"/>
          </a:xfrm>
          <a:prstGeom prst="line">
            <a:avLst/>
          </a:prstGeom>
          <a:ln w="38100">
            <a:solidFill>
              <a:srgbClr val="F83C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F165A7-3265-94B4-31BD-35360E44082B}"/>
              </a:ext>
            </a:extLst>
          </p:cNvPr>
          <p:cNvCxnSpPr>
            <a:cxnSpLocks/>
          </p:cNvCxnSpPr>
          <p:nvPr/>
        </p:nvCxnSpPr>
        <p:spPr>
          <a:xfrm>
            <a:off x="1040668" y="2440951"/>
            <a:ext cx="4221797" cy="0"/>
          </a:xfrm>
          <a:prstGeom prst="line">
            <a:avLst/>
          </a:prstGeom>
          <a:ln w="38100">
            <a:solidFill>
              <a:srgbClr val="F83C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4" descr="Cartoon construction worker Royalty Free Vector Image">
            <a:extLst>
              <a:ext uri="{FF2B5EF4-FFF2-40B4-BE49-F238E27FC236}">
                <a16:creationId xmlns:a16="http://schemas.microsoft.com/office/drawing/2014/main" id="{9BC199EF-8F5B-AD29-AB70-1EEE4CE7D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56" b="90000" l="10000" r="90000">
                        <a14:foregroundMark x1="52055" y1="6204" x2="66575" y2="8519"/>
                        <a14:foregroundMark x1="56301" y1="3056" x2="60000" y2="3056"/>
                        <a14:foregroundMark x1="59178" y1="19352" x2="63425" y2="26296"/>
                        <a14:foregroundMark x1="42055" y1="19907" x2="47397" y2="32500"/>
                        <a14:foregroundMark x1="67123" y1="89259" x2="70822" y2="89444"/>
                        <a14:foregroundMark x1="16301" y1="30926" x2="21918" y2="31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032" y="2425686"/>
            <a:ext cx="3154295" cy="466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4286A4A-77D5-52DE-963C-5819F8752DB4}"/>
              </a:ext>
            </a:extLst>
          </p:cNvPr>
          <p:cNvSpPr txBox="1"/>
          <p:nvPr/>
        </p:nvSpPr>
        <p:spPr>
          <a:xfrm>
            <a:off x="657024" y="2824041"/>
            <a:ext cx="6771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 phải thực hiện phép tính nhân: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175F96-D545-4609-2185-D156841D1EC0}"/>
              </a:ext>
            </a:extLst>
          </p:cNvPr>
          <p:cNvSpPr txBox="1"/>
          <p:nvPr/>
        </p:nvSpPr>
        <p:spPr>
          <a:xfrm>
            <a:off x="1622364" y="3347201"/>
            <a:ext cx="4335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20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giờ 10 phút x 3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9F395D2-A965-835D-FC8C-57E7470D96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71" r="47359" b="5627"/>
          <a:stretch/>
        </p:blipFill>
        <p:spPr>
          <a:xfrm>
            <a:off x="4127745" y="2592576"/>
            <a:ext cx="6214404" cy="44984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101A666-2B27-395B-B851-5E3B2C94F6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509524">
            <a:off x="2790704" y="3575808"/>
            <a:ext cx="2864039" cy="286403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6EAC3EC-5134-6DC2-1D24-41D42236700C}"/>
              </a:ext>
            </a:extLst>
          </p:cNvPr>
          <p:cNvSpPr txBox="1"/>
          <p:nvPr/>
        </p:nvSpPr>
        <p:spPr>
          <a:xfrm>
            <a:off x="5774574" y="4186972"/>
            <a:ext cx="31542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số đo thời gian với một số tự nhiên.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55CE66-5103-2469-5487-F02E02DEA428}"/>
              </a:ext>
            </a:extLst>
          </p:cNvPr>
          <p:cNvSpPr txBox="1"/>
          <p:nvPr/>
        </p:nvSpPr>
        <p:spPr>
          <a:xfrm>
            <a:off x="5825472" y="3972544"/>
            <a:ext cx="3052498" cy="1988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 vận dụng các kiến thức đã học để tìm ra kết quả cho phép tính trên.</a:t>
            </a:r>
          </a:p>
        </p:txBody>
      </p:sp>
    </p:spTree>
    <p:extLst>
      <p:ext uri="{BB962C8B-B14F-4D97-AF65-F5344CB8AC3E}">
        <p14:creationId xmlns:p14="http://schemas.microsoft.com/office/powerpoint/2010/main" val="30649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B874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2" grpId="1"/>
      <p:bldP spid="25" grpId="0"/>
      <p:bldP spid="25" grpId="1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8BD41-104A-8AAD-D5FC-FB1A14A6F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8380C1-294D-E5ED-D64F-C525DEAA8F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CE866A6C-6C7B-6091-BF1D-1207143D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A3535A7C-41F6-C978-BFC6-78AB2CC451F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46" y="121244"/>
            <a:ext cx="12061274" cy="6725920"/>
          </a:xfrm>
          <a:prstGeom prst="rect">
            <a:avLst/>
          </a:prstGeom>
        </p:spPr>
      </p:pic>
      <p:pic>
        <p:nvPicPr>
          <p:cNvPr id="6" name="图片 1" descr="wd">
            <a:extLst>
              <a:ext uri="{FF2B5EF4-FFF2-40B4-BE49-F238E27FC236}">
                <a16:creationId xmlns:a16="http://schemas.microsoft.com/office/drawing/2014/main" id="{B7CC2F1B-AF18-5998-BE14-1B81559ABB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6500" y="548640"/>
            <a:ext cx="1660525" cy="521970"/>
          </a:xfrm>
          <a:prstGeom prst="rect">
            <a:avLst/>
          </a:prstGeom>
        </p:spPr>
      </p:pic>
      <p:pic>
        <p:nvPicPr>
          <p:cNvPr id="7" name="图片 5" descr="未标题-6 (2)">
            <a:extLst>
              <a:ext uri="{FF2B5EF4-FFF2-40B4-BE49-F238E27FC236}">
                <a16:creationId xmlns:a16="http://schemas.microsoft.com/office/drawing/2014/main" id="{6702701A-3A49-B912-4B94-7A2C96E185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817" y="230188"/>
            <a:ext cx="880111" cy="974439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AC594EC2-0815-A758-0DFC-D33F3F5824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249" y="2363548"/>
            <a:ext cx="3129046" cy="4692650"/>
          </a:xfrm>
          <a:prstGeom prst="rect">
            <a:avLst/>
          </a:prstGeom>
        </p:spPr>
      </p:pic>
      <p:grpSp>
        <p:nvGrpSpPr>
          <p:cNvPr id="15" name="组合 2">
            <a:extLst>
              <a:ext uri="{FF2B5EF4-FFF2-40B4-BE49-F238E27FC236}">
                <a16:creationId xmlns:a16="http://schemas.microsoft.com/office/drawing/2014/main" id="{E20436C2-2E06-442B-30BC-4E390A6D5A76}"/>
              </a:ext>
            </a:extLst>
          </p:cNvPr>
          <p:cNvGrpSpPr/>
          <p:nvPr/>
        </p:nvGrpSpPr>
        <p:grpSpPr>
          <a:xfrm>
            <a:off x="46372" y="1178692"/>
            <a:ext cx="12444144" cy="1423907"/>
            <a:chOff x="1621098" y="1686624"/>
            <a:chExt cx="12444144" cy="1423907"/>
          </a:xfrm>
        </p:grpSpPr>
        <p:pic>
          <p:nvPicPr>
            <p:cNvPr id="16" name="图片 10">
              <a:extLst>
                <a:ext uri="{FF2B5EF4-FFF2-40B4-BE49-F238E27FC236}">
                  <a16:creationId xmlns:a16="http://schemas.microsoft.com/office/drawing/2014/main" id="{052CB753-0D0B-CE57-9D6F-C2B5A6F12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1098" y="1686624"/>
              <a:ext cx="1971952" cy="1423907"/>
            </a:xfrm>
            <a:prstGeom prst="rect">
              <a:avLst/>
            </a:prstGeom>
          </p:spPr>
        </p:pic>
        <p:sp>
          <p:nvSpPr>
            <p:cNvPr id="17" name="TextBox 18">
              <a:extLst>
                <a:ext uri="{FF2B5EF4-FFF2-40B4-BE49-F238E27FC236}">
                  <a16:creationId xmlns:a16="http://schemas.microsoft.com/office/drawing/2014/main" id="{52E0D390-D2FC-7009-C31F-C79DE258FBC1}"/>
                </a:ext>
              </a:extLst>
            </p:cNvPr>
            <p:cNvSpPr txBox="1"/>
            <p:nvPr/>
          </p:nvSpPr>
          <p:spPr>
            <a:xfrm>
              <a:off x="1707073" y="2109983"/>
              <a:ext cx="1811137" cy="649188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0" cap="none" spc="0" normalizeH="0" baseline="0" noProof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Cách 1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字魂95号-手刻宋" panose="00000500000000000000" charset="-122"/>
                <a:cs typeface="Tahoma" panose="020B0604030504040204" pitchFamily="34" charset="0"/>
              </a:endParaRPr>
            </a:p>
          </p:txBody>
        </p:sp>
        <p:sp>
          <p:nvSpPr>
            <p:cNvPr id="18" name="矩形 13">
              <a:extLst>
                <a:ext uri="{FF2B5EF4-FFF2-40B4-BE49-F238E27FC236}">
                  <a16:creationId xmlns:a16="http://schemas.microsoft.com/office/drawing/2014/main" id="{450BDC45-F841-36FB-AA66-09C459F9EBF1}"/>
                </a:ext>
              </a:extLst>
            </p:cNvPr>
            <p:cNvSpPr/>
            <p:nvPr/>
          </p:nvSpPr>
          <p:spPr>
            <a:xfrm>
              <a:off x="3456454" y="2078103"/>
              <a:ext cx="10608788" cy="5890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giờ 10 phút x 3 = 1 giờ 10 phút + 1 giờ 10 phút + 1 giờ 10 phút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字魂95号-手刻宋" panose="00000500000000000000" charset="-122"/>
                <a:cs typeface="Tahoma" panose="020B0604030504040204" pitchFamily="34" charset="0"/>
              </a:endParaRPr>
            </a:p>
          </p:txBody>
        </p:sp>
      </p:grpSp>
      <p:pic>
        <p:nvPicPr>
          <p:cNvPr id="19" name="图片 15">
            <a:extLst>
              <a:ext uri="{FF2B5EF4-FFF2-40B4-BE49-F238E27FC236}">
                <a16:creationId xmlns:a16="http://schemas.microsoft.com/office/drawing/2014/main" id="{8DF13C96-4E19-EDC1-02B8-79B10CF01B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17" y="4823391"/>
            <a:ext cx="2572384" cy="1847976"/>
          </a:xfrm>
          <a:prstGeom prst="rect">
            <a:avLst/>
          </a:prstGeom>
        </p:spPr>
      </p:pic>
      <p:grpSp>
        <p:nvGrpSpPr>
          <p:cNvPr id="27" name="组合 4">
            <a:extLst>
              <a:ext uri="{FF2B5EF4-FFF2-40B4-BE49-F238E27FC236}">
                <a16:creationId xmlns:a16="http://schemas.microsoft.com/office/drawing/2014/main" id="{36455544-ABD7-86F7-9688-D8DCE0F3D843}"/>
              </a:ext>
            </a:extLst>
          </p:cNvPr>
          <p:cNvGrpSpPr/>
          <p:nvPr/>
        </p:nvGrpSpPr>
        <p:grpSpPr>
          <a:xfrm>
            <a:off x="251702" y="2918364"/>
            <a:ext cx="9524478" cy="1423907"/>
            <a:chOff x="5127374" y="2231477"/>
            <a:chExt cx="9524478" cy="1423907"/>
          </a:xfrm>
        </p:grpSpPr>
        <p:sp>
          <p:nvSpPr>
            <p:cNvPr id="28" name="矩形 14">
              <a:extLst>
                <a:ext uri="{FF2B5EF4-FFF2-40B4-BE49-F238E27FC236}">
                  <a16:creationId xmlns:a16="http://schemas.microsoft.com/office/drawing/2014/main" id="{F1AFCAA2-D425-97DB-893B-4A61F1132671}"/>
                </a:ext>
              </a:extLst>
            </p:cNvPr>
            <p:cNvSpPr/>
            <p:nvPr/>
          </p:nvSpPr>
          <p:spPr>
            <a:xfrm>
              <a:off x="7165441" y="2814568"/>
              <a:ext cx="7486411" cy="3774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字魂95号-手刻宋" panose="00000500000000000000" charset="-122"/>
                <a:cs typeface="Tahoma" panose="020B0604030504040204" pitchFamily="34" charset="0"/>
              </a:endParaRPr>
            </a:p>
          </p:txBody>
        </p:sp>
        <p:pic>
          <p:nvPicPr>
            <p:cNvPr id="29" name="图片 17">
              <a:extLst>
                <a:ext uri="{FF2B5EF4-FFF2-40B4-BE49-F238E27FC236}">
                  <a16:creationId xmlns:a16="http://schemas.microsoft.com/office/drawing/2014/main" id="{AE3FAC6C-FB49-2828-48FC-31112F947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7374" y="2231477"/>
              <a:ext cx="1971952" cy="1423907"/>
            </a:xfrm>
            <a:prstGeom prst="rect">
              <a:avLst/>
            </a:prstGeom>
          </p:spPr>
        </p:pic>
        <p:sp>
          <p:nvSpPr>
            <p:cNvPr id="30" name="TextBox 18">
              <a:extLst>
                <a:ext uri="{FF2B5EF4-FFF2-40B4-BE49-F238E27FC236}">
                  <a16:creationId xmlns:a16="http://schemas.microsoft.com/office/drawing/2014/main" id="{D8F22509-7624-E2EE-CBAC-AF6F48F6C0CB}"/>
                </a:ext>
              </a:extLst>
            </p:cNvPr>
            <p:cNvSpPr txBox="1"/>
            <p:nvPr/>
          </p:nvSpPr>
          <p:spPr>
            <a:xfrm>
              <a:off x="5560443" y="2712597"/>
              <a:ext cx="12186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2400" b="1" kern="0">
                  <a:solidFill>
                    <a:srgbClr val="264E4E"/>
                  </a:solidFill>
                  <a:latin typeface="字魂95号-手刻宋" panose="00000500000000000000" charset="-122"/>
                  <a:ea typeface="字魂95号-手刻宋" panose="00000500000000000000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i="0" u="none" strike="noStrike" kern="0" cap="none" spc="0" normalizeH="0" baseline="0" noProof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Cách 2</a:t>
              </a:r>
              <a:endParaRPr kumimoji="0" lang="zh-CN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552B3A8-437B-C7D8-ECD0-5AFFB5D9AF4D}"/>
              </a:ext>
            </a:extLst>
          </p:cNvPr>
          <p:cNvSpPr txBox="1"/>
          <p:nvPr/>
        </p:nvSpPr>
        <p:spPr>
          <a:xfrm>
            <a:off x="1328654" y="453131"/>
            <a:ext cx="6771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 phải thực hiện phép tính nhân: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328787-B964-EE1B-3723-987A954B1B43}"/>
              </a:ext>
            </a:extLst>
          </p:cNvPr>
          <p:cNvSpPr txBox="1"/>
          <p:nvPr/>
        </p:nvSpPr>
        <p:spPr>
          <a:xfrm>
            <a:off x="2784163" y="995097"/>
            <a:ext cx="6155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20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giờ 10 phút x 3 = ?</a:t>
            </a:r>
          </a:p>
        </p:txBody>
      </p:sp>
      <p:sp>
        <p:nvSpPr>
          <p:cNvPr id="33" name="矩形 13">
            <a:extLst>
              <a:ext uri="{FF2B5EF4-FFF2-40B4-BE49-F238E27FC236}">
                <a16:creationId xmlns:a16="http://schemas.microsoft.com/office/drawing/2014/main" id="{3B5E3844-9C33-D397-7567-C060128ADA12}"/>
              </a:ext>
            </a:extLst>
          </p:cNvPr>
          <p:cNvSpPr/>
          <p:nvPr/>
        </p:nvSpPr>
        <p:spPr>
          <a:xfrm>
            <a:off x="2018324" y="2112898"/>
            <a:ext cx="10608788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        =                 2 giờ 20 phút  + 1 giờ 10 phút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字魂95号-手刻宋" panose="00000500000000000000" charset="-122"/>
              <a:cs typeface="Tahoma" panose="020B0604030504040204" pitchFamily="34" charset="0"/>
            </a:endParaRPr>
          </a:p>
        </p:txBody>
      </p:sp>
      <p:sp>
        <p:nvSpPr>
          <p:cNvPr id="34" name="矩形 13">
            <a:extLst>
              <a:ext uri="{FF2B5EF4-FFF2-40B4-BE49-F238E27FC236}">
                <a16:creationId xmlns:a16="http://schemas.microsoft.com/office/drawing/2014/main" id="{1BA41ED5-762C-A365-687A-772B20CB9190}"/>
              </a:ext>
            </a:extLst>
          </p:cNvPr>
          <p:cNvSpPr/>
          <p:nvPr/>
        </p:nvSpPr>
        <p:spPr>
          <a:xfrm>
            <a:off x="2037779" y="2731059"/>
            <a:ext cx="10608788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        =                 		  3 giờ 30 phút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字魂95号-手刻宋" panose="00000500000000000000" charset="-122"/>
              <a:cs typeface="Tahoma" panose="020B0604030504040204" pitchFamily="34" charset="0"/>
            </a:endParaRPr>
          </a:p>
        </p:txBody>
      </p:sp>
      <p:sp>
        <p:nvSpPr>
          <p:cNvPr id="35" name="矩形 13">
            <a:extLst>
              <a:ext uri="{FF2B5EF4-FFF2-40B4-BE49-F238E27FC236}">
                <a16:creationId xmlns:a16="http://schemas.microsoft.com/office/drawing/2014/main" id="{DCCC80C5-8C62-9798-75D0-FDE10D479762}"/>
              </a:ext>
            </a:extLst>
          </p:cNvPr>
          <p:cNvSpPr/>
          <p:nvPr/>
        </p:nvSpPr>
        <p:spPr>
          <a:xfrm>
            <a:off x="2656723" y="3479007"/>
            <a:ext cx="10608788" cy="1688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 1 giờ 10 phút = 70 phút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 phút x 3 = 210 phút = 3 giờ 30 phút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 1 giờ 10 phút x 3 = 3 giờ 30 phút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字魂95号-手刻宋" panose="00000500000000000000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46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CCCF2F35-BF7B-242F-86E0-0574A7611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FF989B33-E924-BCC5-89B4-2DD9D06CB88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46" y="121244"/>
            <a:ext cx="12061274" cy="6725920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6500" y="548640"/>
            <a:ext cx="1660525" cy="521970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600" y="473075"/>
            <a:ext cx="663575" cy="7346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075EAA-E6FC-4491-8A07-8C28C8AFB995}"/>
              </a:ext>
            </a:extLst>
          </p:cNvPr>
          <p:cNvSpPr txBox="1"/>
          <p:nvPr/>
        </p:nvSpPr>
        <p:spPr>
          <a:xfrm>
            <a:off x="3928241" y="548640"/>
            <a:ext cx="4941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20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giờ 10 phút x 3 = 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1149B1-DB5E-4CC0-AEC8-827748BBBA2B}"/>
              </a:ext>
            </a:extLst>
          </p:cNvPr>
          <p:cNvSpPr txBox="1"/>
          <p:nvPr/>
        </p:nvSpPr>
        <p:spPr>
          <a:xfrm>
            <a:off x="1622517" y="1207770"/>
            <a:ext cx="6771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 đặt tính rồi tính như sau: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BA7D52-5407-48F2-B126-5582E83B1CC8}"/>
              </a:ext>
            </a:extLst>
          </p:cNvPr>
          <p:cNvSpPr txBox="1"/>
          <p:nvPr/>
        </p:nvSpPr>
        <p:spPr>
          <a:xfrm>
            <a:off x="2702416" y="1812280"/>
            <a:ext cx="4335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20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giờ 10 phút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6C5D50-CE11-4C81-8601-9415DB6BABA9}"/>
              </a:ext>
            </a:extLst>
          </p:cNvPr>
          <p:cNvSpPr txBox="1"/>
          <p:nvPr/>
        </p:nvSpPr>
        <p:spPr>
          <a:xfrm>
            <a:off x="2702416" y="2240914"/>
            <a:ext cx="1273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20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D86420-09DC-478E-9C84-610ABBF9A707}"/>
              </a:ext>
            </a:extLst>
          </p:cNvPr>
          <p:cNvSpPr txBox="1"/>
          <p:nvPr/>
        </p:nvSpPr>
        <p:spPr>
          <a:xfrm>
            <a:off x="4274419" y="2457517"/>
            <a:ext cx="1273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20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7C7E4DD-AF6D-4B91-BEC9-0EA06666B90F}"/>
              </a:ext>
            </a:extLst>
          </p:cNvPr>
          <p:cNvCxnSpPr/>
          <p:nvPr/>
        </p:nvCxnSpPr>
        <p:spPr>
          <a:xfrm>
            <a:off x="3000590" y="2980737"/>
            <a:ext cx="342671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FDCFDF9-2054-4A80-A5E8-A2DAC8FE7EBB}"/>
              </a:ext>
            </a:extLst>
          </p:cNvPr>
          <p:cNvSpPr txBox="1"/>
          <p:nvPr/>
        </p:nvSpPr>
        <p:spPr>
          <a:xfrm>
            <a:off x="7037932" y="1866900"/>
            <a:ext cx="4688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Viết số đo thời gian trước.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D6AF4F-91B9-4698-A989-029889536A8A}"/>
              </a:ext>
            </a:extLst>
          </p:cNvPr>
          <p:cNvSpPr txBox="1"/>
          <p:nvPr/>
        </p:nvSpPr>
        <p:spPr>
          <a:xfrm>
            <a:off x="7037932" y="2382827"/>
            <a:ext cx="46880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Viết số tự nhiên thẳng với chữ số hàng đơn vị của số đo ứng với đơn vị đo bé hơn.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ABDC53-BEBC-45EA-9DD8-1EA7779E83DF}"/>
              </a:ext>
            </a:extLst>
          </p:cNvPr>
          <p:cNvSpPr txBox="1"/>
          <p:nvPr/>
        </p:nvSpPr>
        <p:spPr>
          <a:xfrm>
            <a:off x="7037932" y="3607337"/>
            <a:ext cx="4688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Viết dấu "x" và gạch ngang thay cho dấu bằng.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02C11A-AE98-42E7-AB61-65291C68123A}"/>
              </a:ext>
            </a:extLst>
          </p:cNvPr>
          <p:cNvSpPr txBox="1"/>
          <p:nvPr/>
        </p:nvSpPr>
        <p:spPr>
          <a:xfrm>
            <a:off x="7037932" y="1879323"/>
            <a:ext cx="46880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Thực hiện nhân lần lượt số đo của từng đơn vị với số tự nhiên. Cụ thể như sau: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E18B13-54CF-4D1A-AE88-BD2482528D7E}"/>
              </a:ext>
            </a:extLst>
          </p:cNvPr>
          <p:cNvSpPr txBox="1"/>
          <p:nvPr/>
        </p:nvSpPr>
        <p:spPr>
          <a:xfrm>
            <a:off x="7159193" y="3444295"/>
            <a:ext cx="4688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nhân 0 bằng 0 viết 0.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FF06618-7BFF-4129-8F7C-51AC4B00A651}"/>
              </a:ext>
            </a:extLst>
          </p:cNvPr>
          <p:cNvSpPr txBox="1"/>
          <p:nvPr/>
        </p:nvSpPr>
        <p:spPr>
          <a:xfrm>
            <a:off x="4301315" y="3211830"/>
            <a:ext cx="1273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2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FF6B2E-50D0-4494-9541-28EACEAA2821}"/>
              </a:ext>
            </a:extLst>
          </p:cNvPr>
          <p:cNvSpPr txBox="1"/>
          <p:nvPr/>
        </p:nvSpPr>
        <p:spPr>
          <a:xfrm>
            <a:off x="7190266" y="3857449"/>
            <a:ext cx="4688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nhân 1 bằng 3 viết 3.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E34E89-E871-413A-99E2-407AAD8F4CB4}"/>
              </a:ext>
            </a:extLst>
          </p:cNvPr>
          <p:cNvSpPr txBox="1"/>
          <p:nvPr/>
        </p:nvSpPr>
        <p:spPr>
          <a:xfrm>
            <a:off x="4041983" y="3218554"/>
            <a:ext cx="1273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2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E1BA3E8-672D-47F5-9E95-56E42CBD3A8D}"/>
              </a:ext>
            </a:extLst>
          </p:cNvPr>
          <p:cNvSpPr txBox="1"/>
          <p:nvPr/>
        </p:nvSpPr>
        <p:spPr>
          <a:xfrm>
            <a:off x="7190266" y="4270603"/>
            <a:ext cx="4688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 đơn vị "phút" sau số 30.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65C8CDF-BE9E-45A4-9F12-F64B56435724}"/>
              </a:ext>
            </a:extLst>
          </p:cNvPr>
          <p:cNvSpPr txBox="1"/>
          <p:nvPr/>
        </p:nvSpPr>
        <p:spPr>
          <a:xfrm>
            <a:off x="7159193" y="3031141"/>
            <a:ext cx="4688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Lấy 10 phút x 3 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CA90F2B-07E9-44BF-ACCD-D383ED0B6CF5}"/>
              </a:ext>
            </a:extLst>
          </p:cNvPr>
          <p:cNvSpPr txBox="1"/>
          <p:nvPr/>
        </p:nvSpPr>
        <p:spPr>
          <a:xfrm>
            <a:off x="5032808" y="3207167"/>
            <a:ext cx="1273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2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4B996F-C98A-4948-A4C2-72E1CE4BFD7E}"/>
              </a:ext>
            </a:extLst>
          </p:cNvPr>
          <p:cNvSpPr txBox="1"/>
          <p:nvPr/>
        </p:nvSpPr>
        <p:spPr>
          <a:xfrm>
            <a:off x="7215410" y="5096911"/>
            <a:ext cx="4688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nhân 1 bằng 3 viết 3.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FA2EC63-D0A0-42ED-9E90-645924EA1ED0}"/>
              </a:ext>
            </a:extLst>
          </p:cNvPr>
          <p:cNvSpPr txBox="1"/>
          <p:nvPr/>
        </p:nvSpPr>
        <p:spPr>
          <a:xfrm>
            <a:off x="7190266" y="5510066"/>
            <a:ext cx="4688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 đơn vị "giờ" sau số 3.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080329D-6144-4676-B94A-C59D364B1DD7}"/>
              </a:ext>
            </a:extLst>
          </p:cNvPr>
          <p:cNvSpPr txBox="1"/>
          <p:nvPr/>
        </p:nvSpPr>
        <p:spPr>
          <a:xfrm>
            <a:off x="7194535" y="4683757"/>
            <a:ext cx="4688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Lấy 1 giờ x 3 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D1184F5-ECD9-4A1F-BD62-6E54E6FB1A41}"/>
              </a:ext>
            </a:extLst>
          </p:cNvPr>
          <p:cNvSpPr txBox="1"/>
          <p:nvPr/>
        </p:nvSpPr>
        <p:spPr>
          <a:xfrm>
            <a:off x="2987173" y="3214487"/>
            <a:ext cx="1273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2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E5465BD-924E-458E-9A7B-05862EC59A62}"/>
              </a:ext>
            </a:extLst>
          </p:cNvPr>
          <p:cNvSpPr txBox="1"/>
          <p:nvPr/>
        </p:nvSpPr>
        <p:spPr>
          <a:xfrm>
            <a:off x="3500240" y="3226320"/>
            <a:ext cx="1273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2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02C96A7-92A4-4FF9-98AB-AB9CB57C72C8}"/>
              </a:ext>
            </a:extLst>
          </p:cNvPr>
          <p:cNvSpPr txBox="1"/>
          <p:nvPr/>
        </p:nvSpPr>
        <p:spPr>
          <a:xfrm>
            <a:off x="784739" y="3918077"/>
            <a:ext cx="6091813" cy="570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Vậy: 1 giờ 10 phút x 3 = 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giờ 30 phút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字魂95号-手刻宋" panose="00000500000000000000" charset="-122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  <p:bldP spid="8" grpId="0"/>
      <p:bldP spid="8" grpId="1"/>
      <p:bldP spid="18" grpId="0"/>
      <p:bldP spid="18" grpId="1"/>
      <p:bldP spid="19" grpId="0"/>
      <p:bldP spid="19" grpId="1"/>
      <p:bldP spid="20" grpId="0"/>
      <p:bldP spid="20" grpId="1"/>
      <p:bldP spid="22" grpId="0"/>
      <p:bldP spid="22" grpId="1"/>
      <p:bldP spid="23" grpId="0"/>
      <p:bldP spid="24" grpId="0"/>
      <p:bldP spid="24" grpId="1"/>
      <p:bldP spid="25" grpId="0"/>
      <p:bldP spid="27" grpId="0"/>
      <p:bldP spid="27" grpId="1"/>
      <p:bldP spid="28" grpId="0"/>
      <p:bldP spid="28" grpId="1"/>
      <p:bldP spid="29" grpId="0"/>
      <p:bldP spid="31" grpId="0"/>
      <p:bldP spid="31" grpId="1"/>
      <p:bldP spid="32" grpId="0"/>
      <p:bldP spid="32" grpId="1"/>
      <p:bldP spid="33" grpId="0"/>
      <p:bldP spid="33" grpId="1"/>
      <p:bldP spid="34" grpId="0"/>
      <p:bldP spid="35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>
            <a:extLst>
              <a:ext uri="{FF2B5EF4-FFF2-40B4-BE49-F238E27FC236}">
                <a16:creationId xmlns:a16="http://schemas.microsoft.com/office/drawing/2014/main" id="{7E6FA82D-8241-882D-D86A-E7469380E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D87E98F1-EBDC-5996-9DE4-D147BE73A70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46" y="121244"/>
            <a:ext cx="12061274" cy="6725920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43" y="92688"/>
            <a:ext cx="663575" cy="7346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48917" y="460035"/>
            <a:ext cx="11035645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Muốn nhân số đo thời gian với một số, ta làm như thế nào?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264E4E"/>
              </a:solidFill>
              <a:effectLst/>
              <a:uLnTx/>
              <a:uFillTx/>
              <a:latin typeface="Tahoma" panose="020B0604030504040204" pitchFamily="34" charset="0"/>
              <a:ea typeface="字魂95号-手刻宋" panose="00000500000000000000" charset="-122"/>
              <a:cs typeface="Tahoma" panose="020B0604030504040204" pitchFamily="34" charset="0"/>
              <a:sym typeface="+mn-ea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78">
            <a:off x="403308" y="1088029"/>
            <a:ext cx="9264558" cy="4884622"/>
          </a:xfrm>
          <a:prstGeom prst="rect">
            <a:avLst/>
          </a:prstGeom>
        </p:spPr>
      </p:pic>
      <p:sp>
        <p:nvSpPr>
          <p:cNvPr id="18" name="MH_SubTitle_1"/>
          <p:cNvSpPr/>
          <p:nvPr>
            <p:custDataLst>
              <p:tags r:id="rId1"/>
            </p:custDataLst>
          </p:nvPr>
        </p:nvSpPr>
        <p:spPr>
          <a:xfrm>
            <a:off x="1088569" y="2071242"/>
            <a:ext cx="771925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 nhân số đo thời gian với một số,</a:t>
            </a:r>
          </a:p>
          <a:p>
            <a:pPr marL="0" marR="0" lvl="0" indent="0" algn="ctr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thực hiện các bước sau: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MH_SubTitle_1"/>
          <p:cNvSpPr/>
          <p:nvPr>
            <p:custDataLst>
              <p:tags r:id="rId2"/>
            </p:custDataLst>
          </p:nvPr>
        </p:nvSpPr>
        <p:spPr>
          <a:xfrm>
            <a:off x="1404947" y="3057940"/>
            <a:ext cx="6748957" cy="818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 1: 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 tính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2000" b="0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(viết số tự nhiên thẳng với số đo của tên đơn vị bé hơn trong số đo thời gian).</a:t>
            </a:r>
            <a:endParaRPr kumimoji="0" lang="en-US" altLang="zh-CN" sz="24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MH_SubTitle_1"/>
          <p:cNvSpPr/>
          <p:nvPr>
            <p:custDataLst>
              <p:tags r:id="rId3"/>
            </p:custDataLst>
          </p:nvPr>
        </p:nvSpPr>
        <p:spPr>
          <a:xfrm>
            <a:off x="1404947" y="4064924"/>
            <a:ext cx="7228789" cy="444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 2: 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 nhân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với từng đơn vị đo.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字魂95号-手刻宋" panose="00000500000000000000" charset="-122"/>
              <a:cs typeface="Tahoma" panose="020B0604030504040204" pitchFamily="34" charset="0"/>
            </a:endParaRPr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id="{0B7807FE-539C-4129-BF12-48B8B97977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908" y="2385975"/>
            <a:ext cx="2947476" cy="4419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>
            <a:extLst>
              <a:ext uri="{FF2B5EF4-FFF2-40B4-BE49-F238E27FC236}">
                <a16:creationId xmlns:a16="http://schemas.microsoft.com/office/drawing/2014/main" id="{7E6FA82D-8241-882D-D86A-E7469380E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D87E98F1-EBDC-5996-9DE4-D147BE73A70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46" y="121244"/>
            <a:ext cx="12061274" cy="6725920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43" y="92688"/>
            <a:ext cx="663575" cy="7346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48917" y="460035"/>
            <a:ext cx="11035645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Muốn nhân số đo thời gian với một số, ta làm như thế nào?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264E4E"/>
              </a:solidFill>
              <a:effectLst/>
              <a:uLnTx/>
              <a:uFillTx/>
              <a:latin typeface="Tahoma" panose="020B0604030504040204" pitchFamily="34" charset="0"/>
              <a:ea typeface="字魂95号-手刻宋" panose="00000500000000000000" charset="-122"/>
              <a:cs typeface="Tahoma" panose="020B0604030504040204" pitchFamily="34" charset="0"/>
              <a:sym typeface="+mn-ea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78">
            <a:off x="403308" y="1088029"/>
            <a:ext cx="9264558" cy="4884622"/>
          </a:xfrm>
          <a:prstGeom prst="rect">
            <a:avLst/>
          </a:prstGeom>
        </p:spPr>
      </p:pic>
      <p:sp>
        <p:nvSpPr>
          <p:cNvPr id="18" name="MH_SubTitle_1"/>
          <p:cNvSpPr/>
          <p:nvPr>
            <p:custDataLst>
              <p:tags r:id="rId1"/>
            </p:custDataLst>
          </p:nvPr>
        </p:nvSpPr>
        <p:spPr>
          <a:xfrm>
            <a:off x="1088569" y="2071242"/>
            <a:ext cx="771925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 nhân số đo thời gian với một số,</a:t>
            </a:r>
          </a:p>
          <a:p>
            <a:pPr marL="0" marR="0" lvl="0" indent="0" algn="ctr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thực hiện các bước sau: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MH_SubTitle_1"/>
          <p:cNvSpPr/>
          <p:nvPr>
            <p:custDataLst>
              <p:tags r:id="rId2"/>
            </p:custDataLst>
          </p:nvPr>
        </p:nvSpPr>
        <p:spPr>
          <a:xfrm>
            <a:off x="1404947" y="3057940"/>
            <a:ext cx="6748957" cy="818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 1: 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 tính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2000" b="0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(viết số tự nhiên thẳng với số đo của tên đơn vị bé hơn trong số đo thời gian).</a:t>
            </a:r>
            <a:endParaRPr kumimoji="0" lang="en-US" altLang="zh-CN" sz="24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MH_SubTitle_1"/>
          <p:cNvSpPr/>
          <p:nvPr>
            <p:custDataLst>
              <p:tags r:id="rId3"/>
            </p:custDataLst>
          </p:nvPr>
        </p:nvSpPr>
        <p:spPr>
          <a:xfrm>
            <a:off x="1404947" y="4064924"/>
            <a:ext cx="7228789" cy="444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 2: 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 nhân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với từng đơn vị đo.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字魂95号-手刻宋" panose="00000500000000000000" charset="-122"/>
              <a:cs typeface="Tahoma" panose="020B0604030504040204" pitchFamily="34" charset="0"/>
            </a:endParaRPr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id="{0B7807FE-539C-4129-BF12-48B8B97977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908" y="2385975"/>
            <a:ext cx="2947476" cy="441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6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2E6B449F-C866-1577-9F7C-BBDC3482B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9CEE96CE-0EF6-10D3-8E7F-5AC7FEE3910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46" y="121244"/>
            <a:ext cx="12061274" cy="6725920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6500" y="548640"/>
            <a:ext cx="1660525" cy="521970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072" y="205006"/>
            <a:ext cx="663575" cy="7346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999" y="2647602"/>
            <a:ext cx="2784873" cy="4202264"/>
          </a:xfrm>
          <a:prstGeom prst="rect">
            <a:avLst/>
          </a:prstGeom>
        </p:spPr>
      </p:pic>
      <p:sp>
        <p:nvSpPr>
          <p:cNvPr id="10" name="文本框 8">
            <a:extLst>
              <a:ext uri="{FF2B5EF4-FFF2-40B4-BE49-F238E27FC236}">
                <a16:creationId xmlns:a16="http://schemas.microsoft.com/office/drawing/2014/main" id="{C4249701-FF83-47DD-A4D6-B7EDCF01F11D}"/>
              </a:ext>
            </a:extLst>
          </p:cNvPr>
          <p:cNvSpPr txBox="1"/>
          <p:nvPr/>
        </p:nvSpPr>
        <p:spPr>
          <a:xfrm>
            <a:off x="519410" y="292823"/>
            <a:ext cx="2631662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Ví dụ 2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264E4E"/>
              </a:solidFill>
              <a:effectLst/>
              <a:uLnTx/>
              <a:uFillTx/>
              <a:latin typeface="Tahoma" panose="020B0604030504040204" pitchFamily="34" charset="0"/>
              <a:ea typeface="字魂95号-手刻宋" panose="00000500000000000000" charset="-122"/>
              <a:cs typeface="Tahoma" panose="020B0604030504040204" pitchFamily="34" charset="0"/>
              <a:sym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97446E-0002-46D8-A272-3984C92BDD21}"/>
              </a:ext>
            </a:extLst>
          </p:cNvPr>
          <p:cNvSpPr txBox="1"/>
          <p:nvPr/>
        </p:nvSpPr>
        <p:spPr>
          <a:xfrm>
            <a:off x="482600" y="1169807"/>
            <a:ext cx="114103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 buổi sáng, Hạnh học ở trường trung bình 3 giờ 15 phút. Một tuần lễ Hạnh học ở trường 5 buổi. Hỏi một tuần lễ Hạnh học ở trường bao nhiêu thời gian?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19911BE-4E78-497B-9335-8AA594BEDF42}"/>
              </a:ext>
            </a:extLst>
          </p:cNvPr>
          <p:cNvCxnSpPr>
            <a:cxnSpLocks/>
          </p:cNvCxnSpPr>
          <p:nvPr/>
        </p:nvCxnSpPr>
        <p:spPr>
          <a:xfrm>
            <a:off x="548860" y="1630018"/>
            <a:ext cx="263166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5DFCBE-A575-4AB4-9ECF-7DD7CE15A6E0}"/>
              </a:ext>
            </a:extLst>
          </p:cNvPr>
          <p:cNvCxnSpPr>
            <a:cxnSpLocks/>
          </p:cNvCxnSpPr>
          <p:nvPr/>
        </p:nvCxnSpPr>
        <p:spPr>
          <a:xfrm>
            <a:off x="9281230" y="1630018"/>
            <a:ext cx="247579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A2728B8-48BA-4886-9A3B-D7D6255F64FA}"/>
              </a:ext>
            </a:extLst>
          </p:cNvPr>
          <p:cNvCxnSpPr>
            <a:cxnSpLocks/>
          </p:cNvCxnSpPr>
          <p:nvPr/>
        </p:nvCxnSpPr>
        <p:spPr>
          <a:xfrm>
            <a:off x="548860" y="2047461"/>
            <a:ext cx="215458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1362575-113E-4802-9516-DD690A4F0214}"/>
              </a:ext>
            </a:extLst>
          </p:cNvPr>
          <p:cNvCxnSpPr>
            <a:cxnSpLocks/>
          </p:cNvCxnSpPr>
          <p:nvPr/>
        </p:nvCxnSpPr>
        <p:spPr>
          <a:xfrm>
            <a:off x="6471769" y="2047461"/>
            <a:ext cx="112172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4ABABD5-0060-46EF-A38D-9AAFDAD93ED8}"/>
              </a:ext>
            </a:extLst>
          </p:cNvPr>
          <p:cNvCxnSpPr>
            <a:cxnSpLocks/>
          </p:cNvCxnSpPr>
          <p:nvPr/>
        </p:nvCxnSpPr>
        <p:spPr>
          <a:xfrm>
            <a:off x="8567530" y="2047461"/>
            <a:ext cx="2100470" cy="0"/>
          </a:xfrm>
          <a:prstGeom prst="line">
            <a:avLst/>
          </a:prstGeom>
          <a:ln w="38100">
            <a:solidFill>
              <a:srgbClr val="F83C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DB10954-DA76-43C1-B20C-E2BF5764EA08}"/>
              </a:ext>
            </a:extLst>
          </p:cNvPr>
          <p:cNvCxnSpPr>
            <a:cxnSpLocks/>
          </p:cNvCxnSpPr>
          <p:nvPr/>
        </p:nvCxnSpPr>
        <p:spPr>
          <a:xfrm>
            <a:off x="3003363" y="2465443"/>
            <a:ext cx="3529963" cy="0"/>
          </a:xfrm>
          <a:prstGeom prst="line">
            <a:avLst/>
          </a:prstGeom>
          <a:ln w="38100">
            <a:solidFill>
              <a:srgbClr val="F83C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E5C6CBF-D2D0-4D15-9155-768E64D7EB6E}"/>
              </a:ext>
            </a:extLst>
          </p:cNvPr>
          <p:cNvSpPr txBox="1"/>
          <p:nvPr/>
        </p:nvSpPr>
        <p:spPr>
          <a:xfrm>
            <a:off x="1001580" y="2647602"/>
            <a:ext cx="6771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 phải thực hiện phép tính nhân: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BC5BB2-A475-468E-921A-9342C38940E0}"/>
              </a:ext>
            </a:extLst>
          </p:cNvPr>
          <p:cNvSpPr txBox="1"/>
          <p:nvPr/>
        </p:nvSpPr>
        <p:spPr>
          <a:xfrm>
            <a:off x="2703443" y="3205766"/>
            <a:ext cx="4335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20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giờ 15 phút x 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94D524-2C92-4C49-8AEC-E8D0DE3BE4C2}"/>
              </a:ext>
            </a:extLst>
          </p:cNvPr>
          <p:cNvSpPr txBox="1"/>
          <p:nvPr/>
        </p:nvSpPr>
        <p:spPr>
          <a:xfrm>
            <a:off x="978281" y="3788909"/>
            <a:ext cx="6771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 đặt tính rồi tính như sau: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792C16-AF8E-4A39-A084-29B37244FC02}"/>
              </a:ext>
            </a:extLst>
          </p:cNvPr>
          <p:cNvSpPr txBox="1"/>
          <p:nvPr/>
        </p:nvSpPr>
        <p:spPr>
          <a:xfrm>
            <a:off x="1159296" y="4259489"/>
            <a:ext cx="4335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20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giờ 15 phút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32E4C1-AF6C-4A79-BE00-5294A64D792D}"/>
              </a:ext>
            </a:extLst>
          </p:cNvPr>
          <p:cNvSpPr txBox="1"/>
          <p:nvPr/>
        </p:nvSpPr>
        <p:spPr>
          <a:xfrm>
            <a:off x="1159296" y="4688123"/>
            <a:ext cx="1273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20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900B937-E17F-4773-A319-1E9FFE65D522}"/>
              </a:ext>
            </a:extLst>
          </p:cNvPr>
          <p:cNvSpPr txBox="1"/>
          <p:nvPr/>
        </p:nvSpPr>
        <p:spPr>
          <a:xfrm>
            <a:off x="2771055" y="4904726"/>
            <a:ext cx="1273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20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4FE260E-8EA3-4C0E-BFD9-5B17534CB2AB}"/>
              </a:ext>
            </a:extLst>
          </p:cNvPr>
          <p:cNvCxnSpPr/>
          <p:nvPr/>
        </p:nvCxnSpPr>
        <p:spPr>
          <a:xfrm>
            <a:off x="1457470" y="5427946"/>
            <a:ext cx="342671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8720221-9FEC-4268-8488-2304EA2448D0}"/>
              </a:ext>
            </a:extLst>
          </p:cNvPr>
          <p:cNvSpPr txBox="1"/>
          <p:nvPr/>
        </p:nvSpPr>
        <p:spPr>
          <a:xfrm>
            <a:off x="2807347" y="5530219"/>
            <a:ext cx="1273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2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7CA27FB-AD22-4933-B01B-54FA61F0C276}"/>
              </a:ext>
            </a:extLst>
          </p:cNvPr>
          <p:cNvSpPr txBox="1"/>
          <p:nvPr/>
        </p:nvSpPr>
        <p:spPr>
          <a:xfrm>
            <a:off x="2592891" y="5528321"/>
            <a:ext cx="1273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2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36E68B7-87DB-4FBA-9A5C-6A0657D05B98}"/>
              </a:ext>
            </a:extLst>
          </p:cNvPr>
          <p:cNvSpPr txBox="1"/>
          <p:nvPr/>
        </p:nvSpPr>
        <p:spPr>
          <a:xfrm>
            <a:off x="3489853" y="5525556"/>
            <a:ext cx="1273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2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E7F461E-F8F3-4F16-902D-D7A75B481CEA}"/>
              </a:ext>
            </a:extLst>
          </p:cNvPr>
          <p:cNvSpPr txBox="1"/>
          <p:nvPr/>
        </p:nvSpPr>
        <p:spPr>
          <a:xfrm>
            <a:off x="1419948" y="5556808"/>
            <a:ext cx="1273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2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B58E0CC-E35A-4973-9406-F16CA1293579}"/>
              </a:ext>
            </a:extLst>
          </p:cNvPr>
          <p:cNvSpPr txBox="1"/>
          <p:nvPr/>
        </p:nvSpPr>
        <p:spPr>
          <a:xfrm>
            <a:off x="2067784" y="5539077"/>
            <a:ext cx="1273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20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8C2B723-4057-4AC8-A6AD-28B673B5D080}"/>
              </a:ext>
            </a:extLst>
          </p:cNvPr>
          <p:cNvSpPr txBox="1"/>
          <p:nvPr/>
        </p:nvSpPr>
        <p:spPr>
          <a:xfrm>
            <a:off x="4077189" y="5524932"/>
            <a:ext cx="5793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(75 phút = 1 giờ 15 phút)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0FD2C58-BBBE-45EF-80DD-506D57C08401}"/>
              </a:ext>
            </a:extLst>
          </p:cNvPr>
          <p:cNvSpPr txBox="1"/>
          <p:nvPr/>
        </p:nvSpPr>
        <p:spPr>
          <a:xfrm>
            <a:off x="1744354" y="6061328"/>
            <a:ext cx="1509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83C3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 giờ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081886E-6DA4-4A2A-9715-647C7E0AAAF9}"/>
              </a:ext>
            </a:extLst>
          </p:cNvPr>
          <p:cNvSpPr txBox="1"/>
          <p:nvPr/>
        </p:nvSpPr>
        <p:spPr>
          <a:xfrm>
            <a:off x="7594127" y="5524487"/>
            <a:ext cx="2567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83C3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 phút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049A470-02EE-4B10-AA4D-BF91A84483CF}"/>
              </a:ext>
            </a:extLst>
          </p:cNvPr>
          <p:cNvSpPr txBox="1"/>
          <p:nvPr/>
        </p:nvSpPr>
        <p:spPr>
          <a:xfrm>
            <a:off x="6662257" y="5526281"/>
            <a:ext cx="1444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83C3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giờ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B4F021B-1465-4999-8B32-DCA45C79770E}"/>
              </a:ext>
            </a:extLst>
          </p:cNvPr>
          <p:cNvSpPr txBox="1"/>
          <p:nvPr/>
        </p:nvSpPr>
        <p:spPr>
          <a:xfrm>
            <a:off x="575364" y="5899083"/>
            <a:ext cx="9333215" cy="661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14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Vậy: 3 giờ 15 phút x 5 = </a:t>
            </a:r>
            <a:r>
              <a:rPr kumimoji="0" lang="en-US" altLang="zh-CN" sz="2800" b="1" i="0" u="none" strike="noStrike" kern="1200" cap="none" spc="14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 giờ 15 phút</a:t>
            </a:r>
            <a:endParaRPr kumimoji="0" lang="zh-CN" altLang="en-US" sz="2800" b="1" i="0" u="none" strike="noStrike" kern="1200" cap="none" spc="14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字魂95号-手刻宋" panose="00000500000000000000" charset="-122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B874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38698 0.07639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49" y="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00"/>
                            </p:stCondLst>
                            <p:childTnLst>
                              <p:par>
                                <p:cTn id="16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022E-16 L -0.38191 0.07639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2" y="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2" grpId="0"/>
      <p:bldP spid="23" grpId="0"/>
      <p:bldP spid="23" grpId="1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5" grpId="1"/>
      <p:bldP spid="36" grpId="0"/>
      <p:bldP spid="36" grpId="1"/>
      <p:bldP spid="36" grpId="2"/>
      <p:bldP spid="37" grpId="0"/>
      <p:bldP spid="37" grpId="1"/>
      <p:bldP spid="37" grpId="2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>
            <a:extLst>
              <a:ext uri="{FF2B5EF4-FFF2-40B4-BE49-F238E27FC236}">
                <a16:creationId xmlns:a16="http://schemas.microsoft.com/office/drawing/2014/main" id="{1E6B8618-F8BF-4658-7156-4B62158B4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hape, rectangle&#10;&#10;Description automatically generated">
            <a:extLst>
              <a:ext uri="{FF2B5EF4-FFF2-40B4-BE49-F238E27FC236}">
                <a16:creationId xmlns:a16="http://schemas.microsoft.com/office/drawing/2014/main" id="{E3100612-47FF-E8C2-6F74-CA2A5CBE410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46" y="121244"/>
            <a:ext cx="12061274" cy="6725920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96500" y="548640"/>
            <a:ext cx="1660525" cy="521970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600" y="473075"/>
            <a:ext cx="663575" cy="7346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362710" y="579755"/>
            <a:ext cx="22098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Kết Luận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264E4E"/>
              </a:solidFill>
              <a:effectLst/>
              <a:uLnTx/>
              <a:uFillTx/>
              <a:latin typeface="Tahoma" panose="020B0604030504040204" pitchFamily="34" charset="0"/>
              <a:ea typeface="字魂95号-手刻宋" panose="00000500000000000000" charset="-122"/>
              <a:cs typeface="Tahoma" panose="020B0604030504040204" pitchFamily="34" charset="0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84906" y="787875"/>
            <a:ext cx="2209800" cy="2209800"/>
            <a:chOff x="1196975" y="1803400"/>
            <a:chExt cx="2209800" cy="220980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6975" y="1803400"/>
              <a:ext cx="2209800" cy="2209800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1355164" y="2805930"/>
              <a:ext cx="156118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Ví dụ 1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字魂95号-手刻宋" panose="00000500000000000000" charset="-122"/>
                <a:cs typeface="Tahoma" panose="020B0604030504040204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26173" y="3101877"/>
            <a:ext cx="2209800" cy="2209800"/>
            <a:chOff x="3746500" y="1803400"/>
            <a:chExt cx="2209800" cy="22098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6500" y="1803400"/>
              <a:ext cx="2209800" cy="2209800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3895653" y="2794749"/>
              <a:ext cx="149671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Ví dụ 2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字魂95号-手刻宋" panose="00000500000000000000" charset="-122"/>
                <a:cs typeface="Tahoma" panose="020B060403050404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4820376-9A70-477A-A781-ECAA71D4DF91}"/>
              </a:ext>
            </a:extLst>
          </p:cNvPr>
          <p:cNvGrpSpPr/>
          <p:nvPr/>
        </p:nvGrpSpPr>
        <p:grpSpPr>
          <a:xfrm>
            <a:off x="1830934" y="1676107"/>
            <a:ext cx="4335516" cy="1791087"/>
            <a:chOff x="-28907" y="2627243"/>
            <a:chExt cx="4335516" cy="179108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E216AF7-2791-46CC-B3D7-81EC1790A792}"/>
                </a:ext>
              </a:extLst>
            </p:cNvPr>
            <p:cNvSpPr txBox="1"/>
            <p:nvPr/>
          </p:nvSpPr>
          <p:spPr>
            <a:xfrm>
              <a:off x="-28907" y="2627243"/>
              <a:ext cx="4335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20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giờ 10 phút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AD8294D-761F-40D9-86D5-F1AAEEA68FDD}"/>
                </a:ext>
              </a:extLst>
            </p:cNvPr>
            <p:cNvSpPr txBox="1"/>
            <p:nvPr/>
          </p:nvSpPr>
          <p:spPr>
            <a:xfrm>
              <a:off x="144436" y="2963870"/>
              <a:ext cx="12732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20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26657B3-A944-4B93-AD21-A3585AFB2F55}"/>
                </a:ext>
              </a:extLst>
            </p:cNvPr>
            <p:cNvSpPr txBox="1"/>
            <p:nvPr/>
          </p:nvSpPr>
          <p:spPr>
            <a:xfrm>
              <a:off x="1543096" y="3291954"/>
              <a:ext cx="12732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20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4DCF2EA-4BE5-47E4-92FB-5BD41D5AC5CD}"/>
                </a:ext>
              </a:extLst>
            </p:cNvPr>
            <p:cNvCxnSpPr>
              <a:cxnSpLocks/>
            </p:cNvCxnSpPr>
            <p:nvPr/>
          </p:nvCxnSpPr>
          <p:spPr>
            <a:xfrm>
              <a:off x="749926" y="3834620"/>
              <a:ext cx="2646419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2CA5B27-719F-4F53-AFA8-6932944236EE}"/>
                </a:ext>
              </a:extLst>
            </p:cNvPr>
            <p:cNvSpPr txBox="1"/>
            <p:nvPr/>
          </p:nvSpPr>
          <p:spPr>
            <a:xfrm>
              <a:off x="-28907" y="3956665"/>
              <a:ext cx="4335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160" normalizeH="0" baseline="0" noProof="0">
                  <a:ln>
                    <a:noFill/>
                  </a:ln>
                  <a:solidFill>
                    <a:srgbClr val="F83C3D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 giờ 30 phút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D08A51C-2D9C-4D45-AD8A-024AC033F3D7}"/>
              </a:ext>
            </a:extLst>
          </p:cNvPr>
          <p:cNvGrpSpPr/>
          <p:nvPr/>
        </p:nvGrpSpPr>
        <p:grpSpPr>
          <a:xfrm>
            <a:off x="1503829" y="4011765"/>
            <a:ext cx="4771240" cy="2334655"/>
            <a:chOff x="1503829" y="4011765"/>
            <a:chExt cx="4771240" cy="233465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393328C-F553-4C9B-A451-22CF06BEBBD2}"/>
                </a:ext>
              </a:extLst>
            </p:cNvPr>
            <p:cNvSpPr txBox="1"/>
            <p:nvPr/>
          </p:nvSpPr>
          <p:spPr>
            <a:xfrm>
              <a:off x="1939553" y="4011765"/>
              <a:ext cx="4335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20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 giờ 15 phút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6798A31-A273-45A8-B0D1-688F4333069F}"/>
                </a:ext>
              </a:extLst>
            </p:cNvPr>
            <p:cNvSpPr txBox="1"/>
            <p:nvPr/>
          </p:nvSpPr>
          <p:spPr>
            <a:xfrm>
              <a:off x="2203895" y="4385614"/>
              <a:ext cx="9346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20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B4809E0-5804-433B-9830-9DD9AF5A739B}"/>
                </a:ext>
              </a:extLst>
            </p:cNvPr>
            <p:cNvSpPr txBox="1"/>
            <p:nvPr/>
          </p:nvSpPr>
          <p:spPr>
            <a:xfrm>
              <a:off x="3551312" y="4657002"/>
              <a:ext cx="12732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20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B11B387-E063-42C3-A4F5-D5CE85A7AAF9}"/>
                </a:ext>
              </a:extLst>
            </p:cNvPr>
            <p:cNvCxnSpPr>
              <a:cxnSpLocks/>
            </p:cNvCxnSpPr>
            <p:nvPr/>
          </p:nvCxnSpPr>
          <p:spPr>
            <a:xfrm>
              <a:off x="2700067" y="5180222"/>
              <a:ext cx="271054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4AFFE26-9E5D-4ACB-A56A-927831C532D5}"/>
                </a:ext>
              </a:extLst>
            </p:cNvPr>
            <p:cNvSpPr txBox="1"/>
            <p:nvPr/>
          </p:nvSpPr>
          <p:spPr>
            <a:xfrm>
              <a:off x="1913991" y="5361535"/>
              <a:ext cx="4335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16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 giờ 75 phút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ED27EBC-358F-4BE4-99DA-40A762F4A46F}"/>
                </a:ext>
              </a:extLst>
            </p:cNvPr>
            <p:cNvSpPr txBox="1"/>
            <p:nvPr/>
          </p:nvSpPr>
          <p:spPr>
            <a:xfrm>
              <a:off x="1503829" y="5884755"/>
              <a:ext cx="4335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200" normalizeH="0" baseline="0" noProof="0">
                  <a:ln>
                    <a:noFill/>
                  </a:ln>
                  <a:solidFill>
                    <a:srgbClr val="F83C3D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hay 16 giờ 15 phút</a:t>
              </a:r>
            </a:p>
          </p:txBody>
        </p:sp>
      </p:grpSp>
      <p:pic>
        <p:nvPicPr>
          <p:cNvPr id="37" name="图片 16">
            <a:extLst>
              <a:ext uri="{FF2B5EF4-FFF2-40B4-BE49-F238E27FC236}">
                <a16:creationId xmlns:a16="http://schemas.microsoft.com/office/drawing/2014/main" id="{94E698AA-F982-47F3-BD01-6140FA7AC6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78">
            <a:off x="5666157" y="746965"/>
            <a:ext cx="6225850" cy="5925799"/>
          </a:xfrm>
          <a:prstGeom prst="rect">
            <a:avLst/>
          </a:prstGeom>
        </p:spPr>
      </p:pic>
      <p:sp>
        <p:nvSpPr>
          <p:cNvPr id="38" name="MH_SubTitle_1">
            <a:extLst>
              <a:ext uri="{FF2B5EF4-FFF2-40B4-BE49-F238E27FC236}">
                <a16:creationId xmlns:a16="http://schemas.microsoft.com/office/drawing/2014/main" id="{8BE8DE12-8182-4DE5-8A36-E8015190524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164417" y="1847055"/>
            <a:ext cx="55844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 nhân số đo thời gian với một số, ta thực hiện các bước sau: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MH_SubTitle_1">
            <a:extLst>
              <a:ext uri="{FF2B5EF4-FFF2-40B4-BE49-F238E27FC236}">
                <a16:creationId xmlns:a16="http://schemas.microsoft.com/office/drawing/2014/main" id="{58BB72BD-E335-4EE1-AA59-29554C6F39B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087080" y="2832312"/>
            <a:ext cx="56618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 1: Đặt tính </a:t>
            </a:r>
            <a:r>
              <a:rPr kumimoji="0" lang="en-US" altLang="zh-CN" sz="2000" b="1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(viết số tự nhiên thẳng với số đo của tên đơn vị bé hơn trong số đo thời gian).</a:t>
            </a:r>
            <a:endParaRPr kumimoji="0" lang="en-US" altLang="zh-CN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MH_SubTitle_1">
            <a:extLst>
              <a:ext uri="{FF2B5EF4-FFF2-40B4-BE49-F238E27FC236}">
                <a16:creationId xmlns:a16="http://schemas.microsoft.com/office/drawing/2014/main" id="{065F6F2A-9355-4B9D-8CEE-08E65A296CD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28411" y="4063790"/>
            <a:ext cx="53324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 2: Tính nhân với từng đơn vị đo.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字魂95号-手刻宋" panose="00000500000000000000" charset="-122"/>
              <a:cs typeface="Tahoma" panose="020B060403050404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A76ED7F-0B73-4A8F-8DAA-C187C2ABD0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62618" y="5180222"/>
            <a:ext cx="603597" cy="507974"/>
          </a:xfrm>
          <a:prstGeom prst="rect">
            <a:avLst/>
          </a:prstGeom>
        </p:spPr>
      </p:pic>
      <p:sp>
        <p:nvSpPr>
          <p:cNvPr id="43" name="MH_SubTitle_1">
            <a:extLst>
              <a:ext uri="{FF2B5EF4-FFF2-40B4-BE49-F238E27FC236}">
                <a16:creationId xmlns:a16="http://schemas.microsoft.com/office/drawing/2014/main" id="{64626C13-36F7-4F31-9E15-7750BF600E2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524210" y="5055972"/>
            <a:ext cx="3952122" cy="1222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 đổi đơn vị đo để được kết quả gọn nhất (nếu có).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字魂95号-手刻宋" panose="00000500000000000000" charset="-122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8" grpId="0"/>
      <p:bldP spid="39" grpId="0"/>
      <p:bldP spid="40" grpId="0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741287" y="698131"/>
            <a:ext cx="10709426" cy="2788383"/>
            <a:chOff x="0" y="0"/>
            <a:chExt cx="45219913" cy="1177378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11629000"/>
            </a:xfrm>
            <a:custGeom>
              <a:avLst/>
              <a:gdLst/>
              <a:ahLst/>
              <a:cxnLst/>
              <a:rect l="l" t="t" r="r" b="b"/>
              <a:pathLst>
                <a:path w="45075133" h="11629000">
                  <a:moveTo>
                    <a:pt x="0" y="0"/>
                  </a:moveTo>
                  <a:lnTo>
                    <a:pt x="45075133" y="0"/>
                  </a:lnTo>
                  <a:lnTo>
                    <a:pt x="45075133" y="11629000"/>
                  </a:lnTo>
                  <a:lnTo>
                    <a:pt x="0" y="1162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11773780"/>
            </a:xfrm>
            <a:custGeom>
              <a:avLst/>
              <a:gdLst/>
              <a:ahLst/>
              <a:cxnLst/>
              <a:rect l="l" t="t" r="r" b="b"/>
              <a:pathLst>
                <a:path w="45219913" h="11773780">
                  <a:moveTo>
                    <a:pt x="45075134" y="11628999"/>
                  </a:moveTo>
                  <a:lnTo>
                    <a:pt x="45219913" y="11628999"/>
                  </a:lnTo>
                  <a:lnTo>
                    <a:pt x="45219913" y="11773780"/>
                  </a:lnTo>
                  <a:lnTo>
                    <a:pt x="45075134" y="11773780"/>
                  </a:lnTo>
                  <a:lnTo>
                    <a:pt x="45075134" y="116289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628999"/>
                  </a:lnTo>
                  <a:lnTo>
                    <a:pt x="0" y="11628999"/>
                  </a:lnTo>
                  <a:lnTo>
                    <a:pt x="0" y="144780"/>
                  </a:lnTo>
                  <a:close/>
                  <a:moveTo>
                    <a:pt x="0" y="11628999"/>
                  </a:moveTo>
                  <a:lnTo>
                    <a:pt x="144780" y="11628999"/>
                  </a:lnTo>
                  <a:lnTo>
                    <a:pt x="144780" y="11773780"/>
                  </a:lnTo>
                  <a:lnTo>
                    <a:pt x="0" y="11773780"/>
                  </a:lnTo>
                  <a:lnTo>
                    <a:pt x="0" y="11628999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11628999"/>
                  </a:lnTo>
                  <a:lnTo>
                    <a:pt x="45075134" y="11628999"/>
                  </a:lnTo>
                  <a:lnTo>
                    <a:pt x="45075134" y="144780"/>
                  </a:lnTo>
                  <a:close/>
                  <a:moveTo>
                    <a:pt x="144780" y="11628999"/>
                  </a:moveTo>
                  <a:lnTo>
                    <a:pt x="45075134" y="11628999"/>
                  </a:lnTo>
                  <a:lnTo>
                    <a:pt x="45075134" y="11773780"/>
                  </a:lnTo>
                  <a:lnTo>
                    <a:pt x="144780" y="11773780"/>
                  </a:lnTo>
                  <a:lnTo>
                    <a:pt x="144780" y="11628999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26752" y="910409"/>
            <a:ext cx="10338496" cy="2388488"/>
            <a:chOff x="0" y="0"/>
            <a:chExt cx="41155827" cy="950817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9363393"/>
            </a:xfrm>
            <a:custGeom>
              <a:avLst/>
              <a:gdLst/>
              <a:ahLst/>
              <a:cxnLst/>
              <a:rect l="l" t="t" r="r" b="b"/>
              <a:pathLst>
                <a:path w="41011047" h="9363393">
                  <a:moveTo>
                    <a:pt x="0" y="0"/>
                  </a:moveTo>
                  <a:lnTo>
                    <a:pt x="41011046" y="0"/>
                  </a:lnTo>
                  <a:lnTo>
                    <a:pt x="41011046" y="9363393"/>
                  </a:lnTo>
                  <a:lnTo>
                    <a:pt x="0" y="9363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9508173"/>
            </a:xfrm>
            <a:custGeom>
              <a:avLst/>
              <a:gdLst/>
              <a:ahLst/>
              <a:cxnLst/>
              <a:rect l="l" t="t" r="r" b="b"/>
              <a:pathLst>
                <a:path w="41155826" h="9508173">
                  <a:moveTo>
                    <a:pt x="41011047" y="9363393"/>
                  </a:moveTo>
                  <a:lnTo>
                    <a:pt x="41155826" y="9363393"/>
                  </a:lnTo>
                  <a:lnTo>
                    <a:pt x="41155826" y="9508173"/>
                  </a:lnTo>
                  <a:lnTo>
                    <a:pt x="41011047" y="9508173"/>
                  </a:lnTo>
                  <a:lnTo>
                    <a:pt x="41011047" y="936339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363393"/>
                  </a:lnTo>
                  <a:lnTo>
                    <a:pt x="0" y="9363393"/>
                  </a:lnTo>
                  <a:lnTo>
                    <a:pt x="0" y="144780"/>
                  </a:lnTo>
                  <a:close/>
                  <a:moveTo>
                    <a:pt x="0" y="9363393"/>
                  </a:moveTo>
                  <a:lnTo>
                    <a:pt x="144780" y="9363393"/>
                  </a:lnTo>
                  <a:lnTo>
                    <a:pt x="144780" y="9508173"/>
                  </a:lnTo>
                  <a:lnTo>
                    <a:pt x="0" y="9508173"/>
                  </a:lnTo>
                  <a:lnTo>
                    <a:pt x="0" y="9363393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9363393"/>
                  </a:lnTo>
                  <a:lnTo>
                    <a:pt x="41011047" y="9363393"/>
                  </a:lnTo>
                  <a:lnTo>
                    <a:pt x="41011047" y="144780"/>
                  </a:lnTo>
                  <a:close/>
                  <a:moveTo>
                    <a:pt x="144780" y="9363393"/>
                  </a:moveTo>
                  <a:lnTo>
                    <a:pt x="41011047" y="9363393"/>
                  </a:lnTo>
                  <a:lnTo>
                    <a:pt x="41011047" y="9508173"/>
                  </a:lnTo>
                  <a:lnTo>
                    <a:pt x="144780" y="9508173"/>
                  </a:lnTo>
                  <a:lnTo>
                    <a:pt x="144780" y="9363393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9" name="Freeform 9"/>
          <p:cNvSpPr/>
          <p:nvPr/>
        </p:nvSpPr>
        <p:spPr>
          <a:xfrm>
            <a:off x="6736508" y="3079467"/>
            <a:ext cx="2930001" cy="4504807"/>
          </a:xfrm>
          <a:custGeom>
            <a:avLst/>
            <a:gdLst/>
            <a:ahLst/>
            <a:cxnLst/>
            <a:rect l="l" t="t" r="r" b="b"/>
            <a:pathLst>
              <a:path w="4395002" h="6757211">
                <a:moveTo>
                  <a:pt x="0" y="0"/>
                </a:moveTo>
                <a:lnTo>
                  <a:pt x="4395002" y="0"/>
                </a:lnTo>
                <a:lnTo>
                  <a:pt x="4395002" y="6757210"/>
                </a:lnTo>
                <a:lnTo>
                  <a:pt x="0" y="67572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2525491" y="3079466"/>
            <a:ext cx="2785027" cy="5474255"/>
          </a:xfrm>
          <a:custGeom>
            <a:avLst/>
            <a:gdLst/>
            <a:ahLst/>
            <a:cxnLst/>
            <a:rect l="l" t="t" r="r" b="b"/>
            <a:pathLst>
              <a:path w="4177541" h="8211382">
                <a:moveTo>
                  <a:pt x="0" y="0"/>
                </a:moveTo>
                <a:lnTo>
                  <a:pt x="4177540" y="0"/>
                </a:lnTo>
                <a:lnTo>
                  <a:pt x="4177540" y="8211381"/>
                </a:lnTo>
                <a:lnTo>
                  <a:pt x="0" y="82113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>
            <a:off x="4196832" y="3079466"/>
            <a:ext cx="4004677" cy="5029421"/>
          </a:xfrm>
          <a:custGeom>
            <a:avLst/>
            <a:gdLst/>
            <a:ahLst/>
            <a:cxnLst/>
            <a:rect l="l" t="t" r="r" b="b"/>
            <a:pathLst>
              <a:path w="6007015" h="7544132">
                <a:moveTo>
                  <a:pt x="0" y="0"/>
                </a:moveTo>
                <a:lnTo>
                  <a:pt x="6007015" y="0"/>
                </a:lnTo>
                <a:lnTo>
                  <a:pt x="6007015" y="7544132"/>
                </a:lnTo>
                <a:lnTo>
                  <a:pt x="0" y="75441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034DFF-ADC7-B945-5C21-36EF1DA4C382}"/>
              </a:ext>
            </a:extLst>
          </p:cNvPr>
          <p:cNvSpPr txBox="1"/>
          <p:nvPr/>
        </p:nvSpPr>
        <p:spPr>
          <a:xfrm>
            <a:off x="4196832" y="1949952"/>
            <a:ext cx="46118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025738"/>
                </a:solidFill>
                <a:latin typeface="UTM Showcard" panose="02040603050506020204" pitchFamily="18" charset="0"/>
              </a:rPr>
              <a:t>VẬN DỤNG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497CD519-5FF0-0CF0-4C99-EA6E6BD8F6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65006" y="1002007"/>
            <a:ext cx="661988" cy="10062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152400" y="142240"/>
            <a:ext cx="11887199" cy="6634479"/>
            <a:chOff x="0" y="0"/>
            <a:chExt cx="47448236" cy="2474376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303456" cy="24598988"/>
            </a:xfrm>
            <a:custGeom>
              <a:avLst/>
              <a:gdLst/>
              <a:ahLst/>
              <a:cxnLst/>
              <a:rect l="l" t="t" r="r" b="b"/>
              <a:pathLst>
                <a:path w="47303456" h="24598988">
                  <a:moveTo>
                    <a:pt x="0" y="0"/>
                  </a:moveTo>
                  <a:lnTo>
                    <a:pt x="47303456" y="0"/>
                  </a:lnTo>
                  <a:lnTo>
                    <a:pt x="47303456" y="24598988"/>
                  </a:lnTo>
                  <a:lnTo>
                    <a:pt x="0" y="245989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7448236" cy="24743767"/>
            </a:xfrm>
            <a:custGeom>
              <a:avLst/>
              <a:gdLst/>
              <a:ahLst/>
              <a:cxnLst/>
              <a:rect l="l" t="t" r="r" b="b"/>
              <a:pathLst>
                <a:path w="47448236" h="24743767">
                  <a:moveTo>
                    <a:pt x="47303457" y="24598987"/>
                  </a:moveTo>
                  <a:lnTo>
                    <a:pt x="47448236" y="24598987"/>
                  </a:lnTo>
                  <a:lnTo>
                    <a:pt x="47448236" y="24743767"/>
                  </a:lnTo>
                  <a:lnTo>
                    <a:pt x="47303457" y="24743767"/>
                  </a:lnTo>
                  <a:lnTo>
                    <a:pt x="47303457" y="2459898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598987"/>
                  </a:lnTo>
                  <a:lnTo>
                    <a:pt x="0" y="24598987"/>
                  </a:lnTo>
                  <a:lnTo>
                    <a:pt x="0" y="144780"/>
                  </a:lnTo>
                  <a:close/>
                  <a:moveTo>
                    <a:pt x="0" y="24598987"/>
                  </a:moveTo>
                  <a:lnTo>
                    <a:pt x="144780" y="24598987"/>
                  </a:lnTo>
                  <a:lnTo>
                    <a:pt x="144780" y="24743767"/>
                  </a:lnTo>
                  <a:lnTo>
                    <a:pt x="0" y="24743767"/>
                  </a:lnTo>
                  <a:lnTo>
                    <a:pt x="0" y="24598987"/>
                  </a:lnTo>
                  <a:close/>
                  <a:moveTo>
                    <a:pt x="47303457" y="144780"/>
                  </a:moveTo>
                  <a:lnTo>
                    <a:pt x="47448236" y="144780"/>
                  </a:lnTo>
                  <a:lnTo>
                    <a:pt x="47448236" y="24598987"/>
                  </a:lnTo>
                  <a:lnTo>
                    <a:pt x="47303457" y="24598987"/>
                  </a:lnTo>
                  <a:lnTo>
                    <a:pt x="47303457" y="144780"/>
                  </a:lnTo>
                  <a:close/>
                  <a:moveTo>
                    <a:pt x="144780" y="24598987"/>
                  </a:moveTo>
                  <a:lnTo>
                    <a:pt x="47303457" y="24598987"/>
                  </a:lnTo>
                  <a:lnTo>
                    <a:pt x="47303457" y="24743767"/>
                  </a:lnTo>
                  <a:lnTo>
                    <a:pt x="144780" y="24743767"/>
                  </a:lnTo>
                  <a:lnTo>
                    <a:pt x="144780" y="24598987"/>
                  </a:lnTo>
                  <a:close/>
                  <a:moveTo>
                    <a:pt x="47303457" y="0"/>
                  </a:moveTo>
                  <a:lnTo>
                    <a:pt x="47448236" y="0"/>
                  </a:lnTo>
                  <a:lnTo>
                    <a:pt x="47448236" y="144780"/>
                  </a:lnTo>
                  <a:lnTo>
                    <a:pt x="47303457" y="144780"/>
                  </a:lnTo>
                  <a:lnTo>
                    <a:pt x="4730345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303457" y="0"/>
                  </a:lnTo>
                  <a:lnTo>
                    <a:pt x="4730345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72833" y="351817"/>
            <a:ext cx="11446332" cy="6211435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9" name="Freeform 9"/>
          <p:cNvSpPr/>
          <p:nvPr/>
        </p:nvSpPr>
        <p:spPr>
          <a:xfrm>
            <a:off x="10129941" y="3429000"/>
            <a:ext cx="2138260" cy="5455790"/>
          </a:xfrm>
          <a:custGeom>
            <a:avLst/>
            <a:gdLst/>
            <a:ahLst/>
            <a:cxnLst/>
            <a:rect l="l" t="t" r="r" b="b"/>
            <a:pathLst>
              <a:path w="5436737" h="11872765">
                <a:moveTo>
                  <a:pt x="0" y="0"/>
                </a:moveTo>
                <a:lnTo>
                  <a:pt x="5436737" y="0"/>
                </a:lnTo>
                <a:lnTo>
                  <a:pt x="5436737" y="11872764"/>
                </a:lnTo>
                <a:lnTo>
                  <a:pt x="0" y="118727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F33856-334E-4032-2C1F-F7DF2D395C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7" y="344907"/>
            <a:ext cx="3181035" cy="1443658"/>
          </a:xfrm>
          <a:prstGeom prst="rect">
            <a:avLst/>
          </a:prstGeom>
        </p:spPr>
      </p:pic>
      <p:grpSp>
        <p:nvGrpSpPr>
          <p:cNvPr id="14" name="组合 2">
            <a:extLst>
              <a:ext uri="{FF2B5EF4-FFF2-40B4-BE49-F238E27FC236}">
                <a16:creationId xmlns:a16="http://schemas.microsoft.com/office/drawing/2014/main" id="{C0698A88-366D-F804-955F-C1B52D34951B}"/>
              </a:ext>
            </a:extLst>
          </p:cNvPr>
          <p:cNvGrpSpPr/>
          <p:nvPr/>
        </p:nvGrpSpPr>
        <p:grpSpPr>
          <a:xfrm>
            <a:off x="883951" y="1432749"/>
            <a:ext cx="6401118" cy="5195521"/>
            <a:chOff x="6096000" y="1813557"/>
            <a:chExt cx="4581130" cy="2865993"/>
          </a:xfrm>
        </p:grpSpPr>
        <p:pic>
          <p:nvPicPr>
            <p:cNvPr id="17" name="图片 14">
              <a:extLst>
                <a:ext uri="{FF2B5EF4-FFF2-40B4-BE49-F238E27FC236}">
                  <a16:creationId xmlns:a16="http://schemas.microsoft.com/office/drawing/2014/main" id="{4DC39F42-F755-0CC0-C11D-A20C6AE228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168"/>
            <a:stretch/>
          </p:blipFill>
          <p:spPr>
            <a:xfrm>
              <a:off x="6096000" y="1813557"/>
              <a:ext cx="4162555" cy="2865993"/>
            </a:xfrm>
            <a:prstGeom prst="rect">
              <a:avLst/>
            </a:prstGeom>
          </p:spPr>
        </p:pic>
        <p:sp>
          <p:nvSpPr>
            <p:cNvPr id="18" name="文本框 20">
              <a:extLst>
                <a:ext uri="{FF2B5EF4-FFF2-40B4-BE49-F238E27FC236}">
                  <a16:creationId xmlns:a16="http://schemas.microsoft.com/office/drawing/2014/main" id="{7F629FAE-A60C-BC16-7B74-8F5D64C9C7E5}"/>
                </a:ext>
              </a:extLst>
            </p:cNvPr>
            <p:cNvSpPr txBox="1"/>
            <p:nvPr/>
          </p:nvSpPr>
          <p:spPr>
            <a:xfrm>
              <a:off x="7333340" y="2145488"/>
              <a:ext cx="3343790" cy="764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 giờ 12 phút x 3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 giờ 23 phút x 4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 phút 25 giây x 5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字魂95号-手刻宋" panose="00000500000000000000" charset="-122"/>
                <a:cs typeface="Tahoma" panose="020B0604030504040204" pitchFamily="34" charset="0"/>
              </a:endParaRPr>
            </a:p>
          </p:txBody>
        </p:sp>
        <p:sp>
          <p:nvSpPr>
            <p:cNvPr id="19" name="文本框 24">
              <a:extLst>
                <a:ext uri="{FF2B5EF4-FFF2-40B4-BE49-F238E27FC236}">
                  <a16:creationId xmlns:a16="http://schemas.microsoft.com/office/drawing/2014/main" id="{A9FFDD8F-2F79-86DB-B64B-FE7A4C6FE0FB}"/>
                </a:ext>
              </a:extLst>
            </p:cNvPr>
            <p:cNvSpPr txBox="1"/>
            <p:nvPr/>
          </p:nvSpPr>
          <p:spPr>
            <a:xfrm>
              <a:off x="7625777" y="3633930"/>
              <a:ext cx="2483569" cy="764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4,1 giờ x 6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3,4 phút x 4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9,5 giây x 3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字魂95号-手刻宋" panose="00000500000000000000" charset="-122"/>
                <a:cs typeface="Tahoma" panose="020B060403050404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14CAB76-78E1-77E4-EDD7-82244659A1AF}"/>
              </a:ext>
            </a:extLst>
          </p:cNvPr>
          <p:cNvSpPr txBox="1"/>
          <p:nvPr/>
        </p:nvSpPr>
        <p:spPr>
          <a:xfrm>
            <a:off x="1521816" y="2263648"/>
            <a:ext cx="1032980" cy="101566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0070C0"/>
                </a:solidFill>
                <a:latin typeface="UTM Showcard" panose="02040603050506020204" pitchFamily="18" charset="0"/>
              </a:rPr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BB50CF-9BDF-10BF-75EA-781675BD1217}"/>
              </a:ext>
            </a:extLst>
          </p:cNvPr>
          <p:cNvSpPr txBox="1"/>
          <p:nvPr/>
        </p:nvSpPr>
        <p:spPr>
          <a:xfrm>
            <a:off x="1573820" y="4917418"/>
            <a:ext cx="1032980" cy="101566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0070C0"/>
                </a:solidFill>
                <a:latin typeface="UTM Showcard" panose="02040603050506020204" pitchFamily="18" charset="0"/>
              </a:rPr>
              <a:t>B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Abstract design of flower petals in pastel">
            <a:extLst>
              <a:ext uri="{FF2B5EF4-FFF2-40B4-BE49-F238E27FC236}">
                <a16:creationId xmlns:a16="http://schemas.microsoft.com/office/drawing/2014/main" id="{5A7DA4A4-D1C3-955C-00F5-A04D487F19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t="141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4AF5669F-9E6A-0DBA-15AB-860ED12F3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009" y="1727912"/>
            <a:ext cx="7154125" cy="154340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73C4E329-7F60-528A-33E0-1EDFE82791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68291" y="292100"/>
            <a:ext cx="6734130" cy="6273800"/>
          </a:xfrm>
          <a:prstGeom prst="rect">
            <a:avLst/>
          </a:prstGeom>
        </p:spPr>
      </p:pic>
      <p:pic>
        <p:nvPicPr>
          <p:cNvPr id="5" name="Picture 4" descr="Môn Toán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B9FFAED6-8CAE-0353-ADBD-BC7A3393E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833" l="10000" r="90278">
                        <a14:foregroundMark x1="39722" y1="17500" x2="53611" y2="45833"/>
                        <a14:foregroundMark x1="49444" y1="11389" x2="58333" y2="39722"/>
                        <a14:foregroundMark x1="51111" y1="10278" x2="58333" y2="31389"/>
                        <a14:foregroundMark x1="53889" y1="17222" x2="52222" y2="28056"/>
                        <a14:foregroundMark x1="48333" y1="18056" x2="48889" y2="31667"/>
                        <a14:foregroundMark x1="45556" y1="24444" x2="46667" y2="31111"/>
                        <a14:foregroundMark x1="41667" y1="23611" x2="39722" y2="27222"/>
                        <a14:foregroundMark x1="38889" y1="25000" x2="39722" y2="27500"/>
                        <a14:foregroundMark x1="40000" y1="28056" x2="40278" y2="29444"/>
                        <a14:foregroundMark x1="25556" y1="40556" x2="27778" y2="54167"/>
                        <a14:foregroundMark x1="23889" y1="45556" x2="26389" y2="54167"/>
                        <a14:foregroundMark x1="23056" y1="50000" x2="23056" y2="56667"/>
                        <a14:foregroundMark x1="18889" y1="48611" x2="18889" y2="49722"/>
                        <a14:foregroundMark x1="16667" y1="43611" x2="36389" y2="55833"/>
                        <a14:foregroundMark x1="36667" y1="31944" x2="37778" y2="54444"/>
                        <a14:foregroundMark x1="51667" y1="21389" x2="65278" y2="29444"/>
                        <a14:foregroundMark x1="63056" y1="47500" x2="80556" y2="60000"/>
                        <a14:foregroundMark x1="71111" y1="35556" x2="84722" y2="55833"/>
                        <a14:foregroundMark x1="72222" y1="35556" x2="69722" y2="60000"/>
                        <a14:foregroundMark x1="70278" y1="36667" x2="61111" y2="57778"/>
                        <a14:foregroundMark x1="61111" y1="57778" x2="74722" y2="62778"/>
                        <a14:foregroundMark x1="74722" y1="62778" x2="81667" y2="47222"/>
                        <a14:foregroundMark x1="81667" y1="47222" x2="64722" y2="38611"/>
                        <a14:foregroundMark x1="55556" y1="15278" x2="56111" y2="41111"/>
                        <a14:foregroundMark x1="56111" y1="41111" x2="56111" y2="41111"/>
                        <a14:foregroundMark x1="50278" y1="13056" x2="10000" y2="47222"/>
                        <a14:foregroundMark x1="10000" y1="47222" x2="21389" y2="58889"/>
                        <a14:foregroundMark x1="21389" y1="58889" x2="37500" y2="42778"/>
                        <a14:foregroundMark x1="37500" y1="42778" x2="28889" y2="53611"/>
                        <a14:foregroundMark x1="19722" y1="49444" x2="39722" y2="51111"/>
                        <a14:foregroundMark x1="44167" y1="66667" x2="51944" y2="79444"/>
                        <a14:foregroundMark x1="51944" y1="79444" x2="51944" y2="79444"/>
                        <a14:foregroundMark x1="50278" y1="63056" x2="51389" y2="80000"/>
                        <a14:foregroundMark x1="38333" y1="72778" x2="60833" y2="72778"/>
                        <a14:foregroundMark x1="47778" y1="62500" x2="51389" y2="71667"/>
                        <a14:foregroundMark x1="45833" y1="79722" x2="55000" y2="79444"/>
                        <a14:foregroundMark x1="50833" y1="89167" x2="50278" y2="91111"/>
                        <a14:foregroundMark x1="65833" y1="48611" x2="68056" y2="60556"/>
                        <a14:foregroundMark x1="66667" y1="52222" x2="82222" y2="49167"/>
                        <a14:foregroundMark x1="82222" y1="49167" x2="82222" y2="49167"/>
                        <a14:foregroundMark x1="88611" y1="50556" x2="90278" y2="5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179" y="1927079"/>
            <a:ext cx="3089696" cy="308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85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007028" y="1024091"/>
            <a:ext cx="4201477" cy="8151612"/>
          </a:xfrm>
          <a:custGeom>
            <a:avLst/>
            <a:gdLst/>
            <a:ahLst/>
            <a:cxnLst/>
            <a:rect l="l" t="t" r="r" b="b"/>
            <a:pathLst>
              <a:path w="6302215" h="12227418">
                <a:moveTo>
                  <a:pt x="0" y="0"/>
                </a:moveTo>
                <a:lnTo>
                  <a:pt x="6302215" y="0"/>
                </a:lnTo>
                <a:lnTo>
                  <a:pt x="6302215" y="12227418"/>
                </a:lnTo>
                <a:lnTo>
                  <a:pt x="0" y="122274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 rot="5400000">
            <a:off x="1095390" y="454414"/>
            <a:ext cx="5486400" cy="5949173"/>
            <a:chOff x="0" y="0"/>
            <a:chExt cx="23165997" cy="25120028"/>
          </a:xfrm>
        </p:grpSpPr>
        <p:sp>
          <p:nvSpPr>
            <p:cNvPr id="5" name="Freeform 5"/>
            <p:cNvSpPr/>
            <p:nvPr/>
          </p:nvSpPr>
          <p:spPr>
            <a:xfrm>
              <a:off x="72390" y="72390"/>
              <a:ext cx="23021217" cy="24975249"/>
            </a:xfrm>
            <a:custGeom>
              <a:avLst/>
              <a:gdLst/>
              <a:ahLst/>
              <a:cxnLst/>
              <a:rect l="l" t="t" r="r" b="b"/>
              <a:pathLst>
                <a:path w="23021217" h="24975249">
                  <a:moveTo>
                    <a:pt x="0" y="0"/>
                  </a:moveTo>
                  <a:lnTo>
                    <a:pt x="23021217" y="0"/>
                  </a:lnTo>
                  <a:lnTo>
                    <a:pt x="23021217" y="24975249"/>
                  </a:lnTo>
                  <a:lnTo>
                    <a:pt x="0" y="24975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3165997" cy="25120028"/>
            </a:xfrm>
            <a:custGeom>
              <a:avLst/>
              <a:gdLst/>
              <a:ahLst/>
              <a:cxnLst/>
              <a:rect l="l" t="t" r="r" b="b"/>
              <a:pathLst>
                <a:path w="23165997" h="25120028">
                  <a:moveTo>
                    <a:pt x="23021217" y="24975248"/>
                  </a:moveTo>
                  <a:lnTo>
                    <a:pt x="23165997" y="24975248"/>
                  </a:lnTo>
                  <a:lnTo>
                    <a:pt x="23165997" y="25120028"/>
                  </a:lnTo>
                  <a:lnTo>
                    <a:pt x="23021217" y="25120028"/>
                  </a:lnTo>
                  <a:lnTo>
                    <a:pt x="23021217" y="2497524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975248"/>
                  </a:lnTo>
                  <a:lnTo>
                    <a:pt x="0" y="24975248"/>
                  </a:lnTo>
                  <a:lnTo>
                    <a:pt x="0" y="144780"/>
                  </a:lnTo>
                  <a:close/>
                  <a:moveTo>
                    <a:pt x="0" y="24975248"/>
                  </a:moveTo>
                  <a:lnTo>
                    <a:pt x="144780" y="24975248"/>
                  </a:lnTo>
                  <a:lnTo>
                    <a:pt x="144780" y="25120028"/>
                  </a:lnTo>
                  <a:lnTo>
                    <a:pt x="0" y="25120028"/>
                  </a:lnTo>
                  <a:lnTo>
                    <a:pt x="0" y="24975248"/>
                  </a:lnTo>
                  <a:close/>
                  <a:moveTo>
                    <a:pt x="23021217" y="144780"/>
                  </a:moveTo>
                  <a:lnTo>
                    <a:pt x="23165997" y="144780"/>
                  </a:lnTo>
                  <a:lnTo>
                    <a:pt x="23165997" y="24975248"/>
                  </a:lnTo>
                  <a:lnTo>
                    <a:pt x="23021217" y="24975248"/>
                  </a:lnTo>
                  <a:lnTo>
                    <a:pt x="23021217" y="144780"/>
                  </a:lnTo>
                  <a:close/>
                  <a:moveTo>
                    <a:pt x="144780" y="24975248"/>
                  </a:moveTo>
                  <a:lnTo>
                    <a:pt x="23021217" y="24975248"/>
                  </a:lnTo>
                  <a:lnTo>
                    <a:pt x="23021217" y="25120028"/>
                  </a:lnTo>
                  <a:lnTo>
                    <a:pt x="144780" y="25120028"/>
                  </a:lnTo>
                  <a:lnTo>
                    <a:pt x="144780" y="24975248"/>
                  </a:lnTo>
                  <a:close/>
                  <a:moveTo>
                    <a:pt x="23021217" y="0"/>
                  </a:moveTo>
                  <a:lnTo>
                    <a:pt x="23165997" y="0"/>
                  </a:lnTo>
                  <a:lnTo>
                    <a:pt x="23165997" y="144780"/>
                  </a:lnTo>
                  <a:lnTo>
                    <a:pt x="23021217" y="144780"/>
                  </a:lnTo>
                  <a:lnTo>
                    <a:pt x="2302121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021217" y="0"/>
                  </a:lnTo>
                  <a:lnTo>
                    <a:pt x="2302121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 rot="5400000">
            <a:off x="1277236" y="640806"/>
            <a:ext cx="5107514" cy="5576389"/>
            <a:chOff x="0" y="0"/>
            <a:chExt cx="20332161" cy="22198673"/>
          </a:xfrm>
        </p:grpSpPr>
        <p:sp>
          <p:nvSpPr>
            <p:cNvPr id="8" name="Freeform 8"/>
            <p:cNvSpPr/>
            <p:nvPr/>
          </p:nvSpPr>
          <p:spPr>
            <a:xfrm>
              <a:off x="72390" y="72390"/>
              <a:ext cx="20187381" cy="22053894"/>
            </a:xfrm>
            <a:custGeom>
              <a:avLst/>
              <a:gdLst/>
              <a:ahLst/>
              <a:cxnLst/>
              <a:rect l="l" t="t" r="r" b="b"/>
              <a:pathLst>
                <a:path w="20187381" h="22053894">
                  <a:moveTo>
                    <a:pt x="0" y="0"/>
                  </a:moveTo>
                  <a:lnTo>
                    <a:pt x="20187381" y="0"/>
                  </a:lnTo>
                  <a:lnTo>
                    <a:pt x="20187381" y="22053894"/>
                  </a:lnTo>
                  <a:lnTo>
                    <a:pt x="0" y="220538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20332162" cy="22198673"/>
            </a:xfrm>
            <a:custGeom>
              <a:avLst/>
              <a:gdLst/>
              <a:ahLst/>
              <a:cxnLst/>
              <a:rect l="l" t="t" r="r" b="b"/>
              <a:pathLst>
                <a:path w="20332162" h="22198673">
                  <a:moveTo>
                    <a:pt x="20187382" y="22053894"/>
                  </a:moveTo>
                  <a:lnTo>
                    <a:pt x="20332162" y="22053894"/>
                  </a:lnTo>
                  <a:lnTo>
                    <a:pt x="20332162" y="22198673"/>
                  </a:lnTo>
                  <a:lnTo>
                    <a:pt x="20187382" y="22198673"/>
                  </a:lnTo>
                  <a:lnTo>
                    <a:pt x="20187382" y="2205389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053894"/>
                  </a:lnTo>
                  <a:lnTo>
                    <a:pt x="0" y="22053894"/>
                  </a:lnTo>
                  <a:lnTo>
                    <a:pt x="0" y="144780"/>
                  </a:lnTo>
                  <a:close/>
                  <a:moveTo>
                    <a:pt x="0" y="22053894"/>
                  </a:moveTo>
                  <a:lnTo>
                    <a:pt x="144780" y="22053894"/>
                  </a:lnTo>
                  <a:lnTo>
                    <a:pt x="144780" y="22198673"/>
                  </a:lnTo>
                  <a:lnTo>
                    <a:pt x="0" y="22198673"/>
                  </a:lnTo>
                  <a:lnTo>
                    <a:pt x="0" y="22053894"/>
                  </a:lnTo>
                  <a:close/>
                  <a:moveTo>
                    <a:pt x="20187382" y="144780"/>
                  </a:moveTo>
                  <a:lnTo>
                    <a:pt x="20332162" y="144780"/>
                  </a:lnTo>
                  <a:lnTo>
                    <a:pt x="20332162" y="22053894"/>
                  </a:lnTo>
                  <a:lnTo>
                    <a:pt x="20187382" y="22053894"/>
                  </a:lnTo>
                  <a:lnTo>
                    <a:pt x="20187382" y="144780"/>
                  </a:lnTo>
                  <a:close/>
                  <a:moveTo>
                    <a:pt x="144780" y="22053894"/>
                  </a:moveTo>
                  <a:lnTo>
                    <a:pt x="20187382" y="22053894"/>
                  </a:lnTo>
                  <a:lnTo>
                    <a:pt x="20187382" y="22198673"/>
                  </a:lnTo>
                  <a:lnTo>
                    <a:pt x="144780" y="22198673"/>
                  </a:lnTo>
                  <a:lnTo>
                    <a:pt x="144780" y="22053894"/>
                  </a:lnTo>
                  <a:close/>
                  <a:moveTo>
                    <a:pt x="20187382" y="0"/>
                  </a:moveTo>
                  <a:lnTo>
                    <a:pt x="20332162" y="0"/>
                  </a:lnTo>
                  <a:lnTo>
                    <a:pt x="20332162" y="144780"/>
                  </a:lnTo>
                  <a:lnTo>
                    <a:pt x="20187382" y="144780"/>
                  </a:lnTo>
                  <a:lnTo>
                    <a:pt x="201873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187382" y="0"/>
                  </a:lnTo>
                  <a:lnTo>
                    <a:pt x="201873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C63F74B-8C2B-AFB1-00E5-0453C73F3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6469" y="1883346"/>
            <a:ext cx="4610059" cy="19149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765CFFD-4143-651A-EA66-B1A31E2313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701" y="984549"/>
            <a:ext cx="2579080" cy="1170471"/>
          </a:xfrm>
          <a:prstGeom prst="rect">
            <a:avLst/>
          </a:prstGeom>
        </p:spPr>
      </p:pic>
      <p:pic>
        <p:nvPicPr>
          <p:cNvPr id="16" name="Picture 15" descr="A green and white sign&#10;&#10;Description automatically generated">
            <a:extLst>
              <a:ext uri="{FF2B5EF4-FFF2-40B4-BE49-F238E27FC236}">
                <a16:creationId xmlns:a16="http://schemas.microsoft.com/office/drawing/2014/main" id="{9E5B8892-EE4D-5E04-7F4F-B5A5F02604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70" y="3815438"/>
            <a:ext cx="4228422" cy="21215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AD1DA-5F14-13FD-9593-F58F35959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3422F79-F781-58A3-CC4F-0750A9E3E7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B9FEB50-A8BC-3BFA-9549-4BE4FCD71F6B}"/>
              </a:ext>
            </a:extLst>
          </p:cNvPr>
          <p:cNvGrpSpPr/>
          <p:nvPr/>
        </p:nvGrpSpPr>
        <p:grpSpPr>
          <a:xfrm>
            <a:off x="152400" y="142240"/>
            <a:ext cx="11887199" cy="6634479"/>
            <a:chOff x="0" y="0"/>
            <a:chExt cx="47448236" cy="247437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777CA95-3AB8-D63E-DE58-19DDE1EA33B4}"/>
                </a:ext>
              </a:extLst>
            </p:cNvPr>
            <p:cNvSpPr/>
            <p:nvPr/>
          </p:nvSpPr>
          <p:spPr>
            <a:xfrm>
              <a:off x="72390" y="72390"/>
              <a:ext cx="47303456" cy="24598988"/>
            </a:xfrm>
            <a:custGeom>
              <a:avLst/>
              <a:gdLst/>
              <a:ahLst/>
              <a:cxnLst/>
              <a:rect l="l" t="t" r="r" b="b"/>
              <a:pathLst>
                <a:path w="47303456" h="24598988">
                  <a:moveTo>
                    <a:pt x="0" y="0"/>
                  </a:moveTo>
                  <a:lnTo>
                    <a:pt x="47303456" y="0"/>
                  </a:lnTo>
                  <a:lnTo>
                    <a:pt x="47303456" y="24598988"/>
                  </a:lnTo>
                  <a:lnTo>
                    <a:pt x="0" y="245989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3655B2D0-0DD8-CD79-E0D2-AA47E85D1963}"/>
                </a:ext>
              </a:extLst>
            </p:cNvPr>
            <p:cNvSpPr/>
            <p:nvPr/>
          </p:nvSpPr>
          <p:spPr>
            <a:xfrm>
              <a:off x="0" y="0"/>
              <a:ext cx="47448236" cy="24743767"/>
            </a:xfrm>
            <a:custGeom>
              <a:avLst/>
              <a:gdLst/>
              <a:ahLst/>
              <a:cxnLst/>
              <a:rect l="l" t="t" r="r" b="b"/>
              <a:pathLst>
                <a:path w="47448236" h="24743767">
                  <a:moveTo>
                    <a:pt x="47303457" y="24598987"/>
                  </a:moveTo>
                  <a:lnTo>
                    <a:pt x="47448236" y="24598987"/>
                  </a:lnTo>
                  <a:lnTo>
                    <a:pt x="47448236" y="24743767"/>
                  </a:lnTo>
                  <a:lnTo>
                    <a:pt x="47303457" y="24743767"/>
                  </a:lnTo>
                  <a:lnTo>
                    <a:pt x="47303457" y="2459898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598987"/>
                  </a:lnTo>
                  <a:lnTo>
                    <a:pt x="0" y="24598987"/>
                  </a:lnTo>
                  <a:lnTo>
                    <a:pt x="0" y="144780"/>
                  </a:lnTo>
                  <a:close/>
                  <a:moveTo>
                    <a:pt x="0" y="24598987"/>
                  </a:moveTo>
                  <a:lnTo>
                    <a:pt x="144780" y="24598987"/>
                  </a:lnTo>
                  <a:lnTo>
                    <a:pt x="144780" y="24743767"/>
                  </a:lnTo>
                  <a:lnTo>
                    <a:pt x="0" y="24743767"/>
                  </a:lnTo>
                  <a:lnTo>
                    <a:pt x="0" y="24598987"/>
                  </a:lnTo>
                  <a:close/>
                  <a:moveTo>
                    <a:pt x="47303457" y="144780"/>
                  </a:moveTo>
                  <a:lnTo>
                    <a:pt x="47448236" y="144780"/>
                  </a:lnTo>
                  <a:lnTo>
                    <a:pt x="47448236" y="24598987"/>
                  </a:lnTo>
                  <a:lnTo>
                    <a:pt x="47303457" y="24598987"/>
                  </a:lnTo>
                  <a:lnTo>
                    <a:pt x="47303457" y="144780"/>
                  </a:lnTo>
                  <a:close/>
                  <a:moveTo>
                    <a:pt x="144780" y="24598987"/>
                  </a:moveTo>
                  <a:lnTo>
                    <a:pt x="47303457" y="24598987"/>
                  </a:lnTo>
                  <a:lnTo>
                    <a:pt x="47303457" y="24743767"/>
                  </a:lnTo>
                  <a:lnTo>
                    <a:pt x="144780" y="24743767"/>
                  </a:lnTo>
                  <a:lnTo>
                    <a:pt x="144780" y="24598987"/>
                  </a:lnTo>
                  <a:close/>
                  <a:moveTo>
                    <a:pt x="47303457" y="0"/>
                  </a:moveTo>
                  <a:lnTo>
                    <a:pt x="47448236" y="0"/>
                  </a:lnTo>
                  <a:lnTo>
                    <a:pt x="47448236" y="144780"/>
                  </a:lnTo>
                  <a:lnTo>
                    <a:pt x="47303457" y="144780"/>
                  </a:lnTo>
                  <a:lnTo>
                    <a:pt x="4730345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303457" y="0"/>
                  </a:lnTo>
                  <a:lnTo>
                    <a:pt x="4730345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B597201F-829E-3907-DEEC-29E6763E5F0D}"/>
              </a:ext>
            </a:extLst>
          </p:cNvPr>
          <p:cNvGrpSpPr/>
          <p:nvPr/>
        </p:nvGrpSpPr>
        <p:grpSpPr>
          <a:xfrm>
            <a:off x="372833" y="351817"/>
            <a:ext cx="11446332" cy="6211435"/>
            <a:chOff x="0" y="0"/>
            <a:chExt cx="43074205" cy="21840442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3FDB1706-CB28-F49D-FBBE-5636A7E583B1}"/>
                </a:ext>
              </a:extLst>
            </p:cNvPr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B99AF6D4-FEC8-5306-08E4-10EF781E8D6F}"/>
                </a:ext>
              </a:extLst>
            </p:cNvPr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64D32ADA-00FB-F32F-8A92-9EB6383B3CCC}"/>
              </a:ext>
            </a:extLst>
          </p:cNvPr>
          <p:cNvSpPr/>
          <p:nvPr/>
        </p:nvSpPr>
        <p:spPr>
          <a:xfrm>
            <a:off x="10129941" y="4584932"/>
            <a:ext cx="2093819" cy="4299857"/>
          </a:xfrm>
          <a:custGeom>
            <a:avLst/>
            <a:gdLst/>
            <a:ahLst/>
            <a:cxnLst/>
            <a:rect l="l" t="t" r="r" b="b"/>
            <a:pathLst>
              <a:path w="5436737" h="11872765">
                <a:moveTo>
                  <a:pt x="0" y="0"/>
                </a:moveTo>
                <a:lnTo>
                  <a:pt x="5436737" y="0"/>
                </a:lnTo>
                <a:lnTo>
                  <a:pt x="5436737" y="11872764"/>
                </a:lnTo>
                <a:lnTo>
                  <a:pt x="0" y="118727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D04BCC-DC6F-A1F0-A03A-89E528AA11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7" y="344907"/>
            <a:ext cx="3181035" cy="144365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4F4937A-BD0F-4B68-EFBC-A0BE89CD117B}"/>
              </a:ext>
            </a:extLst>
          </p:cNvPr>
          <p:cNvGrpSpPr/>
          <p:nvPr/>
        </p:nvGrpSpPr>
        <p:grpSpPr>
          <a:xfrm>
            <a:off x="69895" y="2002968"/>
            <a:ext cx="3654621" cy="1019356"/>
            <a:chOff x="-28907" y="2627243"/>
            <a:chExt cx="4335516" cy="101935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B9037EB-53E3-DDF0-23C5-BCB131C04D4B}"/>
                </a:ext>
              </a:extLst>
            </p:cNvPr>
            <p:cNvSpPr txBox="1"/>
            <p:nvPr/>
          </p:nvSpPr>
          <p:spPr>
            <a:xfrm>
              <a:off x="-28907" y="2627243"/>
              <a:ext cx="4335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20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 giờ 12 phút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544D37D-0838-444E-05C6-C4DBB339FF94}"/>
                </a:ext>
              </a:extLst>
            </p:cNvPr>
            <p:cNvSpPr txBox="1"/>
            <p:nvPr/>
          </p:nvSpPr>
          <p:spPr>
            <a:xfrm>
              <a:off x="144436" y="2963870"/>
              <a:ext cx="12732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20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C5A921D-5E1B-1479-12E1-854801EE7D63}"/>
                </a:ext>
              </a:extLst>
            </p:cNvPr>
            <p:cNvSpPr txBox="1"/>
            <p:nvPr/>
          </p:nvSpPr>
          <p:spPr>
            <a:xfrm>
              <a:off x="1593200" y="3172816"/>
              <a:ext cx="12732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20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FD4AC49-31B1-E1A1-532C-ACE9BA2F925E}"/>
                </a:ext>
              </a:extLst>
            </p:cNvPr>
            <p:cNvCxnSpPr>
              <a:cxnSpLocks/>
            </p:cNvCxnSpPr>
            <p:nvPr/>
          </p:nvCxnSpPr>
          <p:spPr>
            <a:xfrm>
              <a:off x="755680" y="3646599"/>
              <a:ext cx="2646419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C29E588-4CA2-440B-2675-8FE62937BC39}"/>
              </a:ext>
            </a:extLst>
          </p:cNvPr>
          <p:cNvGrpSpPr/>
          <p:nvPr/>
        </p:nvGrpSpPr>
        <p:grpSpPr>
          <a:xfrm>
            <a:off x="3023742" y="2010944"/>
            <a:ext cx="4335516" cy="1009444"/>
            <a:chOff x="-748917" y="2647337"/>
            <a:chExt cx="4335516" cy="100944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4FA1B12-EFC0-06BE-1B18-5206A886A8E8}"/>
                </a:ext>
              </a:extLst>
            </p:cNvPr>
            <p:cNvSpPr txBox="1"/>
            <p:nvPr/>
          </p:nvSpPr>
          <p:spPr>
            <a:xfrm>
              <a:off x="-748917" y="2647337"/>
              <a:ext cx="4335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20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 giờ 23 phút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0022B5A-0F00-FBC9-887D-C136820FFEBE}"/>
                </a:ext>
              </a:extLst>
            </p:cNvPr>
            <p:cNvSpPr txBox="1"/>
            <p:nvPr/>
          </p:nvSpPr>
          <p:spPr>
            <a:xfrm>
              <a:off x="-575574" y="2983964"/>
              <a:ext cx="12732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20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FA90FF1-32C4-11C0-E32B-3B172B7562E4}"/>
                </a:ext>
              </a:extLst>
            </p:cNvPr>
            <p:cNvSpPr txBox="1"/>
            <p:nvPr/>
          </p:nvSpPr>
          <p:spPr>
            <a:xfrm>
              <a:off x="1421305" y="3193497"/>
              <a:ext cx="12732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20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096FDB2-3274-87D8-FAF4-B9FD71259AF6}"/>
                </a:ext>
              </a:extLst>
            </p:cNvPr>
            <p:cNvCxnSpPr>
              <a:cxnSpLocks/>
            </p:cNvCxnSpPr>
            <p:nvPr/>
          </p:nvCxnSpPr>
          <p:spPr>
            <a:xfrm>
              <a:off x="75053" y="3656781"/>
              <a:ext cx="2646419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CD7324B-4AD5-4203-AD7E-8278EEF0283E}"/>
              </a:ext>
            </a:extLst>
          </p:cNvPr>
          <p:cNvGrpSpPr/>
          <p:nvPr/>
        </p:nvGrpSpPr>
        <p:grpSpPr>
          <a:xfrm>
            <a:off x="7214022" y="2007892"/>
            <a:ext cx="4335516" cy="1019356"/>
            <a:chOff x="-28907" y="2627243"/>
            <a:chExt cx="4335516" cy="101935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C392EC9-AD19-DCE2-5945-942B9EA10918}"/>
                </a:ext>
              </a:extLst>
            </p:cNvPr>
            <p:cNvSpPr txBox="1"/>
            <p:nvPr/>
          </p:nvSpPr>
          <p:spPr>
            <a:xfrm>
              <a:off x="-28907" y="2627243"/>
              <a:ext cx="4335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20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 phút 25 giây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B819E21-9834-405E-B8FE-DDBE4C42AE09}"/>
                </a:ext>
              </a:extLst>
            </p:cNvPr>
            <p:cNvSpPr txBox="1"/>
            <p:nvPr/>
          </p:nvSpPr>
          <p:spPr>
            <a:xfrm>
              <a:off x="58" y="2963870"/>
              <a:ext cx="12732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20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1BD2FA3-C136-12DA-435A-1F6BFA5C0CCE}"/>
                </a:ext>
              </a:extLst>
            </p:cNvPr>
            <p:cNvSpPr txBox="1"/>
            <p:nvPr/>
          </p:nvSpPr>
          <p:spPr>
            <a:xfrm>
              <a:off x="1881956" y="3172816"/>
              <a:ext cx="12732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20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E8568F4-7ABE-D746-6C78-8AF416CF3D31}"/>
                </a:ext>
              </a:extLst>
            </p:cNvPr>
            <p:cNvCxnSpPr>
              <a:cxnSpLocks/>
            </p:cNvCxnSpPr>
            <p:nvPr/>
          </p:nvCxnSpPr>
          <p:spPr>
            <a:xfrm>
              <a:off x="755680" y="3646599"/>
              <a:ext cx="2646419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CC331FD-57E7-DD4A-3C8B-81CF68BB63C3}"/>
              </a:ext>
            </a:extLst>
          </p:cNvPr>
          <p:cNvSpPr txBox="1"/>
          <p:nvPr/>
        </p:nvSpPr>
        <p:spPr>
          <a:xfrm>
            <a:off x="1970777" y="3120202"/>
            <a:ext cx="1273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2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C455B05-1F44-4C02-147C-21AB927D23B0}"/>
              </a:ext>
            </a:extLst>
          </p:cNvPr>
          <p:cNvSpPr txBox="1"/>
          <p:nvPr/>
        </p:nvSpPr>
        <p:spPr>
          <a:xfrm>
            <a:off x="500563" y="3115408"/>
            <a:ext cx="627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2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0E2B5BE-EC28-411C-AA42-0AD52E550587}"/>
              </a:ext>
            </a:extLst>
          </p:cNvPr>
          <p:cNvSpPr txBox="1"/>
          <p:nvPr/>
        </p:nvSpPr>
        <p:spPr>
          <a:xfrm>
            <a:off x="958120" y="3115408"/>
            <a:ext cx="861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2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37088D9-362A-C604-6D78-C700C71331FC}"/>
              </a:ext>
            </a:extLst>
          </p:cNvPr>
          <p:cNvSpPr txBox="1"/>
          <p:nvPr/>
        </p:nvSpPr>
        <p:spPr>
          <a:xfrm>
            <a:off x="4955724" y="3059252"/>
            <a:ext cx="698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2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B368BD9-A780-4941-FF49-37BDA95A2D80}"/>
              </a:ext>
            </a:extLst>
          </p:cNvPr>
          <p:cNvSpPr txBox="1"/>
          <p:nvPr/>
        </p:nvSpPr>
        <p:spPr>
          <a:xfrm>
            <a:off x="5370845" y="3015130"/>
            <a:ext cx="1273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2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5428661-CFCE-B23C-0EB8-90A3729878A8}"/>
              </a:ext>
            </a:extLst>
          </p:cNvPr>
          <p:cNvSpPr txBox="1"/>
          <p:nvPr/>
        </p:nvSpPr>
        <p:spPr>
          <a:xfrm>
            <a:off x="3729501" y="3071248"/>
            <a:ext cx="627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2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32B694B-12F7-D14D-0FAF-E1AAFECCA077}"/>
              </a:ext>
            </a:extLst>
          </p:cNvPr>
          <p:cNvSpPr txBox="1"/>
          <p:nvPr/>
        </p:nvSpPr>
        <p:spPr>
          <a:xfrm>
            <a:off x="4231747" y="3052342"/>
            <a:ext cx="861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2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88D5DAE-F99A-91A8-197E-C0C08E6FC63C}"/>
              </a:ext>
            </a:extLst>
          </p:cNvPr>
          <p:cNvSpPr txBox="1"/>
          <p:nvPr/>
        </p:nvSpPr>
        <p:spPr>
          <a:xfrm>
            <a:off x="2592567" y="3495372"/>
            <a:ext cx="4335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2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hay 17 giờ 32 phút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16EF82-A3E7-A58A-CEB2-2F5C2C47AB5E}"/>
              </a:ext>
            </a:extLst>
          </p:cNvPr>
          <p:cNvSpPr txBox="1"/>
          <p:nvPr/>
        </p:nvSpPr>
        <p:spPr>
          <a:xfrm>
            <a:off x="9831193" y="3070367"/>
            <a:ext cx="1273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2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giây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2331C40-EC23-59F6-3E13-0D60A3B2B44C}"/>
              </a:ext>
            </a:extLst>
          </p:cNvPr>
          <p:cNvSpPr txBox="1"/>
          <p:nvPr/>
        </p:nvSpPr>
        <p:spPr>
          <a:xfrm>
            <a:off x="8351807" y="3116946"/>
            <a:ext cx="1217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2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909BF23-1316-E41E-A2B6-EF59AC4C7AFC}"/>
              </a:ext>
            </a:extLst>
          </p:cNvPr>
          <p:cNvSpPr txBox="1"/>
          <p:nvPr/>
        </p:nvSpPr>
        <p:spPr>
          <a:xfrm>
            <a:off x="7929655" y="3108022"/>
            <a:ext cx="627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2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EFE7379-7CBB-E6E1-6CAA-6E7ADD0A91AB}"/>
              </a:ext>
            </a:extLst>
          </p:cNvPr>
          <p:cNvSpPr txBox="1"/>
          <p:nvPr/>
        </p:nvSpPr>
        <p:spPr>
          <a:xfrm>
            <a:off x="7267259" y="3532831"/>
            <a:ext cx="4335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18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hay 62 phút   5 giây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834EF05-7532-5F9F-A66E-60F54CB8B305}"/>
              </a:ext>
            </a:extLst>
          </p:cNvPr>
          <p:cNvSpPr txBox="1"/>
          <p:nvPr/>
        </p:nvSpPr>
        <p:spPr>
          <a:xfrm>
            <a:off x="6504291" y="4000155"/>
            <a:ext cx="4947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18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hay 1 giờ 2 phút   5 giây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A52740B-628B-6324-3CC9-EC4ACB318E26}"/>
              </a:ext>
            </a:extLst>
          </p:cNvPr>
          <p:cNvSpPr txBox="1"/>
          <p:nvPr/>
        </p:nvSpPr>
        <p:spPr>
          <a:xfrm>
            <a:off x="8992278" y="3128610"/>
            <a:ext cx="1273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2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539CB9F-5985-F1E9-3D7B-BB1B3C06054E}"/>
              </a:ext>
            </a:extLst>
          </p:cNvPr>
          <p:cNvSpPr txBox="1"/>
          <p:nvPr/>
        </p:nvSpPr>
        <p:spPr>
          <a:xfrm>
            <a:off x="712899" y="5016036"/>
            <a:ext cx="9315893" cy="1292662"/>
          </a:xfrm>
          <a:custGeom>
            <a:avLst/>
            <a:gdLst>
              <a:gd name="connsiteX0" fmla="*/ 0 w 9315893"/>
              <a:gd name="connsiteY0" fmla="*/ 0 h 1292662"/>
              <a:gd name="connsiteX1" fmla="*/ 489084 w 9315893"/>
              <a:gd name="connsiteY1" fmla="*/ 0 h 1292662"/>
              <a:gd name="connsiteX2" fmla="*/ 1257646 w 9315893"/>
              <a:gd name="connsiteY2" fmla="*/ 0 h 1292662"/>
              <a:gd name="connsiteX3" fmla="*/ 1560412 w 9315893"/>
              <a:gd name="connsiteY3" fmla="*/ 0 h 1292662"/>
              <a:gd name="connsiteX4" fmla="*/ 2235814 w 9315893"/>
              <a:gd name="connsiteY4" fmla="*/ 0 h 1292662"/>
              <a:gd name="connsiteX5" fmla="*/ 2818058 w 9315893"/>
              <a:gd name="connsiteY5" fmla="*/ 0 h 1292662"/>
              <a:gd name="connsiteX6" fmla="*/ 3400301 w 9315893"/>
              <a:gd name="connsiteY6" fmla="*/ 0 h 1292662"/>
              <a:gd name="connsiteX7" fmla="*/ 3982544 w 9315893"/>
              <a:gd name="connsiteY7" fmla="*/ 0 h 1292662"/>
              <a:gd name="connsiteX8" fmla="*/ 4564788 w 9315893"/>
              <a:gd name="connsiteY8" fmla="*/ 0 h 1292662"/>
              <a:gd name="connsiteX9" fmla="*/ 5053872 w 9315893"/>
              <a:gd name="connsiteY9" fmla="*/ 0 h 1292662"/>
              <a:gd name="connsiteX10" fmla="*/ 5729274 w 9315893"/>
              <a:gd name="connsiteY10" fmla="*/ 0 h 1292662"/>
              <a:gd name="connsiteX11" fmla="*/ 6311518 w 9315893"/>
              <a:gd name="connsiteY11" fmla="*/ 0 h 1292662"/>
              <a:gd name="connsiteX12" fmla="*/ 6893761 w 9315893"/>
              <a:gd name="connsiteY12" fmla="*/ 0 h 1292662"/>
              <a:gd name="connsiteX13" fmla="*/ 7476004 w 9315893"/>
              <a:gd name="connsiteY13" fmla="*/ 0 h 1292662"/>
              <a:gd name="connsiteX14" fmla="*/ 8058247 w 9315893"/>
              <a:gd name="connsiteY14" fmla="*/ 0 h 1292662"/>
              <a:gd name="connsiteX15" fmla="*/ 9315893 w 9315893"/>
              <a:gd name="connsiteY15" fmla="*/ 0 h 1292662"/>
              <a:gd name="connsiteX16" fmla="*/ 9315893 w 9315893"/>
              <a:gd name="connsiteY16" fmla="*/ 405034 h 1292662"/>
              <a:gd name="connsiteX17" fmla="*/ 9315893 w 9315893"/>
              <a:gd name="connsiteY17" fmla="*/ 822995 h 1292662"/>
              <a:gd name="connsiteX18" fmla="*/ 9315893 w 9315893"/>
              <a:gd name="connsiteY18" fmla="*/ 1292662 h 1292662"/>
              <a:gd name="connsiteX19" fmla="*/ 8733650 w 9315893"/>
              <a:gd name="connsiteY19" fmla="*/ 1292662 h 1292662"/>
              <a:gd name="connsiteX20" fmla="*/ 8058247 w 9315893"/>
              <a:gd name="connsiteY20" fmla="*/ 1292662 h 1292662"/>
              <a:gd name="connsiteX21" fmla="*/ 7569163 w 9315893"/>
              <a:gd name="connsiteY21" fmla="*/ 1292662 h 1292662"/>
              <a:gd name="connsiteX22" fmla="*/ 6800602 w 9315893"/>
              <a:gd name="connsiteY22" fmla="*/ 1292662 h 1292662"/>
              <a:gd name="connsiteX23" fmla="*/ 6497835 w 9315893"/>
              <a:gd name="connsiteY23" fmla="*/ 1292662 h 1292662"/>
              <a:gd name="connsiteX24" fmla="*/ 6101910 w 9315893"/>
              <a:gd name="connsiteY24" fmla="*/ 1292662 h 1292662"/>
              <a:gd name="connsiteX25" fmla="*/ 5519667 w 9315893"/>
              <a:gd name="connsiteY25" fmla="*/ 1292662 h 1292662"/>
              <a:gd name="connsiteX26" fmla="*/ 5030582 w 9315893"/>
              <a:gd name="connsiteY26" fmla="*/ 1292662 h 1292662"/>
              <a:gd name="connsiteX27" fmla="*/ 4262021 w 9315893"/>
              <a:gd name="connsiteY27" fmla="*/ 1292662 h 1292662"/>
              <a:gd name="connsiteX28" fmla="*/ 3493460 w 9315893"/>
              <a:gd name="connsiteY28" fmla="*/ 1292662 h 1292662"/>
              <a:gd name="connsiteX29" fmla="*/ 3190693 w 9315893"/>
              <a:gd name="connsiteY29" fmla="*/ 1292662 h 1292662"/>
              <a:gd name="connsiteX30" fmla="*/ 2608450 w 9315893"/>
              <a:gd name="connsiteY30" fmla="*/ 1292662 h 1292662"/>
              <a:gd name="connsiteX31" fmla="*/ 1839889 w 9315893"/>
              <a:gd name="connsiteY31" fmla="*/ 1292662 h 1292662"/>
              <a:gd name="connsiteX32" fmla="*/ 1257646 w 9315893"/>
              <a:gd name="connsiteY32" fmla="*/ 1292662 h 1292662"/>
              <a:gd name="connsiteX33" fmla="*/ 582243 w 9315893"/>
              <a:gd name="connsiteY33" fmla="*/ 1292662 h 1292662"/>
              <a:gd name="connsiteX34" fmla="*/ 0 w 9315893"/>
              <a:gd name="connsiteY34" fmla="*/ 1292662 h 1292662"/>
              <a:gd name="connsiteX35" fmla="*/ 0 w 9315893"/>
              <a:gd name="connsiteY35" fmla="*/ 887628 h 1292662"/>
              <a:gd name="connsiteX36" fmla="*/ 0 w 9315893"/>
              <a:gd name="connsiteY36" fmla="*/ 469667 h 1292662"/>
              <a:gd name="connsiteX37" fmla="*/ 0 w 9315893"/>
              <a:gd name="connsiteY37" fmla="*/ 0 h 1292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315893" h="1292662" fill="none" extrusionOk="0">
                <a:moveTo>
                  <a:pt x="0" y="0"/>
                </a:moveTo>
                <a:cubicBezTo>
                  <a:pt x="130626" y="-24455"/>
                  <a:pt x="386775" y="51236"/>
                  <a:pt x="489084" y="0"/>
                </a:cubicBezTo>
                <a:cubicBezTo>
                  <a:pt x="591393" y="-51236"/>
                  <a:pt x="920162" y="53712"/>
                  <a:pt x="1257646" y="0"/>
                </a:cubicBezTo>
                <a:cubicBezTo>
                  <a:pt x="1595130" y="-53712"/>
                  <a:pt x="1477548" y="19617"/>
                  <a:pt x="1560412" y="0"/>
                </a:cubicBezTo>
                <a:cubicBezTo>
                  <a:pt x="1643276" y="-19617"/>
                  <a:pt x="2042975" y="44153"/>
                  <a:pt x="2235814" y="0"/>
                </a:cubicBezTo>
                <a:cubicBezTo>
                  <a:pt x="2428653" y="-44153"/>
                  <a:pt x="2677690" y="3736"/>
                  <a:pt x="2818058" y="0"/>
                </a:cubicBezTo>
                <a:cubicBezTo>
                  <a:pt x="2958426" y="-3736"/>
                  <a:pt x="3180935" y="28485"/>
                  <a:pt x="3400301" y="0"/>
                </a:cubicBezTo>
                <a:cubicBezTo>
                  <a:pt x="3619667" y="-28485"/>
                  <a:pt x="3726798" y="69614"/>
                  <a:pt x="3982544" y="0"/>
                </a:cubicBezTo>
                <a:cubicBezTo>
                  <a:pt x="4238290" y="-69614"/>
                  <a:pt x="4374057" y="21544"/>
                  <a:pt x="4564788" y="0"/>
                </a:cubicBezTo>
                <a:cubicBezTo>
                  <a:pt x="4755519" y="-21544"/>
                  <a:pt x="4856875" y="6436"/>
                  <a:pt x="5053872" y="0"/>
                </a:cubicBezTo>
                <a:cubicBezTo>
                  <a:pt x="5250869" y="-6436"/>
                  <a:pt x="5545971" y="4066"/>
                  <a:pt x="5729274" y="0"/>
                </a:cubicBezTo>
                <a:cubicBezTo>
                  <a:pt x="5912577" y="-4066"/>
                  <a:pt x="6170229" y="50468"/>
                  <a:pt x="6311518" y="0"/>
                </a:cubicBezTo>
                <a:cubicBezTo>
                  <a:pt x="6452807" y="-50468"/>
                  <a:pt x="6671622" y="32329"/>
                  <a:pt x="6893761" y="0"/>
                </a:cubicBezTo>
                <a:cubicBezTo>
                  <a:pt x="7115900" y="-32329"/>
                  <a:pt x="7319467" y="43766"/>
                  <a:pt x="7476004" y="0"/>
                </a:cubicBezTo>
                <a:cubicBezTo>
                  <a:pt x="7632541" y="-43766"/>
                  <a:pt x="7816337" y="60852"/>
                  <a:pt x="8058247" y="0"/>
                </a:cubicBezTo>
                <a:cubicBezTo>
                  <a:pt x="8300157" y="-60852"/>
                  <a:pt x="8712174" y="63164"/>
                  <a:pt x="9315893" y="0"/>
                </a:cubicBezTo>
                <a:cubicBezTo>
                  <a:pt x="9322270" y="149274"/>
                  <a:pt x="9269377" y="225607"/>
                  <a:pt x="9315893" y="405034"/>
                </a:cubicBezTo>
                <a:cubicBezTo>
                  <a:pt x="9362409" y="584461"/>
                  <a:pt x="9301003" y="690525"/>
                  <a:pt x="9315893" y="822995"/>
                </a:cubicBezTo>
                <a:cubicBezTo>
                  <a:pt x="9330783" y="955465"/>
                  <a:pt x="9275217" y="1133689"/>
                  <a:pt x="9315893" y="1292662"/>
                </a:cubicBezTo>
                <a:cubicBezTo>
                  <a:pt x="9104573" y="1338442"/>
                  <a:pt x="8851879" y="1267236"/>
                  <a:pt x="8733650" y="1292662"/>
                </a:cubicBezTo>
                <a:cubicBezTo>
                  <a:pt x="8615421" y="1318088"/>
                  <a:pt x="8341504" y="1259684"/>
                  <a:pt x="8058247" y="1292662"/>
                </a:cubicBezTo>
                <a:cubicBezTo>
                  <a:pt x="7774990" y="1325640"/>
                  <a:pt x="7778483" y="1244718"/>
                  <a:pt x="7569163" y="1292662"/>
                </a:cubicBezTo>
                <a:cubicBezTo>
                  <a:pt x="7359843" y="1340606"/>
                  <a:pt x="6971287" y="1211198"/>
                  <a:pt x="6800602" y="1292662"/>
                </a:cubicBezTo>
                <a:cubicBezTo>
                  <a:pt x="6629917" y="1374126"/>
                  <a:pt x="6578979" y="1276128"/>
                  <a:pt x="6497835" y="1292662"/>
                </a:cubicBezTo>
                <a:cubicBezTo>
                  <a:pt x="6416691" y="1309196"/>
                  <a:pt x="6276637" y="1262892"/>
                  <a:pt x="6101910" y="1292662"/>
                </a:cubicBezTo>
                <a:cubicBezTo>
                  <a:pt x="5927184" y="1322432"/>
                  <a:pt x="5675488" y="1239168"/>
                  <a:pt x="5519667" y="1292662"/>
                </a:cubicBezTo>
                <a:cubicBezTo>
                  <a:pt x="5363846" y="1346156"/>
                  <a:pt x="5146989" y="1254431"/>
                  <a:pt x="5030582" y="1292662"/>
                </a:cubicBezTo>
                <a:cubicBezTo>
                  <a:pt x="4914175" y="1330893"/>
                  <a:pt x="4480445" y="1210880"/>
                  <a:pt x="4262021" y="1292662"/>
                </a:cubicBezTo>
                <a:cubicBezTo>
                  <a:pt x="4043597" y="1374444"/>
                  <a:pt x="3731195" y="1221556"/>
                  <a:pt x="3493460" y="1292662"/>
                </a:cubicBezTo>
                <a:cubicBezTo>
                  <a:pt x="3255725" y="1363768"/>
                  <a:pt x="3274456" y="1279745"/>
                  <a:pt x="3190693" y="1292662"/>
                </a:cubicBezTo>
                <a:cubicBezTo>
                  <a:pt x="3106930" y="1305579"/>
                  <a:pt x="2876307" y="1233779"/>
                  <a:pt x="2608450" y="1292662"/>
                </a:cubicBezTo>
                <a:cubicBezTo>
                  <a:pt x="2340593" y="1351545"/>
                  <a:pt x="2143665" y="1201021"/>
                  <a:pt x="1839889" y="1292662"/>
                </a:cubicBezTo>
                <a:cubicBezTo>
                  <a:pt x="1536113" y="1384303"/>
                  <a:pt x="1516502" y="1288247"/>
                  <a:pt x="1257646" y="1292662"/>
                </a:cubicBezTo>
                <a:cubicBezTo>
                  <a:pt x="998790" y="1297077"/>
                  <a:pt x="850861" y="1286982"/>
                  <a:pt x="582243" y="1292662"/>
                </a:cubicBezTo>
                <a:cubicBezTo>
                  <a:pt x="313625" y="1298342"/>
                  <a:pt x="176849" y="1275784"/>
                  <a:pt x="0" y="1292662"/>
                </a:cubicBezTo>
                <a:cubicBezTo>
                  <a:pt x="-41861" y="1180463"/>
                  <a:pt x="13332" y="1054877"/>
                  <a:pt x="0" y="887628"/>
                </a:cubicBezTo>
                <a:cubicBezTo>
                  <a:pt x="-13332" y="720379"/>
                  <a:pt x="22010" y="637343"/>
                  <a:pt x="0" y="469667"/>
                </a:cubicBezTo>
                <a:cubicBezTo>
                  <a:pt x="-22010" y="301991"/>
                  <a:pt x="650" y="134949"/>
                  <a:pt x="0" y="0"/>
                </a:cubicBezTo>
                <a:close/>
              </a:path>
              <a:path w="9315893" h="1292662" stroke="0" extrusionOk="0">
                <a:moveTo>
                  <a:pt x="0" y="0"/>
                </a:moveTo>
                <a:cubicBezTo>
                  <a:pt x="125786" y="-4552"/>
                  <a:pt x="227124" y="29518"/>
                  <a:pt x="302767" y="0"/>
                </a:cubicBezTo>
                <a:cubicBezTo>
                  <a:pt x="378410" y="-29518"/>
                  <a:pt x="608569" y="55849"/>
                  <a:pt x="791851" y="0"/>
                </a:cubicBezTo>
                <a:cubicBezTo>
                  <a:pt x="975133" y="-55849"/>
                  <a:pt x="1087732" y="7134"/>
                  <a:pt x="1280935" y="0"/>
                </a:cubicBezTo>
                <a:cubicBezTo>
                  <a:pt x="1474138" y="-7134"/>
                  <a:pt x="1605705" y="51822"/>
                  <a:pt x="1863179" y="0"/>
                </a:cubicBezTo>
                <a:cubicBezTo>
                  <a:pt x="2120653" y="-51822"/>
                  <a:pt x="2208814" y="12457"/>
                  <a:pt x="2352263" y="0"/>
                </a:cubicBezTo>
                <a:cubicBezTo>
                  <a:pt x="2495712" y="-12457"/>
                  <a:pt x="2594073" y="43423"/>
                  <a:pt x="2748188" y="0"/>
                </a:cubicBezTo>
                <a:cubicBezTo>
                  <a:pt x="2902303" y="-43423"/>
                  <a:pt x="3036115" y="45554"/>
                  <a:pt x="3144114" y="0"/>
                </a:cubicBezTo>
                <a:cubicBezTo>
                  <a:pt x="3252113" y="-45554"/>
                  <a:pt x="3696115" y="87401"/>
                  <a:pt x="3912675" y="0"/>
                </a:cubicBezTo>
                <a:cubicBezTo>
                  <a:pt x="4129235" y="-87401"/>
                  <a:pt x="4292268" y="57296"/>
                  <a:pt x="4588077" y="0"/>
                </a:cubicBezTo>
                <a:cubicBezTo>
                  <a:pt x="4883886" y="-57296"/>
                  <a:pt x="5108914" y="71033"/>
                  <a:pt x="5356638" y="0"/>
                </a:cubicBezTo>
                <a:cubicBezTo>
                  <a:pt x="5604362" y="-71033"/>
                  <a:pt x="5659654" y="35128"/>
                  <a:pt x="5845723" y="0"/>
                </a:cubicBezTo>
                <a:cubicBezTo>
                  <a:pt x="6031793" y="-35128"/>
                  <a:pt x="6073760" y="32047"/>
                  <a:pt x="6148489" y="0"/>
                </a:cubicBezTo>
                <a:cubicBezTo>
                  <a:pt x="6223218" y="-32047"/>
                  <a:pt x="6590911" y="35490"/>
                  <a:pt x="6917051" y="0"/>
                </a:cubicBezTo>
                <a:cubicBezTo>
                  <a:pt x="7243191" y="-35490"/>
                  <a:pt x="7293068" y="57419"/>
                  <a:pt x="7592453" y="0"/>
                </a:cubicBezTo>
                <a:cubicBezTo>
                  <a:pt x="7891838" y="-57419"/>
                  <a:pt x="7806571" y="23540"/>
                  <a:pt x="7988378" y="0"/>
                </a:cubicBezTo>
                <a:cubicBezTo>
                  <a:pt x="8170186" y="-23540"/>
                  <a:pt x="8372981" y="19113"/>
                  <a:pt x="8570622" y="0"/>
                </a:cubicBezTo>
                <a:cubicBezTo>
                  <a:pt x="8768263" y="-19113"/>
                  <a:pt x="9068576" y="57927"/>
                  <a:pt x="9315893" y="0"/>
                </a:cubicBezTo>
                <a:cubicBezTo>
                  <a:pt x="9354866" y="97087"/>
                  <a:pt x="9314758" y="218500"/>
                  <a:pt x="9315893" y="392107"/>
                </a:cubicBezTo>
                <a:cubicBezTo>
                  <a:pt x="9317028" y="565714"/>
                  <a:pt x="9261913" y="701817"/>
                  <a:pt x="9315893" y="848848"/>
                </a:cubicBezTo>
                <a:cubicBezTo>
                  <a:pt x="9369873" y="995879"/>
                  <a:pt x="9299974" y="1146865"/>
                  <a:pt x="9315893" y="1292662"/>
                </a:cubicBezTo>
                <a:cubicBezTo>
                  <a:pt x="9238503" y="1315592"/>
                  <a:pt x="9110000" y="1275318"/>
                  <a:pt x="9013126" y="1292662"/>
                </a:cubicBezTo>
                <a:cubicBezTo>
                  <a:pt x="8916252" y="1310006"/>
                  <a:pt x="8784347" y="1264512"/>
                  <a:pt x="8710360" y="1292662"/>
                </a:cubicBezTo>
                <a:cubicBezTo>
                  <a:pt x="8636373" y="1320812"/>
                  <a:pt x="8460594" y="1262958"/>
                  <a:pt x="8314435" y="1292662"/>
                </a:cubicBezTo>
                <a:cubicBezTo>
                  <a:pt x="8168277" y="1322366"/>
                  <a:pt x="8039299" y="1284470"/>
                  <a:pt x="7918509" y="1292662"/>
                </a:cubicBezTo>
                <a:cubicBezTo>
                  <a:pt x="7797719" y="1300854"/>
                  <a:pt x="7336908" y="1254475"/>
                  <a:pt x="7149948" y="1292662"/>
                </a:cubicBezTo>
                <a:cubicBezTo>
                  <a:pt x="6962988" y="1330849"/>
                  <a:pt x="6872163" y="1252896"/>
                  <a:pt x="6660863" y="1292662"/>
                </a:cubicBezTo>
                <a:cubicBezTo>
                  <a:pt x="6449563" y="1332428"/>
                  <a:pt x="6192327" y="1218196"/>
                  <a:pt x="5892302" y="1292662"/>
                </a:cubicBezTo>
                <a:cubicBezTo>
                  <a:pt x="5592277" y="1367128"/>
                  <a:pt x="5656515" y="1278114"/>
                  <a:pt x="5589536" y="1292662"/>
                </a:cubicBezTo>
                <a:cubicBezTo>
                  <a:pt x="5522557" y="1307210"/>
                  <a:pt x="5167279" y="1258602"/>
                  <a:pt x="5007292" y="1292662"/>
                </a:cubicBezTo>
                <a:cubicBezTo>
                  <a:pt x="4847305" y="1326722"/>
                  <a:pt x="4611902" y="1281382"/>
                  <a:pt x="4331890" y="1292662"/>
                </a:cubicBezTo>
                <a:cubicBezTo>
                  <a:pt x="4051878" y="1303942"/>
                  <a:pt x="3766736" y="1262698"/>
                  <a:pt x="3563329" y="1292662"/>
                </a:cubicBezTo>
                <a:cubicBezTo>
                  <a:pt x="3359922" y="1322626"/>
                  <a:pt x="3324319" y="1287926"/>
                  <a:pt x="3260563" y="1292662"/>
                </a:cubicBezTo>
                <a:cubicBezTo>
                  <a:pt x="3196807" y="1297398"/>
                  <a:pt x="3050378" y="1278639"/>
                  <a:pt x="2957796" y="1292662"/>
                </a:cubicBezTo>
                <a:cubicBezTo>
                  <a:pt x="2865214" y="1306685"/>
                  <a:pt x="2429281" y="1214815"/>
                  <a:pt x="2282394" y="1292662"/>
                </a:cubicBezTo>
                <a:cubicBezTo>
                  <a:pt x="2135507" y="1370509"/>
                  <a:pt x="1975965" y="1223182"/>
                  <a:pt x="1700150" y="1292662"/>
                </a:cubicBezTo>
                <a:cubicBezTo>
                  <a:pt x="1424335" y="1362142"/>
                  <a:pt x="1240531" y="1257909"/>
                  <a:pt x="1024748" y="1292662"/>
                </a:cubicBezTo>
                <a:cubicBezTo>
                  <a:pt x="808965" y="1327415"/>
                  <a:pt x="479549" y="1187036"/>
                  <a:pt x="0" y="1292662"/>
                </a:cubicBezTo>
                <a:cubicBezTo>
                  <a:pt x="-41723" y="1210043"/>
                  <a:pt x="1808" y="990424"/>
                  <a:pt x="0" y="900555"/>
                </a:cubicBezTo>
                <a:cubicBezTo>
                  <a:pt x="-1808" y="810686"/>
                  <a:pt x="13548" y="592329"/>
                  <a:pt x="0" y="508447"/>
                </a:cubicBezTo>
                <a:cubicBezTo>
                  <a:pt x="-13548" y="424565"/>
                  <a:pt x="51453" y="127687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0985274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 xét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Nếu số đo thời gian có nhiều đơn vị phức hợp thì thực hiện nhân số đo thời gian của từng loại đơn vị với số tự nhiên.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05EFA923-5E0B-2D88-FE41-71B500C894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5223" y="394039"/>
            <a:ext cx="4052795" cy="1683469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B7200E36-5118-2B20-A670-36F020925AA6}"/>
              </a:ext>
            </a:extLst>
          </p:cNvPr>
          <p:cNvSpPr txBox="1"/>
          <p:nvPr/>
        </p:nvSpPr>
        <p:spPr>
          <a:xfrm>
            <a:off x="1637228" y="3115408"/>
            <a:ext cx="627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spc="2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</a:t>
            </a:r>
            <a:endParaRPr kumimoji="0" lang="en-US" sz="2400" b="1" i="0" u="none" strike="noStrike" kern="1200" cap="none" spc="20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09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8" grpId="0"/>
      <p:bldP spid="49" grpId="0" animBg="1"/>
      <p:bldP spid="5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t="-222" b="-222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5544785" y="454414"/>
            <a:ext cx="5486400" cy="5949173"/>
            <a:chOff x="0" y="0"/>
            <a:chExt cx="23165997" cy="25120028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23021217" cy="24975249"/>
            </a:xfrm>
            <a:custGeom>
              <a:avLst/>
              <a:gdLst/>
              <a:ahLst/>
              <a:cxnLst/>
              <a:rect l="l" t="t" r="r" b="b"/>
              <a:pathLst>
                <a:path w="23021217" h="24975249">
                  <a:moveTo>
                    <a:pt x="0" y="0"/>
                  </a:moveTo>
                  <a:lnTo>
                    <a:pt x="23021217" y="0"/>
                  </a:lnTo>
                  <a:lnTo>
                    <a:pt x="23021217" y="24975249"/>
                  </a:lnTo>
                  <a:lnTo>
                    <a:pt x="0" y="24975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3165997" cy="25120028"/>
            </a:xfrm>
            <a:custGeom>
              <a:avLst/>
              <a:gdLst/>
              <a:ahLst/>
              <a:cxnLst/>
              <a:rect l="l" t="t" r="r" b="b"/>
              <a:pathLst>
                <a:path w="23165997" h="25120028">
                  <a:moveTo>
                    <a:pt x="23021217" y="24975248"/>
                  </a:moveTo>
                  <a:lnTo>
                    <a:pt x="23165997" y="24975248"/>
                  </a:lnTo>
                  <a:lnTo>
                    <a:pt x="23165997" y="25120028"/>
                  </a:lnTo>
                  <a:lnTo>
                    <a:pt x="23021217" y="25120028"/>
                  </a:lnTo>
                  <a:lnTo>
                    <a:pt x="23021217" y="2497524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975248"/>
                  </a:lnTo>
                  <a:lnTo>
                    <a:pt x="0" y="24975248"/>
                  </a:lnTo>
                  <a:lnTo>
                    <a:pt x="0" y="144780"/>
                  </a:lnTo>
                  <a:close/>
                  <a:moveTo>
                    <a:pt x="0" y="24975248"/>
                  </a:moveTo>
                  <a:lnTo>
                    <a:pt x="144780" y="24975248"/>
                  </a:lnTo>
                  <a:lnTo>
                    <a:pt x="144780" y="25120028"/>
                  </a:lnTo>
                  <a:lnTo>
                    <a:pt x="0" y="25120028"/>
                  </a:lnTo>
                  <a:lnTo>
                    <a:pt x="0" y="24975248"/>
                  </a:lnTo>
                  <a:close/>
                  <a:moveTo>
                    <a:pt x="23021217" y="144780"/>
                  </a:moveTo>
                  <a:lnTo>
                    <a:pt x="23165997" y="144780"/>
                  </a:lnTo>
                  <a:lnTo>
                    <a:pt x="23165997" y="24975248"/>
                  </a:lnTo>
                  <a:lnTo>
                    <a:pt x="23021217" y="24975248"/>
                  </a:lnTo>
                  <a:lnTo>
                    <a:pt x="23021217" y="144780"/>
                  </a:lnTo>
                  <a:close/>
                  <a:moveTo>
                    <a:pt x="144780" y="24975248"/>
                  </a:moveTo>
                  <a:lnTo>
                    <a:pt x="23021217" y="24975248"/>
                  </a:lnTo>
                  <a:lnTo>
                    <a:pt x="23021217" y="25120028"/>
                  </a:lnTo>
                  <a:lnTo>
                    <a:pt x="144780" y="25120028"/>
                  </a:lnTo>
                  <a:lnTo>
                    <a:pt x="144780" y="24975248"/>
                  </a:lnTo>
                  <a:close/>
                  <a:moveTo>
                    <a:pt x="23021217" y="0"/>
                  </a:moveTo>
                  <a:lnTo>
                    <a:pt x="23165997" y="0"/>
                  </a:lnTo>
                  <a:lnTo>
                    <a:pt x="23165997" y="144780"/>
                  </a:lnTo>
                  <a:lnTo>
                    <a:pt x="23021217" y="144780"/>
                  </a:lnTo>
                  <a:lnTo>
                    <a:pt x="2302121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021217" y="0"/>
                  </a:lnTo>
                  <a:lnTo>
                    <a:pt x="2302121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5760459" y="674635"/>
            <a:ext cx="5039856" cy="5508731"/>
            <a:chOff x="0" y="0"/>
            <a:chExt cx="20062826" cy="21929338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19918046" cy="21784558"/>
            </a:xfrm>
            <a:custGeom>
              <a:avLst/>
              <a:gdLst/>
              <a:ahLst/>
              <a:cxnLst/>
              <a:rect l="l" t="t" r="r" b="b"/>
              <a:pathLst>
                <a:path w="19918046" h="21784558">
                  <a:moveTo>
                    <a:pt x="0" y="0"/>
                  </a:moveTo>
                  <a:lnTo>
                    <a:pt x="19918046" y="0"/>
                  </a:lnTo>
                  <a:lnTo>
                    <a:pt x="19918046" y="21784558"/>
                  </a:lnTo>
                  <a:lnTo>
                    <a:pt x="0" y="217845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20062825" cy="21929337"/>
            </a:xfrm>
            <a:custGeom>
              <a:avLst/>
              <a:gdLst/>
              <a:ahLst/>
              <a:cxnLst/>
              <a:rect l="l" t="t" r="r" b="b"/>
              <a:pathLst>
                <a:path w="20062825" h="21929337">
                  <a:moveTo>
                    <a:pt x="19918046" y="21784557"/>
                  </a:moveTo>
                  <a:lnTo>
                    <a:pt x="20062825" y="21784557"/>
                  </a:lnTo>
                  <a:lnTo>
                    <a:pt x="20062825" y="21929337"/>
                  </a:lnTo>
                  <a:lnTo>
                    <a:pt x="19918046" y="21929337"/>
                  </a:lnTo>
                  <a:lnTo>
                    <a:pt x="19918046" y="217845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784557"/>
                  </a:lnTo>
                  <a:lnTo>
                    <a:pt x="0" y="21784557"/>
                  </a:lnTo>
                  <a:lnTo>
                    <a:pt x="0" y="144780"/>
                  </a:lnTo>
                  <a:close/>
                  <a:moveTo>
                    <a:pt x="0" y="21784557"/>
                  </a:moveTo>
                  <a:lnTo>
                    <a:pt x="144780" y="21784557"/>
                  </a:lnTo>
                  <a:lnTo>
                    <a:pt x="144780" y="21929337"/>
                  </a:lnTo>
                  <a:lnTo>
                    <a:pt x="0" y="21929337"/>
                  </a:lnTo>
                  <a:lnTo>
                    <a:pt x="0" y="21784557"/>
                  </a:lnTo>
                  <a:close/>
                  <a:moveTo>
                    <a:pt x="19918046" y="144780"/>
                  </a:moveTo>
                  <a:lnTo>
                    <a:pt x="20062825" y="144780"/>
                  </a:lnTo>
                  <a:lnTo>
                    <a:pt x="20062825" y="21784557"/>
                  </a:lnTo>
                  <a:lnTo>
                    <a:pt x="19918046" y="21784557"/>
                  </a:lnTo>
                  <a:lnTo>
                    <a:pt x="19918046" y="144780"/>
                  </a:lnTo>
                  <a:close/>
                  <a:moveTo>
                    <a:pt x="144780" y="21784557"/>
                  </a:moveTo>
                  <a:lnTo>
                    <a:pt x="19918046" y="21784557"/>
                  </a:lnTo>
                  <a:lnTo>
                    <a:pt x="19918046" y="21929337"/>
                  </a:lnTo>
                  <a:lnTo>
                    <a:pt x="144780" y="21929337"/>
                  </a:lnTo>
                  <a:lnTo>
                    <a:pt x="144780" y="21784557"/>
                  </a:lnTo>
                  <a:close/>
                  <a:moveTo>
                    <a:pt x="19918046" y="0"/>
                  </a:moveTo>
                  <a:lnTo>
                    <a:pt x="20062825" y="0"/>
                  </a:lnTo>
                  <a:lnTo>
                    <a:pt x="20062825" y="144780"/>
                  </a:lnTo>
                  <a:lnTo>
                    <a:pt x="19918046" y="144780"/>
                  </a:lnTo>
                  <a:lnTo>
                    <a:pt x="1991804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9918046" y="0"/>
                  </a:lnTo>
                  <a:lnTo>
                    <a:pt x="1991804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2" name="Freeform 9">
            <a:extLst>
              <a:ext uri="{FF2B5EF4-FFF2-40B4-BE49-F238E27FC236}">
                <a16:creationId xmlns:a16="http://schemas.microsoft.com/office/drawing/2014/main" id="{5080C80C-31D2-0211-CCA9-38F9D1AF1BB0}"/>
              </a:ext>
            </a:extLst>
          </p:cNvPr>
          <p:cNvSpPr/>
          <p:nvPr/>
        </p:nvSpPr>
        <p:spPr>
          <a:xfrm>
            <a:off x="-283600" y="2756607"/>
            <a:ext cx="5914887" cy="4204457"/>
          </a:xfrm>
          <a:custGeom>
            <a:avLst/>
            <a:gdLst/>
            <a:ahLst/>
            <a:cxnLst/>
            <a:rect l="l" t="t" r="r" b="b"/>
            <a:pathLst>
              <a:path w="8768870" h="6587613">
                <a:moveTo>
                  <a:pt x="0" y="0"/>
                </a:moveTo>
                <a:lnTo>
                  <a:pt x="8768869" y="0"/>
                </a:lnTo>
                <a:lnTo>
                  <a:pt x="8768869" y="6587613"/>
                </a:lnTo>
                <a:lnTo>
                  <a:pt x="0" y="65876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18454097-D417-6456-9348-12E104307D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487" y="3053319"/>
            <a:ext cx="3009741" cy="3118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DCCC30-EC65-C453-34AD-5152134566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4883" y="1065395"/>
            <a:ext cx="4971007" cy="19028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9A24A87-8D8F-2F5A-6DB0-3D76A125715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BA9E812-1844-E0A7-F56D-61225A774B4A}"/>
              </a:ext>
            </a:extLst>
          </p:cNvPr>
          <p:cNvGrpSpPr/>
          <p:nvPr/>
        </p:nvGrpSpPr>
        <p:grpSpPr>
          <a:xfrm>
            <a:off x="152400" y="142240"/>
            <a:ext cx="11887199" cy="6634479"/>
            <a:chOff x="0" y="0"/>
            <a:chExt cx="47448236" cy="247437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0F0F96A-396B-CCE2-2720-C4DD4E9FDABE}"/>
                </a:ext>
              </a:extLst>
            </p:cNvPr>
            <p:cNvSpPr/>
            <p:nvPr/>
          </p:nvSpPr>
          <p:spPr>
            <a:xfrm>
              <a:off x="72390" y="72390"/>
              <a:ext cx="47303456" cy="24598988"/>
            </a:xfrm>
            <a:custGeom>
              <a:avLst/>
              <a:gdLst/>
              <a:ahLst/>
              <a:cxnLst/>
              <a:rect l="l" t="t" r="r" b="b"/>
              <a:pathLst>
                <a:path w="47303456" h="24598988">
                  <a:moveTo>
                    <a:pt x="0" y="0"/>
                  </a:moveTo>
                  <a:lnTo>
                    <a:pt x="47303456" y="0"/>
                  </a:lnTo>
                  <a:lnTo>
                    <a:pt x="47303456" y="24598988"/>
                  </a:lnTo>
                  <a:lnTo>
                    <a:pt x="0" y="245989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AB5A1050-85CB-54BC-75AF-080C94299021}"/>
                </a:ext>
              </a:extLst>
            </p:cNvPr>
            <p:cNvSpPr/>
            <p:nvPr/>
          </p:nvSpPr>
          <p:spPr>
            <a:xfrm>
              <a:off x="0" y="0"/>
              <a:ext cx="47448236" cy="24743767"/>
            </a:xfrm>
            <a:custGeom>
              <a:avLst/>
              <a:gdLst/>
              <a:ahLst/>
              <a:cxnLst/>
              <a:rect l="l" t="t" r="r" b="b"/>
              <a:pathLst>
                <a:path w="47448236" h="24743767">
                  <a:moveTo>
                    <a:pt x="47303457" y="24598987"/>
                  </a:moveTo>
                  <a:lnTo>
                    <a:pt x="47448236" y="24598987"/>
                  </a:lnTo>
                  <a:lnTo>
                    <a:pt x="47448236" y="24743767"/>
                  </a:lnTo>
                  <a:lnTo>
                    <a:pt x="47303457" y="24743767"/>
                  </a:lnTo>
                  <a:lnTo>
                    <a:pt x="47303457" y="2459898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598987"/>
                  </a:lnTo>
                  <a:lnTo>
                    <a:pt x="0" y="24598987"/>
                  </a:lnTo>
                  <a:lnTo>
                    <a:pt x="0" y="144780"/>
                  </a:lnTo>
                  <a:close/>
                  <a:moveTo>
                    <a:pt x="0" y="24598987"/>
                  </a:moveTo>
                  <a:lnTo>
                    <a:pt x="144780" y="24598987"/>
                  </a:lnTo>
                  <a:lnTo>
                    <a:pt x="144780" y="24743767"/>
                  </a:lnTo>
                  <a:lnTo>
                    <a:pt x="0" y="24743767"/>
                  </a:lnTo>
                  <a:lnTo>
                    <a:pt x="0" y="24598987"/>
                  </a:lnTo>
                  <a:close/>
                  <a:moveTo>
                    <a:pt x="47303457" y="144780"/>
                  </a:moveTo>
                  <a:lnTo>
                    <a:pt x="47448236" y="144780"/>
                  </a:lnTo>
                  <a:lnTo>
                    <a:pt x="47448236" y="24598987"/>
                  </a:lnTo>
                  <a:lnTo>
                    <a:pt x="47303457" y="24598987"/>
                  </a:lnTo>
                  <a:lnTo>
                    <a:pt x="47303457" y="144780"/>
                  </a:lnTo>
                  <a:close/>
                  <a:moveTo>
                    <a:pt x="144780" y="24598987"/>
                  </a:moveTo>
                  <a:lnTo>
                    <a:pt x="47303457" y="24598987"/>
                  </a:lnTo>
                  <a:lnTo>
                    <a:pt x="47303457" y="24743767"/>
                  </a:lnTo>
                  <a:lnTo>
                    <a:pt x="144780" y="24743767"/>
                  </a:lnTo>
                  <a:lnTo>
                    <a:pt x="144780" y="24598987"/>
                  </a:lnTo>
                  <a:close/>
                  <a:moveTo>
                    <a:pt x="47303457" y="0"/>
                  </a:moveTo>
                  <a:lnTo>
                    <a:pt x="47448236" y="0"/>
                  </a:lnTo>
                  <a:lnTo>
                    <a:pt x="47448236" y="144780"/>
                  </a:lnTo>
                  <a:lnTo>
                    <a:pt x="47303457" y="144780"/>
                  </a:lnTo>
                  <a:lnTo>
                    <a:pt x="4730345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303457" y="0"/>
                  </a:lnTo>
                  <a:lnTo>
                    <a:pt x="4730345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6">
            <a:extLst>
              <a:ext uri="{FF2B5EF4-FFF2-40B4-BE49-F238E27FC236}">
                <a16:creationId xmlns:a16="http://schemas.microsoft.com/office/drawing/2014/main" id="{996E7B2F-C4CF-9986-662E-3DFCFD2FF6AA}"/>
              </a:ext>
            </a:extLst>
          </p:cNvPr>
          <p:cNvGrpSpPr/>
          <p:nvPr/>
        </p:nvGrpSpPr>
        <p:grpSpPr>
          <a:xfrm>
            <a:off x="283850" y="301658"/>
            <a:ext cx="11583029" cy="6394692"/>
            <a:chOff x="0" y="0"/>
            <a:chExt cx="43074205" cy="21840442"/>
          </a:xfrm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71F1FE14-7F31-E0BB-5C13-1AB2D6EBCCB7}"/>
                </a:ext>
              </a:extLst>
            </p:cNvPr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A4066F63-8B45-B202-2FF8-ACBDB65872E6}"/>
                </a:ext>
              </a:extLst>
            </p:cNvPr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DA1ED89-FE33-EDE4-E1DB-35139AE8B8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7" y="344907"/>
            <a:ext cx="3181035" cy="1443658"/>
          </a:xfrm>
          <a:prstGeom prst="rect">
            <a:avLst/>
          </a:prstGeom>
        </p:spPr>
      </p:pic>
      <p:sp>
        <p:nvSpPr>
          <p:cNvPr id="6" name="Freeform 9">
            <a:extLst>
              <a:ext uri="{FF2B5EF4-FFF2-40B4-BE49-F238E27FC236}">
                <a16:creationId xmlns:a16="http://schemas.microsoft.com/office/drawing/2014/main" id="{1FB8FD82-8BDA-2214-E85B-7D63D23428CB}"/>
              </a:ext>
            </a:extLst>
          </p:cNvPr>
          <p:cNvSpPr/>
          <p:nvPr/>
        </p:nvSpPr>
        <p:spPr>
          <a:xfrm>
            <a:off x="10129941" y="4584932"/>
            <a:ext cx="2093819" cy="4299857"/>
          </a:xfrm>
          <a:custGeom>
            <a:avLst/>
            <a:gdLst/>
            <a:ahLst/>
            <a:cxnLst/>
            <a:rect l="l" t="t" r="r" b="b"/>
            <a:pathLst>
              <a:path w="5436737" h="11872765">
                <a:moveTo>
                  <a:pt x="0" y="0"/>
                </a:moveTo>
                <a:lnTo>
                  <a:pt x="5436737" y="0"/>
                </a:lnTo>
                <a:lnTo>
                  <a:pt x="5436737" y="11872764"/>
                </a:lnTo>
                <a:lnTo>
                  <a:pt x="0" y="118727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551A6D3-E8C0-2E31-4C0C-79527AB2D3B4}"/>
              </a:ext>
            </a:extLst>
          </p:cNvPr>
          <p:cNvGrpSpPr/>
          <p:nvPr/>
        </p:nvGrpSpPr>
        <p:grpSpPr>
          <a:xfrm>
            <a:off x="43272" y="2692232"/>
            <a:ext cx="4335516" cy="1038016"/>
            <a:chOff x="-28907" y="2627243"/>
            <a:chExt cx="4335516" cy="103801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74B3F68-5358-0E4B-27DB-D137BE9EA3E0}"/>
                </a:ext>
              </a:extLst>
            </p:cNvPr>
            <p:cNvSpPr txBox="1"/>
            <p:nvPr/>
          </p:nvSpPr>
          <p:spPr>
            <a:xfrm>
              <a:off x="-28907" y="2627243"/>
              <a:ext cx="433551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20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4,1 giờ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42CA76-AA5B-BFC4-8B92-B3D6137ADF1D}"/>
                </a:ext>
              </a:extLst>
            </p:cNvPr>
            <p:cNvSpPr txBox="1"/>
            <p:nvPr/>
          </p:nvSpPr>
          <p:spPr>
            <a:xfrm>
              <a:off x="712866" y="2846034"/>
              <a:ext cx="127323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20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335C64-47D5-97A2-46C0-B36F4E2424A3}"/>
                </a:ext>
              </a:extLst>
            </p:cNvPr>
            <p:cNvSpPr txBox="1"/>
            <p:nvPr/>
          </p:nvSpPr>
          <p:spPr>
            <a:xfrm>
              <a:off x="1327378" y="3172816"/>
              <a:ext cx="127323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20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94CC194-319B-0884-20CC-8A6CA137C037}"/>
                </a:ext>
              </a:extLst>
            </p:cNvPr>
            <p:cNvCxnSpPr>
              <a:cxnSpLocks/>
            </p:cNvCxnSpPr>
            <p:nvPr/>
          </p:nvCxnSpPr>
          <p:spPr>
            <a:xfrm>
              <a:off x="1208815" y="3646599"/>
              <a:ext cx="1630984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4A1902E-EC87-047E-1A55-15CA71158DCE}"/>
              </a:ext>
            </a:extLst>
          </p:cNvPr>
          <p:cNvGrpSpPr/>
          <p:nvPr/>
        </p:nvGrpSpPr>
        <p:grpSpPr>
          <a:xfrm>
            <a:off x="4112733" y="2680114"/>
            <a:ext cx="4335516" cy="1038016"/>
            <a:chOff x="-28907" y="2627243"/>
            <a:chExt cx="4335516" cy="103801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3DD8C95-1D1B-AEDF-1410-685D94F758D3}"/>
                </a:ext>
              </a:extLst>
            </p:cNvPr>
            <p:cNvSpPr txBox="1"/>
            <p:nvPr/>
          </p:nvSpPr>
          <p:spPr>
            <a:xfrm>
              <a:off x="-28907" y="2627243"/>
              <a:ext cx="433551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20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3,4 phút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29AF688-638B-5A7B-3B0F-594978C73395}"/>
                </a:ext>
              </a:extLst>
            </p:cNvPr>
            <p:cNvSpPr txBox="1"/>
            <p:nvPr/>
          </p:nvSpPr>
          <p:spPr>
            <a:xfrm>
              <a:off x="605264" y="2963870"/>
              <a:ext cx="127323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20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C43283-8D51-2D40-6B69-0484D936F5CC}"/>
                </a:ext>
              </a:extLst>
            </p:cNvPr>
            <p:cNvSpPr txBox="1"/>
            <p:nvPr/>
          </p:nvSpPr>
          <p:spPr>
            <a:xfrm>
              <a:off x="1615516" y="3172816"/>
              <a:ext cx="127323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20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5175A0E-7250-228C-16A8-0E6FB6749C1B}"/>
                </a:ext>
              </a:extLst>
            </p:cNvPr>
            <p:cNvCxnSpPr>
              <a:cxnSpLocks/>
            </p:cNvCxnSpPr>
            <p:nvPr/>
          </p:nvCxnSpPr>
          <p:spPr>
            <a:xfrm>
              <a:off x="969203" y="3646599"/>
              <a:ext cx="2090057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4E52D14-4748-F0E8-0458-EDD460BAD97D}"/>
              </a:ext>
            </a:extLst>
          </p:cNvPr>
          <p:cNvGrpSpPr/>
          <p:nvPr/>
        </p:nvGrpSpPr>
        <p:grpSpPr>
          <a:xfrm>
            <a:off x="8225465" y="2667996"/>
            <a:ext cx="4335516" cy="1019356"/>
            <a:chOff x="-28907" y="2627243"/>
            <a:chExt cx="4335516" cy="101935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7D6ABD4-F2D8-D3F1-CF87-0DDFC2BEAA89}"/>
                </a:ext>
              </a:extLst>
            </p:cNvPr>
            <p:cNvSpPr txBox="1"/>
            <p:nvPr/>
          </p:nvSpPr>
          <p:spPr>
            <a:xfrm>
              <a:off x="-28907" y="2627243"/>
              <a:ext cx="433551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20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9,5 giây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CEACD3-0753-945B-8937-A83243A616DE}"/>
                </a:ext>
              </a:extLst>
            </p:cNvPr>
            <p:cNvSpPr txBox="1"/>
            <p:nvPr/>
          </p:nvSpPr>
          <p:spPr>
            <a:xfrm>
              <a:off x="693413" y="2957550"/>
              <a:ext cx="127323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20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2C0E459-FD8D-60E1-C5BE-6FE1CF244C46}"/>
                </a:ext>
              </a:extLst>
            </p:cNvPr>
            <p:cNvSpPr txBox="1"/>
            <p:nvPr/>
          </p:nvSpPr>
          <p:spPr>
            <a:xfrm>
              <a:off x="1227975" y="3119182"/>
              <a:ext cx="127323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20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2EE502E-C010-D483-682B-CB85A54426EA}"/>
                </a:ext>
              </a:extLst>
            </p:cNvPr>
            <p:cNvCxnSpPr>
              <a:cxnSpLocks/>
            </p:cNvCxnSpPr>
            <p:nvPr/>
          </p:nvCxnSpPr>
          <p:spPr>
            <a:xfrm>
              <a:off x="1227975" y="3646599"/>
              <a:ext cx="167694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979DAD9-1596-6607-BE47-C60C363C102E}"/>
              </a:ext>
            </a:extLst>
          </p:cNvPr>
          <p:cNvSpPr txBox="1"/>
          <p:nvPr/>
        </p:nvSpPr>
        <p:spPr>
          <a:xfrm>
            <a:off x="1237722" y="3805806"/>
            <a:ext cx="70049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2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DA5F402-1B65-110C-73D1-2F2E74593AAB}"/>
              </a:ext>
            </a:extLst>
          </p:cNvPr>
          <p:cNvSpPr txBox="1"/>
          <p:nvPr/>
        </p:nvSpPr>
        <p:spPr>
          <a:xfrm>
            <a:off x="1877393" y="3817625"/>
            <a:ext cx="12732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2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583C145-D457-BB7B-7EF4-5AE28F353874}"/>
              </a:ext>
            </a:extLst>
          </p:cNvPr>
          <p:cNvSpPr txBox="1"/>
          <p:nvPr/>
        </p:nvSpPr>
        <p:spPr>
          <a:xfrm>
            <a:off x="1601063" y="3818327"/>
            <a:ext cx="6272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2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AB3105-70AB-1C23-BB69-55C6182C8351}"/>
              </a:ext>
            </a:extLst>
          </p:cNvPr>
          <p:cNvSpPr txBox="1"/>
          <p:nvPr/>
        </p:nvSpPr>
        <p:spPr>
          <a:xfrm>
            <a:off x="5994373" y="3795497"/>
            <a:ext cx="12732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2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3780BF1-B1D5-7816-FA0E-75EBA7C6A401}"/>
              </a:ext>
            </a:extLst>
          </p:cNvPr>
          <p:cNvSpPr txBox="1"/>
          <p:nvPr/>
        </p:nvSpPr>
        <p:spPr>
          <a:xfrm>
            <a:off x="5517068" y="3820919"/>
            <a:ext cx="6272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2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AA2D3C-FD32-D991-D5F9-BEB59B6BC03F}"/>
              </a:ext>
            </a:extLst>
          </p:cNvPr>
          <p:cNvSpPr txBox="1"/>
          <p:nvPr/>
        </p:nvSpPr>
        <p:spPr>
          <a:xfrm>
            <a:off x="10077310" y="3796789"/>
            <a:ext cx="12732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2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giây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6E145B0-3AFD-885B-EDE0-D0893F86DB6B}"/>
              </a:ext>
            </a:extLst>
          </p:cNvPr>
          <p:cNvSpPr txBox="1"/>
          <p:nvPr/>
        </p:nvSpPr>
        <p:spPr>
          <a:xfrm>
            <a:off x="9687402" y="3817625"/>
            <a:ext cx="6272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2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0B184A1-F885-2790-F466-299B13676EC7}"/>
              </a:ext>
            </a:extLst>
          </p:cNvPr>
          <p:cNvSpPr txBox="1"/>
          <p:nvPr/>
        </p:nvSpPr>
        <p:spPr>
          <a:xfrm>
            <a:off x="1870734" y="3774624"/>
            <a:ext cx="444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2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4A7A8CC-B1AF-29C1-A233-83AA7F0EA59E}"/>
              </a:ext>
            </a:extLst>
          </p:cNvPr>
          <p:cNvSpPr txBox="1"/>
          <p:nvPr/>
        </p:nvSpPr>
        <p:spPr>
          <a:xfrm>
            <a:off x="5392227" y="3840329"/>
            <a:ext cx="12732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2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1CC17CF-1810-FF24-DAF6-BC2E64F054ED}"/>
              </a:ext>
            </a:extLst>
          </p:cNvPr>
          <p:cNvSpPr txBox="1"/>
          <p:nvPr/>
        </p:nvSpPr>
        <p:spPr>
          <a:xfrm>
            <a:off x="5193321" y="3826408"/>
            <a:ext cx="7004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2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B8165C4-639A-876F-80FB-3CA420637258}"/>
              </a:ext>
            </a:extLst>
          </p:cNvPr>
          <p:cNvSpPr txBox="1"/>
          <p:nvPr/>
        </p:nvSpPr>
        <p:spPr>
          <a:xfrm>
            <a:off x="9955130" y="3789529"/>
            <a:ext cx="570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2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8C0B880-27F0-6F3C-9B64-ED0E6AE77DE9}"/>
              </a:ext>
            </a:extLst>
          </p:cNvPr>
          <p:cNvSpPr txBox="1"/>
          <p:nvPr/>
        </p:nvSpPr>
        <p:spPr>
          <a:xfrm>
            <a:off x="9005010" y="3786446"/>
            <a:ext cx="1273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2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EB7196A-8B59-4961-063F-47CCD916E2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3303" y="367196"/>
            <a:ext cx="5648325" cy="216217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2BD459C-A107-E71C-7411-8F469D63BAA8}"/>
              </a:ext>
            </a:extLst>
          </p:cNvPr>
          <p:cNvSpPr txBox="1"/>
          <p:nvPr/>
        </p:nvSpPr>
        <p:spPr>
          <a:xfrm>
            <a:off x="701861" y="4892548"/>
            <a:ext cx="9299143" cy="1323439"/>
          </a:xfrm>
          <a:custGeom>
            <a:avLst/>
            <a:gdLst>
              <a:gd name="connsiteX0" fmla="*/ 0 w 9299143"/>
              <a:gd name="connsiteY0" fmla="*/ 0 h 1323439"/>
              <a:gd name="connsiteX1" fmla="*/ 767179 w 9299143"/>
              <a:gd name="connsiteY1" fmla="*/ 0 h 1323439"/>
              <a:gd name="connsiteX2" fmla="*/ 1162393 w 9299143"/>
              <a:gd name="connsiteY2" fmla="*/ 0 h 1323439"/>
              <a:gd name="connsiteX3" fmla="*/ 1557606 w 9299143"/>
              <a:gd name="connsiteY3" fmla="*/ 0 h 1323439"/>
              <a:gd name="connsiteX4" fmla="*/ 1952820 w 9299143"/>
              <a:gd name="connsiteY4" fmla="*/ 0 h 1323439"/>
              <a:gd name="connsiteX5" fmla="*/ 2534016 w 9299143"/>
              <a:gd name="connsiteY5" fmla="*/ 0 h 1323439"/>
              <a:gd name="connsiteX6" fmla="*/ 3115213 w 9299143"/>
              <a:gd name="connsiteY6" fmla="*/ 0 h 1323439"/>
              <a:gd name="connsiteX7" fmla="*/ 3696409 w 9299143"/>
              <a:gd name="connsiteY7" fmla="*/ 0 h 1323439"/>
              <a:gd name="connsiteX8" fmla="*/ 4463589 w 9299143"/>
              <a:gd name="connsiteY8" fmla="*/ 0 h 1323439"/>
              <a:gd name="connsiteX9" fmla="*/ 5137777 w 9299143"/>
              <a:gd name="connsiteY9" fmla="*/ 0 h 1323439"/>
              <a:gd name="connsiteX10" fmla="*/ 5718973 w 9299143"/>
              <a:gd name="connsiteY10" fmla="*/ 0 h 1323439"/>
              <a:gd name="connsiteX11" fmla="*/ 6114187 w 9299143"/>
              <a:gd name="connsiteY11" fmla="*/ 0 h 1323439"/>
              <a:gd name="connsiteX12" fmla="*/ 6416409 w 9299143"/>
              <a:gd name="connsiteY12" fmla="*/ 0 h 1323439"/>
              <a:gd name="connsiteX13" fmla="*/ 6718631 w 9299143"/>
              <a:gd name="connsiteY13" fmla="*/ 0 h 1323439"/>
              <a:gd name="connsiteX14" fmla="*/ 7392819 w 9299143"/>
              <a:gd name="connsiteY14" fmla="*/ 0 h 1323439"/>
              <a:gd name="connsiteX15" fmla="*/ 7695041 w 9299143"/>
              <a:gd name="connsiteY15" fmla="*/ 0 h 1323439"/>
              <a:gd name="connsiteX16" fmla="*/ 7997263 w 9299143"/>
              <a:gd name="connsiteY16" fmla="*/ 0 h 1323439"/>
              <a:gd name="connsiteX17" fmla="*/ 8485468 w 9299143"/>
              <a:gd name="connsiteY17" fmla="*/ 0 h 1323439"/>
              <a:gd name="connsiteX18" fmla="*/ 9299143 w 9299143"/>
              <a:gd name="connsiteY18" fmla="*/ 0 h 1323439"/>
              <a:gd name="connsiteX19" fmla="*/ 9299143 w 9299143"/>
              <a:gd name="connsiteY19" fmla="*/ 414678 h 1323439"/>
              <a:gd name="connsiteX20" fmla="*/ 9299143 w 9299143"/>
              <a:gd name="connsiteY20" fmla="*/ 842589 h 1323439"/>
              <a:gd name="connsiteX21" fmla="*/ 9299143 w 9299143"/>
              <a:gd name="connsiteY21" fmla="*/ 1323439 h 1323439"/>
              <a:gd name="connsiteX22" fmla="*/ 8810938 w 9299143"/>
              <a:gd name="connsiteY22" fmla="*/ 1323439 h 1323439"/>
              <a:gd name="connsiteX23" fmla="*/ 8136750 w 9299143"/>
              <a:gd name="connsiteY23" fmla="*/ 1323439 h 1323439"/>
              <a:gd name="connsiteX24" fmla="*/ 7648545 w 9299143"/>
              <a:gd name="connsiteY24" fmla="*/ 1323439 h 1323439"/>
              <a:gd name="connsiteX25" fmla="*/ 7346323 w 9299143"/>
              <a:gd name="connsiteY25" fmla="*/ 1323439 h 1323439"/>
              <a:gd name="connsiteX26" fmla="*/ 6672135 w 9299143"/>
              <a:gd name="connsiteY26" fmla="*/ 1323439 h 1323439"/>
              <a:gd name="connsiteX27" fmla="*/ 5997947 w 9299143"/>
              <a:gd name="connsiteY27" fmla="*/ 1323439 h 1323439"/>
              <a:gd name="connsiteX28" fmla="*/ 5416751 w 9299143"/>
              <a:gd name="connsiteY28" fmla="*/ 1323439 h 1323439"/>
              <a:gd name="connsiteX29" fmla="*/ 4649572 w 9299143"/>
              <a:gd name="connsiteY29" fmla="*/ 1323439 h 1323439"/>
              <a:gd name="connsiteX30" fmla="*/ 3975384 w 9299143"/>
              <a:gd name="connsiteY30" fmla="*/ 1323439 h 1323439"/>
              <a:gd name="connsiteX31" fmla="*/ 3487179 w 9299143"/>
              <a:gd name="connsiteY31" fmla="*/ 1323439 h 1323439"/>
              <a:gd name="connsiteX32" fmla="*/ 2905982 w 9299143"/>
              <a:gd name="connsiteY32" fmla="*/ 1323439 h 1323439"/>
              <a:gd name="connsiteX33" fmla="*/ 2138803 w 9299143"/>
              <a:gd name="connsiteY33" fmla="*/ 1323439 h 1323439"/>
              <a:gd name="connsiteX34" fmla="*/ 1836581 w 9299143"/>
              <a:gd name="connsiteY34" fmla="*/ 1323439 h 1323439"/>
              <a:gd name="connsiteX35" fmla="*/ 1534359 w 9299143"/>
              <a:gd name="connsiteY35" fmla="*/ 1323439 h 1323439"/>
              <a:gd name="connsiteX36" fmla="*/ 1139145 w 9299143"/>
              <a:gd name="connsiteY36" fmla="*/ 1323439 h 1323439"/>
              <a:gd name="connsiteX37" fmla="*/ 836923 w 9299143"/>
              <a:gd name="connsiteY37" fmla="*/ 1323439 h 1323439"/>
              <a:gd name="connsiteX38" fmla="*/ 534701 w 9299143"/>
              <a:gd name="connsiteY38" fmla="*/ 1323439 h 1323439"/>
              <a:gd name="connsiteX39" fmla="*/ 0 w 9299143"/>
              <a:gd name="connsiteY39" fmla="*/ 1323439 h 1323439"/>
              <a:gd name="connsiteX40" fmla="*/ 0 w 9299143"/>
              <a:gd name="connsiteY40" fmla="*/ 869058 h 1323439"/>
              <a:gd name="connsiteX41" fmla="*/ 0 w 9299143"/>
              <a:gd name="connsiteY41" fmla="*/ 401443 h 1323439"/>
              <a:gd name="connsiteX42" fmla="*/ 0 w 9299143"/>
              <a:gd name="connsiteY42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299143" h="1323439" fill="none" extrusionOk="0">
                <a:moveTo>
                  <a:pt x="0" y="0"/>
                </a:moveTo>
                <a:cubicBezTo>
                  <a:pt x="157714" y="-35647"/>
                  <a:pt x="504981" y="55515"/>
                  <a:pt x="767179" y="0"/>
                </a:cubicBezTo>
                <a:cubicBezTo>
                  <a:pt x="1029377" y="-55515"/>
                  <a:pt x="984698" y="40006"/>
                  <a:pt x="1162393" y="0"/>
                </a:cubicBezTo>
                <a:cubicBezTo>
                  <a:pt x="1340088" y="-40006"/>
                  <a:pt x="1456058" y="28957"/>
                  <a:pt x="1557606" y="0"/>
                </a:cubicBezTo>
                <a:cubicBezTo>
                  <a:pt x="1659154" y="-28957"/>
                  <a:pt x="1803630" y="9757"/>
                  <a:pt x="1952820" y="0"/>
                </a:cubicBezTo>
                <a:cubicBezTo>
                  <a:pt x="2102010" y="-9757"/>
                  <a:pt x="2380001" y="47874"/>
                  <a:pt x="2534016" y="0"/>
                </a:cubicBezTo>
                <a:cubicBezTo>
                  <a:pt x="2688031" y="-47874"/>
                  <a:pt x="2995933" y="19459"/>
                  <a:pt x="3115213" y="0"/>
                </a:cubicBezTo>
                <a:cubicBezTo>
                  <a:pt x="3234493" y="-19459"/>
                  <a:pt x="3556324" y="23279"/>
                  <a:pt x="3696409" y="0"/>
                </a:cubicBezTo>
                <a:cubicBezTo>
                  <a:pt x="3836494" y="-23279"/>
                  <a:pt x="4268666" y="72880"/>
                  <a:pt x="4463589" y="0"/>
                </a:cubicBezTo>
                <a:cubicBezTo>
                  <a:pt x="4658512" y="-72880"/>
                  <a:pt x="4844444" y="62736"/>
                  <a:pt x="5137777" y="0"/>
                </a:cubicBezTo>
                <a:cubicBezTo>
                  <a:pt x="5431110" y="-62736"/>
                  <a:pt x="5565173" y="41764"/>
                  <a:pt x="5718973" y="0"/>
                </a:cubicBezTo>
                <a:cubicBezTo>
                  <a:pt x="5872773" y="-41764"/>
                  <a:pt x="6016799" y="20459"/>
                  <a:pt x="6114187" y="0"/>
                </a:cubicBezTo>
                <a:cubicBezTo>
                  <a:pt x="6211575" y="-20459"/>
                  <a:pt x="6353269" y="18953"/>
                  <a:pt x="6416409" y="0"/>
                </a:cubicBezTo>
                <a:cubicBezTo>
                  <a:pt x="6479549" y="-18953"/>
                  <a:pt x="6633746" y="21074"/>
                  <a:pt x="6718631" y="0"/>
                </a:cubicBezTo>
                <a:cubicBezTo>
                  <a:pt x="6803516" y="-21074"/>
                  <a:pt x="7085302" y="50448"/>
                  <a:pt x="7392819" y="0"/>
                </a:cubicBezTo>
                <a:cubicBezTo>
                  <a:pt x="7700336" y="-50448"/>
                  <a:pt x="7624486" y="35772"/>
                  <a:pt x="7695041" y="0"/>
                </a:cubicBezTo>
                <a:cubicBezTo>
                  <a:pt x="7765596" y="-35772"/>
                  <a:pt x="7880759" y="34262"/>
                  <a:pt x="7997263" y="0"/>
                </a:cubicBezTo>
                <a:cubicBezTo>
                  <a:pt x="8113767" y="-34262"/>
                  <a:pt x="8345816" y="32164"/>
                  <a:pt x="8485468" y="0"/>
                </a:cubicBezTo>
                <a:cubicBezTo>
                  <a:pt x="8625120" y="-32164"/>
                  <a:pt x="8974678" y="72992"/>
                  <a:pt x="9299143" y="0"/>
                </a:cubicBezTo>
                <a:cubicBezTo>
                  <a:pt x="9316004" y="93388"/>
                  <a:pt x="9293370" y="267172"/>
                  <a:pt x="9299143" y="414678"/>
                </a:cubicBezTo>
                <a:cubicBezTo>
                  <a:pt x="9304916" y="562184"/>
                  <a:pt x="9297870" y="707530"/>
                  <a:pt x="9299143" y="842589"/>
                </a:cubicBezTo>
                <a:cubicBezTo>
                  <a:pt x="9300416" y="977648"/>
                  <a:pt x="9252213" y="1091988"/>
                  <a:pt x="9299143" y="1323439"/>
                </a:cubicBezTo>
                <a:cubicBezTo>
                  <a:pt x="9200892" y="1341595"/>
                  <a:pt x="8965558" y="1273590"/>
                  <a:pt x="8810938" y="1323439"/>
                </a:cubicBezTo>
                <a:cubicBezTo>
                  <a:pt x="8656318" y="1373288"/>
                  <a:pt x="8297906" y="1321573"/>
                  <a:pt x="8136750" y="1323439"/>
                </a:cubicBezTo>
                <a:cubicBezTo>
                  <a:pt x="7975594" y="1325305"/>
                  <a:pt x="7878245" y="1300160"/>
                  <a:pt x="7648545" y="1323439"/>
                </a:cubicBezTo>
                <a:cubicBezTo>
                  <a:pt x="7418845" y="1346718"/>
                  <a:pt x="7483469" y="1297956"/>
                  <a:pt x="7346323" y="1323439"/>
                </a:cubicBezTo>
                <a:cubicBezTo>
                  <a:pt x="7209177" y="1348922"/>
                  <a:pt x="6920075" y="1302031"/>
                  <a:pt x="6672135" y="1323439"/>
                </a:cubicBezTo>
                <a:cubicBezTo>
                  <a:pt x="6424195" y="1344847"/>
                  <a:pt x="6144197" y="1269536"/>
                  <a:pt x="5997947" y="1323439"/>
                </a:cubicBezTo>
                <a:cubicBezTo>
                  <a:pt x="5851697" y="1377342"/>
                  <a:pt x="5614898" y="1274617"/>
                  <a:pt x="5416751" y="1323439"/>
                </a:cubicBezTo>
                <a:cubicBezTo>
                  <a:pt x="5218604" y="1372261"/>
                  <a:pt x="4830409" y="1302854"/>
                  <a:pt x="4649572" y="1323439"/>
                </a:cubicBezTo>
                <a:cubicBezTo>
                  <a:pt x="4468735" y="1344024"/>
                  <a:pt x="4134334" y="1249661"/>
                  <a:pt x="3975384" y="1323439"/>
                </a:cubicBezTo>
                <a:cubicBezTo>
                  <a:pt x="3816434" y="1397217"/>
                  <a:pt x="3589304" y="1317838"/>
                  <a:pt x="3487179" y="1323439"/>
                </a:cubicBezTo>
                <a:cubicBezTo>
                  <a:pt x="3385055" y="1329040"/>
                  <a:pt x="3085924" y="1260790"/>
                  <a:pt x="2905982" y="1323439"/>
                </a:cubicBezTo>
                <a:cubicBezTo>
                  <a:pt x="2726040" y="1386088"/>
                  <a:pt x="2416696" y="1290734"/>
                  <a:pt x="2138803" y="1323439"/>
                </a:cubicBezTo>
                <a:cubicBezTo>
                  <a:pt x="1860910" y="1356144"/>
                  <a:pt x="1981776" y="1306333"/>
                  <a:pt x="1836581" y="1323439"/>
                </a:cubicBezTo>
                <a:cubicBezTo>
                  <a:pt x="1691386" y="1340545"/>
                  <a:pt x="1684081" y="1319032"/>
                  <a:pt x="1534359" y="1323439"/>
                </a:cubicBezTo>
                <a:cubicBezTo>
                  <a:pt x="1384637" y="1327846"/>
                  <a:pt x="1317283" y="1321238"/>
                  <a:pt x="1139145" y="1323439"/>
                </a:cubicBezTo>
                <a:cubicBezTo>
                  <a:pt x="961007" y="1325640"/>
                  <a:pt x="954264" y="1293625"/>
                  <a:pt x="836923" y="1323439"/>
                </a:cubicBezTo>
                <a:cubicBezTo>
                  <a:pt x="719582" y="1353253"/>
                  <a:pt x="615681" y="1315730"/>
                  <a:pt x="534701" y="1323439"/>
                </a:cubicBezTo>
                <a:cubicBezTo>
                  <a:pt x="453721" y="1331148"/>
                  <a:pt x="212936" y="1303148"/>
                  <a:pt x="0" y="1323439"/>
                </a:cubicBezTo>
                <a:cubicBezTo>
                  <a:pt x="-39250" y="1143039"/>
                  <a:pt x="6501" y="1037773"/>
                  <a:pt x="0" y="869058"/>
                </a:cubicBezTo>
                <a:cubicBezTo>
                  <a:pt x="-6501" y="700343"/>
                  <a:pt x="13573" y="500006"/>
                  <a:pt x="0" y="401443"/>
                </a:cubicBezTo>
                <a:cubicBezTo>
                  <a:pt x="-13573" y="302881"/>
                  <a:pt x="2967" y="195939"/>
                  <a:pt x="0" y="0"/>
                </a:cubicBezTo>
                <a:close/>
              </a:path>
              <a:path w="9299143" h="1323439" stroke="0" extrusionOk="0">
                <a:moveTo>
                  <a:pt x="0" y="0"/>
                </a:moveTo>
                <a:cubicBezTo>
                  <a:pt x="178617" y="-7177"/>
                  <a:pt x="235610" y="7387"/>
                  <a:pt x="395214" y="0"/>
                </a:cubicBezTo>
                <a:cubicBezTo>
                  <a:pt x="554818" y="-7387"/>
                  <a:pt x="828942" y="42039"/>
                  <a:pt x="1069401" y="0"/>
                </a:cubicBezTo>
                <a:cubicBezTo>
                  <a:pt x="1309860" y="-42039"/>
                  <a:pt x="1348295" y="47371"/>
                  <a:pt x="1557606" y="0"/>
                </a:cubicBezTo>
                <a:cubicBezTo>
                  <a:pt x="1766917" y="-47371"/>
                  <a:pt x="1767541" y="32299"/>
                  <a:pt x="1859829" y="0"/>
                </a:cubicBezTo>
                <a:cubicBezTo>
                  <a:pt x="1952117" y="-32299"/>
                  <a:pt x="2083298" y="42780"/>
                  <a:pt x="2255042" y="0"/>
                </a:cubicBezTo>
                <a:cubicBezTo>
                  <a:pt x="2426786" y="-42780"/>
                  <a:pt x="2759805" y="25705"/>
                  <a:pt x="2929230" y="0"/>
                </a:cubicBezTo>
                <a:cubicBezTo>
                  <a:pt x="3098655" y="-25705"/>
                  <a:pt x="3187694" y="45451"/>
                  <a:pt x="3417435" y="0"/>
                </a:cubicBezTo>
                <a:cubicBezTo>
                  <a:pt x="3647176" y="-45451"/>
                  <a:pt x="3803402" y="60948"/>
                  <a:pt x="4091623" y="0"/>
                </a:cubicBezTo>
                <a:cubicBezTo>
                  <a:pt x="4379844" y="-60948"/>
                  <a:pt x="4627633" y="28685"/>
                  <a:pt x="4858802" y="0"/>
                </a:cubicBezTo>
                <a:cubicBezTo>
                  <a:pt x="5089971" y="-28685"/>
                  <a:pt x="5301779" y="20701"/>
                  <a:pt x="5625982" y="0"/>
                </a:cubicBezTo>
                <a:cubicBezTo>
                  <a:pt x="5950185" y="-20701"/>
                  <a:pt x="5904990" y="14368"/>
                  <a:pt x="6114187" y="0"/>
                </a:cubicBezTo>
                <a:cubicBezTo>
                  <a:pt x="6323385" y="-14368"/>
                  <a:pt x="6419544" y="25667"/>
                  <a:pt x="6509400" y="0"/>
                </a:cubicBezTo>
                <a:cubicBezTo>
                  <a:pt x="6599256" y="-25667"/>
                  <a:pt x="7043729" y="95"/>
                  <a:pt x="7276579" y="0"/>
                </a:cubicBezTo>
                <a:cubicBezTo>
                  <a:pt x="7509429" y="-95"/>
                  <a:pt x="7492960" y="674"/>
                  <a:pt x="7578802" y="0"/>
                </a:cubicBezTo>
                <a:cubicBezTo>
                  <a:pt x="7664644" y="-674"/>
                  <a:pt x="7953039" y="25926"/>
                  <a:pt x="8067007" y="0"/>
                </a:cubicBezTo>
                <a:cubicBezTo>
                  <a:pt x="8180976" y="-25926"/>
                  <a:pt x="8905446" y="58488"/>
                  <a:pt x="9299143" y="0"/>
                </a:cubicBezTo>
                <a:cubicBezTo>
                  <a:pt x="9345461" y="86783"/>
                  <a:pt x="9290687" y="289353"/>
                  <a:pt x="9299143" y="427912"/>
                </a:cubicBezTo>
                <a:cubicBezTo>
                  <a:pt x="9307599" y="566471"/>
                  <a:pt x="9292266" y="685853"/>
                  <a:pt x="9299143" y="842589"/>
                </a:cubicBezTo>
                <a:cubicBezTo>
                  <a:pt x="9306020" y="999325"/>
                  <a:pt x="9283914" y="1199303"/>
                  <a:pt x="9299143" y="1323439"/>
                </a:cubicBezTo>
                <a:cubicBezTo>
                  <a:pt x="9105759" y="1325321"/>
                  <a:pt x="8918936" y="1255705"/>
                  <a:pt x="8717947" y="1323439"/>
                </a:cubicBezTo>
                <a:cubicBezTo>
                  <a:pt x="8516958" y="1391173"/>
                  <a:pt x="8386972" y="1315023"/>
                  <a:pt x="8229742" y="1323439"/>
                </a:cubicBezTo>
                <a:cubicBezTo>
                  <a:pt x="8072513" y="1331855"/>
                  <a:pt x="8051730" y="1300281"/>
                  <a:pt x="7927519" y="1323439"/>
                </a:cubicBezTo>
                <a:cubicBezTo>
                  <a:pt x="7803308" y="1346597"/>
                  <a:pt x="7379219" y="1316713"/>
                  <a:pt x="7160340" y="1323439"/>
                </a:cubicBezTo>
                <a:cubicBezTo>
                  <a:pt x="6941461" y="1330165"/>
                  <a:pt x="6844377" y="1285137"/>
                  <a:pt x="6765127" y="1323439"/>
                </a:cubicBezTo>
                <a:cubicBezTo>
                  <a:pt x="6685877" y="1361741"/>
                  <a:pt x="6420898" y="1277437"/>
                  <a:pt x="6276922" y="1323439"/>
                </a:cubicBezTo>
                <a:cubicBezTo>
                  <a:pt x="6132946" y="1369441"/>
                  <a:pt x="5748603" y="1243141"/>
                  <a:pt x="5509742" y="1323439"/>
                </a:cubicBezTo>
                <a:cubicBezTo>
                  <a:pt x="5270881" y="1403737"/>
                  <a:pt x="5245450" y="1287512"/>
                  <a:pt x="5021537" y="1323439"/>
                </a:cubicBezTo>
                <a:cubicBezTo>
                  <a:pt x="4797625" y="1359366"/>
                  <a:pt x="4701312" y="1318606"/>
                  <a:pt x="4533332" y="1323439"/>
                </a:cubicBezTo>
                <a:cubicBezTo>
                  <a:pt x="4365352" y="1328272"/>
                  <a:pt x="4165671" y="1291949"/>
                  <a:pt x="4045127" y="1323439"/>
                </a:cubicBezTo>
                <a:cubicBezTo>
                  <a:pt x="3924583" y="1354929"/>
                  <a:pt x="3747507" y="1318479"/>
                  <a:pt x="3556922" y="1323439"/>
                </a:cubicBezTo>
                <a:cubicBezTo>
                  <a:pt x="3366338" y="1328399"/>
                  <a:pt x="3061851" y="1315021"/>
                  <a:pt x="2882734" y="1323439"/>
                </a:cubicBezTo>
                <a:cubicBezTo>
                  <a:pt x="2703617" y="1331857"/>
                  <a:pt x="2306600" y="1290492"/>
                  <a:pt x="2115555" y="1323439"/>
                </a:cubicBezTo>
                <a:cubicBezTo>
                  <a:pt x="1924510" y="1356386"/>
                  <a:pt x="1808667" y="1295332"/>
                  <a:pt x="1720341" y="1323439"/>
                </a:cubicBezTo>
                <a:cubicBezTo>
                  <a:pt x="1632015" y="1351546"/>
                  <a:pt x="1257985" y="1286045"/>
                  <a:pt x="953162" y="1323439"/>
                </a:cubicBezTo>
                <a:cubicBezTo>
                  <a:pt x="648339" y="1360833"/>
                  <a:pt x="254967" y="1252714"/>
                  <a:pt x="0" y="1323439"/>
                </a:cubicBezTo>
                <a:cubicBezTo>
                  <a:pt x="-24463" y="1153160"/>
                  <a:pt x="21267" y="978453"/>
                  <a:pt x="0" y="869058"/>
                </a:cubicBezTo>
                <a:cubicBezTo>
                  <a:pt x="-21267" y="759663"/>
                  <a:pt x="31997" y="541591"/>
                  <a:pt x="0" y="454381"/>
                </a:cubicBezTo>
                <a:cubicBezTo>
                  <a:pt x="-31997" y="367171"/>
                  <a:pt x="37606" y="149880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57278731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sng" strike="noStrike" kern="1200" cap="none" spc="0" normalizeH="0" baseline="0" noProof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 xét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Nếu số đo thời gian chỉ có một đơn vị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viết dưới dạng số thập phân thì nhân như nhân một số tự nhiên với một số thập phân rồi viết kèm đơn vị đo.</a:t>
            </a:r>
          </a:p>
        </p:txBody>
      </p:sp>
    </p:spTree>
    <p:extLst>
      <p:ext uri="{BB962C8B-B14F-4D97-AF65-F5344CB8AC3E}">
        <p14:creationId xmlns:p14="http://schemas.microsoft.com/office/powerpoint/2010/main" val="291694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  <p:bldP spid="35" grpId="0"/>
      <p:bldP spid="36" grpId="0"/>
      <p:bldP spid="37" grpId="0"/>
      <p:bldP spid="38" grpId="0"/>
      <p:bldP spid="39" grpId="0"/>
      <p:bldP spid="4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22" b="-222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477421" y="498969"/>
            <a:ext cx="11237159" cy="5860063"/>
            <a:chOff x="0" y="0"/>
            <a:chExt cx="47448236" cy="2474376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303456" cy="24598988"/>
            </a:xfrm>
            <a:custGeom>
              <a:avLst/>
              <a:gdLst/>
              <a:ahLst/>
              <a:cxnLst/>
              <a:rect l="l" t="t" r="r" b="b"/>
              <a:pathLst>
                <a:path w="47303456" h="24598988">
                  <a:moveTo>
                    <a:pt x="0" y="0"/>
                  </a:moveTo>
                  <a:lnTo>
                    <a:pt x="47303456" y="0"/>
                  </a:lnTo>
                  <a:lnTo>
                    <a:pt x="47303456" y="24598988"/>
                  </a:lnTo>
                  <a:lnTo>
                    <a:pt x="0" y="245989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7448236" cy="24743767"/>
            </a:xfrm>
            <a:custGeom>
              <a:avLst/>
              <a:gdLst/>
              <a:ahLst/>
              <a:cxnLst/>
              <a:rect l="l" t="t" r="r" b="b"/>
              <a:pathLst>
                <a:path w="47448236" h="24743767">
                  <a:moveTo>
                    <a:pt x="47303457" y="24598987"/>
                  </a:moveTo>
                  <a:lnTo>
                    <a:pt x="47448236" y="24598987"/>
                  </a:lnTo>
                  <a:lnTo>
                    <a:pt x="47448236" y="24743767"/>
                  </a:lnTo>
                  <a:lnTo>
                    <a:pt x="47303457" y="24743767"/>
                  </a:lnTo>
                  <a:lnTo>
                    <a:pt x="47303457" y="2459898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598987"/>
                  </a:lnTo>
                  <a:lnTo>
                    <a:pt x="0" y="24598987"/>
                  </a:lnTo>
                  <a:lnTo>
                    <a:pt x="0" y="144780"/>
                  </a:lnTo>
                  <a:close/>
                  <a:moveTo>
                    <a:pt x="0" y="24598987"/>
                  </a:moveTo>
                  <a:lnTo>
                    <a:pt x="144780" y="24598987"/>
                  </a:lnTo>
                  <a:lnTo>
                    <a:pt x="144780" y="24743767"/>
                  </a:lnTo>
                  <a:lnTo>
                    <a:pt x="0" y="24743767"/>
                  </a:lnTo>
                  <a:lnTo>
                    <a:pt x="0" y="24598987"/>
                  </a:lnTo>
                  <a:close/>
                  <a:moveTo>
                    <a:pt x="47303457" y="144780"/>
                  </a:moveTo>
                  <a:lnTo>
                    <a:pt x="47448236" y="144780"/>
                  </a:lnTo>
                  <a:lnTo>
                    <a:pt x="47448236" y="24598987"/>
                  </a:lnTo>
                  <a:lnTo>
                    <a:pt x="47303457" y="24598987"/>
                  </a:lnTo>
                  <a:lnTo>
                    <a:pt x="47303457" y="144780"/>
                  </a:lnTo>
                  <a:close/>
                  <a:moveTo>
                    <a:pt x="144780" y="24598987"/>
                  </a:moveTo>
                  <a:lnTo>
                    <a:pt x="47303457" y="24598987"/>
                  </a:lnTo>
                  <a:lnTo>
                    <a:pt x="47303457" y="24743767"/>
                  </a:lnTo>
                  <a:lnTo>
                    <a:pt x="144780" y="24743767"/>
                  </a:lnTo>
                  <a:lnTo>
                    <a:pt x="144780" y="24598987"/>
                  </a:lnTo>
                  <a:close/>
                  <a:moveTo>
                    <a:pt x="47303457" y="0"/>
                  </a:moveTo>
                  <a:lnTo>
                    <a:pt x="47448236" y="0"/>
                  </a:lnTo>
                  <a:lnTo>
                    <a:pt x="47448236" y="144780"/>
                  </a:lnTo>
                  <a:lnTo>
                    <a:pt x="47303457" y="144780"/>
                  </a:lnTo>
                  <a:lnTo>
                    <a:pt x="4730345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303457" y="0"/>
                  </a:lnTo>
                  <a:lnTo>
                    <a:pt x="4730345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0" y="659799"/>
            <a:ext cx="10820400" cy="54864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5750571" y="2634006"/>
            <a:ext cx="690859" cy="768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algn="ctr">
              <a:lnSpc>
                <a:spcPts val="6698"/>
              </a:lnSpc>
              <a:spcBef>
                <a:spcPct val="0"/>
              </a:spcBef>
            </a:pPr>
            <a:r>
              <a:rPr lang="en-US" sz="4266">
                <a:solidFill>
                  <a:srgbClr val="FFFFFF"/>
                </a:solidFill>
                <a:latin typeface="Funtastic"/>
              </a:rPr>
              <a:t>2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220538" y="2634006"/>
            <a:ext cx="698149" cy="768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algn="ctr">
              <a:lnSpc>
                <a:spcPts val="6698"/>
              </a:lnSpc>
              <a:spcBef>
                <a:spcPct val="0"/>
              </a:spcBef>
            </a:pPr>
            <a:r>
              <a:rPr lang="en-US" sz="4266">
                <a:solidFill>
                  <a:srgbClr val="FFFFFF"/>
                </a:solidFill>
                <a:latin typeface="Funtastic"/>
              </a:rPr>
              <a:t>3</a:t>
            </a:r>
          </a:p>
        </p:txBody>
      </p:sp>
      <p:sp>
        <p:nvSpPr>
          <p:cNvPr id="24" name="文本框 8">
            <a:extLst>
              <a:ext uri="{FF2B5EF4-FFF2-40B4-BE49-F238E27FC236}">
                <a16:creationId xmlns:a16="http://schemas.microsoft.com/office/drawing/2014/main" id="{63691FED-2035-AFCD-5C5D-8231C50AB554}"/>
              </a:ext>
            </a:extLst>
          </p:cNvPr>
          <p:cNvSpPr txBox="1"/>
          <p:nvPr/>
        </p:nvSpPr>
        <p:spPr>
          <a:xfrm>
            <a:off x="922655" y="863507"/>
            <a:ext cx="10346690" cy="492443"/>
          </a:xfrm>
          <a:custGeom>
            <a:avLst/>
            <a:gdLst>
              <a:gd name="connsiteX0" fmla="*/ 0 w 10346690"/>
              <a:gd name="connsiteY0" fmla="*/ 0 h 492443"/>
              <a:gd name="connsiteX1" fmla="*/ 793246 w 10346690"/>
              <a:gd name="connsiteY1" fmla="*/ 0 h 492443"/>
              <a:gd name="connsiteX2" fmla="*/ 1172625 w 10346690"/>
              <a:gd name="connsiteY2" fmla="*/ 0 h 492443"/>
              <a:gd name="connsiteX3" fmla="*/ 1655470 w 10346690"/>
              <a:gd name="connsiteY3" fmla="*/ 0 h 492443"/>
              <a:gd name="connsiteX4" fmla="*/ 2241783 w 10346690"/>
              <a:gd name="connsiteY4" fmla="*/ 0 h 492443"/>
              <a:gd name="connsiteX5" fmla="*/ 2931562 w 10346690"/>
              <a:gd name="connsiteY5" fmla="*/ 0 h 492443"/>
              <a:gd name="connsiteX6" fmla="*/ 3414408 w 10346690"/>
              <a:gd name="connsiteY6" fmla="*/ 0 h 492443"/>
              <a:gd name="connsiteX7" fmla="*/ 4104187 w 10346690"/>
              <a:gd name="connsiteY7" fmla="*/ 0 h 492443"/>
              <a:gd name="connsiteX8" fmla="*/ 4587033 w 10346690"/>
              <a:gd name="connsiteY8" fmla="*/ 0 h 492443"/>
              <a:gd name="connsiteX9" fmla="*/ 5069878 w 10346690"/>
              <a:gd name="connsiteY9" fmla="*/ 0 h 492443"/>
              <a:gd name="connsiteX10" fmla="*/ 5656191 w 10346690"/>
              <a:gd name="connsiteY10" fmla="*/ 0 h 492443"/>
              <a:gd name="connsiteX11" fmla="*/ 6242503 w 10346690"/>
              <a:gd name="connsiteY11" fmla="*/ 0 h 492443"/>
              <a:gd name="connsiteX12" fmla="*/ 7035749 w 10346690"/>
              <a:gd name="connsiteY12" fmla="*/ 0 h 492443"/>
              <a:gd name="connsiteX13" fmla="*/ 7725529 w 10346690"/>
              <a:gd name="connsiteY13" fmla="*/ 0 h 492443"/>
              <a:gd name="connsiteX14" fmla="*/ 8104907 w 10346690"/>
              <a:gd name="connsiteY14" fmla="*/ 0 h 492443"/>
              <a:gd name="connsiteX15" fmla="*/ 8898153 w 10346690"/>
              <a:gd name="connsiteY15" fmla="*/ 0 h 492443"/>
              <a:gd name="connsiteX16" fmla="*/ 9587933 w 10346690"/>
              <a:gd name="connsiteY16" fmla="*/ 0 h 492443"/>
              <a:gd name="connsiteX17" fmla="*/ 10346690 w 10346690"/>
              <a:gd name="connsiteY17" fmla="*/ 0 h 492443"/>
              <a:gd name="connsiteX18" fmla="*/ 10346690 w 10346690"/>
              <a:gd name="connsiteY18" fmla="*/ 492443 h 492443"/>
              <a:gd name="connsiteX19" fmla="*/ 9760378 w 10346690"/>
              <a:gd name="connsiteY19" fmla="*/ 492443 h 492443"/>
              <a:gd name="connsiteX20" fmla="*/ 9380999 w 10346690"/>
              <a:gd name="connsiteY20" fmla="*/ 492443 h 492443"/>
              <a:gd name="connsiteX21" fmla="*/ 8691220 w 10346690"/>
              <a:gd name="connsiteY21" fmla="*/ 492443 h 492443"/>
              <a:gd name="connsiteX22" fmla="*/ 8311841 w 10346690"/>
              <a:gd name="connsiteY22" fmla="*/ 492443 h 492443"/>
              <a:gd name="connsiteX23" fmla="*/ 7725529 w 10346690"/>
              <a:gd name="connsiteY23" fmla="*/ 492443 h 492443"/>
              <a:gd name="connsiteX24" fmla="*/ 7242683 w 10346690"/>
              <a:gd name="connsiteY24" fmla="*/ 492443 h 492443"/>
              <a:gd name="connsiteX25" fmla="*/ 6552904 w 10346690"/>
              <a:gd name="connsiteY25" fmla="*/ 492443 h 492443"/>
              <a:gd name="connsiteX26" fmla="*/ 5966591 w 10346690"/>
              <a:gd name="connsiteY26" fmla="*/ 492443 h 492443"/>
              <a:gd name="connsiteX27" fmla="*/ 5069878 w 10346690"/>
              <a:gd name="connsiteY27" fmla="*/ 492443 h 492443"/>
              <a:gd name="connsiteX28" fmla="*/ 4483566 w 10346690"/>
              <a:gd name="connsiteY28" fmla="*/ 492443 h 492443"/>
              <a:gd name="connsiteX29" fmla="*/ 4000720 w 10346690"/>
              <a:gd name="connsiteY29" fmla="*/ 492443 h 492443"/>
              <a:gd name="connsiteX30" fmla="*/ 3310941 w 10346690"/>
              <a:gd name="connsiteY30" fmla="*/ 492443 h 492443"/>
              <a:gd name="connsiteX31" fmla="*/ 2621161 w 10346690"/>
              <a:gd name="connsiteY31" fmla="*/ 492443 h 492443"/>
              <a:gd name="connsiteX32" fmla="*/ 2241783 w 10346690"/>
              <a:gd name="connsiteY32" fmla="*/ 492443 h 492443"/>
              <a:gd name="connsiteX33" fmla="*/ 1862404 w 10346690"/>
              <a:gd name="connsiteY33" fmla="*/ 492443 h 492443"/>
              <a:gd name="connsiteX34" fmla="*/ 1483026 w 10346690"/>
              <a:gd name="connsiteY34" fmla="*/ 492443 h 492443"/>
              <a:gd name="connsiteX35" fmla="*/ 586312 w 10346690"/>
              <a:gd name="connsiteY35" fmla="*/ 492443 h 492443"/>
              <a:gd name="connsiteX36" fmla="*/ 0 w 10346690"/>
              <a:gd name="connsiteY36" fmla="*/ 492443 h 492443"/>
              <a:gd name="connsiteX37" fmla="*/ 0 w 10346690"/>
              <a:gd name="connsiteY37" fmla="*/ 0 h 492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346690" h="492443" fill="none" extrusionOk="0">
                <a:moveTo>
                  <a:pt x="0" y="0"/>
                </a:moveTo>
                <a:cubicBezTo>
                  <a:pt x="164161" y="17271"/>
                  <a:pt x="466947" y="7685"/>
                  <a:pt x="793246" y="0"/>
                </a:cubicBezTo>
                <a:cubicBezTo>
                  <a:pt x="1119545" y="-7685"/>
                  <a:pt x="1024751" y="-15623"/>
                  <a:pt x="1172625" y="0"/>
                </a:cubicBezTo>
                <a:cubicBezTo>
                  <a:pt x="1320499" y="15623"/>
                  <a:pt x="1501787" y="1006"/>
                  <a:pt x="1655470" y="0"/>
                </a:cubicBezTo>
                <a:cubicBezTo>
                  <a:pt x="1809153" y="-1006"/>
                  <a:pt x="1979719" y="2128"/>
                  <a:pt x="2241783" y="0"/>
                </a:cubicBezTo>
                <a:cubicBezTo>
                  <a:pt x="2503847" y="-2128"/>
                  <a:pt x="2674449" y="15799"/>
                  <a:pt x="2931562" y="0"/>
                </a:cubicBezTo>
                <a:cubicBezTo>
                  <a:pt x="3188675" y="-15799"/>
                  <a:pt x="3287714" y="-8833"/>
                  <a:pt x="3414408" y="0"/>
                </a:cubicBezTo>
                <a:cubicBezTo>
                  <a:pt x="3541102" y="8833"/>
                  <a:pt x="3916645" y="25324"/>
                  <a:pt x="4104187" y="0"/>
                </a:cubicBezTo>
                <a:cubicBezTo>
                  <a:pt x="4291729" y="-25324"/>
                  <a:pt x="4426755" y="-5056"/>
                  <a:pt x="4587033" y="0"/>
                </a:cubicBezTo>
                <a:cubicBezTo>
                  <a:pt x="4747311" y="5056"/>
                  <a:pt x="4836662" y="18550"/>
                  <a:pt x="5069878" y="0"/>
                </a:cubicBezTo>
                <a:cubicBezTo>
                  <a:pt x="5303094" y="-18550"/>
                  <a:pt x="5412031" y="20701"/>
                  <a:pt x="5656191" y="0"/>
                </a:cubicBezTo>
                <a:cubicBezTo>
                  <a:pt x="5900351" y="-20701"/>
                  <a:pt x="6015641" y="-9445"/>
                  <a:pt x="6242503" y="0"/>
                </a:cubicBezTo>
                <a:cubicBezTo>
                  <a:pt x="6469365" y="9445"/>
                  <a:pt x="6720569" y="-36722"/>
                  <a:pt x="7035749" y="0"/>
                </a:cubicBezTo>
                <a:cubicBezTo>
                  <a:pt x="7350929" y="36722"/>
                  <a:pt x="7568780" y="24012"/>
                  <a:pt x="7725529" y="0"/>
                </a:cubicBezTo>
                <a:cubicBezTo>
                  <a:pt x="7882278" y="-24012"/>
                  <a:pt x="7929093" y="11117"/>
                  <a:pt x="8104907" y="0"/>
                </a:cubicBezTo>
                <a:cubicBezTo>
                  <a:pt x="8280721" y="-11117"/>
                  <a:pt x="8512615" y="11451"/>
                  <a:pt x="8898153" y="0"/>
                </a:cubicBezTo>
                <a:cubicBezTo>
                  <a:pt x="9283691" y="-11451"/>
                  <a:pt x="9373487" y="-10630"/>
                  <a:pt x="9587933" y="0"/>
                </a:cubicBezTo>
                <a:cubicBezTo>
                  <a:pt x="9802379" y="10630"/>
                  <a:pt x="10000992" y="-20664"/>
                  <a:pt x="10346690" y="0"/>
                </a:cubicBezTo>
                <a:cubicBezTo>
                  <a:pt x="10349452" y="242180"/>
                  <a:pt x="10364739" y="361627"/>
                  <a:pt x="10346690" y="492443"/>
                </a:cubicBezTo>
                <a:cubicBezTo>
                  <a:pt x="10061540" y="467503"/>
                  <a:pt x="9922308" y="503788"/>
                  <a:pt x="9760378" y="492443"/>
                </a:cubicBezTo>
                <a:cubicBezTo>
                  <a:pt x="9598448" y="481098"/>
                  <a:pt x="9533973" y="484826"/>
                  <a:pt x="9380999" y="492443"/>
                </a:cubicBezTo>
                <a:cubicBezTo>
                  <a:pt x="9228025" y="500060"/>
                  <a:pt x="8985033" y="485141"/>
                  <a:pt x="8691220" y="492443"/>
                </a:cubicBezTo>
                <a:cubicBezTo>
                  <a:pt x="8397407" y="499745"/>
                  <a:pt x="8396972" y="492804"/>
                  <a:pt x="8311841" y="492443"/>
                </a:cubicBezTo>
                <a:cubicBezTo>
                  <a:pt x="8226710" y="492082"/>
                  <a:pt x="7927942" y="465283"/>
                  <a:pt x="7725529" y="492443"/>
                </a:cubicBezTo>
                <a:cubicBezTo>
                  <a:pt x="7523116" y="519603"/>
                  <a:pt x="7470118" y="496503"/>
                  <a:pt x="7242683" y="492443"/>
                </a:cubicBezTo>
                <a:cubicBezTo>
                  <a:pt x="7015248" y="488383"/>
                  <a:pt x="6764330" y="500715"/>
                  <a:pt x="6552904" y="492443"/>
                </a:cubicBezTo>
                <a:cubicBezTo>
                  <a:pt x="6341478" y="484171"/>
                  <a:pt x="6172843" y="483001"/>
                  <a:pt x="5966591" y="492443"/>
                </a:cubicBezTo>
                <a:cubicBezTo>
                  <a:pt x="5760339" y="501885"/>
                  <a:pt x="5287008" y="512628"/>
                  <a:pt x="5069878" y="492443"/>
                </a:cubicBezTo>
                <a:cubicBezTo>
                  <a:pt x="4852748" y="472258"/>
                  <a:pt x="4769972" y="471309"/>
                  <a:pt x="4483566" y="492443"/>
                </a:cubicBezTo>
                <a:cubicBezTo>
                  <a:pt x="4197160" y="513577"/>
                  <a:pt x="4228405" y="488404"/>
                  <a:pt x="4000720" y="492443"/>
                </a:cubicBezTo>
                <a:cubicBezTo>
                  <a:pt x="3773035" y="496482"/>
                  <a:pt x="3539532" y="499593"/>
                  <a:pt x="3310941" y="492443"/>
                </a:cubicBezTo>
                <a:cubicBezTo>
                  <a:pt x="3082350" y="485293"/>
                  <a:pt x="2931781" y="479521"/>
                  <a:pt x="2621161" y="492443"/>
                </a:cubicBezTo>
                <a:cubicBezTo>
                  <a:pt x="2310541" y="505365"/>
                  <a:pt x="2426785" y="508091"/>
                  <a:pt x="2241783" y="492443"/>
                </a:cubicBezTo>
                <a:cubicBezTo>
                  <a:pt x="2056781" y="476795"/>
                  <a:pt x="1941186" y="500407"/>
                  <a:pt x="1862404" y="492443"/>
                </a:cubicBezTo>
                <a:cubicBezTo>
                  <a:pt x="1783622" y="484479"/>
                  <a:pt x="1648471" y="481384"/>
                  <a:pt x="1483026" y="492443"/>
                </a:cubicBezTo>
                <a:cubicBezTo>
                  <a:pt x="1317581" y="503502"/>
                  <a:pt x="1031420" y="507093"/>
                  <a:pt x="586312" y="492443"/>
                </a:cubicBezTo>
                <a:cubicBezTo>
                  <a:pt x="141204" y="477793"/>
                  <a:pt x="132909" y="494887"/>
                  <a:pt x="0" y="492443"/>
                </a:cubicBezTo>
                <a:cubicBezTo>
                  <a:pt x="1805" y="365875"/>
                  <a:pt x="-14604" y="169967"/>
                  <a:pt x="0" y="0"/>
                </a:cubicBezTo>
                <a:close/>
              </a:path>
              <a:path w="10346690" h="492443" stroke="0" extrusionOk="0">
                <a:moveTo>
                  <a:pt x="0" y="0"/>
                </a:moveTo>
                <a:cubicBezTo>
                  <a:pt x="136860" y="4422"/>
                  <a:pt x="222544" y="17115"/>
                  <a:pt x="379379" y="0"/>
                </a:cubicBezTo>
                <a:cubicBezTo>
                  <a:pt x="536214" y="-17115"/>
                  <a:pt x="662021" y="-13341"/>
                  <a:pt x="758757" y="0"/>
                </a:cubicBezTo>
                <a:cubicBezTo>
                  <a:pt x="855493" y="13341"/>
                  <a:pt x="1419440" y="4487"/>
                  <a:pt x="1655470" y="0"/>
                </a:cubicBezTo>
                <a:cubicBezTo>
                  <a:pt x="1891500" y="-4487"/>
                  <a:pt x="2274138" y="8003"/>
                  <a:pt x="2552184" y="0"/>
                </a:cubicBezTo>
                <a:cubicBezTo>
                  <a:pt x="2830230" y="-8003"/>
                  <a:pt x="2772262" y="-12427"/>
                  <a:pt x="2931562" y="0"/>
                </a:cubicBezTo>
                <a:cubicBezTo>
                  <a:pt x="3090862" y="12427"/>
                  <a:pt x="3137765" y="-4215"/>
                  <a:pt x="3310941" y="0"/>
                </a:cubicBezTo>
                <a:cubicBezTo>
                  <a:pt x="3484117" y="4215"/>
                  <a:pt x="3706567" y="-20187"/>
                  <a:pt x="3897253" y="0"/>
                </a:cubicBezTo>
                <a:cubicBezTo>
                  <a:pt x="4087939" y="20187"/>
                  <a:pt x="4521917" y="23305"/>
                  <a:pt x="4793966" y="0"/>
                </a:cubicBezTo>
                <a:cubicBezTo>
                  <a:pt x="5066015" y="-23305"/>
                  <a:pt x="5088607" y="12389"/>
                  <a:pt x="5380279" y="0"/>
                </a:cubicBezTo>
                <a:cubicBezTo>
                  <a:pt x="5671951" y="-12389"/>
                  <a:pt x="5725363" y="-21229"/>
                  <a:pt x="5966591" y="0"/>
                </a:cubicBezTo>
                <a:cubicBezTo>
                  <a:pt x="6207819" y="21229"/>
                  <a:pt x="6219173" y="-8796"/>
                  <a:pt x="6449437" y="0"/>
                </a:cubicBezTo>
                <a:cubicBezTo>
                  <a:pt x="6679701" y="8796"/>
                  <a:pt x="6707090" y="11452"/>
                  <a:pt x="6828815" y="0"/>
                </a:cubicBezTo>
                <a:cubicBezTo>
                  <a:pt x="6950540" y="-11452"/>
                  <a:pt x="7289235" y="-35155"/>
                  <a:pt x="7622062" y="0"/>
                </a:cubicBezTo>
                <a:cubicBezTo>
                  <a:pt x="7954889" y="35155"/>
                  <a:pt x="8044633" y="19454"/>
                  <a:pt x="8208374" y="0"/>
                </a:cubicBezTo>
                <a:cubicBezTo>
                  <a:pt x="8372115" y="-19454"/>
                  <a:pt x="8828915" y="-8388"/>
                  <a:pt x="9105087" y="0"/>
                </a:cubicBezTo>
                <a:cubicBezTo>
                  <a:pt x="9381259" y="8388"/>
                  <a:pt x="9426147" y="-16864"/>
                  <a:pt x="9587933" y="0"/>
                </a:cubicBezTo>
                <a:cubicBezTo>
                  <a:pt x="9749719" y="16864"/>
                  <a:pt x="10131494" y="-29566"/>
                  <a:pt x="10346690" y="0"/>
                </a:cubicBezTo>
                <a:cubicBezTo>
                  <a:pt x="10337267" y="123818"/>
                  <a:pt x="10351605" y="321827"/>
                  <a:pt x="10346690" y="492443"/>
                </a:cubicBezTo>
                <a:cubicBezTo>
                  <a:pt x="10142069" y="496647"/>
                  <a:pt x="10000819" y="512923"/>
                  <a:pt x="9760378" y="492443"/>
                </a:cubicBezTo>
                <a:cubicBezTo>
                  <a:pt x="9519937" y="471963"/>
                  <a:pt x="9375296" y="508617"/>
                  <a:pt x="9277532" y="492443"/>
                </a:cubicBezTo>
                <a:cubicBezTo>
                  <a:pt x="9179768" y="476269"/>
                  <a:pt x="8921439" y="490872"/>
                  <a:pt x="8794687" y="492443"/>
                </a:cubicBezTo>
                <a:cubicBezTo>
                  <a:pt x="8667935" y="494014"/>
                  <a:pt x="8261831" y="527994"/>
                  <a:pt x="8001440" y="492443"/>
                </a:cubicBezTo>
                <a:cubicBezTo>
                  <a:pt x="7741049" y="456892"/>
                  <a:pt x="7753784" y="475027"/>
                  <a:pt x="7622062" y="492443"/>
                </a:cubicBezTo>
                <a:cubicBezTo>
                  <a:pt x="7490340" y="509859"/>
                  <a:pt x="7339606" y="483297"/>
                  <a:pt x="7139216" y="492443"/>
                </a:cubicBezTo>
                <a:cubicBezTo>
                  <a:pt x="6938826" y="501589"/>
                  <a:pt x="6798159" y="498451"/>
                  <a:pt x="6656371" y="492443"/>
                </a:cubicBezTo>
                <a:cubicBezTo>
                  <a:pt x="6514584" y="486435"/>
                  <a:pt x="6344641" y="499803"/>
                  <a:pt x="6173525" y="492443"/>
                </a:cubicBezTo>
                <a:cubicBezTo>
                  <a:pt x="6002409" y="485083"/>
                  <a:pt x="5849437" y="511428"/>
                  <a:pt x="5690680" y="492443"/>
                </a:cubicBezTo>
                <a:cubicBezTo>
                  <a:pt x="5531924" y="473458"/>
                  <a:pt x="4977229" y="535803"/>
                  <a:pt x="4793966" y="492443"/>
                </a:cubicBezTo>
                <a:cubicBezTo>
                  <a:pt x="4610703" y="449083"/>
                  <a:pt x="4340711" y="466568"/>
                  <a:pt x="4207654" y="492443"/>
                </a:cubicBezTo>
                <a:cubicBezTo>
                  <a:pt x="4074597" y="518318"/>
                  <a:pt x="4017216" y="500770"/>
                  <a:pt x="3828275" y="492443"/>
                </a:cubicBezTo>
                <a:cubicBezTo>
                  <a:pt x="3639334" y="484116"/>
                  <a:pt x="3472843" y="500042"/>
                  <a:pt x="3345430" y="492443"/>
                </a:cubicBezTo>
                <a:cubicBezTo>
                  <a:pt x="3218018" y="484844"/>
                  <a:pt x="3100881" y="500744"/>
                  <a:pt x="2862584" y="492443"/>
                </a:cubicBezTo>
                <a:cubicBezTo>
                  <a:pt x="2624287" y="484142"/>
                  <a:pt x="2229843" y="475030"/>
                  <a:pt x="2069338" y="492443"/>
                </a:cubicBezTo>
                <a:cubicBezTo>
                  <a:pt x="1908833" y="509856"/>
                  <a:pt x="1649801" y="479919"/>
                  <a:pt x="1483026" y="492443"/>
                </a:cubicBezTo>
                <a:cubicBezTo>
                  <a:pt x="1316251" y="504967"/>
                  <a:pt x="933811" y="490875"/>
                  <a:pt x="793246" y="492443"/>
                </a:cubicBezTo>
                <a:cubicBezTo>
                  <a:pt x="652681" y="494011"/>
                  <a:pt x="257710" y="468862"/>
                  <a:pt x="0" y="492443"/>
                </a:cubicBezTo>
                <a:cubicBezTo>
                  <a:pt x="-2148" y="291950"/>
                  <a:pt x="-18915" y="138020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865285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1" i="0" u="none" strike="noStrike" kern="0" cap="none" spc="0" normalizeH="0" baseline="0" noProof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Muốn nhân số đo thời gian với một số, ta làm như thế nào?</a:t>
            </a:r>
            <a:endParaRPr kumimoji="0" lang="zh-CN" altLang="en-US" sz="2600" b="1" i="0" u="none" strike="noStrike" kern="0" cap="none" spc="0" normalizeH="0" baseline="0" noProof="0" dirty="0">
              <a:ln>
                <a:noFill/>
              </a:ln>
              <a:solidFill>
                <a:srgbClr val="264E4E"/>
              </a:solidFill>
              <a:effectLst/>
              <a:uLnTx/>
              <a:uFillTx/>
              <a:latin typeface="Tahoma" panose="020B0604030504040204" pitchFamily="34" charset="0"/>
              <a:ea typeface="字魂95号-手刻宋" panose="00000500000000000000" charset="-122"/>
              <a:cs typeface="Tahoma" panose="020B0604030504040204" pitchFamily="34" charset="0"/>
              <a:sym typeface="+mn-ea"/>
            </a:endParaRPr>
          </a:p>
        </p:txBody>
      </p:sp>
      <p:sp>
        <p:nvSpPr>
          <p:cNvPr id="26" name="MH_SubTitle_1">
            <a:extLst>
              <a:ext uri="{FF2B5EF4-FFF2-40B4-BE49-F238E27FC236}">
                <a16:creationId xmlns:a16="http://schemas.microsoft.com/office/drawing/2014/main" id="{E3CB6C7A-F358-B88F-B639-6E2E10775A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199362" y="1624128"/>
            <a:ext cx="910241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 nhân số đo thời gian với một số, ta thực hiện các bước sau: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MH_SubTitle_1">
            <a:extLst>
              <a:ext uri="{FF2B5EF4-FFF2-40B4-BE49-F238E27FC236}">
                <a16:creationId xmlns:a16="http://schemas.microsoft.com/office/drawing/2014/main" id="{DE5CF47E-7817-76E3-E130-A44F251CCEE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648421" y="2835654"/>
            <a:ext cx="948249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 1: 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 tính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(viết số tự nhiên thẳng với số đo của tên đơn vị bé hơn trong số đo thời gian).</a:t>
            </a:r>
            <a:endParaRPr kumimoji="0" lang="en-US" altLang="zh-CN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MH_SubTitle_1">
            <a:extLst>
              <a:ext uri="{FF2B5EF4-FFF2-40B4-BE49-F238E27FC236}">
                <a16:creationId xmlns:a16="http://schemas.microsoft.com/office/drawing/2014/main" id="{CC9BFCBA-2C9B-8136-46C3-E03A0AE2F58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648421" y="3934773"/>
            <a:ext cx="923294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 2: 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 nhân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với từng đơn vị đo.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字魂95号-手刻宋" panose="00000500000000000000" charset="-122"/>
              <a:cs typeface="Tahoma" panose="020B060403050404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8E6FA39-83B1-9C8F-E711-ABA3D5BEEC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655" y="4890092"/>
            <a:ext cx="987427" cy="830997"/>
          </a:xfrm>
          <a:prstGeom prst="rect">
            <a:avLst/>
          </a:prstGeom>
        </p:spPr>
      </p:pic>
      <p:sp>
        <p:nvSpPr>
          <p:cNvPr id="30" name="MH_SubTitle_1">
            <a:extLst>
              <a:ext uri="{FF2B5EF4-FFF2-40B4-BE49-F238E27FC236}">
                <a16:creationId xmlns:a16="http://schemas.microsoft.com/office/drawing/2014/main" id="{E5D69136-F99A-0384-27CF-11306687C7A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910082" y="5112048"/>
            <a:ext cx="948249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 đổi đơn vị đo để được kết quả gọn nhất (nếu có)</a:t>
            </a:r>
            <a:endParaRPr kumimoji="0" lang="zh-CN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字魂95号-手刻宋" panose="00000500000000000000" charset="-122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/>
      <p:bldP spid="27" grpId="0"/>
      <p:bldP spid="28" grpId="0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BB5537-7987-ADA9-70D7-77429D6CF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6C7DFE-62BE-C3A4-E478-BC8A4C0A33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/>
          <a:stretch/>
        </p:blipFill>
        <p:spPr>
          <a:xfrm>
            <a:off x="1448782" y="389027"/>
            <a:ext cx="10386288" cy="118286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28762A7-0C23-522F-B22A-FCB6764E8FA9}"/>
              </a:ext>
            </a:extLst>
          </p:cNvPr>
          <p:cNvCxnSpPr>
            <a:cxnSpLocks/>
          </p:cNvCxnSpPr>
          <p:nvPr/>
        </p:nvCxnSpPr>
        <p:spPr>
          <a:xfrm>
            <a:off x="5051479" y="864334"/>
            <a:ext cx="137710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82A13FD-90A6-E4AD-6D35-064C4F3FCEE6}"/>
              </a:ext>
            </a:extLst>
          </p:cNvPr>
          <p:cNvCxnSpPr>
            <a:cxnSpLocks/>
          </p:cNvCxnSpPr>
          <p:nvPr/>
        </p:nvCxnSpPr>
        <p:spPr>
          <a:xfrm>
            <a:off x="7040391" y="874494"/>
            <a:ext cx="209504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1CA36D-36E8-9A3A-3780-83A4F3285F34}"/>
              </a:ext>
            </a:extLst>
          </p:cNvPr>
          <p:cNvCxnSpPr>
            <a:cxnSpLocks/>
          </p:cNvCxnSpPr>
          <p:nvPr/>
        </p:nvCxnSpPr>
        <p:spPr>
          <a:xfrm>
            <a:off x="3886718" y="1356962"/>
            <a:ext cx="10760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EB215AA-149A-676F-6231-33BF415B7AD5}"/>
              </a:ext>
            </a:extLst>
          </p:cNvPr>
          <p:cNvCxnSpPr>
            <a:cxnSpLocks/>
          </p:cNvCxnSpPr>
          <p:nvPr/>
        </p:nvCxnSpPr>
        <p:spPr>
          <a:xfrm>
            <a:off x="9241493" y="1356962"/>
            <a:ext cx="20587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7D27121-ED47-AC27-05EB-BED4D5608FBD}"/>
              </a:ext>
            </a:extLst>
          </p:cNvPr>
          <p:cNvSpPr txBox="1"/>
          <p:nvPr/>
        </p:nvSpPr>
        <p:spPr>
          <a:xfrm>
            <a:off x="377250" y="406439"/>
            <a:ext cx="1221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2:</a:t>
            </a:r>
          </a:p>
        </p:txBody>
      </p:sp>
      <p:pic>
        <p:nvPicPr>
          <p:cNvPr id="12" name="图片 10">
            <a:extLst>
              <a:ext uri="{FF2B5EF4-FFF2-40B4-BE49-F238E27FC236}">
                <a16:creationId xmlns:a16="http://schemas.microsoft.com/office/drawing/2014/main" id="{1A1B2C93-4394-3110-ABD8-3FE0F4A899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61" y="1707957"/>
            <a:ext cx="4553318" cy="2398098"/>
          </a:xfrm>
          <a:prstGeom prst="rect">
            <a:avLst/>
          </a:prstGeom>
        </p:spPr>
      </p:pic>
      <p:sp>
        <p:nvSpPr>
          <p:cNvPr id="13" name="文本框 19">
            <a:extLst>
              <a:ext uri="{FF2B5EF4-FFF2-40B4-BE49-F238E27FC236}">
                <a16:creationId xmlns:a16="http://schemas.microsoft.com/office/drawing/2014/main" id="{F27C4C0E-13AE-7DF2-D1EA-F50E2430339C}"/>
              </a:ext>
            </a:extLst>
          </p:cNvPr>
          <p:cNvSpPr txBox="1"/>
          <p:nvPr/>
        </p:nvSpPr>
        <p:spPr>
          <a:xfrm>
            <a:off x="787400" y="1978331"/>
            <a:ext cx="4133856" cy="159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Tóm tắt: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vòng: 1 phút 25 giây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vòng: ... ?</a:t>
            </a:r>
            <a:endParaRPr kumimoji="0" lang="en-US" altLang="zh-CN" sz="2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矩形 15">
            <a:extLst>
              <a:ext uri="{FF2B5EF4-FFF2-40B4-BE49-F238E27FC236}">
                <a16:creationId xmlns:a16="http://schemas.microsoft.com/office/drawing/2014/main" id="{55EFE9DF-659A-B49F-5E7B-8FD763F4E7D3}"/>
              </a:ext>
            </a:extLst>
          </p:cNvPr>
          <p:cNvSpPr/>
          <p:nvPr/>
        </p:nvSpPr>
        <p:spPr>
          <a:xfrm>
            <a:off x="5256036" y="4084300"/>
            <a:ext cx="1717872" cy="488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giải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E9C282-D95F-BACA-C117-96C6DAE8F076}"/>
              </a:ext>
            </a:extLst>
          </p:cNvPr>
          <p:cNvSpPr txBox="1"/>
          <p:nvPr/>
        </p:nvSpPr>
        <p:spPr>
          <a:xfrm>
            <a:off x="2160984" y="4496461"/>
            <a:ext cx="7180205" cy="1146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 gian bé Lan ngồi trên đu quay là: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1 phút 25 giây x 3 =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5069D7-2A07-E422-8C53-AA7081CC5EB2}"/>
              </a:ext>
            </a:extLst>
          </p:cNvPr>
          <p:cNvSpPr txBox="1"/>
          <p:nvPr/>
        </p:nvSpPr>
        <p:spPr>
          <a:xfrm>
            <a:off x="6483320" y="5055462"/>
            <a:ext cx="3882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20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phút 15 giây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628ED4-D8A8-411A-D642-7FDB9595E5DA}"/>
              </a:ext>
            </a:extLst>
          </p:cNvPr>
          <p:cNvSpPr txBox="1"/>
          <p:nvPr/>
        </p:nvSpPr>
        <p:spPr>
          <a:xfrm>
            <a:off x="5873930" y="5532001"/>
            <a:ext cx="5100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2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 số: 4 phút 15 giây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C0811B6-E302-BF0C-7CD4-CFF7D89E4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664" y="1848600"/>
            <a:ext cx="3142744" cy="314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0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build="p"/>
      <p:bldP spid="16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522" y="-911860"/>
            <a:ext cx="7945755" cy="6112510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4710" y="3578860"/>
            <a:ext cx="5404485" cy="2945765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2450" y="314325"/>
            <a:ext cx="1181100" cy="22860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085" y="2228850"/>
            <a:ext cx="2149475" cy="4295775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4264465" y="2157095"/>
            <a:ext cx="4068005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0" cap="none" spc="0" normalizeH="0" baseline="0" noProof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字魂95号-手刻宋" panose="00000500000000000000" charset="-122"/>
                <a:cs typeface="经典趣体简" panose="02010609000101010101" pitchFamily="49" charset="-122"/>
                <a:sym typeface="+mn-ea"/>
              </a:rPr>
              <a:t>CỦNG CỐ</a:t>
            </a:r>
            <a:endParaRPr kumimoji="0" lang="zh-CN" altLang="en-US" sz="6600" b="0" i="0" u="none" strike="noStrike" kern="0" cap="none" spc="0" normalizeH="0" baseline="0" noProof="0" dirty="0">
              <a:ln>
                <a:noFill/>
              </a:ln>
              <a:solidFill>
                <a:srgbClr val="264E4E"/>
              </a:solidFill>
              <a:effectLst/>
              <a:uLnTx/>
              <a:uFillTx/>
              <a:latin typeface="#9Slide03 IcielNovecento sans E" panose="00000900000000000000" pitchFamily="2" charset="0"/>
              <a:ea typeface="字魂95号-手刻宋" panose="00000500000000000000" charset="-122"/>
              <a:cs typeface="经典趣体简" panose="02010609000101010101" pitchFamily="49" charset="-122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44379" y="1007335"/>
            <a:ext cx="708176" cy="98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6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169305">
            <a:off x="11006456" y="137796"/>
            <a:ext cx="1075690" cy="119097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30122" y="715527"/>
            <a:ext cx="10509249" cy="12926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	Mỗi tiết học trực tuyến có thời lượng là 30 phút. Một buổi sáng bạn An học 3 tiết và được nghỉ giải lao 20 phút. Hỏi một buổi học trực tuyến kéo dài bao nhiêu thời gian?  </a:t>
            </a:r>
            <a:endParaRPr kumimoji="0" lang="zh-CN" altLang="en-US" sz="2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字魂95号-手刻宋" panose="00000500000000000000" charset="-122"/>
              <a:cs typeface="Tahoma" panose="020B0604030504040204" pitchFamily="34" charset="0"/>
              <a:sym typeface="+mn-ea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8131AC0-6023-4504-9884-B9F44E1451DA}"/>
              </a:ext>
            </a:extLst>
          </p:cNvPr>
          <p:cNvGrpSpPr/>
          <p:nvPr/>
        </p:nvGrpSpPr>
        <p:grpSpPr>
          <a:xfrm>
            <a:off x="498309" y="2373145"/>
            <a:ext cx="5315083" cy="1099030"/>
            <a:chOff x="1020823" y="2472736"/>
            <a:chExt cx="5315083" cy="109903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23E3899-F4BB-4621-AA77-03FEEE380D2C}"/>
                </a:ext>
              </a:extLst>
            </p:cNvPr>
            <p:cNvGrpSpPr/>
            <p:nvPr/>
          </p:nvGrpSpPr>
          <p:grpSpPr>
            <a:xfrm>
              <a:off x="1319273" y="2498490"/>
              <a:ext cx="5016633" cy="1073276"/>
              <a:chOff x="1319273" y="2708910"/>
              <a:chExt cx="5016633" cy="1073276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4C9226F5-6197-4ACD-9F6A-F35E251CABC1}"/>
                  </a:ext>
                </a:extLst>
              </p:cNvPr>
              <p:cNvSpPr/>
              <p:nvPr/>
            </p:nvSpPr>
            <p:spPr>
              <a:xfrm>
                <a:off x="1319273" y="2799206"/>
                <a:ext cx="4906521" cy="982980"/>
              </a:xfrm>
              <a:custGeom>
                <a:avLst/>
                <a:gdLst>
                  <a:gd name="connsiteX0" fmla="*/ 0 w 4906521"/>
                  <a:gd name="connsiteY0" fmla="*/ 186697 h 982980"/>
                  <a:gd name="connsiteX1" fmla="*/ 186697 w 4906521"/>
                  <a:gd name="connsiteY1" fmla="*/ 0 h 982980"/>
                  <a:gd name="connsiteX2" fmla="*/ 834287 w 4906521"/>
                  <a:gd name="connsiteY2" fmla="*/ 0 h 982980"/>
                  <a:gd name="connsiteX3" fmla="*/ 1527207 w 4906521"/>
                  <a:gd name="connsiteY3" fmla="*/ 0 h 982980"/>
                  <a:gd name="connsiteX4" fmla="*/ 2129466 w 4906521"/>
                  <a:gd name="connsiteY4" fmla="*/ 0 h 982980"/>
                  <a:gd name="connsiteX5" fmla="*/ 2641061 w 4906521"/>
                  <a:gd name="connsiteY5" fmla="*/ 0 h 982980"/>
                  <a:gd name="connsiteX6" fmla="*/ 3243320 w 4906521"/>
                  <a:gd name="connsiteY6" fmla="*/ 0 h 982980"/>
                  <a:gd name="connsiteX7" fmla="*/ 3936241 w 4906521"/>
                  <a:gd name="connsiteY7" fmla="*/ 0 h 982980"/>
                  <a:gd name="connsiteX8" fmla="*/ 4719824 w 4906521"/>
                  <a:gd name="connsiteY8" fmla="*/ 0 h 982980"/>
                  <a:gd name="connsiteX9" fmla="*/ 4906521 w 4906521"/>
                  <a:gd name="connsiteY9" fmla="*/ 186697 h 982980"/>
                  <a:gd name="connsiteX10" fmla="*/ 4906521 w 4906521"/>
                  <a:gd name="connsiteY10" fmla="*/ 796283 h 982980"/>
                  <a:gd name="connsiteX11" fmla="*/ 4719824 w 4906521"/>
                  <a:gd name="connsiteY11" fmla="*/ 982980 h 982980"/>
                  <a:gd name="connsiteX12" fmla="*/ 4208228 w 4906521"/>
                  <a:gd name="connsiteY12" fmla="*/ 982980 h 982980"/>
                  <a:gd name="connsiteX13" fmla="*/ 3605970 w 4906521"/>
                  <a:gd name="connsiteY13" fmla="*/ 982980 h 982980"/>
                  <a:gd name="connsiteX14" fmla="*/ 2913049 w 4906521"/>
                  <a:gd name="connsiteY14" fmla="*/ 982980 h 982980"/>
                  <a:gd name="connsiteX15" fmla="*/ 2310791 w 4906521"/>
                  <a:gd name="connsiteY15" fmla="*/ 982980 h 982980"/>
                  <a:gd name="connsiteX16" fmla="*/ 1753864 w 4906521"/>
                  <a:gd name="connsiteY16" fmla="*/ 982980 h 982980"/>
                  <a:gd name="connsiteX17" fmla="*/ 1196937 w 4906521"/>
                  <a:gd name="connsiteY17" fmla="*/ 982980 h 982980"/>
                  <a:gd name="connsiteX18" fmla="*/ 186697 w 4906521"/>
                  <a:gd name="connsiteY18" fmla="*/ 982980 h 982980"/>
                  <a:gd name="connsiteX19" fmla="*/ 0 w 4906521"/>
                  <a:gd name="connsiteY19" fmla="*/ 796283 h 982980"/>
                  <a:gd name="connsiteX20" fmla="*/ 0 w 4906521"/>
                  <a:gd name="connsiteY20" fmla="*/ 186697 h 982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906521" h="982980" fill="none" extrusionOk="0">
                    <a:moveTo>
                      <a:pt x="0" y="186697"/>
                    </a:moveTo>
                    <a:cubicBezTo>
                      <a:pt x="-8987" y="71419"/>
                      <a:pt x="75562" y="-11947"/>
                      <a:pt x="186697" y="0"/>
                    </a:cubicBezTo>
                    <a:cubicBezTo>
                      <a:pt x="400636" y="-344"/>
                      <a:pt x="625252" y="27698"/>
                      <a:pt x="834287" y="0"/>
                    </a:cubicBezTo>
                    <a:cubicBezTo>
                      <a:pt x="1043322" y="-27698"/>
                      <a:pt x="1323611" y="-24473"/>
                      <a:pt x="1527207" y="0"/>
                    </a:cubicBezTo>
                    <a:cubicBezTo>
                      <a:pt x="1730803" y="24473"/>
                      <a:pt x="1991173" y="-3784"/>
                      <a:pt x="2129466" y="0"/>
                    </a:cubicBezTo>
                    <a:cubicBezTo>
                      <a:pt x="2267759" y="3784"/>
                      <a:pt x="2531010" y="6429"/>
                      <a:pt x="2641061" y="0"/>
                    </a:cubicBezTo>
                    <a:cubicBezTo>
                      <a:pt x="2751112" y="-6429"/>
                      <a:pt x="2956880" y="24341"/>
                      <a:pt x="3243320" y="0"/>
                    </a:cubicBezTo>
                    <a:cubicBezTo>
                      <a:pt x="3529760" y="-24341"/>
                      <a:pt x="3634119" y="-10494"/>
                      <a:pt x="3936241" y="0"/>
                    </a:cubicBezTo>
                    <a:cubicBezTo>
                      <a:pt x="4238363" y="10494"/>
                      <a:pt x="4356981" y="-8333"/>
                      <a:pt x="4719824" y="0"/>
                    </a:cubicBezTo>
                    <a:cubicBezTo>
                      <a:pt x="4838078" y="-4485"/>
                      <a:pt x="4919131" y="87606"/>
                      <a:pt x="4906521" y="186697"/>
                    </a:cubicBezTo>
                    <a:cubicBezTo>
                      <a:pt x="4903229" y="347521"/>
                      <a:pt x="4877176" y="499699"/>
                      <a:pt x="4906521" y="796283"/>
                    </a:cubicBezTo>
                    <a:cubicBezTo>
                      <a:pt x="4891832" y="898559"/>
                      <a:pt x="4825159" y="988501"/>
                      <a:pt x="4719824" y="982980"/>
                    </a:cubicBezTo>
                    <a:cubicBezTo>
                      <a:pt x="4474386" y="960248"/>
                      <a:pt x="4315726" y="1005068"/>
                      <a:pt x="4208228" y="982980"/>
                    </a:cubicBezTo>
                    <a:cubicBezTo>
                      <a:pt x="4100730" y="960892"/>
                      <a:pt x="3817054" y="1010960"/>
                      <a:pt x="3605970" y="982980"/>
                    </a:cubicBezTo>
                    <a:cubicBezTo>
                      <a:pt x="3394886" y="955000"/>
                      <a:pt x="3170221" y="993654"/>
                      <a:pt x="2913049" y="982980"/>
                    </a:cubicBezTo>
                    <a:cubicBezTo>
                      <a:pt x="2655877" y="972306"/>
                      <a:pt x="2546780" y="963779"/>
                      <a:pt x="2310791" y="982980"/>
                    </a:cubicBezTo>
                    <a:cubicBezTo>
                      <a:pt x="2074802" y="1002181"/>
                      <a:pt x="1912761" y="996736"/>
                      <a:pt x="1753864" y="982980"/>
                    </a:cubicBezTo>
                    <a:cubicBezTo>
                      <a:pt x="1594967" y="969224"/>
                      <a:pt x="1358355" y="1009763"/>
                      <a:pt x="1196937" y="982980"/>
                    </a:cubicBezTo>
                    <a:cubicBezTo>
                      <a:pt x="1035519" y="956197"/>
                      <a:pt x="616255" y="979507"/>
                      <a:pt x="186697" y="982980"/>
                    </a:cubicBezTo>
                    <a:cubicBezTo>
                      <a:pt x="73754" y="986084"/>
                      <a:pt x="5376" y="893023"/>
                      <a:pt x="0" y="796283"/>
                    </a:cubicBezTo>
                    <a:cubicBezTo>
                      <a:pt x="-26731" y="564490"/>
                      <a:pt x="-5723" y="312687"/>
                      <a:pt x="0" y="186697"/>
                    </a:cubicBezTo>
                    <a:close/>
                  </a:path>
                  <a:path w="4906521" h="982980" stroke="0" extrusionOk="0">
                    <a:moveTo>
                      <a:pt x="0" y="186697"/>
                    </a:moveTo>
                    <a:cubicBezTo>
                      <a:pt x="2284" y="86873"/>
                      <a:pt x="102753" y="-11646"/>
                      <a:pt x="186697" y="0"/>
                    </a:cubicBezTo>
                    <a:cubicBezTo>
                      <a:pt x="433436" y="-11733"/>
                      <a:pt x="635776" y="-15492"/>
                      <a:pt x="788955" y="0"/>
                    </a:cubicBezTo>
                    <a:cubicBezTo>
                      <a:pt x="942134" y="15492"/>
                      <a:pt x="1320979" y="-31386"/>
                      <a:pt x="1481876" y="0"/>
                    </a:cubicBezTo>
                    <a:cubicBezTo>
                      <a:pt x="1642773" y="31386"/>
                      <a:pt x="1875088" y="-7158"/>
                      <a:pt x="2084134" y="0"/>
                    </a:cubicBezTo>
                    <a:cubicBezTo>
                      <a:pt x="2293180" y="7158"/>
                      <a:pt x="2551606" y="-17279"/>
                      <a:pt x="2777055" y="0"/>
                    </a:cubicBezTo>
                    <a:cubicBezTo>
                      <a:pt x="3002504" y="17279"/>
                      <a:pt x="3179264" y="-6640"/>
                      <a:pt x="3424645" y="0"/>
                    </a:cubicBezTo>
                    <a:cubicBezTo>
                      <a:pt x="3670026" y="6640"/>
                      <a:pt x="3807714" y="16925"/>
                      <a:pt x="4162897" y="0"/>
                    </a:cubicBezTo>
                    <a:cubicBezTo>
                      <a:pt x="4518080" y="-16925"/>
                      <a:pt x="4465658" y="-25718"/>
                      <a:pt x="4719824" y="0"/>
                    </a:cubicBezTo>
                    <a:cubicBezTo>
                      <a:pt x="4814281" y="-22086"/>
                      <a:pt x="4909383" y="59504"/>
                      <a:pt x="4906521" y="186697"/>
                    </a:cubicBezTo>
                    <a:cubicBezTo>
                      <a:pt x="4886178" y="333414"/>
                      <a:pt x="4887894" y="545433"/>
                      <a:pt x="4906521" y="796283"/>
                    </a:cubicBezTo>
                    <a:cubicBezTo>
                      <a:pt x="4919261" y="884840"/>
                      <a:pt x="4840796" y="982054"/>
                      <a:pt x="4719824" y="982980"/>
                    </a:cubicBezTo>
                    <a:cubicBezTo>
                      <a:pt x="4487874" y="960935"/>
                      <a:pt x="4361420" y="959842"/>
                      <a:pt x="4117566" y="982980"/>
                    </a:cubicBezTo>
                    <a:cubicBezTo>
                      <a:pt x="3873712" y="1006118"/>
                      <a:pt x="3726514" y="972720"/>
                      <a:pt x="3515307" y="982980"/>
                    </a:cubicBezTo>
                    <a:cubicBezTo>
                      <a:pt x="3304100" y="993240"/>
                      <a:pt x="3053546" y="1005846"/>
                      <a:pt x="2777055" y="982980"/>
                    </a:cubicBezTo>
                    <a:cubicBezTo>
                      <a:pt x="2500564" y="960114"/>
                      <a:pt x="2337546" y="985251"/>
                      <a:pt x="2084134" y="982980"/>
                    </a:cubicBezTo>
                    <a:cubicBezTo>
                      <a:pt x="1830722" y="980709"/>
                      <a:pt x="1639245" y="966238"/>
                      <a:pt x="1527207" y="982980"/>
                    </a:cubicBezTo>
                    <a:cubicBezTo>
                      <a:pt x="1415169" y="999722"/>
                      <a:pt x="1145255" y="989742"/>
                      <a:pt x="1015612" y="982980"/>
                    </a:cubicBezTo>
                    <a:cubicBezTo>
                      <a:pt x="885969" y="976218"/>
                      <a:pt x="480039" y="948631"/>
                      <a:pt x="186697" y="982980"/>
                    </a:cubicBezTo>
                    <a:cubicBezTo>
                      <a:pt x="102551" y="987310"/>
                      <a:pt x="19178" y="893939"/>
                      <a:pt x="0" y="796283"/>
                    </a:cubicBezTo>
                    <a:cubicBezTo>
                      <a:pt x="11315" y="638645"/>
                      <a:pt x="15044" y="470403"/>
                      <a:pt x="0" y="186697"/>
                    </a:cubicBezTo>
                    <a:close/>
                  </a:path>
                </a:pathLst>
              </a:custGeom>
              <a:solidFill>
                <a:srgbClr val="FEE4CB">
                  <a:alpha val="80000"/>
                </a:srgbClr>
              </a:solidFill>
              <a:ln w="57150">
                <a:solidFill>
                  <a:srgbClr val="00B05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sd="215509940">
                      <a:prstGeom prst="roundRect">
                        <a:avLst>
                          <a:gd name="adj" fmla="val 18993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2BEFB45C-42F5-4E1C-A321-2C7E0C5714C4}"/>
                  </a:ext>
                </a:extLst>
              </p:cNvPr>
              <p:cNvSpPr/>
              <p:nvPr/>
            </p:nvSpPr>
            <p:spPr>
              <a:xfrm>
                <a:off x="1429385" y="2708910"/>
                <a:ext cx="4906521" cy="982980"/>
              </a:xfrm>
              <a:custGeom>
                <a:avLst/>
                <a:gdLst>
                  <a:gd name="connsiteX0" fmla="*/ 0 w 4906521"/>
                  <a:gd name="connsiteY0" fmla="*/ 140979 h 982980"/>
                  <a:gd name="connsiteX1" fmla="*/ 140979 w 4906521"/>
                  <a:gd name="connsiteY1" fmla="*/ 0 h 982980"/>
                  <a:gd name="connsiteX2" fmla="*/ 755385 w 4906521"/>
                  <a:gd name="connsiteY2" fmla="*/ 0 h 982980"/>
                  <a:gd name="connsiteX3" fmla="*/ 1462283 w 4906521"/>
                  <a:gd name="connsiteY3" fmla="*/ 0 h 982980"/>
                  <a:gd name="connsiteX4" fmla="*/ 2076689 w 4906521"/>
                  <a:gd name="connsiteY4" fmla="*/ 0 h 982980"/>
                  <a:gd name="connsiteX5" fmla="*/ 2783586 w 4906521"/>
                  <a:gd name="connsiteY5" fmla="*/ 0 h 982980"/>
                  <a:gd name="connsiteX6" fmla="*/ 3444238 w 4906521"/>
                  <a:gd name="connsiteY6" fmla="*/ 0 h 982980"/>
                  <a:gd name="connsiteX7" fmla="*/ 4197381 w 4906521"/>
                  <a:gd name="connsiteY7" fmla="*/ 0 h 982980"/>
                  <a:gd name="connsiteX8" fmla="*/ 4765542 w 4906521"/>
                  <a:gd name="connsiteY8" fmla="*/ 0 h 982980"/>
                  <a:gd name="connsiteX9" fmla="*/ 4906521 w 4906521"/>
                  <a:gd name="connsiteY9" fmla="*/ 140979 h 982980"/>
                  <a:gd name="connsiteX10" fmla="*/ 4906521 w 4906521"/>
                  <a:gd name="connsiteY10" fmla="*/ 470459 h 982980"/>
                  <a:gd name="connsiteX11" fmla="*/ 4906521 w 4906521"/>
                  <a:gd name="connsiteY11" fmla="*/ 842001 h 982980"/>
                  <a:gd name="connsiteX12" fmla="*/ 4765542 w 4906521"/>
                  <a:gd name="connsiteY12" fmla="*/ 982980 h 982980"/>
                  <a:gd name="connsiteX13" fmla="*/ 4104890 w 4906521"/>
                  <a:gd name="connsiteY13" fmla="*/ 982980 h 982980"/>
                  <a:gd name="connsiteX14" fmla="*/ 3351747 w 4906521"/>
                  <a:gd name="connsiteY14" fmla="*/ 982980 h 982980"/>
                  <a:gd name="connsiteX15" fmla="*/ 2644850 w 4906521"/>
                  <a:gd name="connsiteY15" fmla="*/ 982980 h 982980"/>
                  <a:gd name="connsiteX16" fmla="*/ 2076689 w 4906521"/>
                  <a:gd name="connsiteY16" fmla="*/ 982980 h 982980"/>
                  <a:gd name="connsiteX17" fmla="*/ 1554774 w 4906521"/>
                  <a:gd name="connsiteY17" fmla="*/ 982980 h 982980"/>
                  <a:gd name="connsiteX18" fmla="*/ 940368 w 4906521"/>
                  <a:gd name="connsiteY18" fmla="*/ 982980 h 982980"/>
                  <a:gd name="connsiteX19" fmla="*/ 140979 w 4906521"/>
                  <a:gd name="connsiteY19" fmla="*/ 982980 h 982980"/>
                  <a:gd name="connsiteX20" fmla="*/ 0 w 4906521"/>
                  <a:gd name="connsiteY20" fmla="*/ 842001 h 982980"/>
                  <a:gd name="connsiteX21" fmla="*/ 0 w 4906521"/>
                  <a:gd name="connsiteY21" fmla="*/ 491490 h 982980"/>
                  <a:gd name="connsiteX22" fmla="*/ 0 w 4906521"/>
                  <a:gd name="connsiteY22" fmla="*/ 140979 h 982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906521" h="982980" extrusionOk="0">
                    <a:moveTo>
                      <a:pt x="0" y="140979"/>
                    </a:moveTo>
                    <a:cubicBezTo>
                      <a:pt x="5401" y="70890"/>
                      <a:pt x="70946" y="-4756"/>
                      <a:pt x="140979" y="0"/>
                    </a:cubicBezTo>
                    <a:cubicBezTo>
                      <a:pt x="399790" y="7059"/>
                      <a:pt x="604659" y="26374"/>
                      <a:pt x="755385" y="0"/>
                    </a:cubicBezTo>
                    <a:cubicBezTo>
                      <a:pt x="906111" y="-26374"/>
                      <a:pt x="1175838" y="-31908"/>
                      <a:pt x="1462283" y="0"/>
                    </a:cubicBezTo>
                    <a:cubicBezTo>
                      <a:pt x="1748728" y="31908"/>
                      <a:pt x="1809709" y="-21809"/>
                      <a:pt x="2076689" y="0"/>
                    </a:cubicBezTo>
                    <a:cubicBezTo>
                      <a:pt x="2343669" y="21809"/>
                      <a:pt x="2494037" y="-27485"/>
                      <a:pt x="2783586" y="0"/>
                    </a:cubicBezTo>
                    <a:cubicBezTo>
                      <a:pt x="3073135" y="27485"/>
                      <a:pt x="3242911" y="8896"/>
                      <a:pt x="3444238" y="0"/>
                    </a:cubicBezTo>
                    <a:cubicBezTo>
                      <a:pt x="3645565" y="-8896"/>
                      <a:pt x="3923163" y="9257"/>
                      <a:pt x="4197381" y="0"/>
                    </a:cubicBezTo>
                    <a:cubicBezTo>
                      <a:pt x="4471599" y="-9257"/>
                      <a:pt x="4581773" y="17620"/>
                      <a:pt x="4765542" y="0"/>
                    </a:cubicBezTo>
                    <a:cubicBezTo>
                      <a:pt x="4838554" y="-12375"/>
                      <a:pt x="4907214" y="57285"/>
                      <a:pt x="4906521" y="140979"/>
                    </a:cubicBezTo>
                    <a:cubicBezTo>
                      <a:pt x="4902191" y="278794"/>
                      <a:pt x="4915910" y="321674"/>
                      <a:pt x="4906521" y="470459"/>
                    </a:cubicBezTo>
                    <a:cubicBezTo>
                      <a:pt x="4897132" y="619244"/>
                      <a:pt x="4921436" y="755856"/>
                      <a:pt x="4906521" y="842001"/>
                    </a:cubicBezTo>
                    <a:cubicBezTo>
                      <a:pt x="4899736" y="925686"/>
                      <a:pt x="4848679" y="980675"/>
                      <a:pt x="4765542" y="982980"/>
                    </a:cubicBezTo>
                    <a:cubicBezTo>
                      <a:pt x="4511675" y="1014216"/>
                      <a:pt x="4421263" y="1009300"/>
                      <a:pt x="4104890" y="982980"/>
                    </a:cubicBezTo>
                    <a:cubicBezTo>
                      <a:pt x="3788517" y="956660"/>
                      <a:pt x="3542298" y="983401"/>
                      <a:pt x="3351747" y="982980"/>
                    </a:cubicBezTo>
                    <a:cubicBezTo>
                      <a:pt x="3161196" y="982559"/>
                      <a:pt x="2941874" y="1014899"/>
                      <a:pt x="2644850" y="982980"/>
                    </a:cubicBezTo>
                    <a:cubicBezTo>
                      <a:pt x="2347826" y="951061"/>
                      <a:pt x="2307623" y="995508"/>
                      <a:pt x="2076689" y="982980"/>
                    </a:cubicBezTo>
                    <a:cubicBezTo>
                      <a:pt x="1845755" y="970452"/>
                      <a:pt x="1674311" y="966274"/>
                      <a:pt x="1554774" y="982980"/>
                    </a:cubicBezTo>
                    <a:cubicBezTo>
                      <a:pt x="1435238" y="999686"/>
                      <a:pt x="1242252" y="992439"/>
                      <a:pt x="940368" y="982980"/>
                    </a:cubicBezTo>
                    <a:cubicBezTo>
                      <a:pt x="638484" y="973521"/>
                      <a:pt x="358162" y="965017"/>
                      <a:pt x="140979" y="982980"/>
                    </a:cubicBezTo>
                    <a:cubicBezTo>
                      <a:pt x="66613" y="980013"/>
                      <a:pt x="1443" y="921287"/>
                      <a:pt x="0" y="842001"/>
                    </a:cubicBezTo>
                    <a:cubicBezTo>
                      <a:pt x="7106" y="720392"/>
                      <a:pt x="-14017" y="582426"/>
                      <a:pt x="0" y="491490"/>
                    </a:cubicBezTo>
                    <a:cubicBezTo>
                      <a:pt x="14017" y="400554"/>
                      <a:pt x="-3459" y="285580"/>
                      <a:pt x="0" y="140979"/>
                    </a:cubicBezTo>
                    <a:close/>
                  </a:path>
                </a:pathLst>
              </a:custGeom>
              <a:noFill/>
              <a:ln w="57150">
                <a:solidFill>
                  <a:srgbClr val="00B05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sd="215509940">
                      <a:prstGeom prst="roundRect">
                        <a:avLst>
                          <a:gd name="adj" fmla="val 1434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44" name="Picture 2">
              <a:extLst>
                <a:ext uri="{FF2B5EF4-FFF2-40B4-BE49-F238E27FC236}">
                  <a16:creationId xmlns:a16="http://schemas.microsoft.com/office/drawing/2014/main" id="{F41BA48D-6969-46EE-94D4-98EE4C0FF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020823" y="2472736"/>
              <a:ext cx="1033380" cy="1050571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DFA8D8C-1F82-45D8-AAA8-B4CD9678EB26}"/>
              </a:ext>
            </a:extLst>
          </p:cNvPr>
          <p:cNvGrpSpPr/>
          <p:nvPr/>
        </p:nvGrpSpPr>
        <p:grpSpPr>
          <a:xfrm>
            <a:off x="598910" y="3617846"/>
            <a:ext cx="5214482" cy="1176940"/>
            <a:chOff x="1121424" y="3717437"/>
            <a:chExt cx="5214482" cy="117694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C0364A0-F12C-487E-9C3C-26C170A22922}"/>
                </a:ext>
              </a:extLst>
            </p:cNvPr>
            <p:cNvGrpSpPr/>
            <p:nvPr/>
          </p:nvGrpSpPr>
          <p:grpSpPr>
            <a:xfrm>
              <a:off x="1319273" y="3821101"/>
              <a:ext cx="5016633" cy="1073276"/>
              <a:chOff x="1319273" y="2708910"/>
              <a:chExt cx="5016633" cy="1073276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8714B97D-5199-456C-9B46-01ABD3685041}"/>
                  </a:ext>
                </a:extLst>
              </p:cNvPr>
              <p:cNvSpPr/>
              <p:nvPr/>
            </p:nvSpPr>
            <p:spPr>
              <a:xfrm>
                <a:off x="1319273" y="2799206"/>
                <a:ext cx="4906521" cy="982980"/>
              </a:xfrm>
              <a:custGeom>
                <a:avLst/>
                <a:gdLst>
                  <a:gd name="connsiteX0" fmla="*/ 0 w 4906521"/>
                  <a:gd name="connsiteY0" fmla="*/ 186697 h 982980"/>
                  <a:gd name="connsiteX1" fmla="*/ 186697 w 4906521"/>
                  <a:gd name="connsiteY1" fmla="*/ 0 h 982980"/>
                  <a:gd name="connsiteX2" fmla="*/ 834287 w 4906521"/>
                  <a:gd name="connsiteY2" fmla="*/ 0 h 982980"/>
                  <a:gd name="connsiteX3" fmla="*/ 1527207 w 4906521"/>
                  <a:gd name="connsiteY3" fmla="*/ 0 h 982980"/>
                  <a:gd name="connsiteX4" fmla="*/ 2129466 w 4906521"/>
                  <a:gd name="connsiteY4" fmla="*/ 0 h 982980"/>
                  <a:gd name="connsiteX5" fmla="*/ 2641061 w 4906521"/>
                  <a:gd name="connsiteY5" fmla="*/ 0 h 982980"/>
                  <a:gd name="connsiteX6" fmla="*/ 3243320 w 4906521"/>
                  <a:gd name="connsiteY6" fmla="*/ 0 h 982980"/>
                  <a:gd name="connsiteX7" fmla="*/ 3936241 w 4906521"/>
                  <a:gd name="connsiteY7" fmla="*/ 0 h 982980"/>
                  <a:gd name="connsiteX8" fmla="*/ 4719824 w 4906521"/>
                  <a:gd name="connsiteY8" fmla="*/ 0 h 982980"/>
                  <a:gd name="connsiteX9" fmla="*/ 4906521 w 4906521"/>
                  <a:gd name="connsiteY9" fmla="*/ 186697 h 982980"/>
                  <a:gd name="connsiteX10" fmla="*/ 4906521 w 4906521"/>
                  <a:gd name="connsiteY10" fmla="*/ 796283 h 982980"/>
                  <a:gd name="connsiteX11" fmla="*/ 4719824 w 4906521"/>
                  <a:gd name="connsiteY11" fmla="*/ 982980 h 982980"/>
                  <a:gd name="connsiteX12" fmla="*/ 4208228 w 4906521"/>
                  <a:gd name="connsiteY12" fmla="*/ 982980 h 982980"/>
                  <a:gd name="connsiteX13" fmla="*/ 3605970 w 4906521"/>
                  <a:gd name="connsiteY13" fmla="*/ 982980 h 982980"/>
                  <a:gd name="connsiteX14" fmla="*/ 2913049 w 4906521"/>
                  <a:gd name="connsiteY14" fmla="*/ 982980 h 982980"/>
                  <a:gd name="connsiteX15" fmla="*/ 2310791 w 4906521"/>
                  <a:gd name="connsiteY15" fmla="*/ 982980 h 982980"/>
                  <a:gd name="connsiteX16" fmla="*/ 1753864 w 4906521"/>
                  <a:gd name="connsiteY16" fmla="*/ 982980 h 982980"/>
                  <a:gd name="connsiteX17" fmla="*/ 1196937 w 4906521"/>
                  <a:gd name="connsiteY17" fmla="*/ 982980 h 982980"/>
                  <a:gd name="connsiteX18" fmla="*/ 186697 w 4906521"/>
                  <a:gd name="connsiteY18" fmla="*/ 982980 h 982980"/>
                  <a:gd name="connsiteX19" fmla="*/ 0 w 4906521"/>
                  <a:gd name="connsiteY19" fmla="*/ 796283 h 982980"/>
                  <a:gd name="connsiteX20" fmla="*/ 0 w 4906521"/>
                  <a:gd name="connsiteY20" fmla="*/ 186697 h 982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906521" h="982980" fill="none" extrusionOk="0">
                    <a:moveTo>
                      <a:pt x="0" y="186697"/>
                    </a:moveTo>
                    <a:cubicBezTo>
                      <a:pt x="-8987" y="71419"/>
                      <a:pt x="75562" y="-11947"/>
                      <a:pt x="186697" y="0"/>
                    </a:cubicBezTo>
                    <a:cubicBezTo>
                      <a:pt x="400636" y="-344"/>
                      <a:pt x="625252" y="27698"/>
                      <a:pt x="834287" y="0"/>
                    </a:cubicBezTo>
                    <a:cubicBezTo>
                      <a:pt x="1043322" y="-27698"/>
                      <a:pt x="1323611" y="-24473"/>
                      <a:pt x="1527207" y="0"/>
                    </a:cubicBezTo>
                    <a:cubicBezTo>
                      <a:pt x="1730803" y="24473"/>
                      <a:pt x="1991173" y="-3784"/>
                      <a:pt x="2129466" y="0"/>
                    </a:cubicBezTo>
                    <a:cubicBezTo>
                      <a:pt x="2267759" y="3784"/>
                      <a:pt x="2531010" y="6429"/>
                      <a:pt x="2641061" y="0"/>
                    </a:cubicBezTo>
                    <a:cubicBezTo>
                      <a:pt x="2751112" y="-6429"/>
                      <a:pt x="2956880" y="24341"/>
                      <a:pt x="3243320" y="0"/>
                    </a:cubicBezTo>
                    <a:cubicBezTo>
                      <a:pt x="3529760" y="-24341"/>
                      <a:pt x="3634119" y="-10494"/>
                      <a:pt x="3936241" y="0"/>
                    </a:cubicBezTo>
                    <a:cubicBezTo>
                      <a:pt x="4238363" y="10494"/>
                      <a:pt x="4356981" y="-8333"/>
                      <a:pt x="4719824" y="0"/>
                    </a:cubicBezTo>
                    <a:cubicBezTo>
                      <a:pt x="4838078" y="-4485"/>
                      <a:pt x="4919131" y="87606"/>
                      <a:pt x="4906521" y="186697"/>
                    </a:cubicBezTo>
                    <a:cubicBezTo>
                      <a:pt x="4903229" y="347521"/>
                      <a:pt x="4877176" y="499699"/>
                      <a:pt x="4906521" y="796283"/>
                    </a:cubicBezTo>
                    <a:cubicBezTo>
                      <a:pt x="4891832" y="898559"/>
                      <a:pt x="4825159" y="988501"/>
                      <a:pt x="4719824" y="982980"/>
                    </a:cubicBezTo>
                    <a:cubicBezTo>
                      <a:pt x="4474386" y="960248"/>
                      <a:pt x="4315726" y="1005068"/>
                      <a:pt x="4208228" y="982980"/>
                    </a:cubicBezTo>
                    <a:cubicBezTo>
                      <a:pt x="4100730" y="960892"/>
                      <a:pt x="3817054" y="1010960"/>
                      <a:pt x="3605970" y="982980"/>
                    </a:cubicBezTo>
                    <a:cubicBezTo>
                      <a:pt x="3394886" y="955000"/>
                      <a:pt x="3170221" y="993654"/>
                      <a:pt x="2913049" y="982980"/>
                    </a:cubicBezTo>
                    <a:cubicBezTo>
                      <a:pt x="2655877" y="972306"/>
                      <a:pt x="2546780" y="963779"/>
                      <a:pt x="2310791" y="982980"/>
                    </a:cubicBezTo>
                    <a:cubicBezTo>
                      <a:pt x="2074802" y="1002181"/>
                      <a:pt x="1912761" y="996736"/>
                      <a:pt x="1753864" y="982980"/>
                    </a:cubicBezTo>
                    <a:cubicBezTo>
                      <a:pt x="1594967" y="969224"/>
                      <a:pt x="1358355" y="1009763"/>
                      <a:pt x="1196937" y="982980"/>
                    </a:cubicBezTo>
                    <a:cubicBezTo>
                      <a:pt x="1035519" y="956197"/>
                      <a:pt x="616255" y="979507"/>
                      <a:pt x="186697" y="982980"/>
                    </a:cubicBezTo>
                    <a:cubicBezTo>
                      <a:pt x="73754" y="986084"/>
                      <a:pt x="5376" y="893023"/>
                      <a:pt x="0" y="796283"/>
                    </a:cubicBezTo>
                    <a:cubicBezTo>
                      <a:pt x="-26731" y="564490"/>
                      <a:pt x="-5723" y="312687"/>
                      <a:pt x="0" y="186697"/>
                    </a:cubicBezTo>
                    <a:close/>
                  </a:path>
                  <a:path w="4906521" h="982980" stroke="0" extrusionOk="0">
                    <a:moveTo>
                      <a:pt x="0" y="186697"/>
                    </a:moveTo>
                    <a:cubicBezTo>
                      <a:pt x="2284" y="86873"/>
                      <a:pt x="102753" y="-11646"/>
                      <a:pt x="186697" y="0"/>
                    </a:cubicBezTo>
                    <a:cubicBezTo>
                      <a:pt x="433436" y="-11733"/>
                      <a:pt x="635776" y="-15492"/>
                      <a:pt x="788955" y="0"/>
                    </a:cubicBezTo>
                    <a:cubicBezTo>
                      <a:pt x="942134" y="15492"/>
                      <a:pt x="1320979" y="-31386"/>
                      <a:pt x="1481876" y="0"/>
                    </a:cubicBezTo>
                    <a:cubicBezTo>
                      <a:pt x="1642773" y="31386"/>
                      <a:pt x="1875088" y="-7158"/>
                      <a:pt x="2084134" y="0"/>
                    </a:cubicBezTo>
                    <a:cubicBezTo>
                      <a:pt x="2293180" y="7158"/>
                      <a:pt x="2551606" y="-17279"/>
                      <a:pt x="2777055" y="0"/>
                    </a:cubicBezTo>
                    <a:cubicBezTo>
                      <a:pt x="3002504" y="17279"/>
                      <a:pt x="3179264" y="-6640"/>
                      <a:pt x="3424645" y="0"/>
                    </a:cubicBezTo>
                    <a:cubicBezTo>
                      <a:pt x="3670026" y="6640"/>
                      <a:pt x="3807714" y="16925"/>
                      <a:pt x="4162897" y="0"/>
                    </a:cubicBezTo>
                    <a:cubicBezTo>
                      <a:pt x="4518080" y="-16925"/>
                      <a:pt x="4465658" y="-25718"/>
                      <a:pt x="4719824" y="0"/>
                    </a:cubicBezTo>
                    <a:cubicBezTo>
                      <a:pt x="4814281" y="-22086"/>
                      <a:pt x="4909383" y="59504"/>
                      <a:pt x="4906521" y="186697"/>
                    </a:cubicBezTo>
                    <a:cubicBezTo>
                      <a:pt x="4886178" y="333414"/>
                      <a:pt x="4887894" y="545433"/>
                      <a:pt x="4906521" y="796283"/>
                    </a:cubicBezTo>
                    <a:cubicBezTo>
                      <a:pt x="4919261" y="884840"/>
                      <a:pt x="4840796" y="982054"/>
                      <a:pt x="4719824" y="982980"/>
                    </a:cubicBezTo>
                    <a:cubicBezTo>
                      <a:pt x="4487874" y="960935"/>
                      <a:pt x="4361420" y="959842"/>
                      <a:pt x="4117566" y="982980"/>
                    </a:cubicBezTo>
                    <a:cubicBezTo>
                      <a:pt x="3873712" y="1006118"/>
                      <a:pt x="3726514" y="972720"/>
                      <a:pt x="3515307" y="982980"/>
                    </a:cubicBezTo>
                    <a:cubicBezTo>
                      <a:pt x="3304100" y="993240"/>
                      <a:pt x="3053546" y="1005846"/>
                      <a:pt x="2777055" y="982980"/>
                    </a:cubicBezTo>
                    <a:cubicBezTo>
                      <a:pt x="2500564" y="960114"/>
                      <a:pt x="2337546" y="985251"/>
                      <a:pt x="2084134" y="982980"/>
                    </a:cubicBezTo>
                    <a:cubicBezTo>
                      <a:pt x="1830722" y="980709"/>
                      <a:pt x="1639245" y="966238"/>
                      <a:pt x="1527207" y="982980"/>
                    </a:cubicBezTo>
                    <a:cubicBezTo>
                      <a:pt x="1415169" y="999722"/>
                      <a:pt x="1145255" y="989742"/>
                      <a:pt x="1015612" y="982980"/>
                    </a:cubicBezTo>
                    <a:cubicBezTo>
                      <a:pt x="885969" y="976218"/>
                      <a:pt x="480039" y="948631"/>
                      <a:pt x="186697" y="982980"/>
                    </a:cubicBezTo>
                    <a:cubicBezTo>
                      <a:pt x="102551" y="987310"/>
                      <a:pt x="19178" y="893939"/>
                      <a:pt x="0" y="796283"/>
                    </a:cubicBezTo>
                    <a:cubicBezTo>
                      <a:pt x="11315" y="638645"/>
                      <a:pt x="15044" y="470403"/>
                      <a:pt x="0" y="186697"/>
                    </a:cubicBezTo>
                    <a:close/>
                  </a:path>
                </a:pathLst>
              </a:custGeom>
              <a:solidFill>
                <a:srgbClr val="FEE4CB">
                  <a:alpha val="80000"/>
                </a:srgbClr>
              </a:solidFill>
              <a:ln w="57150">
                <a:solidFill>
                  <a:srgbClr val="00B05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sd="215509940">
                      <a:prstGeom prst="roundRect">
                        <a:avLst>
                          <a:gd name="adj" fmla="val 18993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3CF9DFB4-6A46-4B85-84A3-DACF632B273A}"/>
                  </a:ext>
                </a:extLst>
              </p:cNvPr>
              <p:cNvSpPr/>
              <p:nvPr/>
            </p:nvSpPr>
            <p:spPr>
              <a:xfrm>
                <a:off x="1429385" y="2708910"/>
                <a:ext cx="4906521" cy="982980"/>
              </a:xfrm>
              <a:custGeom>
                <a:avLst/>
                <a:gdLst>
                  <a:gd name="connsiteX0" fmla="*/ 0 w 4906521"/>
                  <a:gd name="connsiteY0" fmla="*/ 140979 h 982980"/>
                  <a:gd name="connsiteX1" fmla="*/ 140979 w 4906521"/>
                  <a:gd name="connsiteY1" fmla="*/ 0 h 982980"/>
                  <a:gd name="connsiteX2" fmla="*/ 755385 w 4906521"/>
                  <a:gd name="connsiteY2" fmla="*/ 0 h 982980"/>
                  <a:gd name="connsiteX3" fmla="*/ 1462283 w 4906521"/>
                  <a:gd name="connsiteY3" fmla="*/ 0 h 982980"/>
                  <a:gd name="connsiteX4" fmla="*/ 2076689 w 4906521"/>
                  <a:gd name="connsiteY4" fmla="*/ 0 h 982980"/>
                  <a:gd name="connsiteX5" fmla="*/ 2783586 w 4906521"/>
                  <a:gd name="connsiteY5" fmla="*/ 0 h 982980"/>
                  <a:gd name="connsiteX6" fmla="*/ 3444238 w 4906521"/>
                  <a:gd name="connsiteY6" fmla="*/ 0 h 982980"/>
                  <a:gd name="connsiteX7" fmla="*/ 4197381 w 4906521"/>
                  <a:gd name="connsiteY7" fmla="*/ 0 h 982980"/>
                  <a:gd name="connsiteX8" fmla="*/ 4765542 w 4906521"/>
                  <a:gd name="connsiteY8" fmla="*/ 0 h 982980"/>
                  <a:gd name="connsiteX9" fmla="*/ 4906521 w 4906521"/>
                  <a:gd name="connsiteY9" fmla="*/ 140979 h 982980"/>
                  <a:gd name="connsiteX10" fmla="*/ 4906521 w 4906521"/>
                  <a:gd name="connsiteY10" fmla="*/ 470459 h 982980"/>
                  <a:gd name="connsiteX11" fmla="*/ 4906521 w 4906521"/>
                  <a:gd name="connsiteY11" fmla="*/ 842001 h 982980"/>
                  <a:gd name="connsiteX12" fmla="*/ 4765542 w 4906521"/>
                  <a:gd name="connsiteY12" fmla="*/ 982980 h 982980"/>
                  <a:gd name="connsiteX13" fmla="*/ 4104890 w 4906521"/>
                  <a:gd name="connsiteY13" fmla="*/ 982980 h 982980"/>
                  <a:gd name="connsiteX14" fmla="*/ 3351747 w 4906521"/>
                  <a:gd name="connsiteY14" fmla="*/ 982980 h 982980"/>
                  <a:gd name="connsiteX15" fmla="*/ 2644850 w 4906521"/>
                  <a:gd name="connsiteY15" fmla="*/ 982980 h 982980"/>
                  <a:gd name="connsiteX16" fmla="*/ 2076689 w 4906521"/>
                  <a:gd name="connsiteY16" fmla="*/ 982980 h 982980"/>
                  <a:gd name="connsiteX17" fmla="*/ 1554774 w 4906521"/>
                  <a:gd name="connsiteY17" fmla="*/ 982980 h 982980"/>
                  <a:gd name="connsiteX18" fmla="*/ 940368 w 4906521"/>
                  <a:gd name="connsiteY18" fmla="*/ 982980 h 982980"/>
                  <a:gd name="connsiteX19" fmla="*/ 140979 w 4906521"/>
                  <a:gd name="connsiteY19" fmla="*/ 982980 h 982980"/>
                  <a:gd name="connsiteX20" fmla="*/ 0 w 4906521"/>
                  <a:gd name="connsiteY20" fmla="*/ 842001 h 982980"/>
                  <a:gd name="connsiteX21" fmla="*/ 0 w 4906521"/>
                  <a:gd name="connsiteY21" fmla="*/ 491490 h 982980"/>
                  <a:gd name="connsiteX22" fmla="*/ 0 w 4906521"/>
                  <a:gd name="connsiteY22" fmla="*/ 140979 h 982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906521" h="982980" extrusionOk="0">
                    <a:moveTo>
                      <a:pt x="0" y="140979"/>
                    </a:moveTo>
                    <a:cubicBezTo>
                      <a:pt x="5401" y="70890"/>
                      <a:pt x="70946" y="-4756"/>
                      <a:pt x="140979" y="0"/>
                    </a:cubicBezTo>
                    <a:cubicBezTo>
                      <a:pt x="399790" y="7059"/>
                      <a:pt x="604659" y="26374"/>
                      <a:pt x="755385" y="0"/>
                    </a:cubicBezTo>
                    <a:cubicBezTo>
                      <a:pt x="906111" y="-26374"/>
                      <a:pt x="1175838" y="-31908"/>
                      <a:pt x="1462283" y="0"/>
                    </a:cubicBezTo>
                    <a:cubicBezTo>
                      <a:pt x="1748728" y="31908"/>
                      <a:pt x="1809709" y="-21809"/>
                      <a:pt x="2076689" y="0"/>
                    </a:cubicBezTo>
                    <a:cubicBezTo>
                      <a:pt x="2343669" y="21809"/>
                      <a:pt x="2494037" y="-27485"/>
                      <a:pt x="2783586" y="0"/>
                    </a:cubicBezTo>
                    <a:cubicBezTo>
                      <a:pt x="3073135" y="27485"/>
                      <a:pt x="3242911" y="8896"/>
                      <a:pt x="3444238" y="0"/>
                    </a:cubicBezTo>
                    <a:cubicBezTo>
                      <a:pt x="3645565" y="-8896"/>
                      <a:pt x="3923163" y="9257"/>
                      <a:pt x="4197381" y="0"/>
                    </a:cubicBezTo>
                    <a:cubicBezTo>
                      <a:pt x="4471599" y="-9257"/>
                      <a:pt x="4581773" y="17620"/>
                      <a:pt x="4765542" y="0"/>
                    </a:cubicBezTo>
                    <a:cubicBezTo>
                      <a:pt x="4838554" y="-12375"/>
                      <a:pt x="4907214" y="57285"/>
                      <a:pt x="4906521" y="140979"/>
                    </a:cubicBezTo>
                    <a:cubicBezTo>
                      <a:pt x="4902191" y="278794"/>
                      <a:pt x="4915910" y="321674"/>
                      <a:pt x="4906521" y="470459"/>
                    </a:cubicBezTo>
                    <a:cubicBezTo>
                      <a:pt x="4897132" y="619244"/>
                      <a:pt x="4921436" y="755856"/>
                      <a:pt x="4906521" y="842001"/>
                    </a:cubicBezTo>
                    <a:cubicBezTo>
                      <a:pt x="4899736" y="925686"/>
                      <a:pt x="4848679" y="980675"/>
                      <a:pt x="4765542" y="982980"/>
                    </a:cubicBezTo>
                    <a:cubicBezTo>
                      <a:pt x="4511675" y="1014216"/>
                      <a:pt x="4421263" y="1009300"/>
                      <a:pt x="4104890" y="982980"/>
                    </a:cubicBezTo>
                    <a:cubicBezTo>
                      <a:pt x="3788517" y="956660"/>
                      <a:pt x="3542298" y="983401"/>
                      <a:pt x="3351747" y="982980"/>
                    </a:cubicBezTo>
                    <a:cubicBezTo>
                      <a:pt x="3161196" y="982559"/>
                      <a:pt x="2941874" y="1014899"/>
                      <a:pt x="2644850" y="982980"/>
                    </a:cubicBezTo>
                    <a:cubicBezTo>
                      <a:pt x="2347826" y="951061"/>
                      <a:pt x="2307623" y="995508"/>
                      <a:pt x="2076689" y="982980"/>
                    </a:cubicBezTo>
                    <a:cubicBezTo>
                      <a:pt x="1845755" y="970452"/>
                      <a:pt x="1674311" y="966274"/>
                      <a:pt x="1554774" y="982980"/>
                    </a:cubicBezTo>
                    <a:cubicBezTo>
                      <a:pt x="1435238" y="999686"/>
                      <a:pt x="1242252" y="992439"/>
                      <a:pt x="940368" y="982980"/>
                    </a:cubicBezTo>
                    <a:cubicBezTo>
                      <a:pt x="638484" y="973521"/>
                      <a:pt x="358162" y="965017"/>
                      <a:pt x="140979" y="982980"/>
                    </a:cubicBezTo>
                    <a:cubicBezTo>
                      <a:pt x="66613" y="980013"/>
                      <a:pt x="1443" y="921287"/>
                      <a:pt x="0" y="842001"/>
                    </a:cubicBezTo>
                    <a:cubicBezTo>
                      <a:pt x="7106" y="720392"/>
                      <a:pt x="-14017" y="582426"/>
                      <a:pt x="0" y="491490"/>
                    </a:cubicBezTo>
                    <a:cubicBezTo>
                      <a:pt x="14017" y="400554"/>
                      <a:pt x="-3459" y="285580"/>
                      <a:pt x="0" y="140979"/>
                    </a:cubicBezTo>
                    <a:close/>
                  </a:path>
                </a:pathLst>
              </a:custGeom>
              <a:noFill/>
              <a:ln w="57150">
                <a:solidFill>
                  <a:srgbClr val="00B05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sd="215509940">
                      <a:prstGeom prst="roundRect">
                        <a:avLst>
                          <a:gd name="adj" fmla="val 1434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45" name="Picture 3">
              <a:extLst>
                <a:ext uri="{FF2B5EF4-FFF2-40B4-BE49-F238E27FC236}">
                  <a16:creationId xmlns:a16="http://schemas.microsoft.com/office/drawing/2014/main" id="{20543D13-72DB-4558-85CF-F06FB0BAC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21424" y="3717437"/>
              <a:ext cx="853412" cy="115610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8869116-E3CE-4BEF-AE03-2A3AAFF27D1C}"/>
              </a:ext>
            </a:extLst>
          </p:cNvPr>
          <p:cNvGrpSpPr/>
          <p:nvPr/>
        </p:nvGrpSpPr>
        <p:grpSpPr>
          <a:xfrm>
            <a:off x="476029" y="4930717"/>
            <a:ext cx="5337363" cy="1290545"/>
            <a:chOff x="998543" y="5030308"/>
            <a:chExt cx="5337363" cy="1290545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008ACC8-33C5-4B23-9A1C-608DF7307E6E}"/>
                </a:ext>
              </a:extLst>
            </p:cNvPr>
            <p:cNvGrpSpPr/>
            <p:nvPr/>
          </p:nvGrpSpPr>
          <p:grpSpPr>
            <a:xfrm>
              <a:off x="1319273" y="5143711"/>
              <a:ext cx="5016633" cy="1073276"/>
              <a:chOff x="1319273" y="2708910"/>
              <a:chExt cx="5016633" cy="1073276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AFF46279-4357-4255-B59A-44F61FF611EF}"/>
                  </a:ext>
                </a:extLst>
              </p:cNvPr>
              <p:cNvSpPr/>
              <p:nvPr/>
            </p:nvSpPr>
            <p:spPr>
              <a:xfrm>
                <a:off x="1319273" y="2799206"/>
                <a:ext cx="4906521" cy="982980"/>
              </a:xfrm>
              <a:custGeom>
                <a:avLst/>
                <a:gdLst>
                  <a:gd name="connsiteX0" fmla="*/ 0 w 4906521"/>
                  <a:gd name="connsiteY0" fmla="*/ 186697 h 982980"/>
                  <a:gd name="connsiteX1" fmla="*/ 186697 w 4906521"/>
                  <a:gd name="connsiteY1" fmla="*/ 0 h 982980"/>
                  <a:gd name="connsiteX2" fmla="*/ 834287 w 4906521"/>
                  <a:gd name="connsiteY2" fmla="*/ 0 h 982980"/>
                  <a:gd name="connsiteX3" fmla="*/ 1527207 w 4906521"/>
                  <a:gd name="connsiteY3" fmla="*/ 0 h 982980"/>
                  <a:gd name="connsiteX4" fmla="*/ 2129466 w 4906521"/>
                  <a:gd name="connsiteY4" fmla="*/ 0 h 982980"/>
                  <a:gd name="connsiteX5" fmla="*/ 2641061 w 4906521"/>
                  <a:gd name="connsiteY5" fmla="*/ 0 h 982980"/>
                  <a:gd name="connsiteX6" fmla="*/ 3243320 w 4906521"/>
                  <a:gd name="connsiteY6" fmla="*/ 0 h 982980"/>
                  <a:gd name="connsiteX7" fmla="*/ 3936241 w 4906521"/>
                  <a:gd name="connsiteY7" fmla="*/ 0 h 982980"/>
                  <a:gd name="connsiteX8" fmla="*/ 4719824 w 4906521"/>
                  <a:gd name="connsiteY8" fmla="*/ 0 h 982980"/>
                  <a:gd name="connsiteX9" fmla="*/ 4906521 w 4906521"/>
                  <a:gd name="connsiteY9" fmla="*/ 186697 h 982980"/>
                  <a:gd name="connsiteX10" fmla="*/ 4906521 w 4906521"/>
                  <a:gd name="connsiteY10" fmla="*/ 796283 h 982980"/>
                  <a:gd name="connsiteX11" fmla="*/ 4719824 w 4906521"/>
                  <a:gd name="connsiteY11" fmla="*/ 982980 h 982980"/>
                  <a:gd name="connsiteX12" fmla="*/ 4208228 w 4906521"/>
                  <a:gd name="connsiteY12" fmla="*/ 982980 h 982980"/>
                  <a:gd name="connsiteX13" fmla="*/ 3605970 w 4906521"/>
                  <a:gd name="connsiteY13" fmla="*/ 982980 h 982980"/>
                  <a:gd name="connsiteX14" fmla="*/ 2913049 w 4906521"/>
                  <a:gd name="connsiteY14" fmla="*/ 982980 h 982980"/>
                  <a:gd name="connsiteX15" fmla="*/ 2310791 w 4906521"/>
                  <a:gd name="connsiteY15" fmla="*/ 982980 h 982980"/>
                  <a:gd name="connsiteX16" fmla="*/ 1753864 w 4906521"/>
                  <a:gd name="connsiteY16" fmla="*/ 982980 h 982980"/>
                  <a:gd name="connsiteX17" fmla="*/ 1196937 w 4906521"/>
                  <a:gd name="connsiteY17" fmla="*/ 982980 h 982980"/>
                  <a:gd name="connsiteX18" fmla="*/ 186697 w 4906521"/>
                  <a:gd name="connsiteY18" fmla="*/ 982980 h 982980"/>
                  <a:gd name="connsiteX19" fmla="*/ 0 w 4906521"/>
                  <a:gd name="connsiteY19" fmla="*/ 796283 h 982980"/>
                  <a:gd name="connsiteX20" fmla="*/ 0 w 4906521"/>
                  <a:gd name="connsiteY20" fmla="*/ 186697 h 982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906521" h="982980" fill="none" extrusionOk="0">
                    <a:moveTo>
                      <a:pt x="0" y="186697"/>
                    </a:moveTo>
                    <a:cubicBezTo>
                      <a:pt x="-8987" y="71419"/>
                      <a:pt x="75562" y="-11947"/>
                      <a:pt x="186697" y="0"/>
                    </a:cubicBezTo>
                    <a:cubicBezTo>
                      <a:pt x="400636" y="-344"/>
                      <a:pt x="625252" y="27698"/>
                      <a:pt x="834287" y="0"/>
                    </a:cubicBezTo>
                    <a:cubicBezTo>
                      <a:pt x="1043322" y="-27698"/>
                      <a:pt x="1323611" y="-24473"/>
                      <a:pt x="1527207" y="0"/>
                    </a:cubicBezTo>
                    <a:cubicBezTo>
                      <a:pt x="1730803" y="24473"/>
                      <a:pt x="1991173" y="-3784"/>
                      <a:pt x="2129466" y="0"/>
                    </a:cubicBezTo>
                    <a:cubicBezTo>
                      <a:pt x="2267759" y="3784"/>
                      <a:pt x="2531010" y="6429"/>
                      <a:pt x="2641061" y="0"/>
                    </a:cubicBezTo>
                    <a:cubicBezTo>
                      <a:pt x="2751112" y="-6429"/>
                      <a:pt x="2956880" y="24341"/>
                      <a:pt x="3243320" y="0"/>
                    </a:cubicBezTo>
                    <a:cubicBezTo>
                      <a:pt x="3529760" y="-24341"/>
                      <a:pt x="3634119" y="-10494"/>
                      <a:pt x="3936241" y="0"/>
                    </a:cubicBezTo>
                    <a:cubicBezTo>
                      <a:pt x="4238363" y="10494"/>
                      <a:pt x="4356981" y="-8333"/>
                      <a:pt x="4719824" y="0"/>
                    </a:cubicBezTo>
                    <a:cubicBezTo>
                      <a:pt x="4838078" y="-4485"/>
                      <a:pt x="4919131" y="87606"/>
                      <a:pt x="4906521" y="186697"/>
                    </a:cubicBezTo>
                    <a:cubicBezTo>
                      <a:pt x="4903229" y="347521"/>
                      <a:pt x="4877176" y="499699"/>
                      <a:pt x="4906521" y="796283"/>
                    </a:cubicBezTo>
                    <a:cubicBezTo>
                      <a:pt x="4891832" y="898559"/>
                      <a:pt x="4825159" y="988501"/>
                      <a:pt x="4719824" y="982980"/>
                    </a:cubicBezTo>
                    <a:cubicBezTo>
                      <a:pt x="4474386" y="960248"/>
                      <a:pt x="4315726" y="1005068"/>
                      <a:pt x="4208228" y="982980"/>
                    </a:cubicBezTo>
                    <a:cubicBezTo>
                      <a:pt x="4100730" y="960892"/>
                      <a:pt x="3817054" y="1010960"/>
                      <a:pt x="3605970" y="982980"/>
                    </a:cubicBezTo>
                    <a:cubicBezTo>
                      <a:pt x="3394886" y="955000"/>
                      <a:pt x="3170221" y="993654"/>
                      <a:pt x="2913049" y="982980"/>
                    </a:cubicBezTo>
                    <a:cubicBezTo>
                      <a:pt x="2655877" y="972306"/>
                      <a:pt x="2546780" y="963779"/>
                      <a:pt x="2310791" y="982980"/>
                    </a:cubicBezTo>
                    <a:cubicBezTo>
                      <a:pt x="2074802" y="1002181"/>
                      <a:pt x="1912761" y="996736"/>
                      <a:pt x="1753864" y="982980"/>
                    </a:cubicBezTo>
                    <a:cubicBezTo>
                      <a:pt x="1594967" y="969224"/>
                      <a:pt x="1358355" y="1009763"/>
                      <a:pt x="1196937" y="982980"/>
                    </a:cubicBezTo>
                    <a:cubicBezTo>
                      <a:pt x="1035519" y="956197"/>
                      <a:pt x="616255" y="979507"/>
                      <a:pt x="186697" y="982980"/>
                    </a:cubicBezTo>
                    <a:cubicBezTo>
                      <a:pt x="73754" y="986084"/>
                      <a:pt x="5376" y="893023"/>
                      <a:pt x="0" y="796283"/>
                    </a:cubicBezTo>
                    <a:cubicBezTo>
                      <a:pt x="-26731" y="564490"/>
                      <a:pt x="-5723" y="312687"/>
                      <a:pt x="0" y="186697"/>
                    </a:cubicBezTo>
                    <a:close/>
                  </a:path>
                  <a:path w="4906521" h="982980" stroke="0" extrusionOk="0">
                    <a:moveTo>
                      <a:pt x="0" y="186697"/>
                    </a:moveTo>
                    <a:cubicBezTo>
                      <a:pt x="2284" y="86873"/>
                      <a:pt x="102753" y="-11646"/>
                      <a:pt x="186697" y="0"/>
                    </a:cubicBezTo>
                    <a:cubicBezTo>
                      <a:pt x="433436" y="-11733"/>
                      <a:pt x="635776" y="-15492"/>
                      <a:pt x="788955" y="0"/>
                    </a:cubicBezTo>
                    <a:cubicBezTo>
                      <a:pt x="942134" y="15492"/>
                      <a:pt x="1320979" y="-31386"/>
                      <a:pt x="1481876" y="0"/>
                    </a:cubicBezTo>
                    <a:cubicBezTo>
                      <a:pt x="1642773" y="31386"/>
                      <a:pt x="1875088" y="-7158"/>
                      <a:pt x="2084134" y="0"/>
                    </a:cubicBezTo>
                    <a:cubicBezTo>
                      <a:pt x="2293180" y="7158"/>
                      <a:pt x="2551606" y="-17279"/>
                      <a:pt x="2777055" y="0"/>
                    </a:cubicBezTo>
                    <a:cubicBezTo>
                      <a:pt x="3002504" y="17279"/>
                      <a:pt x="3179264" y="-6640"/>
                      <a:pt x="3424645" y="0"/>
                    </a:cubicBezTo>
                    <a:cubicBezTo>
                      <a:pt x="3670026" y="6640"/>
                      <a:pt x="3807714" y="16925"/>
                      <a:pt x="4162897" y="0"/>
                    </a:cubicBezTo>
                    <a:cubicBezTo>
                      <a:pt x="4518080" y="-16925"/>
                      <a:pt x="4465658" y="-25718"/>
                      <a:pt x="4719824" y="0"/>
                    </a:cubicBezTo>
                    <a:cubicBezTo>
                      <a:pt x="4814281" y="-22086"/>
                      <a:pt x="4909383" y="59504"/>
                      <a:pt x="4906521" y="186697"/>
                    </a:cubicBezTo>
                    <a:cubicBezTo>
                      <a:pt x="4886178" y="333414"/>
                      <a:pt x="4887894" y="545433"/>
                      <a:pt x="4906521" y="796283"/>
                    </a:cubicBezTo>
                    <a:cubicBezTo>
                      <a:pt x="4919261" y="884840"/>
                      <a:pt x="4840796" y="982054"/>
                      <a:pt x="4719824" y="982980"/>
                    </a:cubicBezTo>
                    <a:cubicBezTo>
                      <a:pt x="4487874" y="960935"/>
                      <a:pt x="4361420" y="959842"/>
                      <a:pt x="4117566" y="982980"/>
                    </a:cubicBezTo>
                    <a:cubicBezTo>
                      <a:pt x="3873712" y="1006118"/>
                      <a:pt x="3726514" y="972720"/>
                      <a:pt x="3515307" y="982980"/>
                    </a:cubicBezTo>
                    <a:cubicBezTo>
                      <a:pt x="3304100" y="993240"/>
                      <a:pt x="3053546" y="1005846"/>
                      <a:pt x="2777055" y="982980"/>
                    </a:cubicBezTo>
                    <a:cubicBezTo>
                      <a:pt x="2500564" y="960114"/>
                      <a:pt x="2337546" y="985251"/>
                      <a:pt x="2084134" y="982980"/>
                    </a:cubicBezTo>
                    <a:cubicBezTo>
                      <a:pt x="1830722" y="980709"/>
                      <a:pt x="1639245" y="966238"/>
                      <a:pt x="1527207" y="982980"/>
                    </a:cubicBezTo>
                    <a:cubicBezTo>
                      <a:pt x="1415169" y="999722"/>
                      <a:pt x="1145255" y="989742"/>
                      <a:pt x="1015612" y="982980"/>
                    </a:cubicBezTo>
                    <a:cubicBezTo>
                      <a:pt x="885969" y="976218"/>
                      <a:pt x="480039" y="948631"/>
                      <a:pt x="186697" y="982980"/>
                    </a:cubicBezTo>
                    <a:cubicBezTo>
                      <a:pt x="102551" y="987310"/>
                      <a:pt x="19178" y="893939"/>
                      <a:pt x="0" y="796283"/>
                    </a:cubicBezTo>
                    <a:cubicBezTo>
                      <a:pt x="11315" y="638645"/>
                      <a:pt x="15044" y="470403"/>
                      <a:pt x="0" y="186697"/>
                    </a:cubicBezTo>
                    <a:close/>
                  </a:path>
                </a:pathLst>
              </a:custGeom>
              <a:solidFill>
                <a:srgbClr val="FEE4CB">
                  <a:alpha val="80000"/>
                </a:srgbClr>
              </a:solidFill>
              <a:ln w="57150">
                <a:solidFill>
                  <a:srgbClr val="00B05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sd="215509940">
                      <a:prstGeom prst="roundRect">
                        <a:avLst>
                          <a:gd name="adj" fmla="val 18993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8ADA1E2E-A5B9-409A-A8BD-428B367AEAD9}"/>
                  </a:ext>
                </a:extLst>
              </p:cNvPr>
              <p:cNvSpPr/>
              <p:nvPr/>
            </p:nvSpPr>
            <p:spPr>
              <a:xfrm>
                <a:off x="1429385" y="2708910"/>
                <a:ext cx="4906521" cy="982980"/>
              </a:xfrm>
              <a:custGeom>
                <a:avLst/>
                <a:gdLst>
                  <a:gd name="connsiteX0" fmla="*/ 0 w 4906521"/>
                  <a:gd name="connsiteY0" fmla="*/ 140979 h 982980"/>
                  <a:gd name="connsiteX1" fmla="*/ 140979 w 4906521"/>
                  <a:gd name="connsiteY1" fmla="*/ 0 h 982980"/>
                  <a:gd name="connsiteX2" fmla="*/ 755385 w 4906521"/>
                  <a:gd name="connsiteY2" fmla="*/ 0 h 982980"/>
                  <a:gd name="connsiteX3" fmla="*/ 1462283 w 4906521"/>
                  <a:gd name="connsiteY3" fmla="*/ 0 h 982980"/>
                  <a:gd name="connsiteX4" fmla="*/ 2076689 w 4906521"/>
                  <a:gd name="connsiteY4" fmla="*/ 0 h 982980"/>
                  <a:gd name="connsiteX5" fmla="*/ 2783586 w 4906521"/>
                  <a:gd name="connsiteY5" fmla="*/ 0 h 982980"/>
                  <a:gd name="connsiteX6" fmla="*/ 3444238 w 4906521"/>
                  <a:gd name="connsiteY6" fmla="*/ 0 h 982980"/>
                  <a:gd name="connsiteX7" fmla="*/ 4197381 w 4906521"/>
                  <a:gd name="connsiteY7" fmla="*/ 0 h 982980"/>
                  <a:gd name="connsiteX8" fmla="*/ 4765542 w 4906521"/>
                  <a:gd name="connsiteY8" fmla="*/ 0 h 982980"/>
                  <a:gd name="connsiteX9" fmla="*/ 4906521 w 4906521"/>
                  <a:gd name="connsiteY9" fmla="*/ 140979 h 982980"/>
                  <a:gd name="connsiteX10" fmla="*/ 4906521 w 4906521"/>
                  <a:gd name="connsiteY10" fmla="*/ 470459 h 982980"/>
                  <a:gd name="connsiteX11" fmla="*/ 4906521 w 4906521"/>
                  <a:gd name="connsiteY11" fmla="*/ 842001 h 982980"/>
                  <a:gd name="connsiteX12" fmla="*/ 4765542 w 4906521"/>
                  <a:gd name="connsiteY12" fmla="*/ 982980 h 982980"/>
                  <a:gd name="connsiteX13" fmla="*/ 4104890 w 4906521"/>
                  <a:gd name="connsiteY13" fmla="*/ 982980 h 982980"/>
                  <a:gd name="connsiteX14" fmla="*/ 3351747 w 4906521"/>
                  <a:gd name="connsiteY14" fmla="*/ 982980 h 982980"/>
                  <a:gd name="connsiteX15" fmla="*/ 2644850 w 4906521"/>
                  <a:gd name="connsiteY15" fmla="*/ 982980 h 982980"/>
                  <a:gd name="connsiteX16" fmla="*/ 2076689 w 4906521"/>
                  <a:gd name="connsiteY16" fmla="*/ 982980 h 982980"/>
                  <a:gd name="connsiteX17" fmla="*/ 1554774 w 4906521"/>
                  <a:gd name="connsiteY17" fmla="*/ 982980 h 982980"/>
                  <a:gd name="connsiteX18" fmla="*/ 940368 w 4906521"/>
                  <a:gd name="connsiteY18" fmla="*/ 982980 h 982980"/>
                  <a:gd name="connsiteX19" fmla="*/ 140979 w 4906521"/>
                  <a:gd name="connsiteY19" fmla="*/ 982980 h 982980"/>
                  <a:gd name="connsiteX20" fmla="*/ 0 w 4906521"/>
                  <a:gd name="connsiteY20" fmla="*/ 842001 h 982980"/>
                  <a:gd name="connsiteX21" fmla="*/ 0 w 4906521"/>
                  <a:gd name="connsiteY21" fmla="*/ 491490 h 982980"/>
                  <a:gd name="connsiteX22" fmla="*/ 0 w 4906521"/>
                  <a:gd name="connsiteY22" fmla="*/ 140979 h 982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906521" h="982980" extrusionOk="0">
                    <a:moveTo>
                      <a:pt x="0" y="140979"/>
                    </a:moveTo>
                    <a:cubicBezTo>
                      <a:pt x="5401" y="70890"/>
                      <a:pt x="70946" y="-4756"/>
                      <a:pt x="140979" y="0"/>
                    </a:cubicBezTo>
                    <a:cubicBezTo>
                      <a:pt x="399790" y="7059"/>
                      <a:pt x="604659" y="26374"/>
                      <a:pt x="755385" y="0"/>
                    </a:cubicBezTo>
                    <a:cubicBezTo>
                      <a:pt x="906111" y="-26374"/>
                      <a:pt x="1175838" y="-31908"/>
                      <a:pt x="1462283" y="0"/>
                    </a:cubicBezTo>
                    <a:cubicBezTo>
                      <a:pt x="1748728" y="31908"/>
                      <a:pt x="1809709" y="-21809"/>
                      <a:pt x="2076689" y="0"/>
                    </a:cubicBezTo>
                    <a:cubicBezTo>
                      <a:pt x="2343669" y="21809"/>
                      <a:pt x="2494037" y="-27485"/>
                      <a:pt x="2783586" y="0"/>
                    </a:cubicBezTo>
                    <a:cubicBezTo>
                      <a:pt x="3073135" y="27485"/>
                      <a:pt x="3242911" y="8896"/>
                      <a:pt x="3444238" y="0"/>
                    </a:cubicBezTo>
                    <a:cubicBezTo>
                      <a:pt x="3645565" y="-8896"/>
                      <a:pt x="3923163" y="9257"/>
                      <a:pt x="4197381" y="0"/>
                    </a:cubicBezTo>
                    <a:cubicBezTo>
                      <a:pt x="4471599" y="-9257"/>
                      <a:pt x="4581773" y="17620"/>
                      <a:pt x="4765542" y="0"/>
                    </a:cubicBezTo>
                    <a:cubicBezTo>
                      <a:pt x="4838554" y="-12375"/>
                      <a:pt x="4907214" y="57285"/>
                      <a:pt x="4906521" y="140979"/>
                    </a:cubicBezTo>
                    <a:cubicBezTo>
                      <a:pt x="4902191" y="278794"/>
                      <a:pt x="4915910" y="321674"/>
                      <a:pt x="4906521" y="470459"/>
                    </a:cubicBezTo>
                    <a:cubicBezTo>
                      <a:pt x="4897132" y="619244"/>
                      <a:pt x="4921436" y="755856"/>
                      <a:pt x="4906521" y="842001"/>
                    </a:cubicBezTo>
                    <a:cubicBezTo>
                      <a:pt x="4899736" y="925686"/>
                      <a:pt x="4848679" y="980675"/>
                      <a:pt x="4765542" y="982980"/>
                    </a:cubicBezTo>
                    <a:cubicBezTo>
                      <a:pt x="4511675" y="1014216"/>
                      <a:pt x="4421263" y="1009300"/>
                      <a:pt x="4104890" y="982980"/>
                    </a:cubicBezTo>
                    <a:cubicBezTo>
                      <a:pt x="3788517" y="956660"/>
                      <a:pt x="3542298" y="983401"/>
                      <a:pt x="3351747" y="982980"/>
                    </a:cubicBezTo>
                    <a:cubicBezTo>
                      <a:pt x="3161196" y="982559"/>
                      <a:pt x="2941874" y="1014899"/>
                      <a:pt x="2644850" y="982980"/>
                    </a:cubicBezTo>
                    <a:cubicBezTo>
                      <a:pt x="2347826" y="951061"/>
                      <a:pt x="2307623" y="995508"/>
                      <a:pt x="2076689" y="982980"/>
                    </a:cubicBezTo>
                    <a:cubicBezTo>
                      <a:pt x="1845755" y="970452"/>
                      <a:pt x="1674311" y="966274"/>
                      <a:pt x="1554774" y="982980"/>
                    </a:cubicBezTo>
                    <a:cubicBezTo>
                      <a:pt x="1435238" y="999686"/>
                      <a:pt x="1242252" y="992439"/>
                      <a:pt x="940368" y="982980"/>
                    </a:cubicBezTo>
                    <a:cubicBezTo>
                      <a:pt x="638484" y="973521"/>
                      <a:pt x="358162" y="965017"/>
                      <a:pt x="140979" y="982980"/>
                    </a:cubicBezTo>
                    <a:cubicBezTo>
                      <a:pt x="66613" y="980013"/>
                      <a:pt x="1443" y="921287"/>
                      <a:pt x="0" y="842001"/>
                    </a:cubicBezTo>
                    <a:cubicBezTo>
                      <a:pt x="7106" y="720392"/>
                      <a:pt x="-14017" y="582426"/>
                      <a:pt x="0" y="491490"/>
                    </a:cubicBezTo>
                    <a:cubicBezTo>
                      <a:pt x="14017" y="400554"/>
                      <a:pt x="-3459" y="285580"/>
                      <a:pt x="0" y="140979"/>
                    </a:cubicBezTo>
                    <a:close/>
                  </a:path>
                </a:pathLst>
              </a:custGeom>
              <a:noFill/>
              <a:ln w="57150">
                <a:solidFill>
                  <a:srgbClr val="00B05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sd="215509940">
                      <a:prstGeom prst="roundRect">
                        <a:avLst>
                          <a:gd name="adj" fmla="val 1434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4">
              <a:extLst>
                <a:ext uri="{FF2B5EF4-FFF2-40B4-BE49-F238E27FC236}">
                  <a16:creationId xmlns:a16="http://schemas.microsoft.com/office/drawing/2014/main" id="{72B86944-8055-4A09-BD53-8268CAD4F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998543" y="5030308"/>
              <a:ext cx="922154" cy="1290545"/>
            </a:xfrm>
            <a:prstGeom prst="rect">
              <a:avLst/>
            </a:prstGeom>
          </p:spPr>
        </p:pic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A633F36B-1561-4383-9A34-AFF5747761A2}"/>
              </a:ext>
            </a:extLst>
          </p:cNvPr>
          <p:cNvSpPr txBox="1"/>
          <p:nvPr/>
        </p:nvSpPr>
        <p:spPr>
          <a:xfrm>
            <a:off x="1741715" y="2575514"/>
            <a:ext cx="3961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#9Slide01 Tieu de ngan" panose="00000800000000000000" pitchFamily="2" charset="0"/>
                <a:ea typeface="+mn-ea"/>
                <a:cs typeface="+mn-cs"/>
              </a:rPr>
              <a:t>1 giờ 30 phút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930E7DE-9235-496B-B4C8-62CA7498A076}"/>
              </a:ext>
            </a:extLst>
          </p:cNvPr>
          <p:cNvSpPr txBox="1"/>
          <p:nvPr/>
        </p:nvSpPr>
        <p:spPr>
          <a:xfrm>
            <a:off x="1741714" y="3914192"/>
            <a:ext cx="3961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#9Slide01 Tieu de ngan" panose="00000800000000000000" pitchFamily="2" charset="0"/>
                <a:ea typeface="+mn-ea"/>
                <a:cs typeface="+mn-cs"/>
              </a:rPr>
              <a:t>1 giờ 50 phút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FF8EA0E-71D7-484D-9387-AD5543C08743}"/>
              </a:ext>
            </a:extLst>
          </p:cNvPr>
          <p:cNvSpPr txBox="1"/>
          <p:nvPr/>
        </p:nvSpPr>
        <p:spPr>
          <a:xfrm>
            <a:off x="1697268" y="5238448"/>
            <a:ext cx="3961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#9Slide01 Tieu de ngan" panose="00000800000000000000" pitchFamily="2" charset="0"/>
                <a:ea typeface="+mn-ea"/>
                <a:cs typeface="+mn-cs"/>
              </a:rPr>
              <a:t>2 giờ 10 phút</a:t>
            </a:r>
          </a:p>
        </p:txBody>
      </p:sp>
      <p:pic>
        <p:nvPicPr>
          <p:cNvPr id="56" name="图片 37">
            <a:extLst>
              <a:ext uri="{FF2B5EF4-FFF2-40B4-BE49-F238E27FC236}">
                <a16:creationId xmlns:a16="http://schemas.microsoft.com/office/drawing/2014/main" id="{32B6DE35-84B9-4130-AFE7-02DCA72EAA4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254" y="2010548"/>
            <a:ext cx="5445373" cy="4184021"/>
          </a:xfrm>
          <a:prstGeom prst="rect">
            <a:avLst/>
          </a:prstGeom>
        </p:spPr>
      </p:pic>
      <p:sp>
        <p:nvSpPr>
          <p:cNvPr id="57" name="矩形 28">
            <a:extLst>
              <a:ext uri="{FF2B5EF4-FFF2-40B4-BE49-F238E27FC236}">
                <a16:creationId xmlns:a16="http://schemas.microsoft.com/office/drawing/2014/main" id="{D39655EC-A4A9-4498-8A61-914CEB8DF10D}"/>
              </a:ext>
            </a:extLst>
          </p:cNvPr>
          <p:cNvSpPr/>
          <p:nvPr/>
        </p:nvSpPr>
        <p:spPr>
          <a:xfrm>
            <a:off x="7824044" y="3086244"/>
            <a:ext cx="4068871" cy="4532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phút x 3 + 20 phút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字魂95号-手刻宋" panose="00000500000000000000" charset="-122"/>
              <a:cs typeface="Tahoma" panose="020B060403050404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0CA7C19-102B-4081-875F-6487ADF7EF1C}"/>
              </a:ext>
            </a:extLst>
          </p:cNvPr>
          <p:cNvSpPr txBox="1"/>
          <p:nvPr/>
        </p:nvSpPr>
        <p:spPr>
          <a:xfrm rot="20924889">
            <a:off x="6314151" y="2422368"/>
            <a:ext cx="1900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Nháp:</a:t>
            </a:r>
          </a:p>
        </p:txBody>
      </p:sp>
      <p:sp>
        <p:nvSpPr>
          <p:cNvPr id="59" name="Left Brace 58">
            <a:extLst>
              <a:ext uri="{FF2B5EF4-FFF2-40B4-BE49-F238E27FC236}">
                <a16:creationId xmlns:a16="http://schemas.microsoft.com/office/drawing/2014/main" id="{1E5C9309-6799-46DF-8BEB-DEEF2B7514D9}"/>
              </a:ext>
            </a:extLst>
          </p:cNvPr>
          <p:cNvSpPr/>
          <p:nvPr/>
        </p:nvSpPr>
        <p:spPr>
          <a:xfrm rot="16200000">
            <a:off x="8630642" y="2753772"/>
            <a:ext cx="362616" cy="1854272"/>
          </a:xfrm>
          <a:prstGeom prst="leftBrace">
            <a:avLst>
              <a:gd name="adj1" fmla="val 40523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矩形 28">
            <a:extLst>
              <a:ext uri="{FF2B5EF4-FFF2-40B4-BE49-F238E27FC236}">
                <a16:creationId xmlns:a16="http://schemas.microsoft.com/office/drawing/2014/main" id="{5DF16A95-FC6E-4218-BFB3-208B7E6ADCE9}"/>
              </a:ext>
            </a:extLst>
          </p:cNvPr>
          <p:cNvSpPr/>
          <p:nvPr/>
        </p:nvSpPr>
        <p:spPr>
          <a:xfrm>
            <a:off x="7556847" y="3842611"/>
            <a:ext cx="4243394" cy="4532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    90 phút    + 20 phút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字魂95号-手刻宋" panose="00000500000000000000" charset="-122"/>
              <a:cs typeface="Tahoma" panose="020B0604030504040204" pitchFamily="34" charset="0"/>
            </a:endParaRPr>
          </a:p>
        </p:txBody>
      </p:sp>
      <p:sp>
        <p:nvSpPr>
          <p:cNvPr id="61" name="矩形 28">
            <a:extLst>
              <a:ext uri="{FF2B5EF4-FFF2-40B4-BE49-F238E27FC236}">
                <a16:creationId xmlns:a16="http://schemas.microsoft.com/office/drawing/2014/main" id="{1320CFB5-9B25-4EA7-BB21-84775BD4C80C}"/>
              </a:ext>
            </a:extLst>
          </p:cNvPr>
          <p:cNvSpPr/>
          <p:nvPr/>
        </p:nvSpPr>
        <p:spPr>
          <a:xfrm>
            <a:off x="7580498" y="4400927"/>
            <a:ext cx="4243394" cy="837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               110 phút </a:t>
            </a:r>
          </a:p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hay 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giờ 50 phút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字魂95号-手刻宋" panose="00000500000000000000" charset="-122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50" grpId="0"/>
      <p:bldP spid="50" grpId="1"/>
      <p:bldP spid="51" grpId="0"/>
      <p:bldP spid="52" grpId="0"/>
      <p:bldP spid="52" grpId="1"/>
      <p:bldP spid="57" grpId="0"/>
      <p:bldP spid="58" grpId="0"/>
      <p:bldP spid="59" grpId="0" animBg="1"/>
      <p:bldP spid="60" grpId="0"/>
      <p:bldP spid="61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6500" y="548640"/>
            <a:ext cx="1660525" cy="521970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600" y="473075"/>
            <a:ext cx="663575" cy="73469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847126" y="209668"/>
            <a:ext cx="4302241" cy="4304057"/>
            <a:chOff x="4146211" y="608553"/>
            <a:chExt cx="3825659" cy="3825659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6211" y="608553"/>
              <a:ext cx="3825659" cy="3825659"/>
            </a:xfrm>
            <a:prstGeom prst="rect">
              <a:avLst/>
            </a:prstGeom>
          </p:spPr>
        </p:pic>
        <p:sp>
          <p:nvSpPr>
            <p:cNvPr id="17" name="矩形 16"/>
            <p:cNvSpPr/>
            <p:nvPr/>
          </p:nvSpPr>
          <p:spPr>
            <a:xfrm>
              <a:off x="4568292" y="2229689"/>
              <a:ext cx="3089577" cy="106691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>
                  <a:ln>
                    <a:noFill/>
                  </a:ln>
                  <a:solidFill>
                    <a:srgbClr val="264E4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Thực hiện được phép nhân số đo thời gian với một số tự nhiên.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Tahoma" panose="020B0604030504040204" pitchFamily="34" charset="0"/>
                <a:ea typeface="字魂95号-手刻宋" panose="00000500000000000000" charset="-122"/>
                <a:cs typeface="Tahoma" panose="020B060403050404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4991416" y="1641228"/>
              <a:ext cx="2418910" cy="60948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F83C3D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3C3D"/>
                </a:solidFill>
                <a:effectLst/>
                <a:uLnTx/>
                <a:uFillTx/>
                <a:latin typeface="Tahoma" panose="020B0604030504040204" pitchFamily="34" charset="0"/>
                <a:ea typeface="字魂95号-手刻宋" panose="00000500000000000000" charset="-122"/>
                <a:cs typeface="Tahoma" panose="020B060403050404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3629" y="2847893"/>
            <a:ext cx="4302241" cy="4304057"/>
            <a:chOff x="362714" y="3246778"/>
            <a:chExt cx="3825659" cy="382565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714" y="3246778"/>
              <a:ext cx="3825659" cy="3825659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839830" y="4818200"/>
              <a:ext cx="2974930" cy="106691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>
                  <a:ln>
                    <a:noFill/>
                  </a:ln>
                  <a:solidFill>
                    <a:srgbClr val="264E4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Trình bày được cách nhân số đo thời gian với một số tự nhiên.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Tahoma" panose="020B0604030504040204" pitchFamily="34" charset="0"/>
                <a:ea typeface="字魂95号-手刻宋" panose="00000500000000000000" charset="-122"/>
                <a:cs typeface="Tahoma" panose="020B0604030504040204" pitchFamily="34" charset="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1154832" y="4350094"/>
              <a:ext cx="2446118" cy="57449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字魂95号-手刻宋" panose="00000500000000000000" charset="-122"/>
                <a:cs typeface="Tahoma" panose="020B060403050404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695362" y="2437648"/>
            <a:ext cx="4558070" cy="4818904"/>
            <a:chOff x="7925378" y="3229648"/>
            <a:chExt cx="3825659" cy="3825659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5378" y="3229648"/>
              <a:ext cx="3825659" cy="3825659"/>
            </a:xfrm>
            <a:prstGeom prst="rect">
              <a:avLst/>
            </a:prstGeom>
          </p:spPr>
        </p:pic>
        <p:sp>
          <p:nvSpPr>
            <p:cNvPr id="22" name="矩形 21"/>
            <p:cNvSpPr/>
            <p:nvPr/>
          </p:nvSpPr>
          <p:spPr>
            <a:xfrm>
              <a:off x="8425495" y="4540774"/>
              <a:ext cx="2830342" cy="134386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600" b="1" i="0" u="none" strike="noStrike" kern="1200" cap="none" spc="0" normalizeH="0" baseline="0" noProof="0">
                  <a:ln>
                    <a:noFill/>
                  </a:ln>
                  <a:solidFill>
                    <a:srgbClr val="264E4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Vận dụng vào giải các bài toán thực tiễn đơn giản có liên quan.</a:t>
              </a:r>
              <a:endPara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8941402" y="4094713"/>
              <a:ext cx="1848162" cy="54436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字魂95号-手刻宋" panose="00000500000000000000" charset="-122"/>
                <a:cs typeface="Tahoma" panose="020B0604030504040204" pitchFamily="34" charset="0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653" y="3506306"/>
            <a:ext cx="3923268" cy="30373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8BE909-13FE-445C-B25B-A174E551E6DB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47574" y="3251299"/>
            <a:ext cx="1180558" cy="118055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A93893C-4B37-4B27-B84A-569CA16DD35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80914" y="775096"/>
            <a:ext cx="1180558" cy="118055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F6CCAAD-A085-4EB2-9F38-B5E8747EF23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427704" y="2983700"/>
            <a:ext cx="1180558" cy="1180558"/>
          </a:xfrm>
          <a:prstGeom prst="rect">
            <a:avLst/>
          </a:prstGeom>
        </p:spPr>
      </p:pic>
      <p:pic>
        <p:nvPicPr>
          <p:cNvPr id="16" name="Picture 15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625B995A-C7A6-2E37-1439-4EB801D735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95" y="359558"/>
            <a:ext cx="4621921" cy="106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8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5469E-ABC4-CDFF-318E-F3E1A4146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E4D58-D8D4-CA0F-B683-169D0F4FB4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51585A-6346-E431-5C3A-E5C55086F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5" descr="未标题-6 (2)">
            <a:extLst>
              <a:ext uri="{FF2B5EF4-FFF2-40B4-BE49-F238E27FC236}">
                <a16:creationId xmlns:a16="http://schemas.microsoft.com/office/drawing/2014/main" id="{B3FBAB44-859C-59E1-1608-BBF6187A6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18860">
            <a:off x="482600" y="473075"/>
            <a:ext cx="663575" cy="734695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014C3E55-30DF-846F-E5A1-CDB6A3A637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19" y="2349500"/>
            <a:ext cx="4685270" cy="3962400"/>
          </a:xfrm>
          <a:prstGeom prst="rect">
            <a:avLst/>
          </a:prstGeom>
        </p:spPr>
      </p:pic>
      <p:grpSp>
        <p:nvGrpSpPr>
          <p:cNvPr id="10" name="组合 2">
            <a:extLst>
              <a:ext uri="{FF2B5EF4-FFF2-40B4-BE49-F238E27FC236}">
                <a16:creationId xmlns:a16="http://schemas.microsoft.com/office/drawing/2014/main" id="{A785D3B0-A0DD-BA6D-A31B-BD8DE08F23B6}"/>
              </a:ext>
            </a:extLst>
          </p:cNvPr>
          <p:cNvGrpSpPr/>
          <p:nvPr/>
        </p:nvGrpSpPr>
        <p:grpSpPr>
          <a:xfrm>
            <a:off x="5616594" y="1545009"/>
            <a:ext cx="6248413" cy="4572009"/>
            <a:chOff x="1473146" y="1545008"/>
            <a:chExt cx="6248413" cy="4572009"/>
          </a:xfrm>
        </p:grpSpPr>
        <p:pic>
          <p:nvPicPr>
            <p:cNvPr id="11" name="图片 13">
              <a:extLst>
                <a:ext uri="{FF2B5EF4-FFF2-40B4-BE49-F238E27FC236}">
                  <a16:creationId xmlns:a16="http://schemas.microsoft.com/office/drawing/2014/main" id="{928111E1-7E47-9AC8-5B47-4B61B7926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3146" y="1545008"/>
              <a:ext cx="6248413" cy="4572009"/>
            </a:xfrm>
            <a:prstGeom prst="rect">
              <a:avLst/>
            </a:prstGeom>
          </p:spPr>
        </p:pic>
        <p:sp>
          <p:nvSpPr>
            <p:cNvPr id="12" name="矩形 16">
              <a:extLst>
                <a:ext uri="{FF2B5EF4-FFF2-40B4-BE49-F238E27FC236}">
                  <a16:creationId xmlns:a16="http://schemas.microsoft.com/office/drawing/2014/main" id="{8AF4862F-16B5-01D2-A453-6ACE85F2E433}"/>
                </a:ext>
              </a:extLst>
            </p:cNvPr>
            <p:cNvSpPr/>
            <p:nvPr/>
          </p:nvSpPr>
          <p:spPr>
            <a:xfrm rot="21107010">
              <a:off x="1924082" y="2995247"/>
              <a:ext cx="269748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Ôn luyện phép nhân số đo thời gian với một số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字魂95号-手刻宋" panose="00000500000000000000" charset="-122"/>
                <a:cs typeface="Tahoma" panose="020B0604030504040204" pitchFamily="34" charset="0"/>
              </a:endParaRPr>
            </a:p>
          </p:txBody>
        </p:sp>
        <p:sp>
          <p:nvSpPr>
            <p:cNvPr id="13" name="矩形 17">
              <a:extLst>
                <a:ext uri="{FF2B5EF4-FFF2-40B4-BE49-F238E27FC236}">
                  <a16:creationId xmlns:a16="http://schemas.microsoft.com/office/drawing/2014/main" id="{2F071DCA-8806-205E-96BC-B4A3890B3B2B}"/>
                </a:ext>
              </a:extLst>
            </p:cNvPr>
            <p:cNvSpPr/>
            <p:nvPr/>
          </p:nvSpPr>
          <p:spPr>
            <a:xfrm rot="585808">
              <a:off x="4993995" y="3216665"/>
              <a:ext cx="2237751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Chuẩn bị bài sau: </a:t>
              </a:r>
              <a:r>
                <a:rPr kumimoji="0" lang="en-US" altLang="zh-CN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Chia số đo thời gian cho một số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字魂95号-手刻宋" panose="00000500000000000000" charset="-122"/>
                <a:cs typeface="Tahoma" panose="020B0604030504040204" pitchFamily="34" charset="0"/>
              </a:endParaRPr>
            </a:p>
          </p:txBody>
        </p:sp>
      </p:grpSp>
      <p:pic>
        <p:nvPicPr>
          <p:cNvPr id="14" name="Picture 13" descr="A black background with red letters&#10;&#10;Description automatically generated">
            <a:extLst>
              <a:ext uri="{FF2B5EF4-FFF2-40B4-BE49-F238E27FC236}">
                <a16:creationId xmlns:a16="http://schemas.microsoft.com/office/drawing/2014/main" id="{044D9E94-4826-9612-6C9B-EF57190A8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966" y="235751"/>
            <a:ext cx="3990148" cy="144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48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Abstract design of flower petals in pastel">
            <a:extLst>
              <a:ext uri="{FF2B5EF4-FFF2-40B4-BE49-F238E27FC236}">
                <a16:creationId xmlns:a16="http://schemas.microsoft.com/office/drawing/2014/main" id="{56663730-E0DC-72CF-5614-9F3031D932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任意多边形: 形状 24">
            <a:extLst>
              <a:ext uri="{FF2B5EF4-FFF2-40B4-BE49-F238E27FC236}">
                <a16:creationId xmlns:a16="http://schemas.microsoft.com/office/drawing/2014/main" id="{B02C2EF9-11CC-A700-2079-46554FE0F6C9}"/>
              </a:ext>
            </a:extLst>
          </p:cNvPr>
          <p:cNvSpPr/>
          <p:nvPr/>
        </p:nvSpPr>
        <p:spPr>
          <a:xfrm flipH="1">
            <a:off x="2675334" y="1175075"/>
            <a:ext cx="9442466" cy="3083774"/>
          </a:xfrm>
          <a:custGeom>
            <a:avLst/>
            <a:gdLst>
              <a:gd name="connsiteX0" fmla="*/ 50800 w 3217073"/>
              <a:gd name="connsiteY0" fmla="*/ 89102 h 2197357"/>
              <a:gd name="connsiteX1" fmla="*/ 495300 w 3217073"/>
              <a:gd name="connsiteY1" fmla="*/ 51002 h 2197357"/>
              <a:gd name="connsiteX2" fmla="*/ 1168400 w 3217073"/>
              <a:gd name="connsiteY2" fmla="*/ 89102 h 2197357"/>
              <a:gd name="connsiteX3" fmla="*/ 1955800 w 3217073"/>
              <a:gd name="connsiteY3" fmla="*/ 202 h 2197357"/>
              <a:gd name="connsiteX4" fmla="*/ 2844800 w 3217073"/>
              <a:gd name="connsiteY4" fmla="*/ 63702 h 2197357"/>
              <a:gd name="connsiteX5" fmla="*/ 3136900 w 3217073"/>
              <a:gd name="connsiteY5" fmla="*/ 25602 h 2197357"/>
              <a:gd name="connsiteX6" fmla="*/ 3136900 w 3217073"/>
              <a:gd name="connsiteY6" fmla="*/ 292302 h 2197357"/>
              <a:gd name="connsiteX7" fmla="*/ 3162300 w 3217073"/>
              <a:gd name="connsiteY7" fmla="*/ 901902 h 2197357"/>
              <a:gd name="connsiteX8" fmla="*/ 3098800 w 3217073"/>
              <a:gd name="connsiteY8" fmla="*/ 1562302 h 2197357"/>
              <a:gd name="connsiteX9" fmla="*/ 3200400 w 3217073"/>
              <a:gd name="connsiteY9" fmla="*/ 2032202 h 2197357"/>
              <a:gd name="connsiteX10" fmla="*/ 3162300 w 3217073"/>
              <a:gd name="connsiteY10" fmla="*/ 2159202 h 2197357"/>
              <a:gd name="connsiteX11" fmla="*/ 2692400 w 3217073"/>
              <a:gd name="connsiteY11" fmla="*/ 2133802 h 2197357"/>
              <a:gd name="connsiteX12" fmla="*/ 1981200 w 3217073"/>
              <a:gd name="connsiteY12" fmla="*/ 2197302 h 2197357"/>
              <a:gd name="connsiteX13" fmla="*/ 1333500 w 3217073"/>
              <a:gd name="connsiteY13" fmla="*/ 2121102 h 2197357"/>
              <a:gd name="connsiteX14" fmla="*/ 762000 w 3217073"/>
              <a:gd name="connsiteY14" fmla="*/ 2184602 h 2197357"/>
              <a:gd name="connsiteX15" fmla="*/ 152400 w 3217073"/>
              <a:gd name="connsiteY15" fmla="*/ 2133802 h 2197357"/>
              <a:gd name="connsiteX16" fmla="*/ 25400 w 3217073"/>
              <a:gd name="connsiteY16" fmla="*/ 2057602 h 2197357"/>
              <a:gd name="connsiteX17" fmla="*/ 63500 w 3217073"/>
              <a:gd name="connsiteY17" fmla="*/ 1536902 h 2197357"/>
              <a:gd name="connsiteX18" fmla="*/ 0 w 3217073"/>
              <a:gd name="connsiteY18" fmla="*/ 1054302 h 2197357"/>
              <a:gd name="connsiteX19" fmla="*/ 63500 w 3217073"/>
              <a:gd name="connsiteY19" fmla="*/ 609802 h 2197357"/>
              <a:gd name="connsiteX20" fmla="*/ 38100 w 3217073"/>
              <a:gd name="connsiteY20" fmla="*/ 139902 h 2197357"/>
              <a:gd name="connsiteX21" fmla="*/ 50800 w 3217073"/>
              <a:gd name="connsiteY21" fmla="*/ 89102 h 2197357"/>
              <a:gd name="connsiteX0" fmla="*/ 38100 w 3217073"/>
              <a:gd name="connsiteY0" fmla="*/ 139902 h 2197357"/>
              <a:gd name="connsiteX1" fmla="*/ 495300 w 3217073"/>
              <a:gd name="connsiteY1" fmla="*/ 51002 h 2197357"/>
              <a:gd name="connsiteX2" fmla="*/ 1168400 w 3217073"/>
              <a:gd name="connsiteY2" fmla="*/ 89102 h 2197357"/>
              <a:gd name="connsiteX3" fmla="*/ 1955800 w 3217073"/>
              <a:gd name="connsiteY3" fmla="*/ 202 h 2197357"/>
              <a:gd name="connsiteX4" fmla="*/ 2844800 w 3217073"/>
              <a:gd name="connsiteY4" fmla="*/ 63702 h 2197357"/>
              <a:gd name="connsiteX5" fmla="*/ 3136900 w 3217073"/>
              <a:gd name="connsiteY5" fmla="*/ 25602 h 2197357"/>
              <a:gd name="connsiteX6" fmla="*/ 3136900 w 3217073"/>
              <a:gd name="connsiteY6" fmla="*/ 292302 h 2197357"/>
              <a:gd name="connsiteX7" fmla="*/ 3162300 w 3217073"/>
              <a:gd name="connsiteY7" fmla="*/ 901902 h 2197357"/>
              <a:gd name="connsiteX8" fmla="*/ 3098800 w 3217073"/>
              <a:gd name="connsiteY8" fmla="*/ 1562302 h 2197357"/>
              <a:gd name="connsiteX9" fmla="*/ 3200400 w 3217073"/>
              <a:gd name="connsiteY9" fmla="*/ 2032202 h 2197357"/>
              <a:gd name="connsiteX10" fmla="*/ 3162300 w 3217073"/>
              <a:gd name="connsiteY10" fmla="*/ 2159202 h 2197357"/>
              <a:gd name="connsiteX11" fmla="*/ 2692400 w 3217073"/>
              <a:gd name="connsiteY11" fmla="*/ 2133802 h 2197357"/>
              <a:gd name="connsiteX12" fmla="*/ 1981200 w 3217073"/>
              <a:gd name="connsiteY12" fmla="*/ 2197302 h 2197357"/>
              <a:gd name="connsiteX13" fmla="*/ 1333500 w 3217073"/>
              <a:gd name="connsiteY13" fmla="*/ 2121102 h 2197357"/>
              <a:gd name="connsiteX14" fmla="*/ 762000 w 3217073"/>
              <a:gd name="connsiteY14" fmla="*/ 2184602 h 2197357"/>
              <a:gd name="connsiteX15" fmla="*/ 152400 w 3217073"/>
              <a:gd name="connsiteY15" fmla="*/ 2133802 h 2197357"/>
              <a:gd name="connsiteX16" fmla="*/ 25400 w 3217073"/>
              <a:gd name="connsiteY16" fmla="*/ 2057602 h 2197357"/>
              <a:gd name="connsiteX17" fmla="*/ 63500 w 3217073"/>
              <a:gd name="connsiteY17" fmla="*/ 1536902 h 2197357"/>
              <a:gd name="connsiteX18" fmla="*/ 0 w 3217073"/>
              <a:gd name="connsiteY18" fmla="*/ 1054302 h 2197357"/>
              <a:gd name="connsiteX19" fmla="*/ 63500 w 3217073"/>
              <a:gd name="connsiteY19" fmla="*/ 609802 h 2197357"/>
              <a:gd name="connsiteX20" fmla="*/ 38100 w 3217073"/>
              <a:gd name="connsiteY20" fmla="*/ 139902 h 2197357"/>
              <a:gd name="connsiteX0" fmla="*/ 152400 w 3217073"/>
              <a:gd name="connsiteY0" fmla="*/ 2133802 h 2200916"/>
              <a:gd name="connsiteX1" fmla="*/ 25400 w 3217073"/>
              <a:gd name="connsiteY1" fmla="*/ 2057602 h 2200916"/>
              <a:gd name="connsiteX2" fmla="*/ 63500 w 3217073"/>
              <a:gd name="connsiteY2" fmla="*/ 1536902 h 2200916"/>
              <a:gd name="connsiteX3" fmla="*/ 0 w 3217073"/>
              <a:gd name="connsiteY3" fmla="*/ 1054302 h 2200916"/>
              <a:gd name="connsiteX4" fmla="*/ 63500 w 3217073"/>
              <a:gd name="connsiteY4" fmla="*/ 609802 h 2200916"/>
              <a:gd name="connsiteX5" fmla="*/ 38100 w 3217073"/>
              <a:gd name="connsiteY5" fmla="*/ 139902 h 2200916"/>
              <a:gd name="connsiteX6" fmla="*/ 495300 w 3217073"/>
              <a:gd name="connsiteY6" fmla="*/ 51002 h 2200916"/>
              <a:gd name="connsiteX7" fmla="*/ 1168400 w 3217073"/>
              <a:gd name="connsiteY7" fmla="*/ 89102 h 2200916"/>
              <a:gd name="connsiteX8" fmla="*/ 1955800 w 3217073"/>
              <a:gd name="connsiteY8" fmla="*/ 202 h 2200916"/>
              <a:gd name="connsiteX9" fmla="*/ 2844800 w 3217073"/>
              <a:gd name="connsiteY9" fmla="*/ 63702 h 2200916"/>
              <a:gd name="connsiteX10" fmla="*/ 3136900 w 3217073"/>
              <a:gd name="connsiteY10" fmla="*/ 25602 h 2200916"/>
              <a:gd name="connsiteX11" fmla="*/ 3136900 w 3217073"/>
              <a:gd name="connsiteY11" fmla="*/ 292302 h 2200916"/>
              <a:gd name="connsiteX12" fmla="*/ 3162300 w 3217073"/>
              <a:gd name="connsiteY12" fmla="*/ 901902 h 2200916"/>
              <a:gd name="connsiteX13" fmla="*/ 3098800 w 3217073"/>
              <a:gd name="connsiteY13" fmla="*/ 1562302 h 2200916"/>
              <a:gd name="connsiteX14" fmla="*/ 3200400 w 3217073"/>
              <a:gd name="connsiteY14" fmla="*/ 2032202 h 2200916"/>
              <a:gd name="connsiteX15" fmla="*/ 3162300 w 3217073"/>
              <a:gd name="connsiteY15" fmla="*/ 2159202 h 2200916"/>
              <a:gd name="connsiteX16" fmla="*/ 2692400 w 3217073"/>
              <a:gd name="connsiteY16" fmla="*/ 2133802 h 2200916"/>
              <a:gd name="connsiteX17" fmla="*/ 1981200 w 3217073"/>
              <a:gd name="connsiteY17" fmla="*/ 2197302 h 2200916"/>
              <a:gd name="connsiteX18" fmla="*/ 1333500 w 3217073"/>
              <a:gd name="connsiteY18" fmla="*/ 2121102 h 2200916"/>
              <a:gd name="connsiteX19" fmla="*/ 762000 w 3217073"/>
              <a:gd name="connsiteY19" fmla="*/ 2184602 h 2200916"/>
              <a:gd name="connsiteX20" fmla="*/ 212619 w 3217073"/>
              <a:gd name="connsiteY20" fmla="*/ 2200916 h 2200916"/>
              <a:gd name="connsiteX0" fmla="*/ 25400 w 3217073"/>
              <a:gd name="connsiteY0" fmla="*/ 2057602 h 2200916"/>
              <a:gd name="connsiteX1" fmla="*/ 63500 w 3217073"/>
              <a:gd name="connsiteY1" fmla="*/ 1536902 h 2200916"/>
              <a:gd name="connsiteX2" fmla="*/ 0 w 3217073"/>
              <a:gd name="connsiteY2" fmla="*/ 1054302 h 2200916"/>
              <a:gd name="connsiteX3" fmla="*/ 63500 w 3217073"/>
              <a:gd name="connsiteY3" fmla="*/ 609802 h 2200916"/>
              <a:gd name="connsiteX4" fmla="*/ 38100 w 3217073"/>
              <a:gd name="connsiteY4" fmla="*/ 139902 h 2200916"/>
              <a:gd name="connsiteX5" fmla="*/ 495300 w 3217073"/>
              <a:gd name="connsiteY5" fmla="*/ 51002 h 2200916"/>
              <a:gd name="connsiteX6" fmla="*/ 1168400 w 3217073"/>
              <a:gd name="connsiteY6" fmla="*/ 89102 h 2200916"/>
              <a:gd name="connsiteX7" fmla="*/ 1955800 w 3217073"/>
              <a:gd name="connsiteY7" fmla="*/ 202 h 2200916"/>
              <a:gd name="connsiteX8" fmla="*/ 2844800 w 3217073"/>
              <a:gd name="connsiteY8" fmla="*/ 63702 h 2200916"/>
              <a:gd name="connsiteX9" fmla="*/ 3136900 w 3217073"/>
              <a:gd name="connsiteY9" fmla="*/ 25602 h 2200916"/>
              <a:gd name="connsiteX10" fmla="*/ 3136900 w 3217073"/>
              <a:gd name="connsiteY10" fmla="*/ 292302 h 2200916"/>
              <a:gd name="connsiteX11" fmla="*/ 3162300 w 3217073"/>
              <a:gd name="connsiteY11" fmla="*/ 901902 h 2200916"/>
              <a:gd name="connsiteX12" fmla="*/ 3098800 w 3217073"/>
              <a:gd name="connsiteY12" fmla="*/ 1562302 h 2200916"/>
              <a:gd name="connsiteX13" fmla="*/ 3200400 w 3217073"/>
              <a:gd name="connsiteY13" fmla="*/ 2032202 h 2200916"/>
              <a:gd name="connsiteX14" fmla="*/ 3162300 w 3217073"/>
              <a:gd name="connsiteY14" fmla="*/ 2159202 h 2200916"/>
              <a:gd name="connsiteX15" fmla="*/ 2692400 w 3217073"/>
              <a:gd name="connsiteY15" fmla="*/ 2133802 h 2200916"/>
              <a:gd name="connsiteX16" fmla="*/ 1981200 w 3217073"/>
              <a:gd name="connsiteY16" fmla="*/ 2197302 h 2200916"/>
              <a:gd name="connsiteX17" fmla="*/ 1333500 w 3217073"/>
              <a:gd name="connsiteY17" fmla="*/ 2121102 h 2200916"/>
              <a:gd name="connsiteX18" fmla="*/ 762000 w 3217073"/>
              <a:gd name="connsiteY18" fmla="*/ 2184602 h 2200916"/>
              <a:gd name="connsiteX19" fmla="*/ 212619 w 3217073"/>
              <a:gd name="connsiteY19" fmla="*/ 2200916 h 2200916"/>
              <a:gd name="connsiteX0" fmla="*/ 25400 w 3217073"/>
              <a:gd name="connsiteY0" fmla="*/ 2057972 h 2201286"/>
              <a:gd name="connsiteX1" fmla="*/ 63500 w 3217073"/>
              <a:gd name="connsiteY1" fmla="*/ 1537272 h 2201286"/>
              <a:gd name="connsiteX2" fmla="*/ 0 w 3217073"/>
              <a:gd name="connsiteY2" fmla="*/ 1054672 h 2201286"/>
              <a:gd name="connsiteX3" fmla="*/ 63500 w 3217073"/>
              <a:gd name="connsiteY3" fmla="*/ 610172 h 2201286"/>
              <a:gd name="connsiteX4" fmla="*/ 38100 w 3217073"/>
              <a:gd name="connsiteY4" fmla="*/ 140272 h 2201286"/>
              <a:gd name="connsiteX5" fmla="*/ 495300 w 3217073"/>
              <a:gd name="connsiteY5" fmla="*/ 51372 h 2201286"/>
              <a:gd name="connsiteX6" fmla="*/ 1168400 w 3217073"/>
              <a:gd name="connsiteY6" fmla="*/ 89472 h 2201286"/>
              <a:gd name="connsiteX7" fmla="*/ 1955800 w 3217073"/>
              <a:gd name="connsiteY7" fmla="*/ 572 h 2201286"/>
              <a:gd name="connsiteX8" fmla="*/ 2844800 w 3217073"/>
              <a:gd name="connsiteY8" fmla="*/ 64072 h 2201286"/>
              <a:gd name="connsiteX9" fmla="*/ 3136900 w 3217073"/>
              <a:gd name="connsiteY9" fmla="*/ 292672 h 2201286"/>
              <a:gd name="connsiteX10" fmla="*/ 3162300 w 3217073"/>
              <a:gd name="connsiteY10" fmla="*/ 902272 h 2201286"/>
              <a:gd name="connsiteX11" fmla="*/ 3098800 w 3217073"/>
              <a:gd name="connsiteY11" fmla="*/ 1562672 h 2201286"/>
              <a:gd name="connsiteX12" fmla="*/ 3200400 w 3217073"/>
              <a:gd name="connsiteY12" fmla="*/ 2032572 h 2201286"/>
              <a:gd name="connsiteX13" fmla="*/ 3162300 w 3217073"/>
              <a:gd name="connsiteY13" fmla="*/ 2159572 h 2201286"/>
              <a:gd name="connsiteX14" fmla="*/ 2692400 w 3217073"/>
              <a:gd name="connsiteY14" fmla="*/ 2134172 h 2201286"/>
              <a:gd name="connsiteX15" fmla="*/ 1981200 w 3217073"/>
              <a:gd name="connsiteY15" fmla="*/ 2197672 h 2201286"/>
              <a:gd name="connsiteX16" fmla="*/ 1333500 w 3217073"/>
              <a:gd name="connsiteY16" fmla="*/ 2121472 h 2201286"/>
              <a:gd name="connsiteX17" fmla="*/ 762000 w 3217073"/>
              <a:gd name="connsiteY17" fmla="*/ 2184972 h 2201286"/>
              <a:gd name="connsiteX18" fmla="*/ 212619 w 3217073"/>
              <a:gd name="connsiteY18" fmla="*/ 2201286 h 2201286"/>
              <a:gd name="connsiteX0" fmla="*/ 25400 w 3181715"/>
              <a:gd name="connsiteY0" fmla="*/ 2057972 h 2201286"/>
              <a:gd name="connsiteX1" fmla="*/ 63500 w 3181715"/>
              <a:gd name="connsiteY1" fmla="*/ 1537272 h 2201286"/>
              <a:gd name="connsiteX2" fmla="*/ 0 w 3181715"/>
              <a:gd name="connsiteY2" fmla="*/ 1054672 h 2201286"/>
              <a:gd name="connsiteX3" fmla="*/ 63500 w 3181715"/>
              <a:gd name="connsiteY3" fmla="*/ 610172 h 2201286"/>
              <a:gd name="connsiteX4" fmla="*/ 38100 w 3181715"/>
              <a:gd name="connsiteY4" fmla="*/ 140272 h 2201286"/>
              <a:gd name="connsiteX5" fmla="*/ 495300 w 3181715"/>
              <a:gd name="connsiteY5" fmla="*/ 51372 h 2201286"/>
              <a:gd name="connsiteX6" fmla="*/ 1168400 w 3181715"/>
              <a:gd name="connsiteY6" fmla="*/ 89472 h 2201286"/>
              <a:gd name="connsiteX7" fmla="*/ 1955800 w 3181715"/>
              <a:gd name="connsiteY7" fmla="*/ 572 h 2201286"/>
              <a:gd name="connsiteX8" fmla="*/ 2844800 w 3181715"/>
              <a:gd name="connsiteY8" fmla="*/ 64072 h 2201286"/>
              <a:gd name="connsiteX9" fmla="*/ 3136900 w 3181715"/>
              <a:gd name="connsiteY9" fmla="*/ 292672 h 2201286"/>
              <a:gd name="connsiteX10" fmla="*/ 3162300 w 3181715"/>
              <a:gd name="connsiteY10" fmla="*/ 902272 h 2201286"/>
              <a:gd name="connsiteX11" fmla="*/ 3098800 w 3181715"/>
              <a:gd name="connsiteY11" fmla="*/ 1562672 h 2201286"/>
              <a:gd name="connsiteX12" fmla="*/ 3162300 w 3181715"/>
              <a:gd name="connsiteY12" fmla="*/ 2159572 h 2201286"/>
              <a:gd name="connsiteX13" fmla="*/ 2692400 w 3181715"/>
              <a:gd name="connsiteY13" fmla="*/ 2134172 h 2201286"/>
              <a:gd name="connsiteX14" fmla="*/ 1981200 w 3181715"/>
              <a:gd name="connsiteY14" fmla="*/ 2197672 h 2201286"/>
              <a:gd name="connsiteX15" fmla="*/ 1333500 w 3181715"/>
              <a:gd name="connsiteY15" fmla="*/ 2121472 h 2201286"/>
              <a:gd name="connsiteX16" fmla="*/ 762000 w 3181715"/>
              <a:gd name="connsiteY16" fmla="*/ 2184972 h 2201286"/>
              <a:gd name="connsiteX17" fmla="*/ 212619 w 3181715"/>
              <a:gd name="connsiteY17" fmla="*/ 2201286 h 2201286"/>
              <a:gd name="connsiteX0" fmla="*/ 25400 w 3171853"/>
              <a:gd name="connsiteY0" fmla="*/ 2057972 h 2201286"/>
              <a:gd name="connsiteX1" fmla="*/ 63500 w 3171853"/>
              <a:gd name="connsiteY1" fmla="*/ 1537272 h 2201286"/>
              <a:gd name="connsiteX2" fmla="*/ 0 w 3171853"/>
              <a:gd name="connsiteY2" fmla="*/ 1054672 h 2201286"/>
              <a:gd name="connsiteX3" fmla="*/ 63500 w 3171853"/>
              <a:gd name="connsiteY3" fmla="*/ 610172 h 2201286"/>
              <a:gd name="connsiteX4" fmla="*/ 38100 w 3171853"/>
              <a:gd name="connsiteY4" fmla="*/ 140272 h 2201286"/>
              <a:gd name="connsiteX5" fmla="*/ 495300 w 3171853"/>
              <a:gd name="connsiteY5" fmla="*/ 51372 h 2201286"/>
              <a:gd name="connsiteX6" fmla="*/ 1168400 w 3171853"/>
              <a:gd name="connsiteY6" fmla="*/ 89472 h 2201286"/>
              <a:gd name="connsiteX7" fmla="*/ 1955800 w 3171853"/>
              <a:gd name="connsiteY7" fmla="*/ 572 h 2201286"/>
              <a:gd name="connsiteX8" fmla="*/ 2844800 w 3171853"/>
              <a:gd name="connsiteY8" fmla="*/ 64072 h 2201286"/>
              <a:gd name="connsiteX9" fmla="*/ 3136900 w 3171853"/>
              <a:gd name="connsiteY9" fmla="*/ 292672 h 2201286"/>
              <a:gd name="connsiteX10" fmla="*/ 3162300 w 3171853"/>
              <a:gd name="connsiteY10" fmla="*/ 902272 h 2201286"/>
              <a:gd name="connsiteX11" fmla="*/ 3098800 w 3171853"/>
              <a:gd name="connsiteY11" fmla="*/ 1562672 h 2201286"/>
              <a:gd name="connsiteX12" fmla="*/ 3061935 w 3171853"/>
              <a:gd name="connsiteY12" fmla="*/ 2094322 h 2201286"/>
              <a:gd name="connsiteX13" fmla="*/ 2692400 w 3171853"/>
              <a:gd name="connsiteY13" fmla="*/ 2134172 h 2201286"/>
              <a:gd name="connsiteX14" fmla="*/ 1981200 w 3171853"/>
              <a:gd name="connsiteY14" fmla="*/ 2197672 h 2201286"/>
              <a:gd name="connsiteX15" fmla="*/ 1333500 w 3171853"/>
              <a:gd name="connsiteY15" fmla="*/ 2121472 h 2201286"/>
              <a:gd name="connsiteX16" fmla="*/ 762000 w 3171853"/>
              <a:gd name="connsiteY16" fmla="*/ 2184972 h 2201286"/>
              <a:gd name="connsiteX17" fmla="*/ 212619 w 3171853"/>
              <a:gd name="connsiteY17" fmla="*/ 2201286 h 2201286"/>
              <a:gd name="connsiteX0" fmla="*/ 25400 w 3171853"/>
              <a:gd name="connsiteY0" fmla="*/ 2057972 h 2201286"/>
              <a:gd name="connsiteX1" fmla="*/ 63500 w 3171853"/>
              <a:gd name="connsiteY1" fmla="*/ 1537272 h 2201286"/>
              <a:gd name="connsiteX2" fmla="*/ 0 w 3171853"/>
              <a:gd name="connsiteY2" fmla="*/ 1054672 h 2201286"/>
              <a:gd name="connsiteX3" fmla="*/ 63500 w 3171853"/>
              <a:gd name="connsiteY3" fmla="*/ 610172 h 2201286"/>
              <a:gd name="connsiteX4" fmla="*/ 46463 w 3171853"/>
              <a:gd name="connsiteY4" fmla="*/ 168236 h 2201286"/>
              <a:gd name="connsiteX5" fmla="*/ 495300 w 3171853"/>
              <a:gd name="connsiteY5" fmla="*/ 51372 h 2201286"/>
              <a:gd name="connsiteX6" fmla="*/ 1168400 w 3171853"/>
              <a:gd name="connsiteY6" fmla="*/ 89472 h 2201286"/>
              <a:gd name="connsiteX7" fmla="*/ 1955800 w 3171853"/>
              <a:gd name="connsiteY7" fmla="*/ 572 h 2201286"/>
              <a:gd name="connsiteX8" fmla="*/ 2844800 w 3171853"/>
              <a:gd name="connsiteY8" fmla="*/ 64072 h 2201286"/>
              <a:gd name="connsiteX9" fmla="*/ 3136900 w 3171853"/>
              <a:gd name="connsiteY9" fmla="*/ 292672 h 2201286"/>
              <a:gd name="connsiteX10" fmla="*/ 3162300 w 3171853"/>
              <a:gd name="connsiteY10" fmla="*/ 902272 h 2201286"/>
              <a:gd name="connsiteX11" fmla="*/ 3098800 w 3171853"/>
              <a:gd name="connsiteY11" fmla="*/ 1562672 h 2201286"/>
              <a:gd name="connsiteX12" fmla="*/ 3061935 w 3171853"/>
              <a:gd name="connsiteY12" fmla="*/ 2094322 h 2201286"/>
              <a:gd name="connsiteX13" fmla="*/ 2692400 w 3171853"/>
              <a:gd name="connsiteY13" fmla="*/ 2134172 h 2201286"/>
              <a:gd name="connsiteX14" fmla="*/ 1981200 w 3171853"/>
              <a:gd name="connsiteY14" fmla="*/ 2197672 h 2201286"/>
              <a:gd name="connsiteX15" fmla="*/ 1333500 w 3171853"/>
              <a:gd name="connsiteY15" fmla="*/ 2121472 h 2201286"/>
              <a:gd name="connsiteX16" fmla="*/ 762000 w 3171853"/>
              <a:gd name="connsiteY16" fmla="*/ 2184972 h 2201286"/>
              <a:gd name="connsiteX17" fmla="*/ 212619 w 3171853"/>
              <a:gd name="connsiteY17" fmla="*/ 2201286 h 2201286"/>
              <a:gd name="connsiteX0" fmla="*/ 25400 w 3171853"/>
              <a:gd name="connsiteY0" fmla="*/ 2057972 h 2197739"/>
              <a:gd name="connsiteX1" fmla="*/ 63500 w 3171853"/>
              <a:gd name="connsiteY1" fmla="*/ 1537272 h 2197739"/>
              <a:gd name="connsiteX2" fmla="*/ 0 w 3171853"/>
              <a:gd name="connsiteY2" fmla="*/ 1054672 h 2197739"/>
              <a:gd name="connsiteX3" fmla="*/ 63500 w 3171853"/>
              <a:gd name="connsiteY3" fmla="*/ 610172 h 2197739"/>
              <a:gd name="connsiteX4" fmla="*/ 46463 w 3171853"/>
              <a:gd name="connsiteY4" fmla="*/ 168236 h 2197739"/>
              <a:gd name="connsiteX5" fmla="*/ 495300 w 3171853"/>
              <a:gd name="connsiteY5" fmla="*/ 51372 h 2197739"/>
              <a:gd name="connsiteX6" fmla="*/ 1168400 w 3171853"/>
              <a:gd name="connsiteY6" fmla="*/ 89472 h 2197739"/>
              <a:gd name="connsiteX7" fmla="*/ 1955800 w 3171853"/>
              <a:gd name="connsiteY7" fmla="*/ 572 h 2197739"/>
              <a:gd name="connsiteX8" fmla="*/ 2844800 w 3171853"/>
              <a:gd name="connsiteY8" fmla="*/ 64072 h 2197739"/>
              <a:gd name="connsiteX9" fmla="*/ 3136900 w 3171853"/>
              <a:gd name="connsiteY9" fmla="*/ 292672 h 2197739"/>
              <a:gd name="connsiteX10" fmla="*/ 3162300 w 3171853"/>
              <a:gd name="connsiteY10" fmla="*/ 902272 h 2197739"/>
              <a:gd name="connsiteX11" fmla="*/ 3098800 w 3171853"/>
              <a:gd name="connsiteY11" fmla="*/ 1562672 h 2197739"/>
              <a:gd name="connsiteX12" fmla="*/ 3061935 w 3171853"/>
              <a:gd name="connsiteY12" fmla="*/ 2094322 h 2197739"/>
              <a:gd name="connsiteX13" fmla="*/ 2692400 w 3171853"/>
              <a:gd name="connsiteY13" fmla="*/ 2134172 h 2197739"/>
              <a:gd name="connsiteX14" fmla="*/ 1981200 w 3171853"/>
              <a:gd name="connsiteY14" fmla="*/ 2197672 h 2197739"/>
              <a:gd name="connsiteX15" fmla="*/ 1333500 w 3171853"/>
              <a:gd name="connsiteY15" fmla="*/ 2121472 h 2197739"/>
              <a:gd name="connsiteX16" fmla="*/ 762000 w 3171853"/>
              <a:gd name="connsiteY16" fmla="*/ 2184972 h 2197739"/>
              <a:gd name="connsiteX17" fmla="*/ 179164 w 3171853"/>
              <a:gd name="connsiteY17" fmla="*/ 2126715 h 2197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71853" h="2197739">
                <a:moveTo>
                  <a:pt x="25400" y="2057972"/>
                </a:moveTo>
                <a:cubicBezTo>
                  <a:pt x="10583" y="1958489"/>
                  <a:pt x="67733" y="1704489"/>
                  <a:pt x="63500" y="1537272"/>
                </a:cubicBezTo>
                <a:cubicBezTo>
                  <a:pt x="59267" y="1370055"/>
                  <a:pt x="0" y="1209189"/>
                  <a:pt x="0" y="1054672"/>
                </a:cubicBezTo>
                <a:cubicBezTo>
                  <a:pt x="0" y="900155"/>
                  <a:pt x="57150" y="762572"/>
                  <a:pt x="63500" y="610172"/>
                </a:cubicBezTo>
                <a:cubicBezTo>
                  <a:pt x="69850" y="457772"/>
                  <a:pt x="-25504" y="261369"/>
                  <a:pt x="46463" y="168236"/>
                </a:cubicBezTo>
                <a:cubicBezTo>
                  <a:pt x="118430" y="75103"/>
                  <a:pt x="308311" y="64499"/>
                  <a:pt x="495300" y="51372"/>
                </a:cubicBezTo>
                <a:cubicBezTo>
                  <a:pt x="682290" y="38245"/>
                  <a:pt x="924983" y="97939"/>
                  <a:pt x="1168400" y="89472"/>
                </a:cubicBezTo>
                <a:cubicBezTo>
                  <a:pt x="1411817" y="81005"/>
                  <a:pt x="1676400" y="4805"/>
                  <a:pt x="1955800" y="572"/>
                </a:cubicBezTo>
                <a:cubicBezTo>
                  <a:pt x="2235200" y="-3661"/>
                  <a:pt x="2647950" y="15389"/>
                  <a:pt x="2844800" y="64072"/>
                </a:cubicBezTo>
                <a:cubicBezTo>
                  <a:pt x="3041650" y="112755"/>
                  <a:pt x="3083983" y="152972"/>
                  <a:pt x="3136900" y="292672"/>
                </a:cubicBezTo>
                <a:cubicBezTo>
                  <a:pt x="3189817" y="432372"/>
                  <a:pt x="3168650" y="690605"/>
                  <a:pt x="3162300" y="902272"/>
                </a:cubicBezTo>
                <a:cubicBezTo>
                  <a:pt x="3155950" y="1113939"/>
                  <a:pt x="3115527" y="1363997"/>
                  <a:pt x="3098800" y="1562672"/>
                </a:cubicBezTo>
                <a:cubicBezTo>
                  <a:pt x="3082073" y="1761347"/>
                  <a:pt x="3129668" y="1999072"/>
                  <a:pt x="3061935" y="2094322"/>
                </a:cubicBezTo>
                <a:cubicBezTo>
                  <a:pt x="2994202" y="2189572"/>
                  <a:pt x="2872522" y="2116947"/>
                  <a:pt x="2692400" y="2134172"/>
                </a:cubicBezTo>
                <a:cubicBezTo>
                  <a:pt x="2512278" y="2151397"/>
                  <a:pt x="2207683" y="2199789"/>
                  <a:pt x="1981200" y="2197672"/>
                </a:cubicBezTo>
                <a:cubicBezTo>
                  <a:pt x="1754717" y="2195555"/>
                  <a:pt x="1536700" y="2123589"/>
                  <a:pt x="1333500" y="2121472"/>
                </a:cubicBezTo>
                <a:cubicBezTo>
                  <a:pt x="1130300" y="2119355"/>
                  <a:pt x="954389" y="2184098"/>
                  <a:pt x="762000" y="2184972"/>
                </a:cubicBezTo>
                <a:cubicBezTo>
                  <a:pt x="569611" y="2185846"/>
                  <a:pt x="241712" y="2080768"/>
                  <a:pt x="179164" y="2126715"/>
                </a:cubicBezTo>
              </a:path>
            </a:pathLst>
          </a:custGeom>
          <a:solidFill>
            <a:schemeClr val="bg1"/>
          </a:solidFill>
          <a:ln w="381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15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pic>
        <p:nvPicPr>
          <p:cNvPr id="10" name="Content Placeholder 6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76DEE622-C9D5-70A3-53B9-B68874881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126" y="1175075"/>
            <a:ext cx="1656944" cy="1353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Content Placeholder 6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5CC6A08A-8974-E620-21D8-0844D99190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2"/>
          <a:stretch/>
        </p:blipFill>
        <p:spPr>
          <a:xfrm>
            <a:off x="9101466" y="1303096"/>
            <a:ext cx="1656943" cy="12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Freeform 4">
            <a:extLst>
              <a:ext uri="{FF2B5EF4-FFF2-40B4-BE49-F238E27FC236}">
                <a16:creationId xmlns:a16="http://schemas.microsoft.com/office/drawing/2014/main" id="{5B84E2F1-6C1E-9B93-C856-51A3C88F9E8C}"/>
              </a:ext>
            </a:extLst>
          </p:cNvPr>
          <p:cNvSpPr/>
          <p:nvPr/>
        </p:nvSpPr>
        <p:spPr>
          <a:xfrm>
            <a:off x="74200" y="3265714"/>
            <a:ext cx="4572445" cy="3586374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effectLst>
            <a:glow rad="101600">
              <a:srgbClr val="FFFF00">
                <a:alpha val="60000"/>
              </a:srgbClr>
            </a:glow>
          </a:effectLst>
        </p:spPr>
      </p:sp>
      <p:pic>
        <p:nvPicPr>
          <p:cNvPr id="8" name="Picture 7" descr="Môn Toán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51AC9123-C01E-A70C-046E-2839E04A0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833" l="10000" r="90278">
                        <a14:foregroundMark x1="39722" y1="17500" x2="53611" y2="45833"/>
                        <a14:foregroundMark x1="49444" y1="11389" x2="58333" y2="39722"/>
                        <a14:foregroundMark x1="51111" y1="10278" x2="58333" y2="31389"/>
                        <a14:foregroundMark x1="53889" y1="17222" x2="52222" y2="28056"/>
                        <a14:foregroundMark x1="48333" y1="18056" x2="48889" y2="31667"/>
                        <a14:foregroundMark x1="45556" y1="24444" x2="46667" y2="31111"/>
                        <a14:foregroundMark x1="41667" y1="23611" x2="39722" y2="27222"/>
                        <a14:foregroundMark x1="38889" y1="25000" x2="39722" y2="27500"/>
                        <a14:foregroundMark x1="40000" y1="28056" x2="40278" y2="29444"/>
                        <a14:foregroundMark x1="25556" y1="40556" x2="27778" y2="54167"/>
                        <a14:foregroundMark x1="23889" y1="45556" x2="26389" y2="54167"/>
                        <a14:foregroundMark x1="23056" y1="50000" x2="23056" y2="56667"/>
                        <a14:foregroundMark x1="18889" y1="48611" x2="18889" y2="49722"/>
                        <a14:foregroundMark x1="16667" y1="43611" x2="36389" y2="55833"/>
                        <a14:foregroundMark x1="36667" y1="31944" x2="37778" y2="54444"/>
                        <a14:foregroundMark x1="51667" y1="21389" x2="65278" y2="29444"/>
                        <a14:foregroundMark x1="63056" y1="47500" x2="80556" y2="60000"/>
                        <a14:foregroundMark x1="71111" y1="35556" x2="84722" y2="55833"/>
                        <a14:foregroundMark x1="72222" y1="35556" x2="69722" y2="60000"/>
                        <a14:foregroundMark x1="70278" y1="36667" x2="61111" y2="57778"/>
                        <a14:foregroundMark x1="61111" y1="57778" x2="74722" y2="62778"/>
                        <a14:foregroundMark x1="74722" y1="62778" x2="81667" y2="47222"/>
                        <a14:foregroundMark x1="81667" y1="47222" x2="64722" y2="38611"/>
                        <a14:foregroundMark x1="55556" y1="15278" x2="56111" y2="41111"/>
                        <a14:foregroundMark x1="56111" y1="41111" x2="56111" y2="41111"/>
                        <a14:foregroundMark x1="50278" y1="13056" x2="10000" y2="47222"/>
                        <a14:foregroundMark x1="10000" y1="47222" x2="21389" y2="58889"/>
                        <a14:foregroundMark x1="21389" y1="58889" x2="37500" y2="42778"/>
                        <a14:foregroundMark x1="37500" y1="42778" x2="28889" y2="53611"/>
                        <a14:foregroundMark x1="19722" y1="49444" x2="39722" y2="51111"/>
                        <a14:foregroundMark x1="44167" y1="66667" x2="51944" y2="79444"/>
                        <a14:foregroundMark x1="51944" y1="79444" x2="51944" y2="79444"/>
                        <a14:foregroundMark x1="50278" y1="63056" x2="51389" y2="80000"/>
                        <a14:foregroundMark x1="38333" y1="72778" x2="60833" y2="72778"/>
                        <a14:foregroundMark x1="47778" y1="62500" x2="51389" y2="71667"/>
                        <a14:foregroundMark x1="45833" y1="79722" x2="55000" y2="79444"/>
                        <a14:foregroundMark x1="50833" y1="89167" x2="50278" y2="91111"/>
                        <a14:foregroundMark x1="65833" y1="48611" x2="68056" y2="60556"/>
                        <a14:foregroundMark x1="66667" y1="52222" x2="82222" y2="49167"/>
                        <a14:foregroundMark x1="82222" y1="49167" x2="82222" y2="49167"/>
                        <a14:foregroundMark x1="88611" y1="50556" x2="90278" y2="5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050" y="-133182"/>
            <a:ext cx="2583154" cy="258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039FA1D-EDB5-CE3F-2F4B-43BFFA4260BF}"/>
              </a:ext>
            </a:extLst>
          </p:cNvPr>
          <p:cNvSpPr/>
          <p:nvPr/>
        </p:nvSpPr>
        <p:spPr>
          <a:xfrm>
            <a:off x="3834718" y="2263998"/>
            <a:ext cx="76129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NHANH - AI ĐÚNG</a:t>
            </a:r>
            <a:endParaRPr lang="en-US" sz="5400" b="1" cap="none" spc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3A9BB4-2369-937D-CF77-DCA969B4D3D8}"/>
              </a:ext>
            </a:extLst>
          </p:cNvPr>
          <p:cNvSpPr txBox="1"/>
          <p:nvPr/>
        </p:nvSpPr>
        <p:spPr>
          <a:xfrm>
            <a:off x="4366727" y="3190346"/>
            <a:ext cx="6727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vi-VN" sz="2400" b="1" i="1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 chọn chữ cái ghi trước đáp án đúng</a:t>
            </a:r>
            <a:r>
              <a:rPr lang="en-US" sz="2400" b="1" i="1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2400" b="1" i="1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844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741287" y="698131"/>
            <a:ext cx="10709426" cy="2788383"/>
            <a:chOff x="0" y="0"/>
            <a:chExt cx="45219913" cy="1177378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11629000"/>
            </a:xfrm>
            <a:custGeom>
              <a:avLst/>
              <a:gdLst/>
              <a:ahLst/>
              <a:cxnLst/>
              <a:rect l="l" t="t" r="r" b="b"/>
              <a:pathLst>
                <a:path w="45075133" h="11629000">
                  <a:moveTo>
                    <a:pt x="0" y="0"/>
                  </a:moveTo>
                  <a:lnTo>
                    <a:pt x="45075133" y="0"/>
                  </a:lnTo>
                  <a:lnTo>
                    <a:pt x="45075133" y="11629000"/>
                  </a:lnTo>
                  <a:lnTo>
                    <a:pt x="0" y="1162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11773780"/>
            </a:xfrm>
            <a:custGeom>
              <a:avLst/>
              <a:gdLst/>
              <a:ahLst/>
              <a:cxnLst/>
              <a:rect l="l" t="t" r="r" b="b"/>
              <a:pathLst>
                <a:path w="45219913" h="11773780">
                  <a:moveTo>
                    <a:pt x="45075134" y="11628999"/>
                  </a:moveTo>
                  <a:lnTo>
                    <a:pt x="45219913" y="11628999"/>
                  </a:lnTo>
                  <a:lnTo>
                    <a:pt x="45219913" y="11773780"/>
                  </a:lnTo>
                  <a:lnTo>
                    <a:pt x="45075134" y="11773780"/>
                  </a:lnTo>
                  <a:lnTo>
                    <a:pt x="45075134" y="116289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628999"/>
                  </a:lnTo>
                  <a:lnTo>
                    <a:pt x="0" y="11628999"/>
                  </a:lnTo>
                  <a:lnTo>
                    <a:pt x="0" y="144780"/>
                  </a:lnTo>
                  <a:close/>
                  <a:moveTo>
                    <a:pt x="0" y="11628999"/>
                  </a:moveTo>
                  <a:lnTo>
                    <a:pt x="144780" y="11628999"/>
                  </a:lnTo>
                  <a:lnTo>
                    <a:pt x="144780" y="11773780"/>
                  </a:lnTo>
                  <a:lnTo>
                    <a:pt x="0" y="11773780"/>
                  </a:lnTo>
                  <a:lnTo>
                    <a:pt x="0" y="11628999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11628999"/>
                  </a:lnTo>
                  <a:lnTo>
                    <a:pt x="45075134" y="11628999"/>
                  </a:lnTo>
                  <a:lnTo>
                    <a:pt x="45075134" y="144780"/>
                  </a:lnTo>
                  <a:close/>
                  <a:moveTo>
                    <a:pt x="144780" y="11628999"/>
                  </a:moveTo>
                  <a:lnTo>
                    <a:pt x="45075134" y="11628999"/>
                  </a:lnTo>
                  <a:lnTo>
                    <a:pt x="45075134" y="11773780"/>
                  </a:lnTo>
                  <a:lnTo>
                    <a:pt x="144780" y="11773780"/>
                  </a:lnTo>
                  <a:lnTo>
                    <a:pt x="144780" y="11628999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26752" y="910409"/>
            <a:ext cx="10338496" cy="2388488"/>
            <a:chOff x="0" y="0"/>
            <a:chExt cx="41155827" cy="950817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9363393"/>
            </a:xfrm>
            <a:custGeom>
              <a:avLst/>
              <a:gdLst/>
              <a:ahLst/>
              <a:cxnLst/>
              <a:rect l="l" t="t" r="r" b="b"/>
              <a:pathLst>
                <a:path w="41011047" h="9363393">
                  <a:moveTo>
                    <a:pt x="0" y="0"/>
                  </a:moveTo>
                  <a:lnTo>
                    <a:pt x="41011046" y="0"/>
                  </a:lnTo>
                  <a:lnTo>
                    <a:pt x="41011046" y="9363393"/>
                  </a:lnTo>
                  <a:lnTo>
                    <a:pt x="0" y="9363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9508173"/>
            </a:xfrm>
            <a:custGeom>
              <a:avLst/>
              <a:gdLst/>
              <a:ahLst/>
              <a:cxnLst/>
              <a:rect l="l" t="t" r="r" b="b"/>
              <a:pathLst>
                <a:path w="41155826" h="9508173">
                  <a:moveTo>
                    <a:pt x="41011047" y="9363393"/>
                  </a:moveTo>
                  <a:lnTo>
                    <a:pt x="41155826" y="9363393"/>
                  </a:lnTo>
                  <a:lnTo>
                    <a:pt x="41155826" y="9508173"/>
                  </a:lnTo>
                  <a:lnTo>
                    <a:pt x="41011047" y="9508173"/>
                  </a:lnTo>
                  <a:lnTo>
                    <a:pt x="41011047" y="936339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363393"/>
                  </a:lnTo>
                  <a:lnTo>
                    <a:pt x="0" y="9363393"/>
                  </a:lnTo>
                  <a:lnTo>
                    <a:pt x="0" y="144780"/>
                  </a:lnTo>
                  <a:close/>
                  <a:moveTo>
                    <a:pt x="0" y="9363393"/>
                  </a:moveTo>
                  <a:lnTo>
                    <a:pt x="144780" y="9363393"/>
                  </a:lnTo>
                  <a:lnTo>
                    <a:pt x="144780" y="9508173"/>
                  </a:lnTo>
                  <a:lnTo>
                    <a:pt x="0" y="9508173"/>
                  </a:lnTo>
                  <a:lnTo>
                    <a:pt x="0" y="9363393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9363393"/>
                  </a:lnTo>
                  <a:lnTo>
                    <a:pt x="41011047" y="9363393"/>
                  </a:lnTo>
                  <a:lnTo>
                    <a:pt x="41011047" y="144780"/>
                  </a:lnTo>
                  <a:close/>
                  <a:moveTo>
                    <a:pt x="144780" y="9363393"/>
                  </a:moveTo>
                  <a:lnTo>
                    <a:pt x="41011047" y="9363393"/>
                  </a:lnTo>
                  <a:lnTo>
                    <a:pt x="41011047" y="9508173"/>
                  </a:lnTo>
                  <a:lnTo>
                    <a:pt x="144780" y="9508173"/>
                  </a:lnTo>
                  <a:lnTo>
                    <a:pt x="144780" y="9363393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9" name="Freeform 9"/>
          <p:cNvSpPr/>
          <p:nvPr/>
        </p:nvSpPr>
        <p:spPr>
          <a:xfrm>
            <a:off x="6736508" y="3030783"/>
            <a:ext cx="2930001" cy="4504807"/>
          </a:xfrm>
          <a:custGeom>
            <a:avLst/>
            <a:gdLst/>
            <a:ahLst/>
            <a:cxnLst/>
            <a:rect l="l" t="t" r="r" b="b"/>
            <a:pathLst>
              <a:path w="4395002" h="6757211">
                <a:moveTo>
                  <a:pt x="0" y="0"/>
                </a:moveTo>
                <a:lnTo>
                  <a:pt x="4395002" y="0"/>
                </a:lnTo>
                <a:lnTo>
                  <a:pt x="4395002" y="6757211"/>
                </a:lnTo>
                <a:lnTo>
                  <a:pt x="0" y="67572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2525491" y="3030782"/>
            <a:ext cx="2785027" cy="5474255"/>
          </a:xfrm>
          <a:custGeom>
            <a:avLst/>
            <a:gdLst/>
            <a:ahLst/>
            <a:cxnLst/>
            <a:rect l="l" t="t" r="r" b="b"/>
            <a:pathLst>
              <a:path w="4177541" h="8211382">
                <a:moveTo>
                  <a:pt x="0" y="0"/>
                </a:moveTo>
                <a:lnTo>
                  <a:pt x="4177540" y="0"/>
                </a:lnTo>
                <a:lnTo>
                  <a:pt x="4177540" y="8211382"/>
                </a:lnTo>
                <a:lnTo>
                  <a:pt x="0" y="8211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>
            <a:off x="4196832" y="3030782"/>
            <a:ext cx="4004677" cy="5029421"/>
          </a:xfrm>
          <a:custGeom>
            <a:avLst/>
            <a:gdLst/>
            <a:ahLst/>
            <a:cxnLst/>
            <a:rect l="l" t="t" r="r" b="b"/>
            <a:pathLst>
              <a:path w="6007015" h="7544132">
                <a:moveTo>
                  <a:pt x="0" y="0"/>
                </a:moveTo>
                <a:lnTo>
                  <a:pt x="6007015" y="0"/>
                </a:lnTo>
                <a:lnTo>
                  <a:pt x="6007015" y="7544133"/>
                </a:lnTo>
                <a:lnTo>
                  <a:pt x="0" y="75441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4" name="组合 26">
            <a:extLst>
              <a:ext uri="{FF2B5EF4-FFF2-40B4-BE49-F238E27FC236}">
                <a16:creationId xmlns:a16="http://schemas.microsoft.com/office/drawing/2014/main" id="{9F348848-1234-1C1B-641B-B5C547DA5C13}"/>
              </a:ext>
            </a:extLst>
          </p:cNvPr>
          <p:cNvGrpSpPr/>
          <p:nvPr/>
        </p:nvGrpSpPr>
        <p:grpSpPr>
          <a:xfrm>
            <a:off x="2438400" y="1472241"/>
            <a:ext cx="1550591" cy="1331420"/>
            <a:chOff x="10757" y="5883"/>
            <a:chExt cx="2737" cy="2737"/>
          </a:xfrm>
        </p:grpSpPr>
        <p:sp>
          <p:nvSpPr>
            <p:cNvPr id="15" name="圆角矩形 25">
              <a:extLst>
                <a:ext uri="{FF2B5EF4-FFF2-40B4-BE49-F238E27FC236}">
                  <a16:creationId xmlns:a16="http://schemas.microsoft.com/office/drawing/2014/main" id="{C79F46D1-30C9-0265-854F-4D3E1352D594}"/>
                </a:ext>
              </a:extLst>
            </p:cNvPr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howcard" panose="02040603050506020204" pitchFamily="18" charset="0"/>
                <a:ea typeface="字魂95号-手刻宋" panose="00000500000000000000" charset="-122"/>
                <a:cs typeface="+mn-cs"/>
              </a:endParaRPr>
            </a:p>
          </p:txBody>
        </p:sp>
        <p:sp>
          <p:nvSpPr>
            <p:cNvPr id="16" name="圆角矩形 21">
              <a:extLst>
                <a:ext uri="{FF2B5EF4-FFF2-40B4-BE49-F238E27FC236}">
                  <a16:creationId xmlns:a16="http://schemas.microsoft.com/office/drawing/2014/main" id="{8D70DA9C-B0D4-6D2B-C1AD-EFABBA04B577}"/>
                </a:ext>
              </a:extLst>
            </p:cNvPr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Showcard" panose="02040603050506020204" pitchFamily="18" charset="0"/>
                  <a:ea typeface="字魂95号-手刻宋" panose="00000500000000000000" charset="-122"/>
                  <a:cs typeface="+mn-cs"/>
                </a:rPr>
                <a:t>chúc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howcard" panose="02040603050506020204" pitchFamily="18" charset="0"/>
                <a:ea typeface="字魂95号-手刻宋" panose="00000500000000000000" charset="-122"/>
                <a:cs typeface="+mn-cs"/>
              </a:endParaRPr>
            </a:p>
          </p:txBody>
        </p:sp>
      </p:grpSp>
      <p:grpSp>
        <p:nvGrpSpPr>
          <p:cNvPr id="17" name="组合 27">
            <a:extLst>
              <a:ext uri="{FF2B5EF4-FFF2-40B4-BE49-F238E27FC236}">
                <a16:creationId xmlns:a16="http://schemas.microsoft.com/office/drawing/2014/main" id="{1A80762F-7375-AD27-4683-7285FB09F693}"/>
              </a:ext>
            </a:extLst>
          </p:cNvPr>
          <p:cNvGrpSpPr/>
          <p:nvPr/>
        </p:nvGrpSpPr>
        <p:grpSpPr>
          <a:xfrm>
            <a:off x="3811905" y="1472241"/>
            <a:ext cx="1550591" cy="1331420"/>
            <a:chOff x="10757" y="5883"/>
            <a:chExt cx="2737" cy="2737"/>
          </a:xfrm>
        </p:grpSpPr>
        <p:sp>
          <p:nvSpPr>
            <p:cNvPr id="18" name="圆角矩形 28">
              <a:extLst>
                <a:ext uri="{FF2B5EF4-FFF2-40B4-BE49-F238E27FC236}">
                  <a16:creationId xmlns:a16="http://schemas.microsoft.com/office/drawing/2014/main" id="{78912282-FECA-C2D4-2D66-78EB06F92536}"/>
                </a:ext>
              </a:extLst>
            </p:cNvPr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howcard" panose="02040603050506020204" pitchFamily="18" charset="0"/>
                <a:ea typeface="字魂95号-手刻宋" panose="00000500000000000000" charset="-122"/>
                <a:cs typeface="+mn-cs"/>
              </a:endParaRPr>
            </a:p>
          </p:txBody>
        </p:sp>
        <p:sp>
          <p:nvSpPr>
            <p:cNvPr id="19" name="圆角矩形 29">
              <a:extLst>
                <a:ext uri="{FF2B5EF4-FFF2-40B4-BE49-F238E27FC236}">
                  <a16:creationId xmlns:a16="http://schemas.microsoft.com/office/drawing/2014/main" id="{0C67CE54-A9B7-6168-BD2E-56245CA2382B}"/>
                </a:ext>
              </a:extLst>
            </p:cNvPr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Showcard" panose="02040603050506020204" pitchFamily="18" charset="0"/>
                  <a:ea typeface="字魂95号-手刻宋" panose="00000500000000000000" charset="-122"/>
                  <a:cs typeface="+mn-cs"/>
                </a:rPr>
                <a:t>các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howcard" panose="02040603050506020204" pitchFamily="18" charset="0"/>
                <a:ea typeface="字魂95号-手刻宋" panose="00000500000000000000" charset="-122"/>
                <a:cs typeface="+mn-cs"/>
              </a:endParaRPr>
            </a:p>
          </p:txBody>
        </p:sp>
      </p:grpSp>
      <p:grpSp>
        <p:nvGrpSpPr>
          <p:cNvPr id="20" name="组合 30">
            <a:extLst>
              <a:ext uri="{FF2B5EF4-FFF2-40B4-BE49-F238E27FC236}">
                <a16:creationId xmlns:a16="http://schemas.microsoft.com/office/drawing/2014/main" id="{BFF37871-ED08-546F-0C39-8CD6885B46CD}"/>
              </a:ext>
            </a:extLst>
          </p:cNvPr>
          <p:cNvGrpSpPr/>
          <p:nvPr/>
        </p:nvGrpSpPr>
        <p:grpSpPr>
          <a:xfrm>
            <a:off x="5190490" y="1472241"/>
            <a:ext cx="1550591" cy="1331420"/>
            <a:chOff x="10757" y="5883"/>
            <a:chExt cx="2737" cy="2737"/>
          </a:xfrm>
        </p:grpSpPr>
        <p:sp>
          <p:nvSpPr>
            <p:cNvPr id="21" name="圆角矩形 31">
              <a:extLst>
                <a:ext uri="{FF2B5EF4-FFF2-40B4-BE49-F238E27FC236}">
                  <a16:creationId xmlns:a16="http://schemas.microsoft.com/office/drawing/2014/main" id="{60B197ED-4755-9515-4DD6-46FDFFF251C6}"/>
                </a:ext>
              </a:extLst>
            </p:cNvPr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howcard" panose="02040603050506020204" pitchFamily="18" charset="0"/>
                <a:ea typeface="字魂95号-手刻宋" panose="00000500000000000000" charset="-122"/>
                <a:cs typeface="+mn-cs"/>
              </a:endParaRPr>
            </a:p>
          </p:txBody>
        </p:sp>
        <p:sp>
          <p:nvSpPr>
            <p:cNvPr id="22" name="圆角矩形 32">
              <a:extLst>
                <a:ext uri="{FF2B5EF4-FFF2-40B4-BE49-F238E27FC236}">
                  <a16:creationId xmlns:a16="http://schemas.microsoft.com/office/drawing/2014/main" id="{1447FC41-0F2C-4B2B-6B14-C6AE9523568F}"/>
                </a:ext>
              </a:extLst>
            </p:cNvPr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Showcard" panose="02040603050506020204" pitchFamily="18" charset="0"/>
                  <a:ea typeface="字魂95号-手刻宋" panose="00000500000000000000" charset="-122"/>
                  <a:cs typeface="+mn-cs"/>
                </a:rPr>
                <a:t>em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howcard" panose="02040603050506020204" pitchFamily="18" charset="0"/>
                <a:ea typeface="字魂95号-手刻宋" panose="00000500000000000000" charset="-122"/>
                <a:cs typeface="+mn-cs"/>
              </a:endParaRPr>
            </a:p>
          </p:txBody>
        </p:sp>
      </p:grpSp>
      <p:grpSp>
        <p:nvGrpSpPr>
          <p:cNvPr id="23" name="组合 33">
            <a:extLst>
              <a:ext uri="{FF2B5EF4-FFF2-40B4-BE49-F238E27FC236}">
                <a16:creationId xmlns:a16="http://schemas.microsoft.com/office/drawing/2014/main" id="{AD89813E-70B6-B12A-86B5-7370FDD8676C}"/>
              </a:ext>
            </a:extLst>
          </p:cNvPr>
          <p:cNvGrpSpPr/>
          <p:nvPr/>
        </p:nvGrpSpPr>
        <p:grpSpPr>
          <a:xfrm>
            <a:off x="6588125" y="1472241"/>
            <a:ext cx="1550591" cy="1331420"/>
            <a:chOff x="10757" y="5883"/>
            <a:chExt cx="2737" cy="2737"/>
          </a:xfrm>
        </p:grpSpPr>
        <p:sp>
          <p:nvSpPr>
            <p:cNvPr id="24" name="圆角矩形 34">
              <a:extLst>
                <a:ext uri="{FF2B5EF4-FFF2-40B4-BE49-F238E27FC236}">
                  <a16:creationId xmlns:a16="http://schemas.microsoft.com/office/drawing/2014/main" id="{21B9C485-2DD5-F0AE-47AD-0342A0ADEF6A}"/>
                </a:ext>
              </a:extLst>
            </p:cNvPr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howcard" panose="02040603050506020204" pitchFamily="18" charset="0"/>
                <a:ea typeface="字魂95号-手刻宋" panose="00000500000000000000" charset="-122"/>
                <a:cs typeface="+mn-cs"/>
              </a:endParaRPr>
            </a:p>
          </p:txBody>
        </p:sp>
        <p:sp>
          <p:nvSpPr>
            <p:cNvPr id="25" name="圆角矩形 35">
              <a:extLst>
                <a:ext uri="{FF2B5EF4-FFF2-40B4-BE49-F238E27FC236}">
                  <a16:creationId xmlns:a16="http://schemas.microsoft.com/office/drawing/2014/main" id="{82B87736-178E-94C6-CC37-4D046B62B0AD}"/>
                </a:ext>
              </a:extLst>
            </p:cNvPr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Showcard" panose="02040603050506020204" pitchFamily="18" charset="0"/>
                  <a:ea typeface="字魂95号-手刻宋" panose="00000500000000000000" charset="-122"/>
                  <a:cs typeface="+mn-cs"/>
                </a:rPr>
                <a:t>học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howcard" panose="02040603050506020204" pitchFamily="18" charset="0"/>
                <a:ea typeface="字魂95号-手刻宋" panose="00000500000000000000" charset="-122"/>
                <a:cs typeface="+mn-cs"/>
              </a:endParaRPr>
            </a:p>
          </p:txBody>
        </p:sp>
      </p:grpSp>
      <p:grpSp>
        <p:nvGrpSpPr>
          <p:cNvPr id="26" name="组合 36">
            <a:extLst>
              <a:ext uri="{FF2B5EF4-FFF2-40B4-BE49-F238E27FC236}">
                <a16:creationId xmlns:a16="http://schemas.microsoft.com/office/drawing/2014/main" id="{52C482FE-B983-F3A2-681E-CE814B95CB15}"/>
              </a:ext>
            </a:extLst>
          </p:cNvPr>
          <p:cNvGrpSpPr/>
          <p:nvPr/>
        </p:nvGrpSpPr>
        <p:grpSpPr>
          <a:xfrm>
            <a:off x="7988935" y="1472241"/>
            <a:ext cx="1550591" cy="1331420"/>
            <a:chOff x="10757" y="5883"/>
            <a:chExt cx="2737" cy="2737"/>
          </a:xfrm>
        </p:grpSpPr>
        <p:sp>
          <p:nvSpPr>
            <p:cNvPr id="27" name="圆角矩形 37">
              <a:extLst>
                <a:ext uri="{FF2B5EF4-FFF2-40B4-BE49-F238E27FC236}">
                  <a16:creationId xmlns:a16="http://schemas.microsoft.com/office/drawing/2014/main" id="{3715C4E8-49CD-CEA5-ADBF-FC990274E4EA}"/>
                </a:ext>
              </a:extLst>
            </p:cNvPr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howcard" panose="02040603050506020204" pitchFamily="18" charset="0"/>
                <a:ea typeface="字魂95号-手刻宋" panose="00000500000000000000" charset="-122"/>
                <a:cs typeface="+mn-cs"/>
              </a:endParaRPr>
            </a:p>
          </p:txBody>
        </p:sp>
        <p:sp>
          <p:nvSpPr>
            <p:cNvPr id="28" name="圆角矩形 38">
              <a:extLst>
                <a:ext uri="{FF2B5EF4-FFF2-40B4-BE49-F238E27FC236}">
                  <a16:creationId xmlns:a16="http://schemas.microsoft.com/office/drawing/2014/main" id="{336F8D73-5326-1BE8-8D16-B242DF611348}"/>
                </a:ext>
              </a:extLst>
            </p:cNvPr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Showcard" panose="02040603050506020204" pitchFamily="18" charset="0"/>
                  <a:ea typeface="字魂95号-手刻宋" panose="00000500000000000000" charset="-122"/>
                  <a:cs typeface="+mn-cs"/>
                </a:rPr>
                <a:t>tốt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howcard" panose="02040603050506020204" pitchFamily="18" charset="0"/>
                <a:ea typeface="字魂95号-手刻宋" panose="00000500000000000000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tract design of flower petals in pastel">
            <a:extLst>
              <a:ext uri="{FF2B5EF4-FFF2-40B4-BE49-F238E27FC236}">
                <a16:creationId xmlns:a16="http://schemas.microsoft.com/office/drawing/2014/main" id="{819ABC78-BA73-4CD3-55C4-36767770595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41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66D6C63-4669-61DA-60B4-B4030184C927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3C093157">
            <a:hlinkClick r:id="" action="ppaction://media"/>
            <a:extLst>
              <a:ext uri="{FF2B5EF4-FFF2-40B4-BE49-F238E27FC236}">
                <a16:creationId xmlns:a16="http://schemas.microsoft.com/office/drawing/2014/main" id="{1A2820AE-DBA5-3DEC-5E9B-B31D9F631C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1919" y="-875816"/>
            <a:ext cx="875816" cy="875816"/>
          </a:xfrm>
          <a:prstGeom prst="rect">
            <a:avLst/>
          </a:prstGeom>
        </p:spPr>
      </p:pic>
      <p:pic>
        <p:nvPicPr>
          <p:cNvPr id="32" name="4AC15EE2">
            <a:hlinkClick r:id="" action="ppaction://media"/>
            <a:extLst>
              <a:ext uri="{FF2B5EF4-FFF2-40B4-BE49-F238E27FC236}">
                <a16:creationId xmlns:a16="http://schemas.microsoft.com/office/drawing/2014/main" id="{868C4D85-D413-9E47-DB2A-42821B8497B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73241" y="6755626"/>
            <a:ext cx="499123" cy="499123"/>
          </a:xfrm>
          <a:prstGeom prst="rect">
            <a:avLst/>
          </a:prstGeom>
        </p:spPr>
      </p:pic>
      <p:pic>
        <p:nvPicPr>
          <p:cNvPr id="35" name="20ss">
            <a:hlinkClick r:id="" action="ppaction://media"/>
            <a:extLst>
              <a:ext uri="{FF2B5EF4-FFF2-40B4-BE49-F238E27FC236}">
                <a16:creationId xmlns:a16="http://schemas.microsoft.com/office/drawing/2014/main" id="{E7099CE6-E896-F507-6825-3AE9F1FF0EF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l="28626" t="15463" r="29359" b="13313"/>
          <a:stretch/>
        </p:blipFill>
        <p:spPr>
          <a:xfrm>
            <a:off x="336658" y="1816729"/>
            <a:ext cx="1528986" cy="1456915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pic>
        <p:nvPicPr>
          <p:cNvPr id="1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61400C6-222A-954E-627B-7E6AFBE606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58" y="-29427"/>
            <a:ext cx="11111691" cy="6848262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8A04C60-112A-C484-EF07-6A8B59D96E0C}"/>
              </a:ext>
            </a:extLst>
          </p:cNvPr>
          <p:cNvSpPr/>
          <p:nvPr/>
        </p:nvSpPr>
        <p:spPr>
          <a:xfrm>
            <a:off x="2755150" y="1614792"/>
            <a:ext cx="3104922" cy="451363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4" name="Đáp án A - sai">
            <a:extLst>
              <a:ext uri="{FF2B5EF4-FFF2-40B4-BE49-F238E27FC236}">
                <a16:creationId xmlns:a16="http://schemas.microsoft.com/office/drawing/2014/main" id="{AEFC3954-BC41-C41B-D87A-7BD4683CDCB0}"/>
              </a:ext>
            </a:extLst>
          </p:cNvPr>
          <p:cNvSpPr/>
          <p:nvPr/>
        </p:nvSpPr>
        <p:spPr>
          <a:xfrm>
            <a:off x="6819188" y="2664372"/>
            <a:ext cx="3673561" cy="1092956"/>
          </a:xfrm>
          <a:prstGeom prst="round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lang="en-US" sz="36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ngày 8 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Đáp án B - sai">
            <a:extLst>
              <a:ext uri="{FF2B5EF4-FFF2-40B4-BE49-F238E27FC236}">
                <a16:creationId xmlns:a16="http://schemas.microsoft.com/office/drawing/2014/main" id="{4168DE7B-24AF-8018-E586-C627DED31B15}"/>
              </a:ext>
            </a:extLst>
          </p:cNvPr>
          <p:cNvSpPr/>
          <p:nvPr/>
        </p:nvSpPr>
        <p:spPr>
          <a:xfrm>
            <a:off x="6819188" y="1492960"/>
            <a:ext cx="3606691" cy="1113086"/>
          </a:xfrm>
          <a:prstGeom prst="round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600" b="1">
                <a:solidFill>
                  <a:srgbClr val="FFFFFF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8 ngày 24 giờ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(hay 9 ngày)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đáp án C đúng">
            <a:extLst>
              <a:ext uri="{FF2B5EF4-FFF2-40B4-BE49-F238E27FC236}">
                <a16:creationId xmlns:a16="http://schemas.microsoft.com/office/drawing/2014/main" id="{A1D458DF-F666-BB32-6B2D-37EF1DA98682}"/>
              </a:ext>
            </a:extLst>
          </p:cNvPr>
          <p:cNvSpPr/>
          <p:nvPr/>
        </p:nvSpPr>
        <p:spPr>
          <a:xfrm>
            <a:off x="6850550" y="4908610"/>
            <a:ext cx="3696272" cy="1146418"/>
          </a:xfrm>
          <a:prstGeom prst="round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D. </a:t>
            </a:r>
            <a:r>
              <a:rPr lang="en-US" sz="36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ngày 24 giờ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(hay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8 ngày)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đáp án D sai">
            <a:extLst>
              <a:ext uri="{FF2B5EF4-FFF2-40B4-BE49-F238E27FC236}">
                <a16:creationId xmlns:a16="http://schemas.microsoft.com/office/drawing/2014/main" id="{FE07C4F7-CB67-7067-FD28-49E511419ECF}"/>
              </a:ext>
            </a:extLst>
          </p:cNvPr>
          <p:cNvSpPr/>
          <p:nvPr/>
        </p:nvSpPr>
        <p:spPr>
          <a:xfrm>
            <a:off x="6850550" y="3786765"/>
            <a:ext cx="3673562" cy="1163806"/>
          </a:xfrm>
          <a:prstGeom prst="round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C.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ngày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图片 4">
            <a:extLst>
              <a:ext uri="{FF2B5EF4-FFF2-40B4-BE49-F238E27FC236}">
                <a16:creationId xmlns:a16="http://schemas.microsoft.com/office/drawing/2014/main" id="{4100E13C-FB60-4B87-A3A4-26904E63519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5" r="15949"/>
          <a:stretch/>
        </p:blipFill>
        <p:spPr>
          <a:xfrm>
            <a:off x="-35786" y="3526196"/>
            <a:ext cx="2545522" cy="3302367"/>
          </a:xfrm>
          <a:prstGeom prst="rect">
            <a:avLst/>
          </a:prstGeom>
        </p:spPr>
      </p:pic>
      <p:sp>
        <p:nvSpPr>
          <p:cNvPr id="9" name="矩形 9">
            <a:extLst>
              <a:ext uri="{FF2B5EF4-FFF2-40B4-BE49-F238E27FC236}">
                <a16:creationId xmlns:a16="http://schemas.microsoft.com/office/drawing/2014/main" id="{DC8CD6FB-A292-103D-E37E-B30F70C2A46D}"/>
              </a:ext>
            </a:extLst>
          </p:cNvPr>
          <p:cNvSpPr/>
          <p:nvPr/>
        </p:nvSpPr>
        <p:spPr>
          <a:xfrm>
            <a:off x="3135410" y="1982783"/>
            <a:ext cx="4150577" cy="650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ngày 16 giờ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4E3C11-9543-F49C-7651-068EE8268236}"/>
              </a:ext>
            </a:extLst>
          </p:cNvPr>
          <p:cNvSpPr txBox="1"/>
          <p:nvPr/>
        </p:nvSpPr>
        <p:spPr>
          <a:xfrm>
            <a:off x="2800219" y="2453717"/>
            <a:ext cx="428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D630701-6A58-1DF6-5136-DCC5F86AD124}"/>
              </a:ext>
            </a:extLst>
          </p:cNvPr>
          <p:cNvCxnSpPr>
            <a:cxnSpLocks/>
          </p:cNvCxnSpPr>
          <p:nvPr/>
        </p:nvCxnSpPr>
        <p:spPr>
          <a:xfrm>
            <a:off x="2930511" y="3546868"/>
            <a:ext cx="2929561" cy="0"/>
          </a:xfrm>
          <a:prstGeom prst="line">
            <a:avLst/>
          </a:prstGeom>
          <a:ln w="38100">
            <a:solidFill>
              <a:srgbClr val="2B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9">
            <a:extLst>
              <a:ext uri="{FF2B5EF4-FFF2-40B4-BE49-F238E27FC236}">
                <a16:creationId xmlns:a16="http://schemas.microsoft.com/office/drawing/2014/main" id="{AFA4E15A-2C44-46B1-D283-A443B0519879}"/>
              </a:ext>
            </a:extLst>
          </p:cNvPr>
          <p:cNvSpPr/>
          <p:nvPr/>
        </p:nvSpPr>
        <p:spPr>
          <a:xfrm>
            <a:off x="3134824" y="2708345"/>
            <a:ext cx="4150577" cy="650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noProof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ngày  8 giờ</a:t>
            </a:r>
          </a:p>
        </p:txBody>
      </p:sp>
      <p:sp>
        <p:nvSpPr>
          <p:cNvPr id="24" name="矩形 9">
            <a:extLst>
              <a:ext uri="{FF2B5EF4-FFF2-40B4-BE49-F238E27FC236}">
                <a16:creationId xmlns:a16="http://schemas.microsoft.com/office/drawing/2014/main" id="{0E90A9C9-0ABF-E1FE-3688-FFBBD83DB2BF}"/>
              </a:ext>
            </a:extLst>
          </p:cNvPr>
          <p:cNvSpPr/>
          <p:nvPr/>
        </p:nvSpPr>
        <p:spPr>
          <a:xfrm>
            <a:off x="3102157" y="3559907"/>
            <a:ext cx="4150577" cy="650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noProof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ngày … giờ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78FAB06-8637-0B49-B4F8-2378A0715A68}"/>
              </a:ext>
            </a:extLst>
          </p:cNvPr>
          <p:cNvSpPr/>
          <p:nvPr/>
        </p:nvSpPr>
        <p:spPr>
          <a:xfrm>
            <a:off x="5502566" y="56263"/>
            <a:ext cx="193193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1</a:t>
            </a:r>
          </a:p>
        </p:txBody>
      </p:sp>
    </p:spTree>
    <p:extLst>
      <p:ext uri="{BB962C8B-B14F-4D97-AF65-F5344CB8AC3E}">
        <p14:creationId xmlns:p14="http://schemas.microsoft.com/office/powerpoint/2010/main" val="740610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94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564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tract design of flower petals in pastel">
            <a:extLst>
              <a:ext uri="{FF2B5EF4-FFF2-40B4-BE49-F238E27FC236}">
                <a16:creationId xmlns:a16="http://schemas.microsoft.com/office/drawing/2014/main" id="{819ABC78-BA73-4CD3-55C4-36767770595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41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66D6C63-4669-61DA-60B4-B4030184C927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3C093157">
            <a:hlinkClick r:id="" action="ppaction://media"/>
            <a:extLst>
              <a:ext uri="{FF2B5EF4-FFF2-40B4-BE49-F238E27FC236}">
                <a16:creationId xmlns:a16="http://schemas.microsoft.com/office/drawing/2014/main" id="{1A2820AE-DBA5-3DEC-5E9B-B31D9F631C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1919" y="-875816"/>
            <a:ext cx="875816" cy="875816"/>
          </a:xfrm>
          <a:prstGeom prst="rect">
            <a:avLst/>
          </a:prstGeom>
        </p:spPr>
      </p:pic>
      <p:pic>
        <p:nvPicPr>
          <p:cNvPr id="32" name="4AC15EE2">
            <a:hlinkClick r:id="" action="ppaction://media"/>
            <a:extLst>
              <a:ext uri="{FF2B5EF4-FFF2-40B4-BE49-F238E27FC236}">
                <a16:creationId xmlns:a16="http://schemas.microsoft.com/office/drawing/2014/main" id="{868C4D85-D413-9E47-DB2A-42821B8497B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73241" y="6755626"/>
            <a:ext cx="499123" cy="499123"/>
          </a:xfrm>
          <a:prstGeom prst="rect">
            <a:avLst/>
          </a:prstGeom>
        </p:spPr>
      </p:pic>
      <p:pic>
        <p:nvPicPr>
          <p:cNvPr id="35" name="20ss">
            <a:hlinkClick r:id="" action="ppaction://media"/>
            <a:extLst>
              <a:ext uri="{FF2B5EF4-FFF2-40B4-BE49-F238E27FC236}">
                <a16:creationId xmlns:a16="http://schemas.microsoft.com/office/drawing/2014/main" id="{E7099CE6-E896-F507-6825-3AE9F1FF0EF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l="28626" t="15463" r="29359" b="13313"/>
          <a:stretch/>
        </p:blipFill>
        <p:spPr>
          <a:xfrm>
            <a:off x="336658" y="1816729"/>
            <a:ext cx="1528986" cy="1456915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pic>
        <p:nvPicPr>
          <p:cNvPr id="1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61400C6-222A-954E-627B-7E6AFBE606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58" y="-29427"/>
            <a:ext cx="11111691" cy="6848262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8A04C60-112A-C484-EF07-6A8B59D96E0C}"/>
              </a:ext>
            </a:extLst>
          </p:cNvPr>
          <p:cNvSpPr/>
          <p:nvPr/>
        </p:nvSpPr>
        <p:spPr>
          <a:xfrm>
            <a:off x="2755150" y="1614792"/>
            <a:ext cx="3357938" cy="451363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4" name="Đáp án A - sai">
            <a:extLst>
              <a:ext uri="{FF2B5EF4-FFF2-40B4-BE49-F238E27FC236}">
                <a16:creationId xmlns:a16="http://schemas.microsoft.com/office/drawing/2014/main" id="{AEFC3954-BC41-C41B-D87A-7BD4683CDCB0}"/>
              </a:ext>
            </a:extLst>
          </p:cNvPr>
          <p:cNvSpPr/>
          <p:nvPr/>
        </p:nvSpPr>
        <p:spPr>
          <a:xfrm>
            <a:off x="6556444" y="2664372"/>
            <a:ext cx="3936305" cy="1092956"/>
          </a:xfrm>
          <a:prstGeom prst="round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lang="en-US" sz="3600" b="1" noProof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36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năm 2 tháng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Đáp án B - sai">
            <a:extLst>
              <a:ext uri="{FF2B5EF4-FFF2-40B4-BE49-F238E27FC236}">
                <a16:creationId xmlns:a16="http://schemas.microsoft.com/office/drawing/2014/main" id="{4168DE7B-24AF-8018-E586-C627DED31B15}"/>
              </a:ext>
            </a:extLst>
          </p:cNvPr>
          <p:cNvSpPr/>
          <p:nvPr/>
        </p:nvSpPr>
        <p:spPr>
          <a:xfrm>
            <a:off x="6556443" y="1492960"/>
            <a:ext cx="3936305" cy="1113086"/>
          </a:xfrm>
          <a:prstGeom prst="round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600" b="1">
                <a:solidFill>
                  <a:srgbClr val="FFFFFF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4 năm 8 tháng</a:t>
            </a:r>
          </a:p>
        </p:txBody>
      </p:sp>
      <p:sp>
        <p:nvSpPr>
          <p:cNvPr id="7" name="đáp án C đúng">
            <a:extLst>
              <a:ext uri="{FF2B5EF4-FFF2-40B4-BE49-F238E27FC236}">
                <a16:creationId xmlns:a16="http://schemas.microsoft.com/office/drawing/2014/main" id="{A1D458DF-F666-BB32-6B2D-37EF1DA98682}"/>
              </a:ext>
            </a:extLst>
          </p:cNvPr>
          <p:cNvSpPr/>
          <p:nvPr/>
        </p:nvSpPr>
        <p:spPr>
          <a:xfrm>
            <a:off x="6593452" y="3853774"/>
            <a:ext cx="3936305" cy="1146418"/>
          </a:xfrm>
          <a:prstGeom prst="round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FFFFFF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 </a:t>
            </a:r>
            <a:r>
              <a:rPr lang="en-US" sz="3600" b="1" noProof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36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năm 10 tháng</a:t>
            </a:r>
          </a:p>
        </p:txBody>
      </p:sp>
      <p:sp>
        <p:nvSpPr>
          <p:cNvPr id="10" name="đáp án D sai">
            <a:extLst>
              <a:ext uri="{FF2B5EF4-FFF2-40B4-BE49-F238E27FC236}">
                <a16:creationId xmlns:a16="http://schemas.microsoft.com/office/drawing/2014/main" id="{FE07C4F7-CB67-7067-FD28-49E511419ECF}"/>
              </a:ext>
            </a:extLst>
          </p:cNvPr>
          <p:cNvSpPr/>
          <p:nvPr/>
        </p:nvSpPr>
        <p:spPr>
          <a:xfrm>
            <a:off x="6624951" y="5077990"/>
            <a:ext cx="3904806" cy="1163806"/>
          </a:xfrm>
          <a:prstGeom prst="round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FFFFFF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noProof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năm 14 tháng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图片 4">
            <a:extLst>
              <a:ext uri="{FF2B5EF4-FFF2-40B4-BE49-F238E27FC236}">
                <a16:creationId xmlns:a16="http://schemas.microsoft.com/office/drawing/2014/main" id="{4100E13C-FB60-4B87-A3A4-26904E63519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5" r="15949"/>
          <a:stretch/>
        </p:blipFill>
        <p:spPr>
          <a:xfrm>
            <a:off x="-35786" y="3526196"/>
            <a:ext cx="2545522" cy="3302367"/>
          </a:xfrm>
          <a:prstGeom prst="rect">
            <a:avLst/>
          </a:prstGeom>
        </p:spPr>
      </p:pic>
      <p:sp>
        <p:nvSpPr>
          <p:cNvPr id="9" name="矩形 9">
            <a:extLst>
              <a:ext uri="{FF2B5EF4-FFF2-40B4-BE49-F238E27FC236}">
                <a16:creationId xmlns:a16="http://schemas.microsoft.com/office/drawing/2014/main" id="{DC8CD6FB-A292-103D-E37E-B30F70C2A46D}"/>
              </a:ext>
            </a:extLst>
          </p:cNvPr>
          <p:cNvSpPr/>
          <p:nvPr/>
        </p:nvSpPr>
        <p:spPr>
          <a:xfrm>
            <a:off x="3135410" y="1982783"/>
            <a:ext cx="4150577" cy="650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năm 6 tháng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4E3C11-9543-F49C-7651-068EE8268236}"/>
              </a:ext>
            </a:extLst>
          </p:cNvPr>
          <p:cNvSpPr txBox="1"/>
          <p:nvPr/>
        </p:nvSpPr>
        <p:spPr>
          <a:xfrm>
            <a:off x="2800219" y="2453717"/>
            <a:ext cx="428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D630701-6A58-1DF6-5136-DCC5F86AD124}"/>
              </a:ext>
            </a:extLst>
          </p:cNvPr>
          <p:cNvCxnSpPr>
            <a:cxnSpLocks/>
          </p:cNvCxnSpPr>
          <p:nvPr/>
        </p:nvCxnSpPr>
        <p:spPr>
          <a:xfrm>
            <a:off x="2930511" y="3546868"/>
            <a:ext cx="2929561" cy="0"/>
          </a:xfrm>
          <a:prstGeom prst="line">
            <a:avLst/>
          </a:prstGeom>
          <a:ln w="38100">
            <a:solidFill>
              <a:srgbClr val="2B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9">
            <a:extLst>
              <a:ext uri="{FF2B5EF4-FFF2-40B4-BE49-F238E27FC236}">
                <a16:creationId xmlns:a16="http://schemas.microsoft.com/office/drawing/2014/main" id="{AFA4E15A-2C44-46B1-D283-A443B0519879}"/>
              </a:ext>
            </a:extLst>
          </p:cNvPr>
          <p:cNvSpPr/>
          <p:nvPr/>
        </p:nvSpPr>
        <p:spPr>
          <a:xfrm>
            <a:off x="3135410" y="2713082"/>
            <a:ext cx="4150577" cy="650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năm 8 tháng</a:t>
            </a:r>
          </a:p>
        </p:txBody>
      </p:sp>
      <p:sp>
        <p:nvSpPr>
          <p:cNvPr id="24" name="矩形 9">
            <a:extLst>
              <a:ext uri="{FF2B5EF4-FFF2-40B4-BE49-F238E27FC236}">
                <a16:creationId xmlns:a16="http://schemas.microsoft.com/office/drawing/2014/main" id="{0E90A9C9-0ABF-E1FE-3688-FFBBD83DB2BF}"/>
              </a:ext>
            </a:extLst>
          </p:cNvPr>
          <p:cNvSpPr/>
          <p:nvPr/>
        </p:nvSpPr>
        <p:spPr>
          <a:xfrm>
            <a:off x="2878388" y="3580211"/>
            <a:ext cx="4150577" cy="650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noProof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 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 … tháng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78FAB06-8637-0B49-B4F8-2378A0715A68}"/>
              </a:ext>
            </a:extLst>
          </p:cNvPr>
          <p:cNvSpPr/>
          <p:nvPr/>
        </p:nvSpPr>
        <p:spPr>
          <a:xfrm>
            <a:off x="5502566" y="56263"/>
            <a:ext cx="193193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2</a:t>
            </a:r>
          </a:p>
        </p:txBody>
      </p:sp>
    </p:spTree>
    <p:extLst>
      <p:ext uri="{BB962C8B-B14F-4D97-AF65-F5344CB8AC3E}">
        <p14:creationId xmlns:p14="http://schemas.microsoft.com/office/powerpoint/2010/main" val="4157374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94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564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tract design of flower petals in pastel">
            <a:extLst>
              <a:ext uri="{FF2B5EF4-FFF2-40B4-BE49-F238E27FC236}">
                <a16:creationId xmlns:a16="http://schemas.microsoft.com/office/drawing/2014/main" id="{819ABC78-BA73-4CD3-55C4-36767770595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41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66D6C63-4669-61DA-60B4-B4030184C927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3C093157">
            <a:hlinkClick r:id="" action="ppaction://media"/>
            <a:extLst>
              <a:ext uri="{FF2B5EF4-FFF2-40B4-BE49-F238E27FC236}">
                <a16:creationId xmlns:a16="http://schemas.microsoft.com/office/drawing/2014/main" id="{1A2820AE-DBA5-3DEC-5E9B-B31D9F631C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1919" y="-875816"/>
            <a:ext cx="875816" cy="875816"/>
          </a:xfrm>
          <a:prstGeom prst="rect">
            <a:avLst/>
          </a:prstGeom>
        </p:spPr>
      </p:pic>
      <p:pic>
        <p:nvPicPr>
          <p:cNvPr id="32" name="4AC15EE2">
            <a:hlinkClick r:id="" action="ppaction://media"/>
            <a:extLst>
              <a:ext uri="{FF2B5EF4-FFF2-40B4-BE49-F238E27FC236}">
                <a16:creationId xmlns:a16="http://schemas.microsoft.com/office/drawing/2014/main" id="{868C4D85-D413-9E47-DB2A-42821B8497B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73241" y="6755626"/>
            <a:ext cx="499123" cy="499123"/>
          </a:xfrm>
          <a:prstGeom prst="rect">
            <a:avLst/>
          </a:prstGeom>
        </p:spPr>
      </p:pic>
      <p:pic>
        <p:nvPicPr>
          <p:cNvPr id="35" name="20ss">
            <a:hlinkClick r:id="" action="ppaction://media"/>
            <a:extLst>
              <a:ext uri="{FF2B5EF4-FFF2-40B4-BE49-F238E27FC236}">
                <a16:creationId xmlns:a16="http://schemas.microsoft.com/office/drawing/2014/main" id="{E7099CE6-E896-F507-6825-3AE9F1FF0EF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l="28626" t="15463" r="29359" b="13313"/>
          <a:stretch/>
        </p:blipFill>
        <p:spPr>
          <a:xfrm>
            <a:off x="336658" y="1816729"/>
            <a:ext cx="1528986" cy="1456915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pic>
        <p:nvPicPr>
          <p:cNvPr id="1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61400C6-222A-954E-627B-7E6AFBE606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58" y="-29427"/>
            <a:ext cx="11111691" cy="6848262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8A04C60-112A-C484-EF07-6A8B59D96E0C}"/>
              </a:ext>
            </a:extLst>
          </p:cNvPr>
          <p:cNvSpPr/>
          <p:nvPr/>
        </p:nvSpPr>
        <p:spPr>
          <a:xfrm>
            <a:off x="3263258" y="1642468"/>
            <a:ext cx="6894689" cy="152724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4" name="Đáp án A - sai">
            <a:extLst>
              <a:ext uri="{FF2B5EF4-FFF2-40B4-BE49-F238E27FC236}">
                <a16:creationId xmlns:a16="http://schemas.microsoft.com/office/drawing/2014/main" id="{AEFC3954-BC41-C41B-D87A-7BD4683CDCB0}"/>
              </a:ext>
            </a:extLst>
          </p:cNvPr>
          <p:cNvSpPr/>
          <p:nvPr/>
        </p:nvSpPr>
        <p:spPr>
          <a:xfrm>
            <a:off x="7062979" y="3394704"/>
            <a:ext cx="3763066" cy="1092956"/>
          </a:xfrm>
          <a:prstGeom prst="round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lang="en-US" sz="36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giờ 5 phút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Đáp án B - sai">
            <a:extLst>
              <a:ext uri="{FF2B5EF4-FFF2-40B4-BE49-F238E27FC236}">
                <a16:creationId xmlns:a16="http://schemas.microsoft.com/office/drawing/2014/main" id="{4168DE7B-24AF-8018-E586-C627DED31B15}"/>
              </a:ext>
            </a:extLst>
          </p:cNvPr>
          <p:cNvSpPr/>
          <p:nvPr/>
        </p:nvSpPr>
        <p:spPr>
          <a:xfrm>
            <a:off x="3010597" y="3442618"/>
            <a:ext cx="3936305" cy="1113086"/>
          </a:xfrm>
          <a:prstGeom prst="round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600" b="1">
                <a:solidFill>
                  <a:srgbClr val="FFFFFF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2 giờ 25 phút</a:t>
            </a:r>
          </a:p>
        </p:txBody>
      </p:sp>
      <p:sp>
        <p:nvSpPr>
          <p:cNvPr id="7" name="đáp án C đúng">
            <a:extLst>
              <a:ext uri="{FF2B5EF4-FFF2-40B4-BE49-F238E27FC236}">
                <a16:creationId xmlns:a16="http://schemas.microsoft.com/office/drawing/2014/main" id="{A1D458DF-F666-BB32-6B2D-37EF1DA98682}"/>
              </a:ext>
            </a:extLst>
          </p:cNvPr>
          <p:cNvSpPr/>
          <p:nvPr/>
        </p:nvSpPr>
        <p:spPr>
          <a:xfrm>
            <a:off x="3003967" y="4756816"/>
            <a:ext cx="3936305" cy="1146418"/>
          </a:xfrm>
          <a:prstGeom prst="round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FFFFFF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 </a:t>
            </a:r>
            <a:r>
              <a:rPr lang="en-US" sz="36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giờ 5 phút</a:t>
            </a:r>
          </a:p>
        </p:txBody>
      </p:sp>
      <p:sp>
        <p:nvSpPr>
          <p:cNvPr id="10" name="đáp án D sai">
            <a:extLst>
              <a:ext uri="{FF2B5EF4-FFF2-40B4-BE49-F238E27FC236}">
                <a16:creationId xmlns:a16="http://schemas.microsoft.com/office/drawing/2014/main" id="{FE07C4F7-CB67-7067-FD28-49E511419ECF}"/>
              </a:ext>
            </a:extLst>
          </p:cNvPr>
          <p:cNvSpPr/>
          <p:nvPr/>
        </p:nvSpPr>
        <p:spPr>
          <a:xfrm>
            <a:off x="7062978" y="4748122"/>
            <a:ext cx="3763066" cy="1163806"/>
          </a:xfrm>
          <a:prstGeom prst="round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FFFFFF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3600" b="1" noProof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giờ 5 phút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图片 4">
            <a:extLst>
              <a:ext uri="{FF2B5EF4-FFF2-40B4-BE49-F238E27FC236}">
                <a16:creationId xmlns:a16="http://schemas.microsoft.com/office/drawing/2014/main" id="{4100E13C-FB60-4B87-A3A4-26904E63519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5" r="15949"/>
          <a:stretch/>
        </p:blipFill>
        <p:spPr>
          <a:xfrm>
            <a:off x="-35786" y="3526196"/>
            <a:ext cx="2545522" cy="3302367"/>
          </a:xfrm>
          <a:prstGeom prst="rect">
            <a:avLst/>
          </a:prstGeom>
        </p:spPr>
      </p:pic>
      <p:sp>
        <p:nvSpPr>
          <p:cNvPr id="9" name="矩形 9">
            <a:extLst>
              <a:ext uri="{FF2B5EF4-FFF2-40B4-BE49-F238E27FC236}">
                <a16:creationId xmlns:a16="http://schemas.microsoft.com/office/drawing/2014/main" id="{DC8CD6FB-A292-103D-E37E-B30F70C2A46D}"/>
              </a:ext>
            </a:extLst>
          </p:cNvPr>
          <p:cNvSpPr/>
          <p:nvPr/>
        </p:nvSpPr>
        <p:spPr>
          <a:xfrm>
            <a:off x="3721483" y="1893586"/>
            <a:ext cx="6210457" cy="810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 phút = … giờ … phút 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78FAB06-8637-0B49-B4F8-2378A0715A68}"/>
              </a:ext>
            </a:extLst>
          </p:cNvPr>
          <p:cNvSpPr/>
          <p:nvPr/>
        </p:nvSpPr>
        <p:spPr>
          <a:xfrm>
            <a:off x="5502566" y="56263"/>
            <a:ext cx="193193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3</a:t>
            </a:r>
          </a:p>
        </p:txBody>
      </p:sp>
    </p:spTree>
    <p:extLst>
      <p:ext uri="{BB962C8B-B14F-4D97-AF65-F5344CB8AC3E}">
        <p14:creationId xmlns:p14="http://schemas.microsoft.com/office/powerpoint/2010/main" val="681326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94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564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bstract design of flower petals in pastel">
            <a:extLst>
              <a:ext uri="{FF2B5EF4-FFF2-40B4-BE49-F238E27FC236}">
                <a16:creationId xmlns:a16="http://schemas.microsoft.com/office/drawing/2014/main" id="{3E0B3119-0ABA-5367-5D64-E1E9DF6CAE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22"/>
          <a:stretch/>
        </p:blipFill>
        <p:spPr>
          <a:xfrm>
            <a:off x="-48668" y="10"/>
            <a:ext cx="12240668" cy="6857990"/>
          </a:xfrm>
          <a:prstGeom prst="rect">
            <a:avLst/>
          </a:prstGeom>
        </p:spPr>
      </p:pic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C4588049-CDD6-C41E-4F42-37744E52E4C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4" y="210875"/>
            <a:ext cx="11248473" cy="6535158"/>
          </a:xfrm>
          <a:prstGeom prst="rect">
            <a:avLst/>
          </a:prstGeom>
        </p:spPr>
      </p:pic>
      <p:sp>
        <p:nvSpPr>
          <p:cNvPr id="21" name="Freeform 4">
            <a:extLst>
              <a:ext uri="{FF2B5EF4-FFF2-40B4-BE49-F238E27FC236}">
                <a16:creationId xmlns:a16="http://schemas.microsoft.com/office/drawing/2014/main" id="{2DF96CC4-D48A-3D72-1F38-DD0CE7079736}"/>
              </a:ext>
            </a:extLst>
          </p:cNvPr>
          <p:cNvSpPr/>
          <p:nvPr/>
        </p:nvSpPr>
        <p:spPr>
          <a:xfrm>
            <a:off x="66548" y="4616622"/>
            <a:ext cx="2231384" cy="2132815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effectLst>
            <a:glow rad="101600">
              <a:srgbClr val="FFFF00">
                <a:alpha val="60000"/>
              </a:srgbClr>
            </a:glow>
          </a:effectLst>
        </p:spPr>
      </p:sp>
      <p:pic>
        <p:nvPicPr>
          <p:cNvPr id="2" name="图片 5" descr="未标题-6 (2)">
            <a:extLst>
              <a:ext uri="{FF2B5EF4-FFF2-40B4-BE49-F238E27FC236}">
                <a16:creationId xmlns:a16="http://schemas.microsoft.com/office/drawing/2014/main" id="{CABC7D0D-CA5C-D42F-3F28-F99EA9AC6A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950" y="473075"/>
            <a:ext cx="666225" cy="734695"/>
          </a:xfrm>
          <a:prstGeom prst="rect">
            <a:avLst/>
          </a:prstGeom>
        </p:spPr>
      </p:pic>
      <p:sp>
        <p:nvSpPr>
          <p:cNvPr id="3" name="文本框 8">
            <a:extLst>
              <a:ext uri="{FF2B5EF4-FFF2-40B4-BE49-F238E27FC236}">
                <a16:creationId xmlns:a16="http://schemas.microsoft.com/office/drawing/2014/main" id="{7E034FBB-2A11-6864-82C0-C1395C50E848}"/>
              </a:ext>
            </a:extLst>
          </p:cNvPr>
          <p:cNvSpPr txBox="1"/>
          <p:nvPr/>
        </p:nvSpPr>
        <p:spPr>
          <a:xfrm>
            <a:off x="1327831" y="579755"/>
            <a:ext cx="9536335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Muốn cộng, trừ số đo thời gian ta làm như thế nào? 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264E4E"/>
              </a:solidFill>
              <a:effectLst/>
              <a:uLnTx/>
              <a:uFillTx/>
              <a:latin typeface="Tahoma" panose="020B0604030504040204" pitchFamily="34" charset="0"/>
              <a:ea typeface="字魂95号-手刻宋" panose="00000500000000000000" charset="-122"/>
              <a:cs typeface="Tahoma" panose="020B0604030504040204" pitchFamily="34" charset="0"/>
              <a:sym typeface="+mn-ea"/>
            </a:endParaRPr>
          </a:p>
        </p:txBody>
      </p:sp>
      <p:pic>
        <p:nvPicPr>
          <p:cNvPr id="5" name="图片 11">
            <a:extLst>
              <a:ext uri="{FF2B5EF4-FFF2-40B4-BE49-F238E27FC236}">
                <a16:creationId xmlns:a16="http://schemas.microsoft.com/office/drawing/2014/main" id="{26A86F7D-F839-EFE6-37F9-FD402EFC04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01535" y="-1670726"/>
            <a:ext cx="4978101" cy="10525503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id="{C601F1F3-7A3A-71B9-9487-F9256D3A5334}"/>
              </a:ext>
            </a:extLst>
          </p:cNvPr>
          <p:cNvGrpSpPr/>
          <p:nvPr/>
        </p:nvGrpSpPr>
        <p:grpSpPr>
          <a:xfrm>
            <a:off x="2843776" y="1701984"/>
            <a:ext cx="7252724" cy="3603302"/>
            <a:chOff x="5252156" y="1699293"/>
            <a:chExt cx="5324936" cy="3603302"/>
          </a:xfrm>
        </p:grpSpPr>
        <p:sp>
          <p:nvSpPr>
            <p:cNvPr id="9" name="矩形 13">
              <a:extLst>
                <a:ext uri="{FF2B5EF4-FFF2-40B4-BE49-F238E27FC236}">
                  <a16:creationId xmlns:a16="http://schemas.microsoft.com/office/drawing/2014/main" id="{3AF7B620-F3A8-55C5-E4E6-06B62D4932AA}"/>
                </a:ext>
              </a:extLst>
            </p:cNvPr>
            <p:cNvSpPr/>
            <p:nvPr/>
          </p:nvSpPr>
          <p:spPr>
            <a:xfrm>
              <a:off x="5252156" y="1699293"/>
              <a:ext cx="5324936" cy="107093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rgbClr val="264E4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Khi cộng (hoặc trừ) số đo thời gian, ta thực hiện các bước như sau: 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Tahoma" panose="020B0604030504040204" pitchFamily="34" charset="0"/>
                <a:ea typeface="字魂95号-手刻宋" panose="00000500000000000000" charset="-122"/>
                <a:cs typeface="Tahoma" panose="020B0604030504040204" pitchFamily="34" charset="0"/>
              </a:endParaRPr>
            </a:p>
          </p:txBody>
        </p:sp>
        <p:sp>
          <p:nvSpPr>
            <p:cNvPr id="11" name="矩形 21">
              <a:extLst>
                <a:ext uri="{FF2B5EF4-FFF2-40B4-BE49-F238E27FC236}">
                  <a16:creationId xmlns:a16="http://schemas.microsoft.com/office/drawing/2014/main" id="{111A6AED-45D6-969F-298C-153AC71BB708}"/>
                </a:ext>
              </a:extLst>
            </p:cNvPr>
            <p:cNvSpPr/>
            <p:nvPr/>
          </p:nvSpPr>
          <p:spPr>
            <a:xfrm>
              <a:off x="5888071" y="3803632"/>
              <a:ext cx="2245987" cy="55387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Tahoma" panose="020B0604030504040204" pitchFamily="34" charset="0"/>
                <a:ea typeface="字魂95号-手刻宋" panose="00000500000000000000" charset="-122"/>
                <a:cs typeface="Tahoma" panose="020B0604030504040204" pitchFamily="34" charset="0"/>
              </a:endParaRPr>
            </a:p>
          </p:txBody>
        </p:sp>
        <p:sp>
          <p:nvSpPr>
            <p:cNvPr id="13" name="矩形 27">
              <a:extLst>
                <a:ext uri="{FF2B5EF4-FFF2-40B4-BE49-F238E27FC236}">
                  <a16:creationId xmlns:a16="http://schemas.microsoft.com/office/drawing/2014/main" id="{0959359C-3C0A-F3B4-1ECB-850D7C7A7B80}"/>
                </a:ext>
              </a:extLst>
            </p:cNvPr>
            <p:cNvSpPr/>
            <p:nvPr/>
          </p:nvSpPr>
          <p:spPr>
            <a:xfrm>
              <a:off x="6572774" y="4748725"/>
              <a:ext cx="2245987" cy="55387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Tahoma" panose="020B0604030504040204" pitchFamily="34" charset="0"/>
                <a:ea typeface="字魂95号-手刻宋" panose="00000500000000000000" charset="-122"/>
                <a:cs typeface="Tahoma" panose="020B0604030504040204" pitchFamily="34" charset="0"/>
              </a:endParaRPr>
            </a:p>
          </p:txBody>
        </p:sp>
      </p:grpSp>
      <p:sp>
        <p:nvSpPr>
          <p:cNvPr id="15" name="矩形 13">
            <a:extLst>
              <a:ext uri="{FF2B5EF4-FFF2-40B4-BE49-F238E27FC236}">
                <a16:creationId xmlns:a16="http://schemas.microsoft.com/office/drawing/2014/main" id="{F1884149-0556-FAD0-17D7-659E7D2F8989}"/>
              </a:ext>
            </a:extLst>
          </p:cNvPr>
          <p:cNvSpPr/>
          <p:nvPr/>
        </p:nvSpPr>
        <p:spPr>
          <a:xfrm>
            <a:off x="2938712" y="2852192"/>
            <a:ext cx="7345466" cy="107093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 1: Đặt tính </a:t>
            </a:r>
            <a:r>
              <a:rPr kumimoji="0" lang="en-US" altLang="zh-CN" sz="2800" b="1" i="1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(các số đo cùng đơn vị thẳng cột với nhau)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7" name="矩形 13">
            <a:extLst>
              <a:ext uri="{FF2B5EF4-FFF2-40B4-BE49-F238E27FC236}">
                <a16:creationId xmlns:a16="http://schemas.microsoft.com/office/drawing/2014/main" id="{0568CFDB-712F-824B-1AD0-672E5E468D77}"/>
              </a:ext>
            </a:extLst>
          </p:cNvPr>
          <p:cNvSpPr/>
          <p:nvPr/>
        </p:nvSpPr>
        <p:spPr>
          <a:xfrm>
            <a:off x="2901094" y="3875882"/>
            <a:ext cx="7541128" cy="55387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 2: Tính các số đo theo từng đơn vị.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34A24F9-D93A-8CD1-6A56-26153A5DEA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3265" y="4616622"/>
            <a:ext cx="510003" cy="507974"/>
          </a:xfrm>
          <a:prstGeom prst="rect">
            <a:avLst/>
          </a:prstGeom>
        </p:spPr>
      </p:pic>
      <p:sp>
        <p:nvSpPr>
          <p:cNvPr id="22" name="矩形 13">
            <a:extLst>
              <a:ext uri="{FF2B5EF4-FFF2-40B4-BE49-F238E27FC236}">
                <a16:creationId xmlns:a16="http://schemas.microsoft.com/office/drawing/2014/main" id="{F21F83F4-E88B-16E9-4A39-66743C418F94}"/>
              </a:ext>
            </a:extLst>
          </p:cNvPr>
          <p:cNvSpPr/>
          <p:nvPr/>
        </p:nvSpPr>
        <p:spPr>
          <a:xfrm>
            <a:off x="3510246" y="4622076"/>
            <a:ext cx="7156114" cy="55387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 đổi đơn vị đo khi cần thiết.</a:t>
            </a:r>
          </a:p>
        </p:txBody>
      </p:sp>
    </p:spTree>
    <p:extLst>
      <p:ext uri="{BB962C8B-B14F-4D97-AF65-F5344CB8AC3E}">
        <p14:creationId xmlns:p14="http://schemas.microsoft.com/office/powerpoint/2010/main" val="207507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7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571FF68E-FC78-D811-F1E1-2793188FB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1C0249BD-A359-D9D1-1B0E-558BDB6FC4A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6" y="132080"/>
            <a:ext cx="12061274" cy="6725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0BBA74-E065-374C-A499-89FA65CC2AFA}"/>
              </a:ext>
            </a:extLst>
          </p:cNvPr>
          <p:cNvSpPr txBox="1"/>
          <p:nvPr/>
        </p:nvSpPr>
        <p:spPr>
          <a:xfrm>
            <a:off x="1931570" y="397765"/>
            <a:ext cx="9287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E12A5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E12A5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E12A5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E12A5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 </a:t>
            </a:r>
            <a:r>
              <a:rPr kumimoji="0" lang="en-US" sz="4000" b="1" i="1" u="none" strike="noStrike" kern="1200" cap="none" spc="0" normalizeH="0" baseline="0" noProof="0" err="1">
                <a:ln>
                  <a:noFill/>
                </a:ln>
                <a:solidFill>
                  <a:srgbClr val="E12A5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E12A5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</a:t>
            </a:r>
            <a:r>
              <a:rPr kumimoji="0" lang="en-US" sz="4000" b="1" i="1" u="none" strike="noStrike" kern="1200" cap="none" spc="0" normalizeH="0" baseline="0" noProof="0" err="1">
                <a:ln>
                  <a:noFill/>
                </a:ln>
                <a:solidFill>
                  <a:srgbClr val="E12A5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E12A5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2024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E12A5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0415B8-49F7-B1C0-1A41-545E2AE1D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4772" y="1105651"/>
            <a:ext cx="2582104" cy="840297"/>
          </a:xfrm>
          <a:prstGeom prst="rect">
            <a:avLst/>
          </a:prstGeom>
        </p:spPr>
      </p:pic>
      <p:sp>
        <p:nvSpPr>
          <p:cNvPr id="14" name="Freeform 4">
            <a:extLst>
              <a:ext uri="{FF2B5EF4-FFF2-40B4-BE49-F238E27FC236}">
                <a16:creationId xmlns:a16="http://schemas.microsoft.com/office/drawing/2014/main" id="{FB2F6B6C-D54B-4686-E7B6-9129EEA47A3F}"/>
              </a:ext>
            </a:extLst>
          </p:cNvPr>
          <p:cNvSpPr/>
          <p:nvPr/>
        </p:nvSpPr>
        <p:spPr>
          <a:xfrm>
            <a:off x="4159515" y="3450645"/>
            <a:ext cx="3589881" cy="3252944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effectLst>
            <a:glow rad="101600">
              <a:srgbClr val="FFFF00">
                <a:alpha val="60000"/>
              </a:srgbClr>
            </a:glow>
          </a:effectLst>
        </p:spPr>
      </p:sp>
      <p:pic>
        <p:nvPicPr>
          <p:cNvPr id="37" name="Picture 36" descr="A close up of a sign&#10;&#10;Description automatically generated">
            <a:extLst>
              <a:ext uri="{FF2B5EF4-FFF2-40B4-BE49-F238E27FC236}">
                <a16:creationId xmlns:a16="http://schemas.microsoft.com/office/drawing/2014/main" id="{EF759EAA-D40C-A0BF-7ABA-CB78679E66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55" y="2100359"/>
            <a:ext cx="11069889" cy="188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87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Abstract design of flower petals in pastel">
            <a:extLst>
              <a:ext uri="{FF2B5EF4-FFF2-40B4-BE49-F238E27FC236}">
                <a16:creationId xmlns:a16="http://schemas.microsoft.com/office/drawing/2014/main" id="{5A7DA4A4-D1C3-955C-00F5-A04D487F19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5B988F-5AF2-5A6C-0D73-8A9605444E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45" t="-11211" r="24461" b="66"/>
          <a:stretch/>
        </p:blipFill>
        <p:spPr>
          <a:xfrm>
            <a:off x="4138962" y="-768485"/>
            <a:ext cx="8053018" cy="7617401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339686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SubTitle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Sub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Sub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wellVTI">
  <a:themeElements>
    <a:clrScheme name="AnalogousFromLightSeedLeftStep">
      <a:dk1>
        <a:srgbClr val="000000"/>
      </a:dk1>
      <a:lt1>
        <a:srgbClr val="FFFFFF"/>
      </a:lt1>
      <a:dk2>
        <a:srgbClr val="1B2F2C"/>
      </a:dk2>
      <a:lt2>
        <a:srgbClr val="F0F0F3"/>
      </a:lt2>
      <a:accent1>
        <a:srgbClr val="A7A259"/>
      </a:accent1>
      <a:accent2>
        <a:srgbClr val="D99147"/>
      </a:accent2>
      <a:accent3>
        <a:srgbClr val="E38379"/>
      </a:accent3>
      <a:accent4>
        <a:srgbClr val="DD5C85"/>
      </a:accent4>
      <a:accent5>
        <a:srgbClr val="E379C8"/>
      </a:accent5>
      <a:accent6>
        <a:srgbClr val="C95CDD"/>
      </a:accent6>
      <a:hlink>
        <a:srgbClr val="6C71B0"/>
      </a:hlink>
      <a:folHlink>
        <a:srgbClr val="7F7F7F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wellVTI" id="{8361A04D-931A-43DC-973B-1B0B1DD5DECC}" vid="{6DDB23E8-D18E-4BDA-98D6-324466149EBD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1431</Words>
  <Application>Microsoft Office PowerPoint</Application>
  <PresentationFormat>Widescreen</PresentationFormat>
  <Paragraphs>222</Paragraphs>
  <Slides>30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6" baseType="lpstr">
      <vt:lpstr>#9Slide01 Tieu de ngan</vt:lpstr>
      <vt:lpstr>#9Slide03 IcielNovecento sans E</vt:lpstr>
      <vt:lpstr>Arial</vt:lpstr>
      <vt:lpstr>Calibri</vt:lpstr>
      <vt:lpstr>Calibri Light</vt:lpstr>
      <vt:lpstr>Funtastic</vt:lpstr>
      <vt:lpstr>Neue Haas Grotesk Text Pro</vt:lpstr>
      <vt:lpstr>Tahoma</vt:lpstr>
      <vt:lpstr>Times New Roman</vt:lpstr>
      <vt:lpstr>UTM Showcard</vt:lpstr>
      <vt:lpstr>Wingdings</vt:lpstr>
      <vt:lpstr>思源黑体 CN Regular</vt:lpstr>
      <vt:lpstr>Office 主题</vt:lpstr>
      <vt:lpstr>Office Theme</vt:lpstr>
      <vt:lpstr>SwellVTI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 5 - TUẦN 26</dc:title>
  <dc:creator>ADMIN</dc:creator>
  <cp:lastModifiedBy>ADMIN</cp:lastModifiedBy>
  <cp:revision>4</cp:revision>
  <dcterms:created xsi:type="dcterms:W3CDTF">2024-03-06T07:06:55Z</dcterms:created>
  <dcterms:modified xsi:type="dcterms:W3CDTF">2024-03-07T05:54:33Z</dcterms:modified>
</cp:coreProperties>
</file>