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19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294" r:id="rId12"/>
    <p:sldId id="330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06/12/2023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Hôm nay, hải âu được 118 ngày tuổi, số ngày tuổi của mèo gấp 3 số ngày tuổi của hải âu. Hỏi hôm nay mèo được bao nhiêu ngày tuổi?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205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14</cp:revision>
  <dcterms:created xsi:type="dcterms:W3CDTF">2022-06-08T07:44:25Z</dcterms:created>
  <dcterms:modified xsi:type="dcterms:W3CDTF">2023-12-06T02:48:47Z</dcterms:modified>
</cp:coreProperties>
</file>