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5" r:id="rId2"/>
    <p:sldId id="258" r:id="rId3"/>
    <p:sldId id="256" r:id="rId4"/>
    <p:sldId id="291" r:id="rId5"/>
    <p:sldId id="297" r:id="rId6"/>
    <p:sldId id="292" r:id="rId7"/>
    <p:sldId id="283" r:id="rId8"/>
    <p:sldId id="286" r:id="rId9"/>
    <p:sldId id="284" r:id="rId10"/>
    <p:sldId id="285" r:id="rId11"/>
    <p:sldId id="293" r:id="rId12"/>
    <p:sldId id="261" r:id="rId13"/>
    <p:sldId id="298" r:id="rId14"/>
    <p:sldId id="287" r:id="rId15"/>
    <p:sldId id="288" r:id="rId16"/>
    <p:sldId id="289" r:id="rId17"/>
    <p:sldId id="290" r:id="rId18"/>
    <p:sldId id="296" r:id="rId19"/>
  </p:sldIdLst>
  <p:sldSz cx="12192000" cy="6858000"/>
  <p:notesSz cx="6858000" cy="9144000"/>
  <p:embeddedFontLst>
    <p:embeddedFont>
      <p:font typeface=".VnBlackH" panose="020B7200000000000000"/>
      <p:regular r:id="rId21"/>
    </p:embeddedFont>
    <p:embeddedFont>
      <p:font typeface="Algerian" panose="04020705040A02060702" pitchFamily="82" charset="0"/>
      <p:regular r:id="rId22"/>
    </p:embeddedFont>
    <p:embeddedFont>
      <p:font typeface="Berlin Sans FB Demi" panose="020E0802020502020306" pitchFamily="34" charset="0"/>
      <p:bold r:id="rId23"/>
    </p:embeddedFont>
    <p:embeddedFont>
      <p:font typeface="Bernard MT Condensed" panose="020508060609050204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A4D"/>
    <a:srgbClr val="000099"/>
    <a:srgbClr val="009ED6"/>
    <a:srgbClr val="D09E00"/>
    <a:srgbClr val="0554B3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C2FAA-165A-4095-8B6A-D1545BF18C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DF51B-9064-4E29-91D1-24C84FDE5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91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0EF0-9D6F-4CEB-8CE2-4FAA7A56AE3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16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992" r="1936"/>
          <a:stretch/>
        </p:blipFill>
        <p:spPr>
          <a:xfrm>
            <a:off x="-16932" y="-50800"/>
            <a:ext cx="12217400" cy="69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gif"/><Relationship Id="rId18" Type="http://schemas.openxmlformats.org/officeDocument/2006/relationships/image" Target="../media/image12.gif"/><Relationship Id="rId3" Type="http://schemas.openxmlformats.org/officeDocument/2006/relationships/audio" Target="../media/media1.WAV"/><Relationship Id="rId21" Type="http://schemas.openxmlformats.org/officeDocument/2006/relationships/image" Target="../media/image5.wmf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openxmlformats.org/officeDocument/2006/relationships/image" Target="../media/image11.gif"/><Relationship Id="rId2" Type="http://schemas.microsoft.com/office/2007/relationships/media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slide" Target="slide9.xml"/><Relationship Id="rId5" Type="http://schemas.openxmlformats.org/officeDocument/2006/relationships/control" Target="../activeX/activeX2.xml"/><Relationship Id="rId15" Type="http://schemas.openxmlformats.org/officeDocument/2006/relationships/image" Target="../media/image9.gif"/><Relationship Id="rId10" Type="http://schemas.openxmlformats.org/officeDocument/2006/relationships/slide" Target="slide8.xml"/><Relationship Id="rId19" Type="http://schemas.openxmlformats.org/officeDocument/2006/relationships/slide" Target="slide12.xml"/><Relationship Id="rId4" Type="http://schemas.openxmlformats.org/officeDocument/2006/relationships/control" Target="../activeX/activeX1.xml"/><Relationship Id="rId9" Type="http://schemas.openxmlformats.org/officeDocument/2006/relationships/slide" Target="slide11.xml"/><Relationship Id="rId1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285383"/>
            <a:ext cx="11922368" cy="62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1280" y="761589"/>
            <a:ext cx="10119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4. </a:t>
            </a:r>
            <a:r>
              <a:rPr lang="en-US" sz="4000" b="1" dirty="0"/>
              <a:t>What are the sentence stress?</a:t>
            </a:r>
          </a:p>
          <a:p>
            <a:r>
              <a:rPr lang="en-US" sz="4000" b="1" dirty="0"/>
              <a:t>Underline the sentence stress below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FF0000"/>
                </a:solidFill>
              </a:rPr>
              <a:t>What’s autumn like in your country?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7156" y="3495153"/>
            <a:ext cx="5177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What, autumn, country</a:t>
            </a:r>
          </a:p>
        </p:txBody>
      </p:sp>
      <p:pic>
        <p:nvPicPr>
          <p:cNvPr id="3" name="4. wHAT'S AUTUMN LI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0805" y="5226685"/>
            <a:ext cx="970915" cy="970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7156" y="4184571"/>
            <a:ext cx="6043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What, like, autumn, country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94692" y="3209192"/>
            <a:ext cx="108145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97822" y="3209192"/>
            <a:ext cx="1544516" cy="29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82662" y="3209192"/>
            <a:ext cx="65649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7277" y="3209192"/>
            <a:ext cx="157382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ight Arrow 16">
            <a:hlinkClick r:id="rId5" action="ppaction://hlinksldjump"/>
          </p:cNvPr>
          <p:cNvSpPr/>
          <p:nvPr/>
        </p:nvSpPr>
        <p:spPr>
          <a:xfrm>
            <a:off x="1380391" y="6005146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9" y="454269"/>
            <a:ext cx="5679829" cy="5679829"/>
          </a:xfrm>
          <a:prstGeom prst="rect">
            <a:avLst/>
          </a:prstGeom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380391" y="6005146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3945C-523F-4936-96E0-6EB01D891126}"/>
              </a:ext>
            </a:extLst>
          </p:cNvPr>
          <p:cNvSpPr txBox="1"/>
          <p:nvPr/>
        </p:nvSpPr>
        <p:spPr>
          <a:xfrm>
            <a:off x="457200" y="643235"/>
            <a:ext cx="11163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2.Listen and circle </a:t>
            </a:r>
            <a:r>
              <a:rPr lang="en-US" sz="5400" i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or </a:t>
            </a:r>
            <a:r>
              <a:rPr lang="en-US" sz="5400" i="1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. Then say the sentences aloud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11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95EBD5-C443-447D-AA9A-8A8A306ECD5D}"/>
              </a:ext>
            </a:extLst>
          </p:cNvPr>
          <p:cNvSpPr txBox="1"/>
          <p:nvPr/>
        </p:nvSpPr>
        <p:spPr>
          <a:xfrm>
            <a:off x="2400300" y="1301681"/>
            <a:ext cx="67460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nard MT Condensed" panose="02050806060905020404" pitchFamily="18" charset="0"/>
                <a:ea typeface="黑体" panose="02010609060101010101" pitchFamily="2" charset="-122"/>
                <a:cs typeface="+mn-cs"/>
              </a:rPr>
              <a:t>GAME</a:t>
            </a:r>
          </a:p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BlackH" panose="020B7200000000000000" pitchFamily="34" charset="0"/>
                <a:ea typeface="黑体" panose="02010609060101010101" pitchFamily="2" charset="-122"/>
                <a:cs typeface="+mn-cs"/>
              </a:rPr>
              <a:t>Whispering 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BlackH" panose="020B7200000000000000" pitchFamily="34" charset="0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050" name="Picture 2" descr="7 cách đơn giản để kiềm chế cơn nóng giận, không quát trẻ">
            <a:extLst>
              <a:ext uri="{FF2B5EF4-FFF2-40B4-BE49-F238E27FC236}">
                <a16:creationId xmlns:a16="http://schemas.microsoft.com/office/drawing/2014/main" id="{A07C47D3-98B7-47AF-B695-041534B4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9565"/>
            <a:ext cx="310011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ổng hợp trò chơi tập thể cho trẻ mầm non gắn kết hơn - Trường mầm non The  Gold Beehive | The Gold Beehive Multi-Intelligences Preschool &amp;  Kindergarten | Tp.Ho Chi Minh">
            <a:extLst>
              <a:ext uri="{FF2B5EF4-FFF2-40B4-BE49-F238E27FC236}">
                <a16:creationId xmlns:a16="http://schemas.microsoft.com/office/drawing/2014/main" id="{91EE6EDE-A1AC-4A84-82A5-1002C7CC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89" y="4317999"/>
            <a:ext cx="3095625" cy="2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0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669" y="2254738"/>
            <a:ext cx="1082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What will the weather be like tomorrow?</a:t>
            </a:r>
          </a:p>
        </p:txBody>
      </p:sp>
    </p:spTree>
    <p:extLst>
      <p:ext uri="{BB962C8B-B14F-4D97-AF65-F5344CB8AC3E}">
        <p14:creationId xmlns:p14="http://schemas.microsoft.com/office/powerpoint/2010/main" val="13342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840" y="2385451"/>
            <a:ext cx="1082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2. It will be cool and windy. </a:t>
            </a:r>
          </a:p>
        </p:txBody>
      </p:sp>
    </p:spTree>
    <p:extLst>
      <p:ext uri="{BB962C8B-B14F-4D97-AF65-F5344CB8AC3E}">
        <p14:creationId xmlns:p14="http://schemas.microsoft.com/office/powerpoint/2010/main" val="23186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00" y="2639451"/>
            <a:ext cx="1082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3. What’s the summer like in your country?</a:t>
            </a:r>
          </a:p>
        </p:txBody>
      </p:sp>
    </p:spTree>
    <p:extLst>
      <p:ext uri="{BB962C8B-B14F-4D97-AF65-F5344CB8AC3E}">
        <p14:creationId xmlns:p14="http://schemas.microsoft.com/office/powerpoint/2010/main" val="18302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280" y="2629291"/>
            <a:ext cx="1082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4. It’s sunny and hot. </a:t>
            </a:r>
          </a:p>
        </p:txBody>
      </p:sp>
    </p:spTree>
    <p:extLst>
      <p:ext uri="{BB962C8B-B14F-4D97-AF65-F5344CB8AC3E}">
        <p14:creationId xmlns:p14="http://schemas.microsoft.com/office/powerpoint/2010/main" val="9723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DB1D2-69AB-45AE-A492-BB35D2F09D14}"/>
              </a:ext>
            </a:extLst>
          </p:cNvPr>
          <p:cNvSpPr txBox="1"/>
          <p:nvPr/>
        </p:nvSpPr>
        <p:spPr>
          <a:xfrm>
            <a:off x="2181225" y="1123950"/>
            <a:ext cx="667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3, Let’s chant</a:t>
            </a:r>
          </a:p>
        </p:txBody>
      </p:sp>
    </p:spTree>
    <p:extLst>
      <p:ext uri="{BB962C8B-B14F-4D97-AF65-F5344CB8AC3E}">
        <p14:creationId xmlns:p14="http://schemas.microsoft.com/office/powerpoint/2010/main" val="324999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2084342" y="704205"/>
            <a:ext cx="7434036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dirty="0">
                <a:solidFill>
                  <a:srgbClr val="C00000"/>
                </a:solidFill>
                <a:latin typeface="Bernard MT Condensed" panose="02050806060905020404" pitchFamily="18" charset="0"/>
                <a:ea typeface="黑体" panose="02010609060101010101" pitchFamily="2" charset="-122"/>
              </a:rPr>
              <a:t>Warm-up</a:t>
            </a:r>
            <a:endParaRPr lang="zh-CN" altLang="en-US" sz="8800" dirty="0">
              <a:solidFill>
                <a:srgbClr val="C00000"/>
              </a:solidFill>
              <a:latin typeface="Bernard MT Condensed" panose="02050806060905020404" pitchFamily="18" charset="0"/>
              <a:ea typeface="黑体" panose="0201060906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2226016"/>
            <a:ext cx="4226072" cy="42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095" y="2034138"/>
            <a:ext cx="11734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99"/>
                </a:solidFill>
                <a:latin typeface="Algerian" panose="04020705040A02060702" pitchFamily="82" charset="0"/>
              </a:rPr>
              <a:t>What will the weather </a:t>
            </a:r>
          </a:p>
          <a:p>
            <a:pPr algn="ctr"/>
            <a:r>
              <a:rPr lang="en-US" sz="5400" dirty="0">
                <a:solidFill>
                  <a:srgbClr val="000099"/>
                </a:solidFill>
                <a:latin typeface="Algerian" panose="04020705040A02060702" pitchFamily="82" charset="0"/>
              </a:rPr>
              <a:t>be like tomorrow?</a:t>
            </a:r>
            <a:endParaRPr lang="en-US" sz="6000" dirty="0">
              <a:solidFill>
                <a:srgbClr val="000099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2493" y="1264697"/>
            <a:ext cx="2225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40A4D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Unit 18</a:t>
            </a:r>
            <a:endParaRPr lang="en-US" sz="4400" b="1" i="0" dirty="0">
              <a:solidFill>
                <a:srgbClr val="F40A4D"/>
              </a:solidFill>
              <a:effectLst/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9125" y="3662441"/>
            <a:ext cx="2786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F40A4D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Lesson 3</a:t>
            </a:r>
            <a:endParaRPr lang="en-US" sz="4400" b="1" i="0" dirty="0">
              <a:solidFill>
                <a:srgbClr val="F40A4D"/>
              </a:solidFill>
              <a:effectLst/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3" y="1881553"/>
            <a:ext cx="1019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</a:t>
            </a:r>
            <a:r>
              <a:rPr lang="en-US" sz="3600" b="1" dirty="0">
                <a:solidFill>
                  <a:srgbClr val="0070C0"/>
                </a:solidFill>
              </a:rPr>
              <a:t>What will the weather be like tomorrow?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        It will be hot and sunny. </a:t>
            </a:r>
          </a:p>
          <a:p>
            <a:endParaRPr lang="en-US" sz="3600" b="1" dirty="0"/>
          </a:p>
          <a:p>
            <a:r>
              <a:rPr lang="en-US" sz="3600" b="1" dirty="0"/>
              <a:t>* </a:t>
            </a:r>
            <a:r>
              <a:rPr lang="en-US" sz="3600" b="1" dirty="0">
                <a:solidFill>
                  <a:srgbClr val="0070C0"/>
                </a:solidFill>
              </a:rPr>
              <a:t>What’s spring like in your country?</a:t>
            </a:r>
          </a:p>
          <a:p>
            <a:r>
              <a:rPr lang="en-US" sz="3600" b="1" dirty="0"/>
              <a:t>         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It’s usually cold and windy.  </a:t>
            </a:r>
          </a:p>
        </p:txBody>
      </p:sp>
    </p:spTree>
    <p:extLst>
      <p:ext uri="{BB962C8B-B14F-4D97-AF65-F5344CB8AC3E}">
        <p14:creationId xmlns:p14="http://schemas.microsoft.com/office/powerpoint/2010/main" val="170344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6C35D9-CD30-4B56-9D32-D579E05B22A1}"/>
              </a:ext>
            </a:extLst>
          </p:cNvPr>
          <p:cNvSpPr txBox="1"/>
          <p:nvPr/>
        </p:nvSpPr>
        <p:spPr>
          <a:xfrm>
            <a:off x="1245394" y="586085"/>
            <a:ext cx="6110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1.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Listen and repeat:</a:t>
            </a:r>
          </a:p>
        </p:txBody>
      </p:sp>
    </p:spTree>
    <p:extLst>
      <p:ext uri="{BB962C8B-B14F-4D97-AF65-F5344CB8AC3E}">
        <p14:creationId xmlns:p14="http://schemas.microsoft.com/office/powerpoint/2010/main" val="251316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ong quay"/>
          <p:cNvGrpSpPr>
            <a:grpSpLocks/>
          </p:cNvGrpSpPr>
          <p:nvPr/>
        </p:nvGrpSpPr>
        <p:grpSpPr bwMode="auto">
          <a:xfrm>
            <a:off x="5873750" y="1204913"/>
            <a:ext cx="3781425" cy="3776662"/>
            <a:chOff x="5425622" y="292790"/>
            <a:chExt cx="5834378" cy="5828280"/>
          </a:xfrm>
        </p:grpSpPr>
        <p:pic>
          <p:nvPicPr>
            <p:cNvPr id="9260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4949661">
              <a:off x="6674579" y="1250771"/>
              <a:ext cx="2026057" cy="712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2232592">
              <a:off x="5741590" y="2166953"/>
              <a:ext cx="2025621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7590276">
              <a:off x="8019277" y="1226274"/>
              <a:ext cx="2026057" cy="712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155085">
              <a:off x="8918411" y="2171852"/>
              <a:ext cx="2025622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9501114">
              <a:off x="5697502" y="3507042"/>
              <a:ext cx="2025621" cy="712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6703311">
              <a:off x="6659883" y="4474823"/>
              <a:ext cx="2026057" cy="712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829829">
              <a:off x="8019279" y="4482173"/>
              <a:ext cx="2026056" cy="712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321648">
              <a:off x="8940456" y="3538889"/>
              <a:ext cx="2025621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13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" name="quay dung"/>
          <p:cNvSpPr/>
          <p:nvPr/>
        </p:nvSpPr>
        <p:spPr>
          <a:xfrm>
            <a:off x="6816725" y="5068888"/>
            <a:ext cx="2027238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>
            <a:hlinkClick r:id="rId8" action="ppaction://hlinksldjump"/>
          </p:cNvPr>
          <p:cNvSpPr/>
          <p:nvPr/>
        </p:nvSpPr>
        <p:spPr>
          <a:xfrm>
            <a:off x="2166938" y="2514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3290888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4414838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2168525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3290888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>
            <a:hlinkClick r:id="rId9" action="ppaction://hlinksldjump"/>
          </p:cNvPr>
          <p:cNvSpPr/>
          <p:nvPr/>
        </p:nvSpPr>
        <p:spPr>
          <a:xfrm>
            <a:off x="4414838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39435" y="928583"/>
            <a:ext cx="3414204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</a:p>
        </p:txBody>
      </p:sp>
      <p:pic>
        <p:nvPicPr>
          <p:cNvPr id="9228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490663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762125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366838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1216025"/>
            <a:ext cx="5349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655888"/>
            <a:ext cx="1016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-520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Isosceles Triangle 31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5" name="Isosceles Triangle 34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6" name="Isosceles Triangle 35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7" name="Isosceles Triangle 36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9" name="Isosceles Triangle 38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0" name="Isosceles Triangle 39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1" name="Isosceles Triangle 40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4" name="Isosceles Triangle 43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6" name="Isosceles Triangle 45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7" name="Isosceles Triangle 46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381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2" name="Heart 51"/>
          <p:cNvSpPr/>
          <p:nvPr/>
        </p:nvSpPr>
        <p:spPr>
          <a:xfrm rot="5400000">
            <a:off x="10037763" y="2797175"/>
            <a:ext cx="58737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9255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-158750"/>
            <a:ext cx="12430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2688" y="-142875"/>
            <a:ext cx="1616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ight Arrow 52">
            <a:hlinkClick r:id="rId19" action="ppaction://hlinksldjump"/>
          </p:cNvPr>
          <p:cNvSpPr/>
          <p:nvPr/>
        </p:nvSpPr>
        <p:spPr>
          <a:xfrm>
            <a:off x="10207868" y="5978769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8" name="TextBox1" r:id="rId4" imgW="1365120" imgH="520560"/>
        </mc:Choice>
        <mc:Fallback>
          <p:control name="TextBox1" r:id="rId4" imgW="1365120" imgH="520560">
            <p:pic>
              <p:nvPicPr>
                <p:cNvPr id="9257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224338" y="114300"/>
                  <a:ext cx="1366837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2" r:id="rId5" imgW="1574640" imgH="520560"/>
        </mc:Choice>
        <mc:Fallback>
          <p:control name="TextBox2" r:id="rId5" imgW="1574640" imgH="520560">
            <p:pic>
              <p:nvPicPr>
                <p:cNvPr id="9258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7159625" y="82550"/>
                  <a:ext cx="1573213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75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39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3632" y="1257301"/>
            <a:ext cx="8889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What is the weather like today?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1" y="2839915"/>
            <a:ext cx="231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A. UP </a:t>
            </a:r>
          </a:p>
        </p:txBody>
      </p:sp>
      <p:sp>
        <p:nvSpPr>
          <p:cNvPr id="8" name="Up Arrow 7"/>
          <p:cNvSpPr/>
          <p:nvPr/>
        </p:nvSpPr>
        <p:spPr>
          <a:xfrm>
            <a:off x="3930163" y="2778369"/>
            <a:ext cx="325314" cy="580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5231" y="2778369"/>
            <a:ext cx="294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B. DOWN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460523" y="2839915"/>
            <a:ext cx="325315" cy="615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9869367" y="1305659"/>
            <a:ext cx="457200" cy="360489"/>
          </a:xfrm>
          <a:prstGeom prst="curvedConnector3">
            <a:avLst>
              <a:gd name="adj1" fmla="val -1442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1. What's the wether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8212" y="5247005"/>
            <a:ext cx="940435" cy="940435"/>
          </a:xfrm>
          <a:prstGeom prst="rect">
            <a:avLst/>
          </a:prstGeom>
        </p:spPr>
      </p:pic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1380391" y="6005146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4992" y="1226821"/>
            <a:ext cx="9961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2. There are a lot of flowers in winter.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2839915"/>
            <a:ext cx="231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A. UP </a:t>
            </a:r>
          </a:p>
        </p:txBody>
      </p:sp>
      <p:sp>
        <p:nvSpPr>
          <p:cNvPr id="8" name="Up Arrow 7"/>
          <p:cNvSpPr/>
          <p:nvPr/>
        </p:nvSpPr>
        <p:spPr>
          <a:xfrm>
            <a:off x="3930163" y="2778369"/>
            <a:ext cx="325314" cy="580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5231" y="2778369"/>
            <a:ext cx="294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B. DOWN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460523" y="2839915"/>
            <a:ext cx="325315" cy="615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10557023" y="1389478"/>
            <a:ext cx="457200" cy="360489"/>
          </a:xfrm>
          <a:prstGeom prst="curvedConnector3">
            <a:avLst>
              <a:gd name="adj1" fmla="val -1650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2. There are a lot of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7832" y="5287645"/>
            <a:ext cx="788035" cy="78803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1380391" y="6005146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3632" y="1257301"/>
            <a:ext cx="8889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3. It’s usually cool and windy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6360" y="2839915"/>
            <a:ext cx="40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A. UP     DOWN </a:t>
            </a:r>
          </a:p>
        </p:txBody>
      </p:sp>
      <p:sp>
        <p:nvSpPr>
          <p:cNvPr id="8" name="Up Arrow 7"/>
          <p:cNvSpPr/>
          <p:nvPr/>
        </p:nvSpPr>
        <p:spPr>
          <a:xfrm>
            <a:off x="2688005" y="2839915"/>
            <a:ext cx="325314" cy="580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5231" y="2778369"/>
            <a:ext cx="419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B. DOWN      UP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212775" y="2886127"/>
            <a:ext cx="325315" cy="615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31618" y="2804745"/>
            <a:ext cx="325315" cy="615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0519998" y="2804745"/>
            <a:ext cx="325314" cy="580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3. It's usually cool 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1066" y="5165725"/>
            <a:ext cx="803178" cy="803178"/>
          </a:xfrm>
          <a:prstGeom prst="rect">
            <a:avLst/>
          </a:prstGeom>
        </p:spPr>
      </p:pic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1380391" y="6005146"/>
            <a:ext cx="1134209" cy="40444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D4990F8F-226F-457C-827F-E9F70C760DFA}"/>
              </a:ext>
            </a:extLst>
          </p:cNvPr>
          <p:cNvSpPr/>
          <p:nvPr/>
        </p:nvSpPr>
        <p:spPr>
          <a:xfrm rot="18490958">
            <a:off x="5963130" y="1035046"/>
            <a:ext cx="731520" cy="2743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6E48F48A-EE31-43B5-8D34-513190A05FED}"/>
              </a:ext>
            </a:extLst>
          </p:cNvPr>
          <p:cNvSpPr/>
          <p:nvPr/>
        </p:nvSpPr>
        <p:spPr>
          <a:xfrm rot="509047">
            <a:off x="8461032" y="1153066"/>
            <a:ext cx="914400" cy="2743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208</Words>
  <Application>Microsoft Office PowerPoint</Application>
  <PresentationFormat>Widescreen</PresentationFormat>
  <Paragraphs>50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Algerian</vt:lpstr>
      <vt:lpstr>.VnBlackH</vt:lpstr>
      <vt:lpstr>Tahoma</vt:lpstr>
      <vt:lpstr>Times New Roman</vt:lpstr>
      <vt:lpstr>Calibri Light</vt:lpstr>
      <vt:lpstr>Berlin Sans FB Demi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Thị Thu Hương</cp:lastModifiedBy>
  <cp:revision>90</cp:revision>
  <dcterms:created xsi:type="dcterms:W3CDTF">2021-02-09T02:39:14Z</dcterms:created>
  <dcterms:modified xsi:type="dcterms:W3CDTF">2022-04-05T23:19:37Z</dcterms:modified>
</cp:coreProperties>
</file>