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0" r:id="rId1"/>
    <p:sldMasterId id="2147483722" r:id="rId2"/>
    <p:sldMasterId id="2147483739" r:id="rId3"/>
    <p:sldMasterId id="2147483774" r:id="rId4"/>
    <p:sldMasterId id="2147483786" r:id="rId5"/>
    <p:sldMasterId id="2147483810" r:id="rId6"/>
    <p:sldMasterId id="2147483827" r:id="rId7"/>
  </p:sldMasterIdLst>
  <p:notesMasterIdLst>
    <p:notesMasterId r:id="rId20"/>
  </p:notesMasterIdLst>
  <p:sldIdLst>
    <p:sldId id="2007577191" r:id="rId8"/>
    <p:sldId id="2007577193" r:id="rId9"/>
    <p:sldId id="2007577192" r:id="rId10"/>
    <p:sldId id="2007577201" r:id="rId11"/>
    <p:sldId id="278" r:id="rId12"/>
    <p:sldId id="2007577194" r:id="rId13"/>
    <p:sldId id="2007577195" r:id="rId14"/>
    <p:sldId id="2007577196" r:id="rId15"/>
    <p:sldId id="2007577198" r:id="rId16"/>
    <p:sldId id="2007577199" r:id="rId17"/>
    <p:sldId id="308" r:id="rId18"/>
    <p:sldId id="29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" initials="D" lastIdx="1" clrIdx="0">
    <p:extLst>
      <p:ext uri="{19B8F6BF-5375-455C-9EA6-DF929625EA0E}">
        <p15:presenceInfo xmlns:p15="http://schemas.microsoft.com/office/powerpoint/2012/main" userId="D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  <a:srgbClr val="FF6600"/>
    <a:srgbClr val="FF9900"/>
    <a:srgbClr val="E709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86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494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446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</a:t>
            </a:r>
            <a:r>
              <a:rPr lang="en-US" baseline="0"/>
              <a:t> cô có thể sửa, thêm thắt nội dung nếu thấy chưa phù hợp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036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3/28/2024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736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3/28/2024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683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3/28/2024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646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62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2582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142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201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633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256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574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466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3/28/2024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5416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65050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8255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7371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74317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4097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8890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8163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1597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2733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428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3/28/2024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1817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9460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65410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7019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45294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62392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6374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765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0095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8350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37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3/28/2024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2366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238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506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2170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5131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874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141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185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262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7977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368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3/28/2024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0179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6185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4420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114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4165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0101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7632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764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7024335" y="-65256"/>
            <a:ext cx="5235397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00966" y="2086172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078400" y="811036"/>
            <a:ext cx="8035200" cy="361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192167" y="1407002"/>
            <a:ext cx="7829600" cy="212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552333" y="3327403"/>
            <a:ext cx="5098000" cy="5203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72607" y="15441"/>
            <a:ext cx="5338637" cy="5394029"/>
            <a:chOff x="54455" y="11580"/>
            <a:chExt cx="4003978" cy="4045522"/>
          </a:xfrm>
        </p:grpSpPr>
        <p:sp>
          <p:nvSpPr>
            <p:cNvPr id="16" name="Google Shape;16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44;p2"/>
          <p:cNvGrpSpPr/>
          <p:nvPr/>
        </p:nvGrpSpPr>
        <p:grpSpPr>
          <a:xfrm rot="10800000">
            <a:off x="6640206" y="1258374"/>
            <a:ext cx="5338637" cy="5394029"/>
            <a:chOff x="54455" y="11580"/>
            <a:chExt cx="4003978" cy="4045522"/>
          </a:xfrm>
        </p:grpSpPr>
        <p:sp>
          <p:nvSpPr>
            <p:cNvPr id="45" name="Google Shape;45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822526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4"/>
            <a:ext cx="78868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marL="608429" lvl="0" indent="-42252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6857" lvl="1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288" lvl="2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3717" lvl="3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145" lvl="4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0575" lvl="5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59005" lvl="6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7433" lvl="7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5862" lvl="8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967" y="5553940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0"/>
            <a:ext cx="1448331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8" y="15433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6" y="1373909"/>
            <a:ext cx="116554" cy="76854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0" y="2346809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114605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"/>
          <p:cNvSpPr/>
          <p:nvPr/>
        </p:nvSpPr>
        <p:spPr>
          <a:xfrm>
            <a:off x="-100967" y="5553940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6"/>
          <p:cNvSpPr/>
          <p:nvPr/>
        </p:nvSpPr>
        <p:spPr>
          <a:xfrm rot="10800000">
            <a:off x="10845037" y="-91480"/>
            <a:ext cx="1448331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6"/>
          <p:cNvSpPr txBox="1">
            <a:spLocks noGrp="1"/>
          </p:cNvSpPr>
          <p:nvPr>
            <p:ph type="title"/>
          </p:nvPr>
        </p:nvSpPr>
        <p:spPr>
          <a:xfrm>
            <a:off x="1147734" y="562300"/>
            <a:ext cx="98832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98" name="Google Shape;198;p6"/>
          <p:cNvGrpSpPr/>
          <p:nvPr/>
        </p:nvGrpSpPr>
        <p:grpSpPr>
          <a:xfrm rot="-5400000" flipH="1">
            <a:off x="-3541" y="171174"/>
            <a:ext cx="2654262" cy="2466446"/>
            <a:chOff x="817100" y="238125"/>
            <a:chExt cx="5912375" cy="5495644"/>
          </a:xfrm>
        </p:grpSpPr>
        <p:sp>
          <p:nvSpPr>
            <p:cNvPr id="199" name="Google Shape;199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16;p6"/>
          <p:cNvGrpSpPr/>
          <p:nvPr/>
        </p:nvGrpSpPr>
        <p:grpSpPr>
          <a:xfrm rot="10800000">
            <a:off x="9453729" y="4316778"/>
            <a:ext cx="2654262" cy="2466445"/>
            <a:chOff x="817100" y="238125"/>
            <a:chExt cx="5912375" cy="5495644"/>
          </a:xfrm>
        </p:grpSpPr>
        <p:sp>
          <p:nvSpPr>
            <p:cNvPr id="217" name="Google Shape;217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75050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3/28/2024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0100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5" y="-38686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5" y="1290835"/>
            <a:ext cx="6186529" cy="568927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2"/>
            <a:ext cx="4368800" cy="381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30" y="4257204"/>
            <a:ext cx="2654262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889463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2083667" y="1419602"/>
            <a:ext cx="8035200" cy="401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2912267" y="1977401"/>
            <a:ext cx="6378000" cy="29032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60" name="Google Shape;260;p8"/>
          <p:cNvSpPr/>
          <p:nvPr/>
        </p:nvSpPr>
        <p:spPr>
          <a:xfrm>
            <a:off x="-100967" y="5250832"/>
            <a:ext cx="1804342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8"/>
          <p:cNvSpPr/>
          <p:nvPr/>
        </p:nvSpPr>
        <p:spPr>
          <a:xfrm rot="10800000">
            <a:off x="10489033" y="-91137"/>
            <a:ext cx="1804342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8"/>
          <p:cNvSpPr/>
          <p:nvPr/>
        </p:nvSpPr>
        <p:spPr>
          <a:xfrm rot="10800000">
            <a:off x="11555765" y="3694388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8"/>
          <p:cNvSpPr/>
          <p:nvPr/>
        </p:nvSpPr>
        <p:spPr>
          <a:xfrm rot="10800000">
            <a:off x="9996840" y="6182999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8"/>
          <p:cNvSpPr/>
          <p:nvPr/>
        </p:nvSpPr>
        <p:spPr>
          <a:xfrm rot="10800000">
            <a:off x="10576606" y="1582699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8"/>
          <p:cNvSpPr/>
          <p:nvPr/>
        </p:nvSpPr>
        <p:spPr>
          <a:xfrm rot="10800000">
            <a:off x="9244927" y="6640031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8"/>
          <p:cNvSpPr/>
          <p:nvPr/>
        </p:nvSpPr>
        <p:spPr>
          <a:xfrm rot="10800000">
            <a:off x="10778226" y="287356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8"/>
          <p:cNvSpPr/>
          <p:nvPr/>
        </p:nvSpPr>
        <p:spPr>
          <a:xfrm rot="10800000">
            <a:off x="10970460" y="2548231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8"/>
          <p:cNvSpPr/>
          <p:nvPr/>
        </p:nvSpPr>
        <p:spPr>
          <a:xfrm rot="10800000">
            <a:off x="11555777" y="664231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8"/>
          <p:cNvSpPr/>
          <p:nvPr/>
        </p:nvSpPr>
        <p:spPr>
          <a:xfrm rot="10800000">
            <a:off x="7957560" y="6507398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8"/>
          <p:cNvSpPr/>
          <p:nvPr/>
        </p:nvSpPr>
        <p:spPr>
          <a:xfrm rot="10800000">
            <a:off x="10300293" y="522626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8"/>
          <p:cNvSpPr/>
          <p:nvPr/>
        </p:nvSpPr>
        <p:spPr>
          <a:xfrm rot="10800000">
            <a:off x="10576594" y="5159132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2" name="Google Shape;272;p8"/>
          <p:cNvGrpSpPr/>
          <p:nvPr/>
        </p:nvGrpSpPr>
        <p:grpSpPr>
          <a:xfrm flipH="1">
            <a:off x="218594" y="407533"/>
            <a:ext cx="4030323" cy="6042945"/>
            <a:chOff x="230395" y="498172"/>
            <a:chExt cx="3022742" cy="4532209"/>
          </a:xfrm>
        </p:grpSpPr>
        <p:sp>
          <p:nvSpPr>
            <p:cNvPr id="273" name="Google Shape;273;p8"/>
            <p:cNvSpPr/>
            <p:nvPr/>
          </p:nvSpPr>
          <p:spPr>
            <a:xfrm rot="10800000">
              <a:off x="2929047" y="2770789"/>
              <a:ext cx="324090" cy="33977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 rot="10800000">
              <a:off x="1759851" y="4637247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 rot="10800000">
              <a:off x="2194676" y="1187022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 rot="10800000">
              <a:off x="1195920" y="498002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 rot="10800000">
              <a:off x="2345895" y="2155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 rot="10800000">
              <a:off x="2490070" y="1911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 rot="10800000">
              <a:off x="2929058" y="498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 rot="10800000">
              <a:off x="230395" y="48805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 rot="10800000">
              <a:off x="1987445" y="391969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 rot="10800000">
              <a:off x="2194670" y="38693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480702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3"/>
          <p:cNvSpPr txBox="1">
            <a:spLocks noGrp="1"/>
          </p:cNvSpPr>
          <p:nvPr>
            <p:ph type="subTitle" idx="1"/>
          </p:nvPr>
        </p:nvSpPr>
        <p:spPr>
          <a:xfrm>
            <a:off x="2683967" y="2763034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2"/>
          </p:nvPr>
        </p:nvSpPr>
        <p:spPr>
          <a:xfrm>
            <a:off x="2683967" y="2229667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/>
          </p:nvPr>
        </p:nvSpPr>
        <p:spPr>
          <a:xfrm>
            <a:off x="2146467" y="560934"/>
            <a:ext cx="78868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3" hasCustomPrompt="1"/>
          </p:nvPr>
        </p:nvSpPr>
        <p:spPr>
          <a:xfrm>
            <a:off x="1133869" y="2150100"/>
            <a:ext cx="1413600" cy="13836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4"/>
          </p:nvPr>
        </p:nvSpPr>
        <p:spPr>
          <a:xfrm>
            <a:off x="2683967" y="4639267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subTitle" idx="5"/>
          </p:nvPr>
        </p:nvSpPr>
        <p:spPr>
          <a:xfrm>
            <a:off x="2683967" y="4105900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6" hasCustomPrompt="1"/>
          </p:nvPr>
        </p:nvSpPr>
        <p:spPr>
          <a:xfrm>
            <a:off x="1206969" y="3969234"/>
            <a:ext cx="1413600" cy="138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7"/>
          </p:nvPr>
        </p:nvSpPr>
        <p:spPr>
          <a:xfrm>
            <a:off x="7857367" y="2765851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8"/>
          </p:nvPr>
        </p:nvSpPr>
        <p:spPr>
          <a:xfrm>
            <a:off x="7857367" y="2232484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9" hasCustomPrompt="1"/>
          </p:nvPr>
        </p:nvSpPr>
        <p:spPr>
          <a:xfrm>
            <a:off x="6368134" y="2168085"/>
            <a:ext cx="1413600" cy="13040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3"/>
          </p:nvPr>
        </p:nvSpPr>
        <p:spPr>
          <a:xfrm>
            <a:off x="7875500" y="4644467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14"/>
          </p:nvPr>
        </p:nvSpPr>
        <p:spPr>
          <a:xfrm>
            <a:off x="7875500" y="4111085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15" hasCustomPrompt="1"/>
          </p:nvPr>
        </p:nvSpPr>
        <p:spPr>
          <a:xfrm>
            <a:off x="6403100" y="3998434"/>
            <a:ext cx="1359600" cy="13544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/>
          <p:nvPr/>
        </p:nvSpPr>
        <p:spPr>
          <a:xfrm flipH="1">
            <a:off x="10489033" y="5250832"/>
            <a:ext cx="1804342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3"/>
          <p:cNvSpPr/>
          <p:nvPr/>
        </p:nvSpPr>
        <p:spPr>
          <a:xfrm rot="10800000" flipH="1">
            <a:off x="-100967" y="-91137"/>
            <a:ext cx="1804342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3"/>
          <p:cNvSpPr/>
          <p:nvPr/>
        </p:nvSpPr>
        <p:spPr>
          <a:xfrm rot="10800000">
            <a:off x="11555765" y="3694388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3"/>
          <p:cNvSpPr/>
          <p:nvPr/>
        </p:nvSpPr>
        <p:spPr>
          <a:xfrm rot="10800000">
            <a:off x="9923307" y="6277566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3"/>
          <p:cNvSpPr/>
          <p:nvPr/>
        </p:nvSpPr>
        <p:spPr>
          <a:xfrm rot="10800000">
            <a:off x="1830047" y="107910"/>
            <a:ext cx="399720" cy="41905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3"/>
          <p:cNvSpPr/>
          <p:nvPr/>
        </p:nvSpPr>
        <p:spPr>
          <a:xfrm rot="10800000">
            <a:off x="160673" y="2940699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3"/>
          <p:cNvSpPr/>
          <p:nvPr/>
        </p:nvSpPr>
        <p:spPr>
          <a:xfrm rot="-7769342">
            <a:off x="670702" y="4592382"/>
            <a:ext cx="281621" cy="30102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3"/>
          <p:cNvSpPr/>
          <p:nvPr/>
        </p:nvSpPr>
        <p:spPr>
          <a:xfrm rot="-6939360">
            <a:off x="11419820" y="1813829"/>
            <a:ext cx="303447" cy="324403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3"/>
          <p:cNvSpPr/>
          <p:nvPr/>
        </p:nvSpPr>
        <p:spPr>
          <a:xfrm>
            <a:off x="127619" y="1687805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3"/>
          <p:cNvSpPr/>
          <p:nvPr/>
        </p:nvSpPr>
        <p:spPr>
          <a:xfrm>
            <a:off x="381620" y="5311444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3"/>
          <p:cNvSpPr/>
          <p:nvPr/>
        </p:nvSpPr>
        <p:spPr>
          <a:xfrm>
            <a:off x="245977" y="5588966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3"/>
          <p:cNvSpPr/>
          <p:nvPr/>
        </p:nvSpPr>
        <p:spPr>
          <a:xfrm>
            <a:off x="470641" y="5502940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3"/>
          <p:cNvSpPr/>
          <p:nvPr/>
        </p:nvSpPr>
        <p:spPr>
          <a:xfrm>
            <a:off x="3561201" y="198090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3"/>
          <p:cNvSpPr/>
          <p:nvPr/>
        </p:nvSpPr>
        <p:spPr>
          <a:xfrm>
            <a:off x="-215391" y="3996391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3"/>
          <p:cNvSpPr/>
          <p:nvPr/>
        </p:nvSpPr>
        <p:spPr>
          <a:xfrm>
            <a:off x="139656" y="4244470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3"/>
          <p:cNvSpPr/>
          <p:nvPr/>
        </p:nvSpPr>
        <p:spPr>
          <a:xfrm>
            <a:off x="3166037" y="-91125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3"/>
          <p:cNvSpPr/>
          <p:nvPr/>
        </p:nvSpPr>
        <p:spPr>
          <a:xfrm>
            <a:off x="2371321" y="198090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"/>
          <p:cNvSpPr/>
          <p:nvPr/>
        </p:nvSpPr>
        <p:spPr>
          <a:xfrm rot="10800000">
            <a:off x="11687838" y="4622363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3"/>
          <p:cNvSpPr/>
          <p:nvPr/>
        </p:nvSpPr>
        <p:spPr>
          <a:xfrm rot="10800000">
            <a:off x="11670563" y="1544748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3"/>
          <p:cNvSpPr/>
          <p:nvPr/>
        </p:nvSpPr>
        <p:spPr>
          <a:xfrm rot="10800000">
            <a:off x="11806207" y="1267228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3"/>
          <p:cNvSpPr/>
          <p:nvPr/>
        </p:nvSpPr>
        <p:spPr>
          <a:xfrm rot="10800000">
            <a:off x="11670569" y="654867"/>
            <a:ext cx="106312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3"/>
          <p:cNvSpPr/>
          <p:nvPr/>
        </p:nvSpPr>
        <p:spPr>
          <a:xfrm rot="10800000">
            <a:off x="11581542" y="1353252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3"/>
          <p:cNvSpPr/>
          <p:nvPr/>
        </p:nvSpPr>
        <p:spPr>
          <a:xfrm rot="10800000">
            <a:off x="8490982" y="6658103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3"/>
          <p:cNvSpPr/>
          <p:nvPr/>
        </p:nvSpPr>
        <p:spPr>
          <a:xfrm rot="10800000">
            <a:off x="12030848" y="2688878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3"/>
          <p:cNvSpPr/>
          <p:nvPr/>
        </p:nvSpPr>
        <p:spPr>
          <a:xfrm rot="10800000">
            <a:off x="11912527" y="2611723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3"/>
          <p:cNvSpPr/>
          <p:nvPr/>
        </p:nvSpPr>
        <p:spPr>
          <a:xfrm rot="10800000">
            <a:off x="8649420" y="6776394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3"/>
          <p:cNvSpPr/>
          <p:nvPr/>
        </p:nvSpPr>
        <p:spPr>
          <a:xfrm rot="10800000">
            <a:off x="9680862" y="6658103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85831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"/>
          <p:cNvSpPr/>
          <p:nvPr/>
        </p:nvSpPr>
        <p:spPr>
          <a:xfrm rot="-5400000">
            <a:off x="10607411" y="5179830"/>
            <a:ext cx="1886323" cy="173470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5"/>
          <p:cNvSpPr/>
          <p:nvPr/>
        </p:nvSpPr>
        <p:spPr>
          <a:xfrm rot="10800000" flipH="1">
            <a:off x="-184264" y="-129665"/>
            <a:ext cx="1818764" cy="167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1170034" y="560937"/>
            <a:ext cx="9825200" cy="6615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1015600" y="2161733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subTitle" idx="2"/>
          </p:nvPr>
        </p:nvSpPr>
        <p:spPr>
          <a:xfrm>
            <a:off x="1015600" y="1628367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5"/>
          <p:cNvSpPr txBox="1">
            <a:spLocks noGrp="1"/>
          </p:cNvSpPr>
          <p:nvPr>
            <p:ph type="subTitle" idx="3"/>
          </p:nvPr>
        </p:nvSpPr>
        <p:spPr>
          <a:xfrm>
            <a:off x="1044375" y="5232001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5" name="Google Shape;415;p15"/>
          <p:cNvSpPr txBox="1">
            <a:spLocks noGrp="1"/>
          </p:cNvSpPr>
          <p:nvPr>
            <p:ph type="subTitle" idx="4"/>
          </p:nvPr>
        </p:nvSpPr>
        <p:spPr>
          <a:xfrm>
            <a:off x="1044384" y="4698634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subTitle" idx="5"/>
          </p:nvPr>
        </p:nvSpPr>
        <p:spPr>
          <a:xfrm>
            <a:off x="8476600" y="2161733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15"/>
          <p:cNvSpPr txBox="1">
            <a:spLocks noGrp="1"/>
          </p:cNvSpPr>
          <p:nvPr>
            <p:ph type="subTitle" idx="6"/>
          </p:nvPr>
        </p:nvSpPr>
        <p:spPr>
          <a:xfrm>
            <a:off x="8476600" y="1628367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subTitle" idx="7"/>
          </p:nvPr>
        </p:nvSpPr>
        <p:spPr>
          <a:xfrm>
            <a:off x="1015600" y="3696868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8"/>
          </p:nvPr>
        </p:nvSpPr>
        <p:spPr>
          <a:xfrm>
            <a:off x="1015600" y="3163501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5"/>
          <p:cNvSpPr txBox="1">
            <a:spLocks noGrp="1"/>
          </p:cNvSpPr>
          <p:nvPr>
            <p:ph type="subTitle" idx="9"/>
          </p:nvPr>
        </p:nvSpPr>
        <p:spPr>
          <a:xfrm>
            <a:off x="8476600" y="5232001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1" name="Google Shape;421;p15"/>
          <p:cNvSpPr txBox="1">
            <a:spLocks noGrp="1"/>
          </p:cNvSpPr>
          <p:nvPr>
            <p:ph type="subTitle" idx="13"/>
          </p:nvPr>
        </p:nvSpPr>
        <p:spPr>
          <a:xfrm>
            <a:off x="8476600" y="4698634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5"/>
          <p:cNvSpPr txBox="1">
            <a:spLocks noGrp="1"/>
          </p:cNvSpPr>
          <p:nvPr>
            <p:ph type="subTitle" idx="14"/>
          </p:nvPr>
        </p:nvSpPr>
        <p:spPr>
          <a:xfrm>
            <a:off x="8476600" y="3696868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5"/>
          <p:cNvSpPr txBox="1">
            <a:spLocks noGrp="1"/>
          </p:cNvSpPr>
          <p:nvPr>
            <p:ph type="subTitle" idx="15"/>
          </p:nvPr>
        </p:nvSpPr>
        <p:spPr>
          <a:xfrm>
            <a:off x="8476600" y="3163501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5"/>
          <p:cNvGrpSpPr/>
          <p:nvPr/>
        </p:nvGrpSpPr>
        <p:grpSpPr>
          <a:xfrm rot="5400000">
            <a:off x="9547637" y="171174"/>
            <a:ext cx="2654262" cy="2466446"/>
            <a:chOff x="817100" y="238125"/>
            <a:chExt cx="5912375" cy="5495644"/>
          </a:xfrm>
        </p:grpSpPr>
        <p:sp>
          <p:nvSpPr>
            <p:cNvPr id="425" name="Google Shape;425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15"/>
          <p:cNvGrpSpPr/>
          <p:nvPr/>
        </p:nvGrpSpPr>
        <p:grpSpPr>
          <a:xfrm rot="10800000" flipH="1">
            <a:off x="90373" y="4316778"/>
            <a:ext cx="2654262" cy="2466445"/>
            <a:chOff x="817100" y="238125"/>
            <a:chExt cx="5912375" cy="5495644"/>
          </a:xfrm>
        </p:grpSpPr>
        <p:sp>
          <p:nvSpPr>
            <p:cNvPr id="443" name="Google Shape;443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24703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1"/>
          <p:cNvSpPr/>
          <p:nvPr/>
        </p:nvSpPr>
        <p:spPr>
          <a:xfrm flipH="1">
            <a:off x="10674242" y="5421040"/>
            <a:ext cx="1619126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21"/>
          <p:cNvSpPr/>
          <p:nvPr/>
        </p:nvSpPr>
        <p:spPr>
          <a:xfrm rot="10800000" flipH="1">
            <a:off x="-100964" y="-90837"/>
            <a:ext cx="1688201" cy="155250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/>
          </p:nvPr>
        </p:nvSpPr>
        <p:spPr>
          <a:xfrm>
            <a:off x="415600" y="559833"/>
            <a:ext cx="113608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7" name="Google Shape;607;p21"/>
          <p:cNvGrpSpPr/>
          <p:nvPr/>
        </p:nvGrpSpPr>
        <p:grpSpPr>
          <a:xfrm rot="5400000">
            <a:off x="9547637" y="171174"/>
            <a:ext cx="2654262" cy="2466446"/>
            <a:chOff x="817100" y="238125"/>
            <a:chExt cx="5912375" cy="5495644"/>
          </a:xfrm>
        </p:grpSpPr>
        <p:sp>
          <p:nvSpPr>
            <p:cNvPr id="608" name="Google Shape;608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5" name="Google Shape;625;p21"/>
          <p:cNvGrpSpPr/>
          <p:nvPr/>
        </p:nvGrpSpPr>
        <p:grpSpPr>
          <a:xfrm rot="10800000" flipH="1">
            <a:off x="90373" y="4316778"/>
            <a:ext cx="2654262" cy="2466445"/>
            <a:chOff x="817100" y="238125"/>
            <a:chExt cx="5912375" cy="5495644"/>
          </a:xfrm>
        </p:grpSpPr>
        <p:sp>
          <p:nvSpPr>
            <p:cNvPr id="626" name="Google Shape;626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285259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3"/>
          <p:cNvSpPr/>
          <p:nvPr/>
        </p:nvSpPr>
        <p:spPr>
          <a:xfrm flipH="1">
            <a:off x="10674242" y="5421040"/>
            <a:ext cx="1619126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3"/>
          <p:cNvSpPr/>
          <p:nvPr/>
        </p:nvSpPr>
        <p:spPr>
          <a:xfrm rot="10800000" flipH="1">
            <a:off x="-100966" y="-90926"/>
            <a:ext cx="1654043" cy="152109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3"/>
          <p:cNvSpPr txBox="1">
            <a:spLocks noGrp="1"/>
          </p:cNvSpPr>
          <p:nvPr>
            <p:ph type="title"/>
          </p:nvPr>
        </p:nvSpPr>
        <p:spPr>
          <a:xfrm>
            <a:off x="1978034" y="559767"/>
            <a:ext cx="82116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7" name="Google Shape;687;p23"/>
          <p:cNvGrpSpPr/>
          <p:nvPr/>
        </p:nvGrpSpPr>
        <p:grpSpPr>
          <a:xfrm rot="5400000">
            <a:off x="9547637" y="171174"/>
            <a:ext cx="2654262" cy="2466446"/>
            <a:chOff x="817100" y="238125"/>
            <a:chExt cx="5912375" cy="5495644"/>
          </a:xfrm>
        </p:grpSpPr>
        <p:sp>
          <p:nvSpPr>
            <p:cNvPr id="688" name="Google Shape;688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5" name="Google Shape;705;p23"/>
          <p:cNvGrpSpPr/>
          <p:nvPr/>
        </p:nvGrpSpPr>
        <p:grpSpPr>
          <a:xfrm rot="10800000" flipH="1">
            <a:off x="90373" y="4316778"/>
            <a:ext cx="2654262" cy="2466445"/>
            <a:chOff x="817100" y="238125"/>
            <a:chExt cx="5912375" cy="5495644"/>
          </a:xfrm>
        </p:grpSpPr>
        <p:sp>
          <p:nvSpPr>
            <p:cNvPr id="706" name="Google Shape;706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991763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6" y="15433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9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288571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28"/>
          <p:cNvSpPr/>
          <p:nvPr/>
        </p:nvSpPr>
        <p:spPr>
          <a:xfrm>
            <a:off x="-100966" y="2057629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21"/>
            <a:ext cx="278024" cy="291558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5" y="3694388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40" y="6182999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5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73" y="2940699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73" y="4203632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6" y="1859932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5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0" y="4933032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8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1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0" y="6115847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7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3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1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94435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47637" y="171174"/>
            <a:ext cx="2654262" cy="2466446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373" y="4316778"/>
            <a:ext cx="2654262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24335" y="2137207"/>
            <a:ext cx="5235397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966" y="-93793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14650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3" y="6356354"/>
            <a:ext cx="3860800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89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3/28/2024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9270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6" y="440967"/>
            <a:ext cx="102904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100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2" y="1884733"/>
            <a:ext cx="38768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00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2" y="4119933"/>
            <a:ext cx="38768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00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2" y="2576433"/>
            <a:ext cx="4118400" cy="1177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2" y="4811633"/>
            <a:ext cx="4120800" cy="1177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5787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50966" y="440967"/>
            <a:ext cx="102904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1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9011" y="5937399"/>
            <a:ext cx="13259732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850761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04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67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8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7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45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3/28/2024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066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3/28/2024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931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7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5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C8F09-54AD-4894-9CC3-48AE4BF9C221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FB7D1-608C-4A99-86F9-DF4EB0FE8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762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326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629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82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4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8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5"/>
            <a:ext cx="731600" cy="52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409517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5" r:id="rId14"/>
    <p:sldLayoutId id="214748382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F8E821B-E229-4A79-B5FF-248E1AD71543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15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AA35526-AEBC-4C35-8178-B2E60C0AE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4326" y="412839"/>
            <a:ext cx="332334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UBND QUẬN HỒNG BÀNG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2A8EEE6-FA0F-4384-88E8-07D36B7F787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246780" y="1258908"/>
            <a:ext cx="4084420" cy="3360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AD42847D-0782-4602-8D91-C22BD65F3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6113" y="812949"/>
            <a:ext cx="66768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 TIỂU HỌC NGUYỄN TRI PHƯƠNG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3E1746-CC12-4FAF-925B-9D647409CC9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65" y="351145"/>
            <a:ext cx="1245552" cy="124555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591BF5-756E-4FAA-8B89-CCFE73317954}"/>
              </a:ext>
            </a:extLst>
          </p:cNvPr>
          <p:cNvSpPr txBox="1"/>
          <p:nvPr/>
        </p:nvSpPr>
        <p:spPr>
          <a:xfrm>
            <a:off x="735973" y="3404456"/>
            <a:ext cx="11106034" cy="1388842"/>
          </a:xfrm>
          <a:prstGeom prst="rect">
            <a:avLst/>
          </a:prstGeom>
          <a:noFill/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CHÀO MỪNG QUÝ THẦY CÔ VÀ CÁC EM HỌC SINH</a:t>
            </a: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 VỚI TIẾT HỌC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0881FC-6347-4AB3-9334-0132E553EFE5}"/>
              </a:ext>
            </a:extLst>
          </p:cNvPr>
          <p:cNvSpPr txBox="1"/>
          <p:nvPr/>
        </p:nvSpPr>
        <p:spPr>
          <a:xfrm>
            <a:off x="3604001" y="3714387"/>
            <a:ext cx="4801114" cy="884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图片 23">
            <a:extLst>
              <a:ext uri="{FF2B5EF4-FFF2-40B4-BE49-F238E27FC236}">
                <a16:creationId xmlns:a16="http://schemas.microsoft.com/office/drawing/2014/main" id="{17EC885D-7D2F-473C-836B-71889BB4F9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80" y="4705350"/>
            <a:ext cx="1676754" cy="2152650"/>
          </a:xfrm>
          <a:prstGeom prst="rect">
            <a:avLst/>
          </a:prstGeom>
        </p:spPr>
      </p:pic>
      <p:pic>
        <p:nvPicPr>
          <p:cNvPr id="10" name="图片 19">
            <a:extLst>
              <a:ext uri="{FF2B5EF4-FFF2-40B4-BE49-F238E27FC236}">
                <a16:creationId xmlns:a16="http://schemas.microsoft.com/office/drawing/2014/main" id="{66045838-83EF-49C3-A3E4-0C8CF6C24D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595" y="4230967"/>
            <a:ext cx="889995" cy="736427"/>
          </a:xfrm>
          <a:prstGeom prst="rect">
            <a:avLst/>
          </a:prstGeom>
        </p:spPr>
      </p:pic>
      <p:pic>
        <p:nvPicPr>
          <p:cNvPr id="11" name="图片 18">
            <a:extLst>
              <a:ext uri="{FF2B5EF4-FFF2-40B4-BE49-F238E27FC236}">
                <a16:creationId xmlns:a16="http://schemas.microsoft.com/office/drawing/2014/main" id="{D13FEAE0-0735-4D4F-9F8A-FD7C9B90E5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790" y="3977316"/>
            <a:ext cx="1288686" cy="14186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769D535-C1B3-48A4-92D7-E546D18CB653}"/>
              </a:ext>
            </a:extLst>
          </p:cNvPr>
          <p:cNvSpPr txBox="1"/>
          <p:nvPr/>
        </p:nvSpPr>
        <p:spPr>
          <a:xfrm>
            <a:off x="2447043" y="4758588"/>
            <a:ext cx="7254187" cy="809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GV: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Thu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Huyền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22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EB69B3-C5CA-4C71-9A71-12CEE474B8C5}"/>
              </a:ext>
            </a:extLst>
          </p:cNvPr>
          <p:cNvSpPr txBox="1"/>
          <p:nvPr/>
        </p:nvSpPr>
        <p:spPr>
          <a:xfrm>
            <a:off x="3575720" y="-30831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B4759F86-3B9E-4328-80EF-C3F0455CE9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2" t="2440" r="1675" b="2414"/>
          <a:stretch/>
        </p:blipFill>
        <p:spPr>
          <a:xfrm>
            <a:off x="1720246" y="581733"/>
            <a:ext cx="3943705" cy="2102478"/>
          </a:xfrm>
          <a:prstGeom prst="roundRect">
            <a:avLst>
              <a:gd name="adj" fmla="val 9823"/>
            </a:avLst>
          </a:prstGeom>
        </p:spPr>
      </p:pic>
      <p:pic>
        <p:nvPicPr>
          <p:cNvPr id="4" name="Picture 3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23257C7A-5491-4D9C-8B03-2DCFC4E91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763" y="463205"/>
            <a:ext cx="4176464" cy="2205040"/>
          </a:xfrm>
          <a:prstGeom prst="rect">
            <a:avLst/>
          </a:prstGeom>
        </p:spPr>
      </p:pic>
      <p:pic>
        <p:nvPicPr>
          <p:cNvPr id="5" name="Picture 4" descr="Screen Clipping">
            <a:extLst>
              <a:ext uri="{FF2B5EF4-FFF2-40B4-BE49-F238E27FC236}">
                <a16:creationId xmlns:a16="http://schemas.microsoft.com/office/drawing/2014/main" id="{6F73EC7A-F362-46E2-BB73-3A05320993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" r="47636" b="17121"/>
          <a:stretch/>
        </p:blipFill>
        <p:spPr>
          <a:xfrm>
            <a:off x="1271464" y="3458301"/>
            <a:ext cx="3960440" cy="2421229"/>
          </a:xfrm>
          <a:prstGeom prst="rect">
            <a:avLst/>
          </a:prstGeom>
        </p:spPr>
      </p:pic>
      <p:pic>
        <p:nvPicPr>
          <p:cNvPr id="6" name="Picture 5" descr="Screen Clipping">
            <a:extLst>
              <a:ext uri="{FF2B5EF4-FFF2-40B4-BE49-F238E27FC236}">
                <a16:creationId xmlns:a16="http://schemas.microsoft.com/office/drawing/2014/main" id="{197B3777-A8FB-4BC3-9DE4-AADEA0B4A1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12" t="4000" b="16000"/>
          <a:stretch/>
        </p:blipFill>
        <p:spPr>
          <a:xfrm>
            <a:off x="6422098" y="3454650"/>
            <a:ext cx="4142422" cy="28676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F27787-4FD4-4CE6-B8D0-AFEAAF47FFF1}"/>
              </a:ext>
            </a:extLst>
          </p:cNvPr>
          <p:cNvSpPr txBox="1"/>
          <p:nvPr/>
        </p:nvSpPr>
        <p:spPr>
          <a:xfrm>
            <a:off x="1590598" y="2651294"/>
            <a:ext cx="4375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8CA3A0-3E37-4762-8E29-30C8693D00F6}"/>
              </a:ext>
            </a:extLst>
          </p:cNvPr>
          <p:cNvSpPr txBox="1"/>
          <p:nvPr/>
        </p:nvSpPr>
        <p:spPr>
          <a:xfrm>
            <a:off x="6586805" y="2644356"/>
            <a:ext cx="4142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80AAC3-5B30-4868-9C1D-7A5FE9DB2D20}"/>
              </a:ext>
            </a:extLst>
          </p:cNvPr>
          <p:cNvSpPr txBox="1"/>
          <p:nvPr/>
        </p:nvSpPr>
        <p:spPr>
          <a:xfrm>
            <a:off x="1429847" y="5906793"/>
            <a:ext cx="453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5571C2-E995-4739-99C3-46C96F825712}"/>
              </a:ext>
            </a:extLst>
          </p:cNvPr>
          <p:cNvSpPr txBox="1"/>
          <p:nvPr/>
        </p:nvSpPr>
        <p:spPr>
          <a:xfrm>
            <a:off x="6526392" y="6070355"/>
            <a:ext cx="4493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6241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16" y="1268760"/>
            <a:ext cx="6264696" cy="3886200"/>
          </a:xfrm>
        </p:spPr>
        <p:txBody>
          <a:bodyPr>
            <a:noAutofit/>
          </a:bodyPr>
          <a:lstStyle/>
          <a:p>
            <a:r>
              <a:rPr lang="en-US" sz="54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5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5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br>
              <a:rPr lang="en-US" sz="5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b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hãy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trân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trọng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sống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tự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do,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tự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quý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do </a:t>
            </a:r>
            <a:b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chính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ra. 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861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4114800" y="685800"/>
            <a:ext cx="8012474" cy="27432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648379" y="1556792"/>
              <a:ext cx="7106858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Xin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chào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hẹn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gặp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122" name="Picture 2" descr="Hình ảnh Chú Mèo Dễ Thương Hạnh Phúc Vectơ PNG , Con Mèo Hạnh Phúc, Chú Mèo  Dễ Thương, Mèo Con PNG và Vector với nền trong suốt để tải xuống miễn">
            <a:extLst>
              <a:ext uri="{FF2B5EF4-FFF2-40B4-BE49-F238E27FC236}">
                <a16:creationId xmlns:a16="http://schemas.microsoft.com/office/drawing/2014/main" id="{86491611-8FA3-4347-8C55-1FB0CAFEA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6808" y="476672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8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8915400" y="1316766"/>
            <a:ext cx="3276600" cy="189230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1117600" y="139699"/>
            <a:ext cx="10312400" cy="67183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0" y="3670300"/>
            <a:ext cx="1854200" cy="274320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0" y="4914900"/>
            <a:ext cx="2108200" cy="88900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355600" y="-84889"/>
            <a:ext cx="3276600" cy="1892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12550" y="3449139"/>
            <a:ext cx="63054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华文琥珀" pitchFamily="2" charset="-122"/>
                <a:cs typeface="Segoe UI Black" panose="020B0A02040204020203" pitchFamily="34" charset="0"/>
              </a:rPr>
              <a:t>CÙNG</a:t>
            </a:r>
            <a:r>
              <a:rPr kumimoji="0" lang="en-US" altLang="zh-CN" sz="6000" b="1" i="0" u="none" strike="noStrike" kern="1200" cap="none" spc="0" normalizeH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华文琥珀" pitchFamily="2" charset="-122"/>
                <a:cs typeface="Segoe UI Black" panose="020B0A02040204020203" pitchFamily="34" charset="0"/>
              </a:rPr>
              <a:t> NHAU VẬN ĐỘNG</a:t>
            </a:r>
            <a:endParaRPr kumimoji="0" lang="zh-CN" altLang="en-US" sz="6000" b="1" i="0" u="none" strike="noStrike" kern="1200" cap="none" spc="0" normalizeH="0" baseline="0" noProof="0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white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pic>
        <p:nvPicPr>
          <p:cNvPr id="17" name="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3340610" y="2208473"/>
            <a:ext cx="1078989" cy="1048808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20" y="2412119"/>
            <a:ext cx="1148180" cy="955285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0971" y="3332989"/>
            <a:ext cx="3121024" cy="3176899"/>
          </a:xfrm>
          <a:prstGeom prst="rect">
            <a:avLst/>
          </a:prstGeom>
        </p:spPr>
      </p:pic>
      <p:grpSp>
        <p:nvGrpSpPr>
          <p:cNvPr id="3" name="2 2"/>
          <p:cNvGrpSpPr/>
          <p:nvPr/>
        </p:nvGrpSpPr>
        <p:grpSpPr>
          <a:xfrm>
            <a:off x="-5617301" y="2934478"/>
            <a:ext cx="5448300" cy="3479023"/>
            <a:chOff x="-4212976" y="2200858"/>
            <a:chExt cx="4086225" cy="2609267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>
              <a:off x="-4212976" y="2200858"/>
              <a:ext cx="4086225" cy="260926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3060196" y="3676179"/>
              <a:ext cx="1732215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dirty="0" err="1">
                  <a:solidFill>
                    <a:srgbClr val="FF0000"/>
                  </a:solidFill>
                  <a:latin typeface="Arial" panose="020B0604020202020204" pitchFamily="34" charset="0"/>
                  <a:ea typeface="方正粗圆_GBK" panose="03000509000000000000" pitchFamily="65" charset="-122"/>
                  <a:cs typeface="Arial" panose="020B0604020202020204" pitchFamily="34" charset="0"/>
                </a:rPr>
                <a:t>Khởi</a:t>
              </a:r>
              <a:r>
                <a:rPr lang="en-US" altLang="zh-CN" sz="2800" b="1" dirty="0">
                  <a:solidFill>
                    <a:srgbClr val="FF0000"/>
                  </a:solidFill>
                  <a:latin typeface="Arial" panose="020B0604020202020204" pitchFamily="34" charset="0"/>
                  <a:ea typeface="方正粗圆_GBK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latin typeface="Arial" panose="020B0604020202020204" pitchFamily="34" charset="0"/>
                  <a:ea typeface="方正粗圆_GBK" panose="03000509000000000000" pitchFamily="65" charset="-122"/>
                  <a:cs typeface="Arial" panose="020B0604020202020204" pitchFamily="34" charset="0"/>
                </a:rPr>
                <a:t>động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粗圆_GBK" panose="03000509000000000000" pitchFamily="65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4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2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71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 Chuột Nhắt - Nhạc Thiếu Nhi hoạt hình con chuột">
            <a:hlinkClick r:id="" action="ppaction://media"/>
            <a:extLst>
              <a:ext uri="{FF2B5EF4-FFF2-40B4-BE49-F238E27FC236}">
                <a16:creationId xmlns:a16="http://schemas.microsoft.com/office/drawing/2014/main" id="{C1EB0E4E-5953-4D62-99CA-C3519E54184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744" end="61222.906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5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585314-561C-484A-956D-31D79E01EF2C}"/>
              </a:ext>
            </a:extLst>
          </p:cNvPr>
          <p:cNvSpPr txBox="1"/>
          <p:nvPr/>
        </p:nvSpPr>
        <p:spPr>
          <a:xfrm>
            <a:off x="-240704" y="2624260"/>
            <a:ext cx="10201685" cy="1609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70: ÔN TẬP VÀ KỂ CHUYỆN</a:t>
            </a: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259470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5520" y="-46415"/>
            <a:ext cx="9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endParaRPr lang="en-US" sz="4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Chuột Nhà và Chuột Đồng - House Mouse and Field Mouse - Tiếng Việt 1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FC085587-7DB3-4D5E-8BB9-9169CD8D16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328" y="764704"/>
            <a:ext cx="12144672" cy="612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7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210E92D-729D-4AEE-9F41-4EB153ED6F25}"/>
              </a:ext>
            </a:extLst>
          </p:cNvPr>
          <p:cNvSpPr txBox="1"/>
          <p:nvPr/>
        </p:nvSpPr>
        <p:spPr>
          <a:xfrm>
            <a:off x="3647728" y="495543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endParaRPr lang="en-US" sz="3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5D6F8A58-029C-48EA-8605-64F3C2385E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2" t="2440" r="1675" b="2414"/>
          <a:stretch/>
        </p:blipFill>
        <p:spPr>
          <a:xfrm>
            <a:off x="2783632" y="1141874"/>
            <a:ext cx="7103097" cy="5220583"/>
          </a:xfrm>
          <a:prstGeom prst="roundRect">
            <a:avLst>
              <a:gd name="adj" fmla="val 9823"/>
            </a:avLst>
          </a:prstGeom>
        </p:spPr>
      </p:pic>
    </p:spTree>
    <p:extLst>
      <p:ext uri="{BB962C8B-B14F-4D97-AF65-F5344CB8AC3E}">
        <p14:creationId xmlns:p14="http://schemas.microsoft.com/office/powerpoint/2010/main" val="3598870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210E92D-729D-4AEE-9F41-4EB153ED6F25}"/>
              </a:ext>
            </a:extLst>
          </p:cNvPr>
          <p:cNvSpPr txBox="1"/>
          <p:nvPr/>
        </p:nvSpPr>
        <p:spPr>
          <a:xfrm>
            <a:off x="3647728" y="495543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131C2D4B-DE28-4642-8727-2C53A8F02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2" y="1173112"/>
            <a:ext cx="9103893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709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210E92D-729D-4AEE-9F41-4EB153ED6F25}"/>
              </a:ext>
            </a:extLst>
          </p:cNvPr>
          <p:cNvSpPr txBox="1"/>
          <p:nvPr/>
        </p:nvSpPr>
        <p:spPr>
          <a:xfrm>
            <a:off x="3647728" y="495543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 descr="Screen Clipping">
            <a:extLst>
              <a:ext uri="{FF2B5EF4-FFF2-40B4-BE49-F238E27FC236}">
                <a16:creationId xmlns:a16="http://schemas.microsoft.com/office/drawing/2014/main" id="{C824D9D9-EC52-4B16-B90A-A254083F84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" r="48134" b="16000"/>
          <a:stretch/>
        </p:blipFill>
        <p:spPr>
          <a:xfrm>
            <a:off x="2063552" y="1131732"/>
            <a:ext cx="7488832" cy="537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56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210E92D-729D-4AEE-9F41-4EB153ED6F25}"/>
              </a:ext>
            </a:extLst>
          </p:cNvPr>
          <p:cNvSpPr txBox="1"/>
          <p:nvPr/>
        </p:nvSpPr>
        <p:spPr>
          <a:xfrm>
            <a:off x="3647728" y="495543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86827D30-B812-4C50-89CF-19E6678162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9" t="4000" b="16000"/>
          <a:stretch/>
        </p:blipFill>
        <p:spPr>
          <a:xfrm>
            <a:off x="2531604" y="1141874"/>
            <a:ext cx="7488832" cy="546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396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966</TotalTime>
  <Words>186</Words>
  <Application>Microsoft Office PowerPoint</Application>
  <PresentationFormat>Widescreen</PresentationFormat>
  <Paragraphs>25</Paragraphs>
  <Slides>12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32" baseType="lpstr">
      <vt:lpstr>#9Slide02 Noi dung dai</vt:lpstr>
      <vt:lpstr>#9Slide02 Tieu de dai</vt:lpstr>
      <vt:lpstr>Alfa Slab One</vt:lpstr>
      <vt:lpstr>Arial</vt:lpstr>
      <vt:lpstr>Arial-Rounded</vt:lpstr>
      <vt:lpstr>Calibri</vt:lpstr>
      <vt:lpstr>Calibri Light</vt:lpstr>
      <vt:lpstr>Karla</vt:lpstr>
      <vt:lpstr>Karla Regular</vt:lpstr>
      <vt:lpstr>Luckiest Guy</vt:lpstr>
      <vt:lpstr>Mouse Memoirs</vt:lpstr>
      <vt:lpstr>Segoe UI Black</vt:lpstr>
      <vt:lpstr>Times New Roman</vt:lpstr>
      <vt:lpstr>Office Theme</vt:lpstr>
      <vt:lpstr>Office 主题​​</vt:lpstr>
      <vt:lpstr>Office 主题</vt:lpstr>
      <vt:lpstr>3_Office Theme</vt:lpstr>
      <vt:lpstr>4_Office Theme</vt:lpstr>
      <vt:lpstr>Building Siblings Relationships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học:   Chúng ta hãy trân trọng cuộc sống tự do, tự chủ và yêu quý những gì do  chính mình làm ra.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Dell</cp:lastModifiedBy>
  <cp:revision>45</cp:revision>
  <dcterms:created xsi:type="dcterms:W3CDTF">2020-08-22T03:04:00Z</dcterms:created>
  <dcterms:modified xsi:type="dcterms:W3CDTF">2024-03-28T01:15:37Z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