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7" r:id="rId3"/>
  </p:sldMasterIdLst>
  <p:notesMasterIdLst>
    <p:notesMasterId r:id="rId18"/>
  </p:notesMasterIdLst>
  <p:sldIdLst>
    <p:sldId id="475" r:id="rId4"/>
    <p:sldId id="257" r:id="rId5"/>
    <p:sldId id="256" r:id="rId6"/>
    <p:sldId id="311" r:id="rId7"/>
    <p:sldId id="312" r:id="rId8"/>
    <p:sldId id="313" r:id="rId9"/>
    <p:sldId id="314" r:id="rId10"/>
    <p:sldId id="315" r:id="rId11"/>
    <p:sldId id="284" r:id="rId12"/>
    <p:sldId id="285" r:id="rId13"/>
    <p:sldId id="290" r:id="rId14"/>
    <p:sldId id="298" r:id="rId15"/>
    <p:sldId id="309" r:id="rId16"/>
    <p:sldId id="31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63B0"/>
    <a:srgbClr val="F39157"/>
    <a:srgbClr val="FFC000"/>
    <a:srgbClr val="8EC73C"/>
    <a:srgbClr val="A4D45A"/>
    <a:srgbClr val="BB58B2"/>
    <a:srgbClr val="80AE43"/>
    <a:srgbClr val="ED3833"/>
    <a:srgbClr val="43B3F7"/>
    <a:srgbClr val="F39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65" d="100"/>
          <a:sy n="65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02/15/2023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0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4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1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5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59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9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6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0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1000">
              <a:schemeClr val="bg1"/>
            </a:gs>
            <a:gs pos="96000">
              <a:srgbClr val="83C93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72D5-7886-42A2-B53F-C034446742F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93819-B09A-4C1C-AD5C-DC1F6D2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10" Type="http://schemas.microsoft.com/office/2007/relationships/hdphoto" Target="../media/hdphoto14.wdp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20.wdp"/><Relationship Id="rId3" Type="http://schemas.openxmlformats.org/officeDocument/2006/relationships/audio" Target="../media/audio1.wav"/><Relationship Id="rId7" Type="http://schemas.microsoft.com/office/2007/relationships/hdphoto" Target="../media/hdphoto17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microsoft.com/office/2007/relationships/hdphoto" Target="../media/hdphoto22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5" Type="http://schemas.openxmlformats.org/officeDocument/2006/relationships/image" Target="../media/image37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18.wdp"/><Relationship Id="rId1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99657" y="332271"/>
            <a:ext cx="6355464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65789" y="2852936"/>
            <a:ext cx="5501978" cy="1146421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558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ECB01-0C32-4751-A933-F3F63579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9144"/>
            <a:ext cx="12188952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86733" y="16488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0" y="1648886"/>
            <a:ext cx="3657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Trò</a:t>
            </a:r>
            <a:r>
              <a:rPr lang="en-US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chơi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2942" y="3581400"/>
            <a:ext cx="7423058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0000F2"/>
                </a:solidFill>
              </a:rPr>
              <a:t>“</a:t>
            </a:r>
            <a:r>
              <a:rPr lang="en-US" sz="5400" dirty="0" err="1">
                <a:solidFill>
                  <a:srgbClr val="0000F2"/>
                </a:solidFill>
              </a:rPr>
              <a:t>Tìm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nhà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cho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Thỏ</a:t>
            </a:r>
            <a:r>
              <a:rPr lang="en-US" sz="5400" dirty="0">
                <a:solidFill>
                  <a:srgbClr val="0000F2"/>
                </a:solidFill>
              </a:rPr>
              <a:t>”</a:t>
            </a: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51" y="20182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935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657600" y="5220508"/>
            <a:ext cx="1219200" cy="494493"/>
            <a:chOff x="2514600" y="1078523"/>
            <a:chExt cx="4191000" cy="298235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43200" y="5753908"/>
            <a:ext cx="1219200" cy="494493"/>
            <a:chOff x="2514600" y="1078523"/>
            <a:chExt cx="4191000" cy="29823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3000" y="4839508"/>
            <a:ext cx="1219200" cy="494493"/>
            <a:chOff x="2514600" y="1078523"/>
            <a:chExt cx="4191000" cy="29823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8400" y="4458508"/>
            <a:ext cx="1219200" cy="494493"/>
            <a:chOff x="2514600" y="1078523"/>
            <a:chExt cx="4191000" cy="29823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62800" y="3696508"/>
            <a:ext cx="1219200" cy="494493"/>
            <a:chOff x="2514600" y="1078523"/>
            <a:chExt cx="4191000" cy="29823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72400" y="2135215"/>
            <a:ext cx="1219200" cy="494493"/>
            <a:chOff x="2514600" y="1078523"/>
            <a:chExt cx="4191000" cy="298235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-929262"/>
            <a:ext cx="4114800" cy="428206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924800" y="2782108"/>
            <a:ext cx="1219200" cy="494493"/>
            <a:chOff x="2514600" y="1078523"/>
            <a:chExt cx="4191000" cy="298235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078523"/>
              <a:ext cx="4038600" cy="2982351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514600" y="3698948"/>
              <a:ext cx="4191000" cy="361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61580"/>
            <a:ext cx="704256" cy="11268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-136551"/>
            <a:ext cx="2769451" cy="38703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80" y="4846796"/>
            <a:ext cx="1555620" cy="216360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00200" y="3655986"/>
            <a:ext cx="3232265" cy="1373214"/>
            <a:chOff x="76199" y="3655986"/>
            <a:chExt cx="3232265" cy="1373214"/>
          </a:xfrm>
        </p:grpSpPr>
        <p:sp>
          <p:nvSpPr>
            <p:cNvPr id="69" name="Explosion 2 68"/>
            <p:cNvSpPr/>
            <p:nvPr/>
          </p:nvSpPr>
          <p:spPr>
            <a:xfrm>
              <a:off x="76199" y="3655986"/>
              <a:ext cx="3232265" cy="1373214"/>
            </a:xfrm>
            <a:prstGeom prst="irregularSeal2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70" name="TextBox 69"/>
            <p:cNvSpPr txBox="1"/>
            <p:nvPr/>
          </p:nvSpPr>
          <p:spPr>
            <a:xfrm rot="21135313">
              <a:off x="490901" y="4078069"/>
              <a:ext cx="215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2 x 5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 rot="21147376">
            <a:off x="1947279" y="4074531"/>
            <a:ext cx="2140278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2 x 5 = 10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603568" y="5334000"/>
            <a:ext cx="3232265" cy="1386178"/>
            <a:chOff x="76199" y="3655986"/>
            <a:chExt cx="3232265" cy="1373214"/>
          </a:xfrm>
        </p:grpSpPr>
        <p:sp>
          <p:nvSpPr>
            <p:cNvPr id="49" name="Explosion 2 48"/>
            <p:cNvSpPr/>
            <p:nvPr/>
          </p:nvSpPr>
          <p:spPr>
            <a:xfrm>
              <a:off x="76199" y="3655986"/>
              <a:ext cx="3232265" cy="1373214"/>
            </a:xfrm>
            <a:prstGeom prst="irregularSeal2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0" name="TextBox 49"/>
            <p:cNvSpPr txBox="1"/>
            <p:nvPr/>
          </p:nvSpPr>
          <p:spPr>
            <a:xfrm rot="21135313">
              <a:off x="519048" y="3991507"/>
              <a:ext cx="215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15 : 3=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 rot="21147376">
            <a:off x="4204981" y="5733886"/>
            <a:ext cx="2051518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15 : 3 =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930536" y="2514600"/>
            <a:ext cx="3232265" cy="1373214"/>
            <a:chOff x="76199" y="3655986"/>
            <a:chExt cx="3232265" cy="1373214"/>
          </a:xfrm>
        </p:grpSpPr>
        <p:sp>
          <p:nvSpPr>
            <p:cNvPr id="53" name="Explosion 2 52"/>
            <p:cNvSpPr/>
            <p:nvPr/>
          </p:nvSpPr>
          <p:spPr>
            <a:xfrm>
              <a:off x="76199" y="3655986"/>
              <a:ext cx="3232265" cy="1373214"/>
            </a:xfrm>
            <a:prstGeom prst="irregularSeal2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4" name="TextBox 53"/>
            <p:cNvSpPr txBox="1"/>
            <p:nvPr/>
          </p:nvSpPr>
          <p:spPr>
            <a:xfrm rot="21135313">
              <a:off x="148739" y="4082083"/>
              <a:ext cx="2784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5 x 8 =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 rot="21147376">
            <a:off x="4423018" y="2911246"/>
            <a:ext cx="2010152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 x 8 = 40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521336" y="4724399"/>
            <a:ext cx="3232265" cy="1469923"/>
            <a:chOff x="76199" y="3655986"/>
            <a:chExt cx="3232265" cy="1373214"/>
          </a:xfrm>
        </p:grpSpPr>
        <p:sp>
          <p:nvSpPr>
            <p:cNvPr id="57" name="Explosion 2 56"/>
            <p:cNvSpPr/>
            <p:nvPr/>
          </p:nvSpPr>
          <p:spPr>
            <a:xfrm>
              <a:off x="76199" y="3655986"/>
              <a:ext cx="3232265" cy="1373214"/>
            </a:xfrm>
            <a:prstGeom prst="irregularSeal2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8" name="TextBox 57"/>
            <p:cNvSpPr txBox="1"/>
            <p:nvPr/>
          </p:nvSpPr>
          <p:spPr>
            <a:xfrm rot="21135313">
              <a:off x="208073" y="4071921"/>
              <a:ext cx="281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20 : 2 =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 rot="21147376">
            <a:off x="6835317" y="5174925"/>
            <a:ext cx="2287203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 : 2 = 10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969136" y="3276599"/>
            <a:ext cx="3232265" cy="1487129"/>
            <a:chOff x="76199" y="3655986"/>
            <a:chExt cx="3232265" cy="1373214"/>
          </a:xfrm>
        </p:grpSpPr>
        <p:sp>
          <p:nvSpPr>
            <p:cNvPr id="61" name="Explosion 2 60"/>
            <p:cNvSpPr/>
            <p:nvPr/>
          </p:nvSpPr>
          <p:spPr>
            <a:xfrm>
              <a:off x="76199" y="3655986"/>
              <a:ext cx="3232265" cy="1373214"/>
            </a:xfrm>
            <a:prstGeom prst="irregularSeal2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62" name="TextBox 61"/>
            <p:cNvSpPr txBox="1"/>
            <p:nvPr/>
          </p:nvSpPr>
          <p:spPr>
            <a:xfrm rot="21135313">
              <a:off x="490901" y="4078069"/>
              <a:ext cx="215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5 x 3 + 2=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 rot="21147376">
            <a:off x="8336645" y="3716031"/>
            <a:ext cx="2686341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 x 3 + 2=17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562601" y="988986"/>
            <a:ext cx="3232265" cy="1373214"/>
            <a:chOff x="76199" y="3655986"/>
            <a:chExt cx="3232265" cy="1373214"/>
          </a:xfrm>
        </p:grpSpPr>
        <p:sp>
          <p:nvSpPr>
            <p:cNvPr id="65" name="Explosion 2 64"/>
            <p:cNvSpPr/>
            <p:nvPr/>
          </p:nvSpPr>
          <p:spPr>
            <a:xfrm>
              <a:off x="76199" y="3655986"/>
              <a:ext cx="3232265" cy="1373214"/>
            </a:xfrm>
            <a:prstGeom prst="irregularSeal2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66" name="TextBox 65"/>
            <p:cNvSpPr txBox="1"/>
            <p:nvPr/>
          </p:nvSpPr>
          <p:spPr>
            <a:xfrm rot="21135313">
              <a:off x="254774" y="4049449"/>
              <a:ext cx="2571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20 : 5 + 8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 rot="21147376">
            <a:off x="5664150" y="1296338"/>
            <a:ext cx="2808021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20 : 5 + 8 = 12</a:t>
            </a:r>
          </a:p>
        </p:txBody>
      </p:sp>
    </p:spTree>
    <p:extLst>
      <p:ext uri="{BB962C8B-B14F-4D97-AF65-F5344CB8AC3E}">
        <p14:creationId xmlns:p14="http://schemas.microsoft.com/office/powerpoint/2010/main" val="38517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3032 L 0.03837 -0.00347 C 0.04514 -0.01065 0.0559 -0.01759 0.06805 -0.02338 C 0.0816 -0.03009 0.09253 -0.0338 0.10121 -0.03403 L 0.14236 -0.03611 " pathEditMode="relative" rAng="-1204919" ptsTypes="FffFF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-0.03611 L 0.16042 -0.07083 C 0.16406 -0.078 0.17101 -0.08657 0.17882 -0.09444 C 0.18802 -0.10254 0.19601 -0.1081 0.20226 -0.11018 L 0.23316 -0.12083 " pathEditMode="relative" rAng="-2099957" ptsTypes="FffFF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16 -0.12084 L 0.27083 -0.14676 C 0.27864 -0.15232 0.29097 -0.15811 0.30382 -0.16297 C 0.31892 -0.16829 0.33108 -0.1713 0.3401 -0.17199 L 0.38264 -0.175 " pathEditMode="relative" rAng="-910423" ptsTypes="FffFF">
                                      <p:cBhvr>
                                        <p:cTn id="1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47 -0.175 L 0.41563 -0.2081 C 0.42274 -0.21528 0.43403 -0.22199 0.44636 -0.22685 C 0.46007 -0.23218 0.4717 -0.23472 0.48056 -0.23356 L 0.52205 -0.23032 " pathEditMode="relative" rAng="-989849" ptsTypes="FffFF">
                                      <p:cBhvr>
                                        <p:cTn id="1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04 -0.23056 L 0.52569 -0.29144 C 0.52691 -0.30371 0.53246 -0.31667 0.54062 -0.3257 C 0.5493 -0.33704 0.56007 -0.34144 0.56909 -0.3419 L 0.6151 -0.33959 " pathEditMode="relative" rAng="-24062999" ptsTypes="FffFF">
                                      <p:cBhvr>
                                        <p:cTn id="1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1 -0.33959 L 0.62014 -0.39375 C 0.62066 -0.4051 0.62587 -0.41852 0.63299 -0.4301 C 0.64098 -0.44352 0.65 -0.45186 0.65816 -0.45486 L 0.69792 -0.4713 " pathEditMode="relative" rAng="-24610181" ptsTypes="FffFF">
                                      <p:cBhvr>
                                        <p:cTn id="20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-7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1" grpId="0" animBg="1"/>
      <p:bldP spid="51" grpId="1" animBg="1"/>
      <p:bldP spid="55" grpId="0" animBg="1"/>
      <p:bldP spid="55" grpId="1" animBg="1"/>
      <p:bldP spid="59" grpId="0" animBg="1"/>
      <p:bldP spid="59" grpId="1" animBg="1"/>
      <p:bldP spid="63" grpId="0" animBg="1"/>
      <p:bldP spid="63" grpId="1" animBg="1"/>
      <p:bldP spid="67" grpId="0" animBg="1"/>
      <p:bldP spid="6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D80095-E076-4541-9790-AB99B716786B}"/>
              </a:ext>
            </a:extLst>
          </p:cNvPr>
          <p:cNvCxnSpPr/>
          <p:nvPr/>
        </p:nvCxnSpPr>
        <p:spPr>
          <a:xfrm>
            <a:off x="4365523" y="2196431"/>
            <a:ext cx="606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2D5CCC-985E-4FDE-AA7B-F896DADEBD34}"/>
              </a:ext>
            </a:extLst>
          </p:cNvPr>
          <p:cNvCxnSpPr>
            <a:cxnSpLocks/>
          </p:cNvCxnSpPr>
          <p:nvPr/>
        </p:nvCxnSpPr>
        <p:spPr>
          <a:xfrm>
            <a:off x="4016478" y="4512303"/>
            <a:ext cx="606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84906B-E74B-48EA-B8BD-B1E8B14C39C6}"/>
              </a:ext>
            </a:extLst>
          </p:cNvPr>
          <p:cNvCxnSpPr>
            <a:cxnSpLocks/>
          </p:cNvCxnSpPr>
          <p:nvPr/>
        </p:nvCxnSpPr>
        <p:spPr>
          <a:xfrm>
            <a:off x="4667790" y="3379822"/>
            <a:ext cx="363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A6F4B2-225A-4D50-8DFD-B0928F400BC4}"/>
              </a:ext>
            </a:extLst>
          </p:cNvPr>
          <p:cNvCxnSpPr>
            <a:cxnSpLocks/>
          </p:cNvCxnSpPr>
          <p:nvPr/>
        </p:nvCxnSpPr>
        <p:spPr>
          <a:xfrm>
            <a:off x="2879565" y="5737864"/>
            <a:ext cx="23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CC3BF7-D52B-4305-9081-A86856E6610A}"/>
              </a:ext>
            </a:extLst>
          </p:cNvPr>
          <p:cNvCxnSpPr>
            <a:cxnSpLocks/>
          </p:cNvCxnSpPr>
          <p:nvPr/>
        </p:nvCxnSpPr>
        <p:spPr>
          <a:xfrm flipV="1">
            <a:off x="4622834" y="5737864"/>
            <a:ext cx="150334" cy="565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8A50DB-D3DC-4E80-8FA6-9C4BE159CAC3}"/>
              </a:ext>
            </a:extLst>
          </p:cNvPr>
          <p:cNvCxnSpPr/>
          <p:nvPr/>
        </p:nvCxnSpPr>
        <p:spPr>
          <a:xfrm>
            <a:off x="9458490" y="4397205"/>
            <a:ext cx="320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E7CD124-9D47-4FAB-8A99-9F7FEC1F2913}"/>
              </a:ext>
            </a:extLst>
          </p:cNvPr>
          <p:cNvCxnSpPr/>
          <p:nvPr/>
        </p:nvCxnSpPr>
        <p:spPr>
          <a:xfrm>
            <a:off x="8829623" y="5737864"/>
            <a:ext cx="320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6B4EDA-C61C-43D7-A205-48B05167E4F7}"/>
              </a:ext>
            </a:extLst>
          </p:cNvPr>
          <p:cNvCxnSpPr>
            <a:cxnSpLocks/>
          </p:cNvCxnSpPr>
          <p:nvPr/>
        </p:nvCxnSpPr>
        <p:spPr>
          <a:xfrm>
            <a:off x="9234492" y="2164258"/>
            <a:ext cx="1604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5B8A901-D941-4B10-BB60-F83280043D07}"/>
              </a:ext>
            </a:extLst>
          </p:cNvPr>
          <p:cNvCxnSpPr>
            <a:cxnSpLocks/>
          </p:cNvCxnSpPr>
          <p:nvPr/>
        </p:nvCxnSpPr>
        <p:spPr>
          <a:xfrm>
            <a:off x="9495066" y="2163179"/>
            <a:ext cx="19816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E78AF1-74D8-4EE1-8B09-737CE4258A7A}"/>
              </a:ext>
            </a:extLst>
          </p:cNvPr>
          <p:cNvCxnSpPr>
            <a:cxnSpLocks/>
          </p:cNvCxnSpPr>
          <p:nvPr/>
        </p:nvCxnSpPr>
        <p:spPr>
          <a:xfrm>
            <a:off x="9077713" y="3264832"/>
            <a:ext cx="363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510</Words>
  <Application>Microsoft Office PowerPoint</Application>
  <PresentationFormat>Widescreen</PresentationFormat>
  <Paragraphs>170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Times New Roman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Bích Chi</cp:lastModifiedBy>
  <cp:revision>304</cp:revision>
  <dcterms:created xsi:type="dcterms:W3CDTF">2021-06-02T01:34:28Z</dcterms:created>
  <dcterms:modified xsi:type="dcterms:W3CDTF">2023-02-15T16:41:40Z</dcterms:modified>
</cp:coreProperties>
</file>