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18" r:id="rId3"/>
    <p:sldId id="362" r:id="rId4"/>
    <p:sldId id="363" r:id="rId5"/>
    <p:sldId id="364" r:id="rId6"/>
    <p:sldId id="372" r:id="rId7"/>
    <p:sldId id="332" r:id="rId8"/>
    <p:sldId id="333" r:id="rId9"/>
    <p:sldId id="328" r:id="rId10"/>
    <p:sldId id="374" r:id="rId11"/>
    <p:sldId id="380" r:id="rId12"/>
    <p:sldId id="366" r:id="rId13"/>
    <p:sldId id="368" r:id="rId14"/>
    <p:sldId id="369" r:id="rId15"/>
    <p:sldId id="375" r:id="rId16"/>
    <p:sldId id="376" r:id="rId17"/>
    <p:sldId id="377" r:id="rId18"/>
    <p:sldId id="378" r:id="rId19"/>
    <p:sldId id="381" r:id="rId20"/>
    <p:sldId id="384" r:id="rId21"/>
    <p:sldId id="385" r:id="rId22"/>
    <p:sldId id="383" r:id="rId23"/>
    <p:sldId id="386" r:id="rId24"/>
    <p:sldId id="3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210B0"/>
    <a:srgbClr val="66FFFF"/>
    <a:srgbClr val="FFFF99"/>
    <a:srgbClr val="F1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0A44-F9B2-4E9F-A058-19D8F2C7B079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AFD22-7238-4C8D-8DAB-5504DE33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28B1-3B57-421E-B8A2-60409388D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3559F-534B-4101-AB94-9AEF18249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CDFA1-7706-45E4-881B-17AE4688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E28A0-1FE3-454E-A968-7648BD91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FD17B-C982-422A-B435-0D987B8F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604F-2FA1-425E-B2D1-3017923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B7F45-4FB5-4918-BBCD-901FDED61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F7CAB-4340-4BB3-A6C9-1E456DCB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ECE9D-8475-475C-9352-043C39A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CF4F7-00EF-4636-8643-BC8C1F09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4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827E3-3574-4CEA-84C6-56E7EFD90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7B463-5C8F-42DC-9927-2C4F5969C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CF74-042A-4C56-871E-92C06628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109D9-A555-429B-A16C-E5C46CAA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E7C8F-CDA3-4593-B07C-7B25EFE9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2AB07-4D87-1419-F95D-2540C2B9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C9977-AE96-DC77-6E9A-7629D100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4935-73FA-90BF-F991-FD36C609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6238-8326-44D2-8931-B2D2BFF19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02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F441-F16B-D05F-3A3B-EE0ADD8C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DC89-ACE5-A49B-5462-B602839D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35D37-B844-E702-39F6-A477699A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52DA-6236-4D3D-B3CA-CF14330F1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4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2B36-EB31-130E-E69B-329670C6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30095-BA12-1138-3353-BCC81FE7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2F8EE-6025-ED2A-D20A-61A2F91C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C07E-4F8F-4B10-8D98-10225629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74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697FD6-5A28-C77C-A1A5-95985C55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F2187-2E4E-DDCB-26F9-0405EA79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DC0532-F704-AB2F-0C20-01AC82F4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45BB-BE81-4B03-B18E-244A8E0ED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9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21CF75-E2DB-A361-DC3F-0CC387D0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51FA7D-FAEA-7F2E-AA9C-08B18474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820FB3-6D95-D1A2-C791-0C929392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038E1-A2D7-48B2-92D4-96C856D04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745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ECDF33-7E7E-3843-BF8F-1FAD813F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3C030D-4998-C2E1-B2FF-18BA8553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2C5D4C-FE80-F01A-9BA1-2F2BEF6B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01456-1530-4318-89B2-BEF28EBA5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29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62F646-CFFB-6965-9E42-7DC0906B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33F7DA-8CF8-CA65-BE71-1B5434A8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C89504-9CE1-EFC5-C9B9-52FF2633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9710-7231-4B3D-8055-90687CF9D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3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AFDF16-2222-3FBE-37EC-193A4C4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19942D-7F71-2915-8BFA-3AC5B8C8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C9A0F-3ACC-A35D-8E59-9C350D0C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6AB4-51FC-46AC-9437-FD14C7C8C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7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F299-3C07-4F00-810C-8B76A066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B9F9-33E3-42ED-9DA8-3492D5C5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0EB9B-1933-4299-AD55-692E9736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7FAC-75A1-41F8-92FD-DCF0F381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D4F2-D55C-433D-AD29-A464343C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0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90E4DC-7039-55FB-A7F9-50715AD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5B62CF-27DB-32CC-5711-F2F7CAD2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E5433C-4CBD-FE64-282A-B4B1F5E4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95E7-3BA6-4EDD-B38A-6B09FACA5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796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12A2-E607-5038-A8CE-5AB18F49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BB217-A55D-BA86-BA20-BA512BDC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B78D9-E8B7-F305-DA73-901F428A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422-EC3E-44A7-9515-8DBDC8CFB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87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90C0-8F9C-C8B4-7943-ABEA689E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1ADE5-BC1C-37C6-63E2-8762D8F3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AF5B1-7F85-8FCD-5B6B-97E40CAB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92C23-7A95-4EBC-9DA9-545F5ED8D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36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7168-E141-4BE2-92A7-BD4C60EC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592DD-0A43-4FEB-96A3-45E8937E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29A4-E7E2-47C9-B4D0-3CD35E2F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A6A43-0A25-413D-B090-FFFDF1D9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9589-9601-44D2-A466-8E9528F4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B7DA0-ECF2-4506-A910-0CE26E63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30BE3-903A-4E1A-AF4B-3EB2B03DA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62574-B128-4961-AB59-A06DD45E8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4DC3F-70E9-4A6A-8664-2B0550E5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E1C0B-841D-49FD-A698-EA665C85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DA7EF-5E01-4A35-83B5-DF802DC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2831-5775-442E-9EA6-0504D098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7136F-F5C3-422B-9CD4-FD07DBD9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6E1AD-1845-4E66-BBE0-11EA30D30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0E1DE-E1EF-41B0-A3A3-125C1258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3A648-425C-41F2-B168-DC0DA5A74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FBE146-CCDE-4A8D-B436-D18C6C5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A59E6-3A46-4425-8677-F3DC66D2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69313-4159-4987-9B74-00D79825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58AD-0848-42F3-B743-EB99787B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63314-ED3B-451A-9680-74267B07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734F7-BB5A-493B-82CB-2E6F7C9E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02656-646F-4DDD-82EC-6E8703E9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CE628-8B35-40A4-B80D-3DE2A712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494E6-FA7E-4601-B5AF-34696837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89DC3-86B1-4250-82FF-26B91BC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1772-4F27-4E37-A77E-D03DB8CF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9E0D6-3C15-45DF-BFBB-2A501ABB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89304-1D7D-4707-923A-3F4D3B22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C9AA6-8204-4120-B011-05C5B253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CB405-07A7-4589-BC77-534669F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DC5EE-D3D7-45FD-B88B-4E5545CFC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1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7897-CD9F-40F6-8C59-DE2CDB4F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1F68C-CABB-4BF9-B480-57B9BA9EB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9AF3D-28E8-4ABF-9D5B-83A0C9AF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E2F24-C5CB-4687-BEA2-ECAEA965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516DA-E679-482D-A13C-D94C0412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61893-904A-4A07-AF57-985A24E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648B8-669D-4793-828E-F42C145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F358A-9915-49C8-8F06-F9F32FB5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D1E85-FCCD-491D-BA98-849E01ECD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0087D-8CAA-434A-A28E-F2084439BF8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9F3D0-5BC6-4400-9B1C-4149D3525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D15F2-FAF2-4297-B273-424956D8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02D0A-A6CA-42D3-B62E-C1DE1E5A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0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4B87AE-16AE-9BA8-57F3-BB09B892FB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4FE90E-F41D-AEB5-331A-583204C3C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7D900-E46E-E632-1AA0-6E2DACA3B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F6AA9-5839-F5C2-D738-8582B757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EE2F-C02D-0E63-16DE-E044F86EE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66DE1F-1320-4100-80EB-33C6CA549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70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3">
            <a:extLst>
              <a:ext uri="{FF2B5EF4-FFF2-40B4-BE49-F238E27FC236}">
                <a16:creationId xmlns:a16="http://schemas.microsoft.com/office/drawing/2014/main" id="{BC091EA3-4733-86FD-A0DA-B83216208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465614"/>
            <a:ext cx="5715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TỪ VÀ CÂU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 TỪ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2869" y="2365357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Lan đọc sách. 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491629" y="2929800"/>
            <a:ext cx="69545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56715" y="2900075"/>
            <a:ext cx="99197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275196" y="2365357"/>
            <a:ext cx="100540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đọc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5837796" y="3079726"/>
            <a:ext cx="0" cy="533051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8"/>
          <p:cNvSpPr>
            <a:spLocks noChangeArrowheads="1"/>
          </p:cNvSpPr>
          <p:nvPr/>
        </p:nvSpPr>
        <p:spPr bwMode="auto">
          <a:xfrm>
            <a:off x="4666758" y="3680815"/>
            <a:ext cx="2342076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Động từ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E01094-A203-4B21-B2A0-9B88847FF63C}"/>
              </a:ext>
            </a:extLst>
          </p:cNvPr>
          <p:cNvSpPr txBox="1"/>
          <p:nvPr/>
        </p:nvSpPr>
        <p:spPr>
          <a:xfrm>
            <a:off x="4642613" y="599991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62CB85-143B-42FF-92CF-7FB1E86B69AE}"/>
              </a:ext>
            </a:extLst>
          </p:cNvPr>
          <p:cNvSpPr/>
          <p:nvPr/>
        </p:nvSpPr>
        <p:spPr>
          <a:xfrm>
            <a:off x="4535275" y="5948410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558CE-A5F1-4DB4-8E14-579FF257543D}"/>
              </a:ext>
            </a:extLst>
          </p:cNvPr>
          <p:cNvSpPr/>
          <p:nvPr/>
        </p:nvSpPr>
        <p:spPr>
          <a:xfrm>
            <a:off x="6945873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BBFCA9-2B92-4F63-A796-A35C02B2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10" y="229726"/>
            <a:ext cx="7289516" cy="5411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3F647A-E1A2-4D0E-B39A-26C4C5D9F65C}"/>
              </a:ext>
            </a:extLst>
          </p:cNvPr>
          <p:cNvSpPr/>
          <p:nvPr/>
        </p:nvSpPr>
        <p:spPr>
          <a:xfrm>
            <a:off x="6129675" y="5948408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325C7D-3D73-468B-8DAF-22EB011F390E}"/>
              </a:ext>
            </a:extLst>
          </p:cNvPr>
          <p:cNvSpPr/>
          <p:nvPr/>
        </p:nvSpPr>
        <p:spPr>
          <a:xfrm>
            <a:off x="5313477" y="5948409"/>
            <a:ext cx="6708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26317BF-541D-4962-A86D-3A56A1A646F0}"/>
              </a:ext>
            </a:extLst>
          </p:cNvPr>
          <p:cNvSpPr txBox="1"/>
          <p:nvPr/>
        </p:nvSpPr>
        <p:spPr>
          <a:xfrm>
            <a:off x="4929440" y="5973614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A56A69-4755-4FCA-8A8D-BE20CABC117D}"/>
              </a:ext>
            </a:extLst>
          </p:cNvPr>
          <p:cNvSpPr txBox="1"/>
          <p:nvPr/>
        </p:nvSpPr>
        <p:spPr>
          <a:xfrm>
            <a:off x="65339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A46591-23F0-43B7-B501-E53B1E24E27F}"/>
              </a:ext>
            </a:extLst>
          </p:cNvPr>
          <p:cNvSpPr txBox="1"/>
          <p:nvPr/>
        </p:nvSpPr>
        <p:spPr>
          <a:xfrm>
            <a:off x="7240527" y="5976929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BA3D6C-A761-4096-9C14-E38E569817C8}"/>
              </a:ext>
            </a:extLst>
          </p:cNvPr>
          <p:cNvSpPr/>
          <p:nvPr/>
        </p:nvSpPr>
        <p:spPr>
          <a:xfrm>
            <a:off x="4778316" y="5962615"/>
            <a:ext cx="727740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6A856-0B9A-4CE7-AF05-A0130AA8F1F3}"/>
              </a:ext>
            </a:extLst>
          </p:cNvPr>
          <p:cNvSpPr/>
          <p:nvPr/>
        </p:nvSpPr>
        <p:spPr>
          <a:xfrm>
            <a:off x="7270304" y="5962616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21EA4E-BEAD-47FD-8173-CF0B91CB974A}"/>
              </a:ext>
            </a:extLst>
          </p:cNvPr>
          <p:cNvSpPr/>
          <p:nvPr/>
        </p:nvSpPr>
        <p:spPr>
          <a:xfrm>
            <a:off x="6474329" y="5962615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39D37-6D62-4E20-BAE8-595F9B30DF50}"/>
              </a:ext>
            </a:extLst>
          </p:cNvPr>
          <p:cNvSpPr txBox="1"/>
          <p:nvPr/>
        </p:nvSpPr>
        <p:spPr>
          <a:xfrm>
            <a:off x="5620715" y="5984613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AB5DA-81AE-441D-9551-0C5ADBC1631A}"/>
              </a:ext>
            </a:extLst>
          </p:cNvPr>
          <p:cNvSpPr/>
          <p:nvPr/>
        </p:nvSpPr>
        <p:spPr>
          <a:xfrm>
            <a:off x="5626849" y="5962614"/>
            <a:ext cx="727740" cy="82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085CAA-0C91-41FA-9B44-F5D55C66F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5" b="2792"/>
          <a:stretch/>
        </p:blipFill>
        <p:spPr>
          <a:xfrm>
            <a:off x="1134687" y="0"/>
            <a:ext cx="8689797" cy="58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DB134-A893-491A-9051-52883FFCC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2835680" y="329608"/>
            <a:ext cx="6159464" cy="5214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CB080-651A-4922-B547-467B482BE098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87C0D-788D-43EF-89A6-559533E7E026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267561-59CA-459E-AE7D-D854FC9E13E8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02535C-6C5D-4031-9D1E-08EE4CFD2A8F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ặt Trời tỏa nắ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20" y="105156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E3744-0FA5-4BC6-8EF7-765164D1DC7E}"/>
              </a:ext>
            </a:extLst>
          </p:cNvPr>
          <p:cNvSpPr txBox="1"/>
          <p:nvPr/>
        </p:nvSpPr>
        <p:spPr>
          <a:xfrm>
            <a:off x="3508833" y="5729702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E3FF5E-B337-44AB-8416-14A67AE333E9}"/>
              </a:ext>
            </a:extLst>
          </p:cNvPr>
          <p:cNvSpPr/>
          <p:nvPr/>
        </p:nvSpPr>
        <p:spPr>
          <a:xfrm>
            <a:off x="3508833" y="572970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80695-518D-4C34-A9C3-39C6AC6BF9C9}"/>
              </a:ext>
            </a:extLst>
          </p:cNvPr>
          <p:cNvSpPr/>
          <p:nvPr/>
        </p:nvSpPr>
        <p:spPr>
          <a:xfrm>
            <a:off x="4231849" y="572970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19D1D-48C0-4AF2-81C7-901F92FF415A}"/>
              </a:ext>
            </a:extLst>
          </p:cNvPr>
          <p:cNvSpPr/>
          <p:nvPr/>
        </p:nvSpPr>
        <p:spPr>
          <a:xfrm>
            <a:off x="4954865" y="572970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ĐỘNG HOA NỞ - NÂNG CÁNH ƯỚC M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7" y="823325"/>
            <a:ext cx="7143750" cy="5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E3744-0FA5-4BC6-8EF7-765164D1DC7E}"/>
              </a:ext>
            </a:extLst>
          </p:cNvPr>
          <p:cNvSpPr txBox="1"/>
          <p:nvPr/>
        </p:nvSpPr>
        <p:spPr>
          <a:xfrm>
            <a:off x="9153495" y="2617225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E3FF5E-B337-44AB-8416-14A67AE333E9}"/>
              </a:ext>
            </a:extLst>
          </p:cNvPr>
          <p:cNvSpPr/>
          <p:nvPr/>
        </p:nvSpPr>
        <p:spPr>
          <a:xfrm>
            <a:off x="9118325" y="2617225"/>
            <a:ext cx="727012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0695-518D-4C34-A9C3-39C6AC6BF9C9}"/>
              </a:ext>
            </a:extLst>
          </p:cNvPr>
          <p:cNvSpPr/>
          <p:nvPr/>
        </p:nvSpPr>
        <p:spPr>
          <a:xfrm>
            <a:off x="9876511" y="2617225"/>
            <a:ext cx="727012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động các chú chim » Tài liệu miễn phí cho Giáo viên, học sinh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12" y="319066"/>
            <a:ext cx="29622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lá cờ Việt Nam - cờ Tổ Quốc đẹp nhất bay phấp phớ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57" y="31906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CB080-651A-4922-B547-467B482BE098}"/>
              </a:ext>
            </a:extLst>
          </p:cNvPr>
          <p:cNvSpPr txBox="1"/>
          <p:nvPr/>
        </p:nvSpPr>
        <p:spPr>
          <a:xfrm>
            <a:off x="1504182" y="3367067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87C0D-788D-43EF-89A6-559533E7E026}"/>
              </a:ext>
            </a:extLst>
          </p:cNvPr>
          <p:cNvSpPr/>
          <p:nvPr/>
        </p:nvSpPr>
        <p:spPr>
          <a:xfrm>
            <a:off x="1469012" y="341695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67561-59CA-459E-AE7D-D854FC9E13E8}"/>
              </a:ext>
            </a:extLst>
          </p:cNvPr>
          <p:cNvSpPr/>
          <p:nvPr/>
        </p:nvSpPr>
        <p:spPr>
          <a:xfrm>
            <a:off x="2237599" y="341695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02535C-6C5D-4031-9D1E-08EE4CFD2A8F}"/>
              </a:ext>
            </a:extLst>
          </p:cNvPr>
          <p:cNvSpPr/>
          <p:nvPr/>
        </p:nvSpPr>
        <p:spPr>
          <a:xfrm>
            <a:off x="3006186" y="341695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5CB080-651A-4922-B547-467B482BE098}"/>
              </a:ext>
            </a:extLst>
          </p:cNvPr>
          <p:cNvSpPr txBox="1"/>
          <p:nvPr/>
        </p:nvSpPr>
        <p:spPr>
          <a:xfrm>
            <a:off x="8004645" y="3331897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487C0D-788D-43EF-89A6-559533E7E026}"/>
              </a:ext>
            </a:extLst>
          </p:cNvPr>
          <p:cNvSpPr/>
          <p:nvPr/>
        </p:nvSpPr>
        <p:spPr>
          <a:xfrm>
            <a:off x="7969475" y="338178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67561-59CA-459E-AE7D-D854FC9E13E8}"/>
              </a:ext>
            </a:extLst>
          </p:cNvPr>
          <p:cNvSpPr/>
          <p:nvPr/>
        </p:nvSpPr>
        <p:spPr>
          <a:xfrm>
            <a:off x="8738062" y="338178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02535C-6C5D-4031-9D1E-08EE4CFD2A8F}"/>
              </a:ext>
            </a:extLst>
          </p:cNvPr>
          <p:cNvSpPr/>
          <p:nvPr/>
        </p:nvSpPr>
        <p:spPr>
          <a:xfrm>
            <a:off x="9506649" y="3381788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2546444" y="4247955"/>
            <a:ext cx="0" cy="533051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8"/>
          <p:cNvSpPr>
            <a:spLocks noChangeArrowheads="1"/>
          </p:cNvSpPr>
          <p:nvPr/>
        </p:nvSpPr>
        <p:spPr bwMode="auto">
          <a:xfrm>
            <a:off x="272781" y="4830897"/>
            <a:ext cx="4615739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Trạng thái của lá cờ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9046907" y="4247955"/>
            <a:ext cx="0" cy="533051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8"/>
          <p:cNvSpPr>
            <a:spLocks noChangeArrowheads="1"/>
          </p:cNvSpPr>
          <p:nvPr/>
        </p:nvSpPr>
        <p:spPr bwMode="auto">
          <a:xfrm>
            <a:off x="6400818" y="4781006"/>
            <a:ext cx="5262804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Hoạt động của con chim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6" y="624746"/>
            <a:ext cx="5715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CB080-651A-4922-B547-467B482BE098}"/>
              </a:ext>
            </a:extLst>
          </p:cNvPr>
          <p:cNvSpPr txBox="1"/>
          <p:nvPr/>
        </p:nvSpPr>
        <p:spPr>
          <a:xfrm>
            <a:off x="8379302" y="1476782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487C0D-788D-43EF-89A6-559533E7E026}"/>
              </a:ext>
            </a:extLst>
          </p:cNvPr>
          <p:cNvSpPr/>
          <p:nvPr/>
        </p:nvSpPr>
        <p:spPr>
          <a:xfrm>
            <a:off x="8402264" y="151931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67561-59CA-459E-AE7D-D854FC9E13E8}"/>
              </a:ext>
            </a:extLst>
          </p:cNvPr>
          <p:cNvSpPr/>
          <p:nvPr/>
        </p:nvSpPr>
        <p:spPr>
          <a:xfrm>
            <a:off x="9069420" y="1519312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2535C-6C5D-4031-9D1E-08EE4CFD2A8F}"/>
              </a:ext>
            </a:extLst>
          </p:cNvPr>
          <p:cNvSpPr/>
          <p:nvPr/>
        </p:nvSpPr>
        <p:spPr>
          <a:xfrm>
            <a:off x="9723324" y="1513603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317BF-541D-4962-A86D-3A56A1A646F0}"/>
              </a:ext>
            </a:extLst>
          </p:cNvPr>
          <p:cNvSpPr txBox="1"/>
          <p:nvPr/>
        </p:nvSpPr>
        <p:spPr>
          <a:xfrm>
            <a:off x="1931876" y="4795893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56A69-4755-4FCA-8A8D-BE20CABC117D}"/>
              </a:ext>
            </a:extLst>
          </p:cNvPr>
          <p:cNvSpPr txBox="1"/>
          <p:nvPr/>
        </p:nvSpPr>
        <p:spPr>
          <a:xfrm>
            <a:off x="3274991" y="4817410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Ắ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46591-23F0-43B7-B501-E53B1E24E27F}"/>
              </a:ext>
            </a:extLst>
          </p:cNvPr>
          <p:cNvSpPr txBox="1"/>
          <p:nvPr/>
        </p:nvSpPr>
        <p:spPr>
          <a:xfrm>
            <a:off x="3844048" y="4801801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A3D6C-A761-4096-9C14-E38E569817C8}"/>
              </a:ext>
            </a:extLst>
          </p:cNvPr>
          <p:cNvSpPr/>
          <p:nvPr/>
        </p:nvSpPr>
        <p:spPr>
          <a:xfrm>
            <a:off x="1753940" y="4790705"/>
            <a:ext cx="727740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86A856-0B9A-4CE7-AF05-A0130AA8F1F3}"/>
              </a:ext>
            </a:extLst>
          </p:cNvPr>
          <p:cNvSpPr/>
          <p:nvPr/>
        </p:nvSpPr>
        <p:spPr>
          <a:xfrm>
            <a:off x="3968542" y="4786143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21EA4E-BEAD-47FD-8173-CF0B91CB974A}"/>
              </a:ext>
            </a:extLst>
          </p:cNvPr>
          <p:cNvSpPr/>
          <p:nvPr/>
        </p:nvSpPr>
        <p:spPr>
          <a:xfrm>
            <a:off x="3277172" y="4786913"/>
            <a:ext cx="670864" cy="82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239D37-6D62-4E20-BAE8-595F9B30DF50}"/>
              </a:ext>
            </a:extLst>
          </p:cNvPr>
          <p:cNvSpPr txBox="1"/>
          <p:nvPr/>
        </p:nvSpPr>
        <p:spPr>
          <a:xfrm>
            <a:off x="2564006" y="4795894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DAB5DA-81AE-441D-9551-0C5ADBC1631A}"/>
              </a:ext>
            </a:extLst>
          </p:cNvPr>
          <p:cNvSpPr/>
          <p:nvPr/>
        </p:nvSpPr>
        <p:spPr>
          <a:xfrm>
            <a:off x="2513830" y="4788880"/>
            <a:ext cx="727740" cy="82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9425057" y="2288527"/>
            <a:ext cx="0" cy="533051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8"/>
          <p:cNvSpPr>
            <a:spLocks noChangeArrowheads="1"/>
          </p:cNvSpPr>
          <p:nvPr/>
        </p:nvSpPr>
        <p:spPr bwMode="auto">
          <a:xfrm>
            <a:off x="8001396" y="2922985"/>
            <a:ext cx="2868369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Trạng thái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4835640" y="5210253"/>
            <a:ext cx="520131" cy="1489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8"/>
          <p:cNvSpPr>
            <a:spLocks noChangeArrowheads="1"/>
          </p:cNvSpPr>
          <p:nvPr/>
        </p:nvSpPr>
        <p:spPr bwMode="auto">
          <a:xfrm>
            <a:off x="5416430" y="4817410"/>
            <a:ext cx="3508629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Hoạt động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6" grpId="0" animBg="1"/>
      <p:bldP spid="16" grpId="1" animBg="1"/>
      <p:bldP spid="18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31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B20D7B3-F587-4271-9099-921B6398F572}"/>
              </a:ext>
            </a:extLst>
          </p:cNvPr>
          <p:cNvSpPr txBox="1"/>
          <p:nvPr/>
        </p:nvSpPr>
        <p:spPr>
          <a:xfrm>
            <a:off x="665709" y="1712852"/>
            <a:ext cx="11350280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yết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Trẫm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Yết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Yết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20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ED7AE-4C00-4CDF-8ADC-3812500E7642}"/>
              </a:ext>
            </a:extLst>
          </p:cNvPr>
          <p:cNvSpPr txBox="1"/>
          <p:nvPr/>
        </p:nvSpPr>
        <p:spPr>
          <a:xfrm>
            <a:off x="591186" y="779150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61E88-B6DB-41C5-AA71-64F6EBBE30E1}"/>
              </a:ext>
            </a:extLst>
          </p:cNvPr>
          <p:cNvSpPr txBox="1"/>
          <p:nvPr/>
        </p:nvSpPr>
        <p:spPr>
          <a:xfrm>
            <a:off x="1133448" y="833741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35467" y="2221119"/>
            <a:ext cx="66719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49316" y="2238372"/>
            <a:ext cx="1480948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16392" y="3443195"/>
            <a:ext cx="66719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27882" y="3470329"/>
            <a:ext cx="911605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14570" y="4185066"/>
            <a:ext cx="592267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70614" y="4909685"/>
            <a:ext cx="66719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70614" y="5668810"/>
            <a:ext cx="66719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682298" y="5661439"/>
            <a:ext cx="1101385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9852" y="6195290"/>
            <a:ext cx="511363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6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0086" y="3171372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2060"/>
                </a:solidFill>
              </a:rPr>
              <a:t>Ai </a:t>
            </a:r>
          </a:p>
          <a:p>
            <a:pPr algn="ctr"/>
            <a:r>
              <a:rPr lang="en-US" sz="4800" b="1" i="1" dirty="0" err="1">
                <a:solidFill>
                  <a:srgbClr val="002060"/>
                </a:solidFill>
              </a:rPr>
              <a:t>nhanh</a:t>
            </a:r>
            <a:r>
              <a:rPr lang="en-US" sz="4800" b="1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9886" y="4159402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2060"/>
                </a:solidFill>
              </a:rPr>
              <a:t>Ai </a:t>
            </a:r>
          </a:p>
          <a:p>
            <a:pPr algn="ctr"/>
            <a:r>
              <a:rPr lang="en-US" sz="4800" b="1" i="1" dirty="0" err="1">
                <a:solidFill>
                  <a:srgbClr val="002060"/>
                </a:solidFill>
              </a:rPr>
              <a:t>đúng</a:t>
            </a:r>
            <a:r>
              <a:rPr lang="en-US" sz="4800" b="1" i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6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64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B20D7B3-F587-4271-9099-921B6398F572}"/>
              </a:ext>
            </a:extLst>
          </p:cNvPr>
          <p:cNvSpPr txBox="1"/>
          <p:nvPr/>
        </p:nvSpPr>
        <p:spPr>
          <a:xfrm>
            <a:off x="665709" y="1558309"/>
            <a:ext cx="10839355" cy="31096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CC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Mi-đát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sồi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ED7AE-4C00-4CDF-8ADC-3812500E7642}"/>
              </a:ext>
            </a:extLst>
          </p:cNvPr>
          <p:cNvSpPr txBox="1"/>
          <p:nvPr/>
        </p:nvSpPr>
        <p:spPr>
          <a:xfrm>
            <a:off x="591186" y="624607"/>
            <a:ext cx="54226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2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61E88-B6DB-41C5-AA71-64F6EBBE30E1}"/>
              </a:ext>
            </a:extLst>
          </p:cNvPr>
          <p:cNvSpPr txBox="1"/>
          <p:nvPr/>
        </p:nvSpPr>
        <p:spPr>
          <a:xfrm>
            <a:off x="1133448" y="679198"/>
            <a:ext cx="797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5786" y="2253559"/>
            <a:ext cx="1674253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84458" y="2253559"/>
            <a:ext cx="188635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06752" y="3182337"/>
            <a:ext cx="575135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25580" y="3170025"/>
            <a:ext cx="575135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97642" y="3170025"/>
            <a:ext cx="1972916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3078" y="3869575"/>
            <a:ext cx="793752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66409" y="3869575"/>
            <a:ext cx="1095176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6571" y="4652756"/>
            <a:ext cx="1282010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58511" y="4600997"/>
            <a:ext cx="402606" cy="0"/>
          </a:xfrm>
          <a:prstGeom prst="line">
            <a:avLst/>
          </a:prstGeom>
          <a:ln w="349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78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3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30F034-5566-4ADD-A935-771CD5B18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3" b="15809"/>
          <a:stretch/>
        </p:blipFill>
        <p:spPr>
          <a:xfrm>
            <a:off x="0" y="0"/>
            <a:ext cx="12192000" cy="6826750"/>
          </a:xfrm>
          <a:prstGeom prst="rect">
            <a:avLst/>
          </a:prstGeom>
        </p:spPr>
      </p:pic>
      <p:sp>
        <p:nvSpPr>
          <p:cNvPr id="3" name="WordArt 16">
            <a:extLst>
              <a:ext uri="{FF2B5EF4-FFF2-40B4-BE49-F238E27FC236}">
                <a16:creationId xmlns:a16="http://schemas.microsoft.com/office/drawing/2014/main" id="{B144107F-A80E-4CB0-86F4-598E1B25DB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1763" y="2208665"/>
            <a:ext cx="9217137" cy="2349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thầy, cô giáo sức khoẻ!</a:t>
            </a:r>
          </a:p>
          <a:p>
            <a:pPr algn="ctr">
              <a:defRPr/>
            </a:pP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i="1" kern="10" dirty="0">
              <a:ln w="1270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slide 02">
            <a:hlinkClick r:id="" action="ppaction://media"/>
            <a:extLst>
              <a:ext uri="{FF2B5EF4-FFF2-40B4-BE49-F238E27FC236}">
                <a16:creationId xmlns:a16="http://schemas.microsoft.com/office/drawing/2014/main" id="{666A3257-919D-49EF-9752-EB2CD2E7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890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669143" y="710946"/>
            <a:ext cx="8985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Câu 1: </a:t>
            </a:r>
            <a:r>
              <a:rPr lang="vi-VN" sz="3200" dirty="0"/>
              <a:t>Cho câu sau: </a:t>
            </a:r>
            <a:r>
              <a:rPr lang="vi-VN" sz="3200" b="1" dirty="0"/>
              <a:t>“Lan đọc sách.” </a:t>
            </a:r>
          </a:p>
          <a:p>
            <a:r>
              <a:rPr lang="vi-VN" sz="3200" dirty="0"/>
              <a:t>            Câu trên có mấy danh từ?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3059574" y="2544242"/>
            <a:ext cx="5329683" cy="951810"/>
            <a:chOff x="1903" y="3291"/>
            <a:chExt cx="3970" cy="631"/>
          </a:xfrm>
        </p:grpSpPr>
        <p:sp>
          <p:nvSpPr>
            <p:cNvPr id="26" name="AutoShape 19"/>
            <p:cNvSpPr>
              <a:spLocks noChangeArrowheads="1"/>
            </p:cNvSpPr>
            <p:nvPr/>
          </p:nvSpPr>
          <p:spPr bwMode="gray">
            <a:xfrm>
              <a:off x="2204" y="3291"/>
              <a:ext cx="3669" cy="631"/>
            </a:xfrm>
            <a:prstGeom prst="roundRect">
              <a:avLst>
                <a:gd name="adj" fmla="val 16667"/>
              </a:avLst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0"/>
            <p:cNvSpPr>
              <a:spLocks noChangeArrowheads="1"/>
            </p:cNvSpPr>
            <p:nvPr/>
          </p:nvSpPr>
          <p:spPr bwMode="gray">
            <a:xfrm>
              <a:off x="1903" y="3291"/>
              <a:ext cx="706" cy="631"/>
            </a:xfrm>
            <a:prstGeom prst="diamond">
              <a:avLst/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gray">
            <a:xfrm>
              <a:off x="2552" y="3445"/>
              <a:ext cx="243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b="1" dirty="0">
                  <a:solidFill>
                    <a:srgbClr val="FFFF00"/>
                  </a:solidFill>
                </a:rPr>
                <a:t> 1 danh từ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gray">
            <a:xfrm>
              <a:off x="2105" y="3409"/>
              <a:ext cx="25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48" name="AutoShape 38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9" name="AutoShape 39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0" name="AutoShape 40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" name="AutoShape 41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2" name="AutoShape 75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3" name="AutoShape 76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4" name="AutoShape 77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5" name="AutoShape 78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6" name="AutoShape 79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7" name="AutoShape 80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8" name="AutoShape 81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29" name="Group 32"/>
          <p:cNvGrpSpPr>
            <a:grpSpLocks/>
          </p:cNvGrpSpPr>
          <p:nvPr/>
        </p:nvGrpSpPr>
        <p:grpSpPr bwMode="auto">
          <a:xfrm>
            <a:off x="3059574" y="3964616"/>
            <a:ext cx="5329683" cy="951810"/>
            <a:chOff x="1903" y="3291"/>
            <a:chExt cx="3970" cy="631"/>
          </a:xfrm>
        </p:grpSpPr>
        <p:sp>
          <p:nvSpPr>
            <p:cNvPr id="31" name="AutoShape 19"/>
            <p:cNvSpPr>
              <a:spLocks noChangeArrowheads="1"/>
            </p:cNvSpPr>
            <p:nvPr/>
          </p:nvSpPr>
          <p:spPr bwMode="gray">
            <a:xfrm>
              <a:off x="2204" y="3291"/>
              <a:ext cx="3669" cy="631"/>
            </a:xfrm>
            <a:prstGeom prst="roundRect">
              <a:avLst>
                <a:gd name="adj" fmla="val 16667"/>
              </a:avLst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AutoShape 20"/>
            <p:cNvSpPr>
              <a:spLocks noChangeArrowheads="1"/>
            </p:cNvSpPr>
            <p:nvPr/>
          </p:nvSpPr>
          <p:spPr bwMode="gray">
            <a:xfrm>
              <a:off x="1903" y="3291"/>
              <a:ext cx="706" cy="631"/>
            </a:xfrm>
            <a:prstGeom prst="diamond">
              <a:avLst/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gray">
            <a:xfrm>
              <a:off x="2552" y="3445"/>
              <a:ext cx="2430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b="1" dirty="0">
                  <a:solidFill>
                    <a:srgbClr val="FFFF00"/>
                  </a:solidFill>
                </a:rPr>
                <a:t> 2 danh từ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gray">
            <a:xfrm>
              <a:off x="2060" y="3409"/>
              <a:ext cx="346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sz="32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B</a:t>
              </a:r>
              <a:endParaRPr lang="en-US" sz="3200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3059574" y="5366336"/>
            <a:ext cx="5329683" cy="951810"/>
            <a:chOff x="1903" y="3291"/>
            <a:chExt cx="3970" cy="631"/>
          </a:xfrm>
        </p:grpSpPr>
        <p:sp>
          <p:nvSpPr>
            <p:cNvPr id="36" name="AutoShape 19"/>
            <p:cNvSpPr>
              <a:spLocks noChangeArrowheads="1"/>
            </p:cNvSpPr>
            <p:nvPr/>
          </p:nvSpPr>
          <p:spPr bwMode="gray">
            <a:xfrm>
              <a:off x="2204" y="3291"/>
              <a:ext cx="3669" cy="631"/>
            </a:xfrm>
            <a:prstGeom prst="roundRect">
              <a:avLst>
                <a:gd name="adj" fmla="val 16667"/>
              </a:avLst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7" name="AutoShape 20"/>
            <p:cNvSpPr>
              <a:spLocks noChangeArrowheads="1"/>
            </p:cNvSpPr>
            <p:nvPr/>
          </p:nvSpPr>
          <p:spPr bwMode="gray">
            <a:xfrm>
              <a:off x="1903" y="3291"/>
              <a:ext cx="706" cy="631"/>
            </a:xfrm>
            <a:prstGeom prst="diamond">
              <a:avLst/>
            </a:prstGeom>
            <a:solidFill>
              <a:srgbClr val="3333CC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gray">
            <a:xfrm>
              <a:off x="2552" y="3445"/>
              <a:ext cx="2430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b="1" dirty="0">
                  <a:solidFill>
                    <a:srgbClr val="FFFF00"/>
                  </a:solidFill>
                </a:rPr>
                <a:t> 3 danh từ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gray">
            <a:xfrm>
              <a:off x="2052" y="3409"/>
              <a:ext cx="363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sz="32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C</a:t>
              </a:r>
              <a:endParaRPr lang="en-US" sz="3200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2"/>
          <p:cNvGrpSpPr>
            <a:grpSpLocks/>
          </p:cNvGrpSpPr>
          <p:nvPr/>
        </p:nvGrpSpPr>
        <p:grpSpPr bwMode="auto">
          <a:xfrm>
            <a:off x="3059574" y="3955569"/>
            <a:ext cx="5329683" cy="951810"/>
            <a:chOff x="1903" y="3291"/>
            <a:chExt cx="3970" cy="631"/>
          </a:xfrm>
        </p:grpSpPr>
        <p:sp>
          <p:nvSpPr>
            <p:cNvPr id="40" name="AutoShape 19"/>
            <p:cNvSpPr>
              <a:spLocks noChangeArrowheads="1"/>
            </p:cNvSpPr>
            <p:nvPr/>
          </p:nvSpPr>
          <p:spPr bwMode="gray">
            <a:xfrm>
              <a:off x="2204" y="3291"/>
              <a:ext cx="3669" cy="63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gray">
            <a:xfrm>
              <a:off x="1903" y="3291"/>
              <a:ext cx="706" cy="631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sz="2800">
                <a:solidFill>
                  <a:srgbClr val="00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gray">
            <a:xfrm>
              <a:off x="2552" y="3445"/>
              <a:ext cx="2430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b="1" dirty="0">
                  <a:solidFill>
                    <a:srgbClr val="FFFF00"/>
                  </a:solidFill>
                </a:rPr>
                <a:t> 2 danh từ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gray">
            <a:xfrm>
              <a:off x="2060" y="3409"/>
              <a:ext cx="346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vi-VN" sz="3200" b="1" dirty="0">
                  <a:solidFill>
                    <a:srgbClr val="FFFF00"/>
                  </a:solidFill>
                  <a:cs typeface="Times New Roman" panose="02020603050405020304" pitchFamily="18" charset="0"/>
                </a:rPr>
                <a:t>B</a:t>
              </a:r>
              <a:endParaRPr lang="en-US" sz="3200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8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8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42946" y="2267729"/>
            <a:ext cx="91847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Câu 2: </a:t>
            </a:r>
            <a:r>
              <a:rPr lang="vi-VN" sz="3200" dirty="0"/>
              <a:t>Viết các danh từ có trong câu: </a:t>
            </a:r>
          </a:p>
          <a:p>
            <a:r>
              <a:rPr lang="vi-VN" sz="3200" b="1" dirty="0"/>
              <a:t>			“Lan đọc sách.” </a:t>
            </a:r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" name="AutoShape 39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" name="AutoShape 76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3" name="AutoShape 77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4" name="AutoShape 78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5" name="AutoShape 79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6" name="AutoShape 80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7" name="AutoShape 81"/>
          <p:cNvSpPr>
            <a:spLocks noChangeArrowheads="1"/>
          </p:cNvSpPr>
          <p:nvPr/>
        </p:nvSpPr>
        <p:spPr bwMode="auto">
          <a:xfrm>
            <a:off x="9255126" y="796926"/>
            <a:ext cx="1260475" cy="12604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46907" y="3777344"/>
            <a:ext cx="3281804" cy="9530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</a:rPr>
              <a:t>Lan, sách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3546" y="2843658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Lan đọc sách. 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32306" y="3408101"/>
            <a:ext cx="69545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97392" y="3378376"/>
            <a:ext cx="99197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415873" y="2843658"/>
            <a:ext cx="100540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đọc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11-5-2021 10-40-02 PM)">
            <a:hlinkClick r:id="" action="ppaction://media"/>
            <a:extLst>
              <a:ext uri="{FF2B5EF4-FFF2-40B4-BE49-F238E27FC236}">
                <a16:creationId xmlns:a16="http://schemas.microsoft.com/office/drawing/2014/main" id="{7E01A880-ABCE-456C-B1B2-B987A3A67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351" y="116959"/>
            <a:ext cx="8183298" cy="606808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71697-DEE7-44CA-9D5D-16E841C87FBF}"/>
              </a:ext>
            </a:extLst>
          </p:cNvPr>
          <p:cNvSpPr txBox="1"/>
          <p:nvPr/>
        </p:nvSpPr>
        <p:spPr>
          <a:xfrm>
            <a:off x="563533" y="6326390"/>
            <a:ext cx="110897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9E938A-47FB-4FB4-83D0-BC41F17CB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4" y="157709"/>
            <a:ext cx="9582554" cy="566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QUO'CK~1">
            <a:extLst>
              <a:ext uri="{FF2B5EF4-FFF2-40B4-BE49-F238E27FC236}">
                <a16:creationId xmlns:a16="http://schemas.microsoft.com/office/drawing/2014/main" id="{7CFD712E-CE5E-46AB-9D58-3784B56F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75270">
            <a:off x="5973631" y="411015"/>
            <a:ext cx="1421806" cy="119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BE0B2-FEFC-4CC3-B7C3-04A634B77658}"/>
              </a:ext>
            </a:extLst>
          </p:cNvPr>
          <p:cNvSpPr txBox="1"/>
          <p:nvPr/>
        </p:nvSpPr>
        <p:spPr>
          <a:xfrm>
            <a:off x="1201028" y="6093861"/>
            <a:ext cx="9380306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2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/>
          <p:cNvSpPr/>
          <p:nvPr/>
        </p:nvSpPr>
        <p:spPr>
          <a:xfrm>
            <a:off x="528503" y="5594913"/>
            <a:ext cx="3986567" cy="81708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0" dirty="0">
                <a:solidFill>
                  <a:schemeClr val="accent5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,</a:t>
            </a:r>
            <a:endParaRPr lang="en-US" sz="2800" b="1" kern="0" dirty="0">
              <a:solidFill>
                <a:schemeClr val="accent5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: Rounded Corners 15"/>
          <p:cNvSpPr/>
          <p:nvPr/>
        </p:nvSpPr>
        <p:spPr>
          <a:xfrm>
            <a:off x="528503" y="3943019"/>
            <a:ext cx="3986567" cy="81708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kern="0" dirty="0">
                <a:solidFill>
                  <a:schemeClr val="accent5">
                    <a:lumMod val="1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,                 ,</a:t>
            </a:r>
            <a:endParaRPr lang="en-US" sz="2800" b="1" kern="0" dirty="0">
              <a:solidFill>
                <a:schemeClr val="accent5">
                  <a:lumMod val="1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AF06-8313-4332-9253-519EB8091ED6}"/>
              </a:ext>
            </a:extLst>
          </p:cNvPr>
          <p:cNvSpPr txBox="1"/>
          <p:nvPr/>
        </p:nvSpPr>
        <p:spPr>
          <a:xfrm>
            <a:off x="922969" y="33446"/>
            <a:ext cx="950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3CB57-1DF6-42D2-B7D6-1F7DC65B56FE}"/>
              </a:ext>
            </a:extLst>
          </p:cNvPr>
          <p:cNvSpPr txBox="1"/>
          <p:nvPr/>
        </p:nvSpPr>
        <p:spPr>
          <a:xfrm>
            <a:off x="378646" y="642999"/>
            <a:ext cx="1136341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4734" y="40210"/>
            <a:ext cx="115929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</a:rPr>
              <a:t>nhìn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8734" y="40210"/>
            <a:ext cx="1132041" cy="63094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</a:rPr>
              <a:t>nghĩ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63591" y="700180"/>
            <a:ext cx="1107996" cy="63094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</a:rPr>
              <a:t>thấy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18685" y="1391800"/>
            <a:ext cx="2225327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</a:rPr>
              <a:t>đổ xuống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9081" y="2689069"/>
            <a:ext cx="958917" cy="63094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</a:rPr>
              <a:t>bay</a:t>
            </a:r>
            <a:endParaRPr lang="en-US" sz="35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4628734" y="4342509"/>
            <a:ext cx="1132041" cy="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68035" y="3806021"/>
            <a:ext cx="2088609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3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sự</a:t>
            </a:r>
            <a:r>
              <a:rPr lang="en-US" sz="3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vật</a:t>
            </a:r>
            <a:endParaRPr lang="en-US" sz="3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628734" y="6003458"/>
            <a:ext cx="1132041" cy="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68035" y="5466970"/>
            <a:ext cx="2088609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3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trạng thái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sự</a:t>
            </a:r>
            <a:r>
              <a:rPr lang="en-US" sz="3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vật</a:t>
            </a:r>
            <a:endParaRPr lang="en-US" sz="3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8168021" y="4287917"/>
            <a:ext cx="1132041" cy="695467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8168021" y="5160806"/>
            <a:ext cx="1132041" cy="842652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9398344" y="4695713"/>
            <a:ext cx="2517775" cy="78319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Động từ</a:t>
            </a:r>
            <a:endParaRPr lang="en-US" sz="4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8194" y="69676"/>
            <a:ext cx="11667925" cy="339452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9831 0.580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1068 0.581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50729 0.484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26 0.00209 L -0.65573 0.6266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74 0.43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9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2402005" y="3183886"/>
            <a:ext cx="769733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hoạt động,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trạng thái của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4" name="WordArt 7"/>
          <p:cNvSpPr>
            <a:spLocks noChangeArrowheads="1" noChangeShapeType="1" noTextEdit="1"/>
          </p:cNvSpPr>
          <p:nvPr/>
        </p:nvSpPr>
        <p:spPr bwMode="auto">
          <a:xfrm>
            <a:off x="4597400" y="1950917"/>
            <a:ext cx="2997200" cy="819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6609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ding Gri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439</Words>
  <Application>Microsoft Office PowerPoint</Application>
  <PresentationFormat>Widescreen</PresentationFormat>
  <Paragraphs>97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Fading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74</cp:revision>
  <dcterms:created xsi:type="dcterms:W3CDTF">2021-11-02T13:37:00Z</dcterms:created>
  <dcterms:modified xsi:type="dcterms:W3CDTF">2023-05-12T08:01:17Z</dcterms:modified>
</cp:coreProperties>
</file>