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733" r:id="rId3"/>
    <p:sldMasterId id="2147483742" r:id="rId4"/>
    <p:sldMasterId id="2147483802" r:id="rId5"/>
    <p:sldMasterId id="2147483815" r:id="rId6"/>
  </p:sldMasterIdLst>
  <p:notesMasterIdLst>
    <p:notesMasterId r:id="rId19"/>
  </p:notesMasterIdLst>
  <p:sldIdLst>
    <p:sldId id="2007577113" r:id="rId7"/>
    <p:sldId id="257" r:id="rId8"/>
    <p:sldId id="2007577115" r:id="rId9"/>
    <p:sldId id="2007577116" r:id="rId10"/>
    <p:sldId id="2007577117" r:id="rId11"/>
    <p:sldId id="2007577106" r:id="rId12"/>
    <p:sldId id="2007577107" r:id="rId13"/>
    <p:sldId id="2007577110" r:id="rId14"/>
    <p:sldId id="2007577111" r:id="rId15"/>
    <p:sldId id="2007577112" r:id="rId16"/>
    <p:sldId id="2007577118" r:id="rId17"/>
    <p:sldId id="2007577114" r:id="rId18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20"/>
    </p:embeddedFont>
    <p:embeddedFont>
      <p:font typeface="Barlow Semi Condense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HP001 5 hàng" panose="020B0603050302020204" pitchFamily="34" charset="0"/>
      <p:regular r:id="rId31"/>
      <p:bold r:id="rId32"/>
    </p:embeddedFont>
    <p:embeddedFont>
      <p:font typeface="Arial Rounded MT Bold" panose="020F0704030504030204" pitchFamily="34" charset="0"/>
      <p:regular r:id="rId33"/>
    </p:embeddedFont>
    <p:embeddedFont>
      <p:font typeface="宋体" panose="02010600030101010101" pitchFamily="2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13"/>
            <p14:sldId id="257"/>
            <p14:sldId id="2007577115"/>
            <p14:sldId id="2007577116"/>
            <p14:sldId id="2007577117"/>
            <p14:sldId id="2007577106"/>
            <p14:sldId id="2007577107"/>
            <p14:sldId id="2007577110"/>
            <p14:sldId id="2007577111"/>
            <p14:sldId id="2007577112"/>
            <p14:sldId id="2007577118"/>
          </p14:sldIdLst>
        </p14:section>
        <p14:section name="Tiết 4" id="{30D029CA-39C5-4833-936C-43C5EF842993}">
          <p14:sldIdLst>
            <p14:sldId id="20075771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6600"/>
    <a:srgbClr val="F56636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056" autoAdjust="0"/>
  </p:normalViewPr>
  <p:slideViewPr>
    <p:cSldViewPr snapToGrid="0">
      <p:cViewPr varScale="1">
        <p:scale>
          <a:sx n="90" d="100"/>
          <a:sy n="90" d="100"/>
        </p:scale>
        <p:origin x="2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9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786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9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0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7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0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585549" y="-251368"/>
            <a:ext cx="2197697" cy="1243196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7892711" y="-37929"/>
            <a:ext cx="1505769" cy="1179544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799786" y="362581"/>
            <a:ext cx="415164" cy="62925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8330408" y="2006572"/>
            <a:ext cx="630363" cy="1130362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313251" y="4001887"/>
            <a:ext cx="877030" cy="883664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3851012" y="4192583"/>
            <a:ext cx="681354" cy="678363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8007744" y="4001865"/>
            <a:ext cx="599650" cy="780276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4078797" y="6288"/>
            <a:ext cx="680956" cy="619867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374909" y="1790883"/>
            <a:ext cx="424868" cy="760241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>
                <a:solidFill>
                  <a:prstClr val="black"/>
                </a:solidFill>
              </a:endParaRPr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2533950" y="2475125"/>
            <a:ext cx="4076100" cy="9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052600" y="1404695"/>
            <a:ext cx="50388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52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1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51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25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3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4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40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0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05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4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slow">
    <p:push dir="u"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491735-02DC-456F-9E23-287752240EF1}"/>
              </a:ext>
            </a:extLst>
          </p:cNvPr>
          <p:cNvSpPr txBox="1"/>
          <p:nvPr/>
        </p:nvSpPr>
        <p:spPr>
          <a:xfrm>
            <a:off x="382772" y="3378176"/>
            <a:ext cx="8644270" cy="30469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 smtClean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1A2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0065" y="3997842"/>
            <a:ext cx="49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3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xmlns="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F63716-77DC-4CB0-AD70-5BAB5A0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90" y="223612"/>
            <a:ext cx="3344219" cy="3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026"/>
            <a:ext cx="4544207" cy="3402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32" y="659026"/>
            <a:ext cx="4820652" cy="36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52B1F5D9-160F-444B-ABA1-6DD671EB13CA}"/>
              </a:ext>
            </a:extLst>
          </p:cNvPr>
          <p:cNvGrpSpPr/>
          <p:nvPr/>
        </p:nvGrpSpPr>
        <p:grpSpPr>
          <a:xfrm>
            <a:off x="-10885" y="-27149"/>
            <a:ext cx="9186949" cy="5236029"/>
            <a:chOff x="-14514" y="-36198"/>
            <a:chExt cx="12249265" cy="6981372"/>
          </a:xfrm>
        </p:grpSpPr>
        <p:pic>
          <p:nvPicPr>
            <p:cNvPr id="56" name="图片 55">
              <a:extLst>
                <a:ext uri="{FF2B5EF4-FFF2-40B4-BE49-F238E27FC236}">
                  <a16:creationId xmlns="" xmlns:a16="http://schemas.microsoft.com/office/drawing/2014/main" id="{987D4503-1637-4738-90DF-9A516305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F8E640F1-7CDC-4AC0-8351-5E95386C1A72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Arial-Rounded"/>
                <a:sym typeface="+mn-lt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="" xmlns:a16="http://schemas.microsoft.com/office/drawing/2014/main" id="{9DF20007-D224-4F94-98A1-14D87EB8D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="" xmlns:a16="http://schemas.microsoft.com/office/drawing/2014/main" id="{5BABA32D-A217-4674-A1F8-69808E1D9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="" xmlns:a16="http://schemas.microsoft.com/office/drawing/2014/main" id="{C8DDD17C-1660-4611-90D7-6AA19351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="" xmlns:a16="http://schemas.microsoft.com/office/drawing/2014/main" id="{2ECE011B-1B13-42E8-AC91-4A55A899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="" xmlns:a16="http://schemas.microsoft.com/office/drawing/2014/main" id="{B93CD48F-4FD2-40B5-BF80-A35E9309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="" xmlns:a16="http://schemas.microsoft.com/office/drawing/2014/main" id="{23EFBD9B-BBCF-41C5-8B7F-4A6C582A1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9DBA4688-161F-4203-A086-FC971B0B6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="" xmlns:a16="http://schemas.microsoft.com/office/drawing/2014/main" id="{C5C74EC7-23E9-4395-B61C-4D6337D6E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="" xmlns:a16="http://schemas.microsoft.com/office/drawing/2014/main" id="{141759AA-A9A4-4363-9990-0688BC71A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="" xmlns:a16="http://schemas.microsoft.com/office/drawing/2014/main" id="{1C28FCB3-BA27-4723-A9D2-C501DDED6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="" xmlns:a16="http://schemas.microsoft.com/office/drawing/2014/main" id="{CCE36864-A7A4-4EE0-B464-2A239580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="" xmlns:a16="http://schemas.microsoft.com/office/drawing/2014/main" id="{6F578447-7420-49B9-8211-A71A7C2E0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="" xmlns:a16="http://schemas.microsoft.com/office/drawing/2014/main" id="{663B567D-F763-42BD-A845-F288B41D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="" xmlns:a16="http://schemas.microsoft.com/office/drawing/2014/main" id="{74581431-1F0C-4C01-A4BE-4515CD17D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="" xmlns:a16="http://schemas.microsoft.com/office/drawing/2014/main" id="{16CEDC5F-F72F-4708-A34A-FE7A69C8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D27AC93F-21CD-4ADA-8456-8E48CC7F349A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11" name="任意多边形 38">
                <a:extLst>
                  <a:ext uri="{FF2B5EF4-FFF2-40B4-BE49-F238E27FC236}">
                    <a16:creationId xmlns="" xmlns:a16="http://schemas.microsoft.com/office/drawing/2014/main" id="{5854F0FB-DB97-4BAA-A0C1-CE1BC688B10C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Arial-Rounded"/>
                  <a:sym typeface="+mn-lt"/>
                </a:endParaRPr>
              </a:p>
            </p:txBody>
          </p:sp>
          <p:sp>
            <p:nvSpPr>
              <p:cNvPr id="112" name="任意多边形 80">
                <a:extLst>
                  <a:ext uri="{FF2B5EF4-FFF2-40B4-BE49-F238E27FC236}">
                    <a16:creationId xmlns="" xmlns:a16="http://schemas.microsoft.com/office/drawing/2014/main" id="{FA7893B3-CD88-44E5-9E25-77A222758A6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Arial-Rounded"/>
                  <a:sym typeface="+mn-lt"/>
                </a:endParaRPr>
              </a:p>
            </p:txBody>
          </p:sp>
        </p:grpSp>
        <p:pic>
          <p:nvPicPr>
            <p:cNvPr id="75" name="图片 74">
              <a:extLst>
                <a:ext uri="{FF2B5EF4-FFF2-40B4-BE49-F238E27FC236}">
                  <a16:creationId xmlns="" xmlns:a16="http://schemas.microsoft.com/office/drawing/2014/main" id="{C01CBED5-76F3-4917-94EF-4FD538B7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="" xmlns:a16="http://schemas.microsoft.com/office/drawing/2014/main" id="{F4CB1648-4A91-4EF8-81F7-54CB2F36A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="" xmlns:a16="http://schemas.microsoft.com/office/drawing/2014/main" id="{C1D0DE84-8350-4924-A311-B6B8D7A27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="" xmlns:a16="http://schemas.microsoft.com/office/drawing/2014/main" id="{46878A1B-6DE9-4BA1-B276-7FCF78571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="" xmlns:a16="http://schemas.microsoft.com/office/drawing/2014/main" id="{B12C1502-798A-407F-8168-598FE632B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="" xmlns:a16="http://schemas.microsoft.com/office/drawing/2014/main" id="{0119097A-44CA-488C-9F86-1ACBC551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="" xmlns:a16="http://schemas.microsoft.com/office/drawing/2014/main" id="{E71897E1-2056-4108-B4C3-62FF86F3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="" xmlns:a16="http://schemas.microsoft.com/office/drawing/2014/main" id="{81EA73D3-3C71-4041-A114-3ED4E5670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260BF123-0A3C-4B5D-9FFA-FCCA2FFAA029}"/>
              </a:ext>
            </a:extLst>
          </p:cNvPr>
          <p:cNvGrpSpPr/>
          <p:nvPr/>
        </p:nvGrpSpPr>
        <p:grpSpPr>
          <a:xfrm>
            <a:off x="2157475" y="965022"/>
            <a:ext cx="5121352" cy="2952577"/>
            <a:chOff x="2876633" y="1286696"/>
            <a:chExt cx="6828469" cy="3936769"/>
          </a:xfrm>
        </p:grpSpPr>
        <p:pic>
          <p:nvPicPr>
            <p:cNvPr id="114" name="Picture 4" descr="cloud.png">
              <a:extLst>
                <a:ext uri="{FF2B5EF4-FFF2-40B4-BE49-F238E27FC236}">
                  <a16:creationId xmlns="" xmlns:a16="http://schemas.microsoft.com/office/drawing/2014/main" id="{2823D895-4958-49D2-9D4A-C2E44A71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="" xmlns:a16="http://schemas.microsoft.com/office/drawing/2014/main" id="{1BD79459-1AD5-4304-A719-E2A460DF6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="" xmlns:a16="http://schemas.microsoft.com/office/drawing/2014/main" id="{79C9CB1F-284C-4FEA-BED9-54812AF83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6607915" y="3528223"/>
              <a:ext cx="867321" cy="622673"/>
            </a:xfrm>
            <a:prstGeom prst="rect">
              <a:avLst/>
            </a:prstGeom>
          </p:spPr>
        </p:pic>
        <p:pic>
          <p:nvPicPr>
            <p:cNvPr id="117" name="图片 116">
              <a:extLst>
                <a:ext uri="{FF2B5EF4-FFF2-40B4-BE49-F238E27FC236}">
                  <a16:creationId xmlns="" xmlns:a16="http://schemas.microsoft.com/office/drawing/2014/main" id="{D1DDDDD5-7963-4352-ADD3-1E2BCFE47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118" name="图片 117">
            <a:extLst>
              <a:ext uri="{FF2B5EF4-FFF2-40B4-BE49-F238E27FC236}">
                <a16:creationId xmlns="" xmlns:a16="http://schemas.microsoft.com/office/drawing/2014/main" id="{05E591F8-75F6-44F2-9B34-5FF1AF34A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088" y="332809"/>
            <a:ext cx="1630132" cy="2206913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="" xmlns:a16="http://schemas.microsoft.com/office/drawing/2014/main" id="{D42C3AF3-374C-40D6-B14D-95AE540703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0951" y="1646446"/>
            <a:ext cx="2184981" cy="3169004"/>
          </a:xfrm>
          <a:prstGeom prst="rect">
            <a:avLst/>
          </a:prstGeom>
        </p:spPr>
      </p:pic>
      <p:pic>
        <p:nvPicPr>
          <p:cNvPr id="120" name="图片 119">
            <a:extLst>
              <a:ext uri="{FF2B5EF4-FFF2-40B4-BE49-F238E27FC236}">
                <a16:creationId xmlns="" xmlns:a16="http://schemas.microsoft.com/office/drawing/2014/main" id="{F1E0716C-3FB9-400D-AD4A-64D797BEA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44535">
            <a:off x="2312185" y="477569"/>
            <a:ext cx="743980" cy="1094844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="" xmlns:a16="http://schemas.microsoft.com/office/drawing/2014/main" id="{9D407F79-20DC-4F22-B851-3E1F3AD58DB7}"/>
              </a:ext>
            </a:extLst>
          </p:cNvPr>
          <p:cNvSpPr txBox="1"/>
          <p:nvPr/>
        </p:nvSpPr>
        <p:spPr>
          <a:xfrm>
            <a:off x="3469237" y="1816738"/>
            <a:ext cx="24913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b="1" dirty="0" err="1">
                <a:solidFill>
                  <a:prstClr val="white"/>
                </a:solidFill>
                <a:cs typeface="Arial-Rounded"/>
                <a:sym typeface="+mn-lt"/>
              </a:rPr>
              <a:t>Tạm</a:t>
            </a:r>
            <a:r>
              <a:rPr lang="en-US" altLang="zh-CN" sz="4500" b="1" dirty="0">
                <a:solidFill>
                  <a:prstClr val="white"/>
                </a:solidFill>
                <a:cs typeface="Arial-Rounded"/>
                <a:sym typeface="+mn-lt"/>
              </a:rPr>
              <a:t> </a:t>
            </a:r>
            <a:r>
              <a:rPr lang="en-US" altLang="zh-CN" sz="4500" b="1" dirty="0" err="1">
                <a:solidFill>
                  <a:prstClr val="white"/>
                </a:solidFill>
                <a:cs typeface="Arial-Rounded"/>
                <a:sym typeface="+mn-lt"/>
              </a:rPr>
              <a:t>biệt</a:t>
            </a:r>
            <a:endParaRPr lang="en-US" altLang="zh-CN" sz="4500" b="1" dirty="0">
              <a:solidFill>
                <a:prstClr val="white"/>
              </a:solidFill>
              <a:cs typeface="Arial-Rounded"/>
              <a:sym typeface="+mn-lt"/>
            </a:endParaRPr>
          </a:p>
        </p:txBody>
      </p:sp>
      <p:pic>
        <p:nvPicPr>
          <p:cNvPr id="122" name="Picture 14" descr="icons.png">
            <a:extLst>
              <a:ext uri="{FF2B5EF4-FFF2-40B4-BE49-F238E27FC236}">
                <a16:creationId xmlns="" xmlns:a16="http://schemas.microsoft.com/office/drawing/2014/main" id="{9491E949-7172-4247-BA3D-BE018B49DA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63380" r="-1" b="32035"/>
          <a:stretch/>
        </p:blipFill>
        <p:spPr>
          <a:xfrm>
            <a:off x="6360351" y="130009"/>
            <a:ext cx="2000594" cy="1749851"/>
          </a:xfrm>
          <a:prstGeom prst="rect">
            <a:avLst/>
          </a:prstGeom>
        </p:spPr>
      </p:pic>
      <p:pic>
        <p:nvPicPr>
          <p:cNvPr id="123" name="Picture 14" descr="icons.png">
            <a:extLst>
              <a:ext uri="{FF2B5EF4-FFF2-40B4-BE49-F238E27FC236}">
                <a16:creationId xmlns="" xmlns:a16="http://schemas.microsoft.com/office/drawing/2014/main" id="{24CC21C0-AA77-470F-A7E2-31B0A45EE33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-2963" t="66365" r="84868" b="2383"/>
          <a:stretch/>
        </p:blipFill>
        <p:spPr>
          <a:xfrm>
            <a:off x="2651019" y="3668161"/>
            <a:ext cx="991099" cy="853454"/>
          </a:xfrm>
          <a:prstGeom prst="rect">
            <a:avLst/>
          </a:prstGeom>
        </p:spPr>
      </p:pic>
      <p:grpSp>
        <p:nvGrpSpPr>
          <p:cNvPr id="124" name="组合 123">
            <a:extLst>
              <a:ext uri="{FF2B5EF4-FFF2-40B4-BE49-F238E27FC236}">
                <a16:creationId xmlns="" xmlns:a16="http://schemas.microsoft.com/office/drawing/2014/main" id="{639B5BBC-0AB0-401C-A03A-707354D1B830}"/>
              </a:ext>
            </a:extLst>
          </p:cNvPr>
          <p:cNvGrpSpPr/>
          <p:nvPr/>
        </p:nvGrpSpPr>
        <p:grpSpPr>
          <a:xfrm>
            <a:off x="5791372" y="2286484"/>
            <a:ext cx="868925" cy="619517"/>
            <a:chOff x="7444895" y="3056186"/>
            <a:chExt cx="1158566" cy="826022"/>
          </a:xfrm>
        </p:grpSpPr>
        <p:grpSp>
          <p:nvGrpSpPr>
            <p:cNvPr id="125" name="组合 124">
              <a:extLst>
                <a:ext uri="{FF2B5EF4-FFF2-40B4-BE49-F238E27FC236}">
                  <a16:creationId xmlns="" xmlns:a16="http://schemas.microsoft.com/office/drawing/2014/main" id="{8CD46E8F-F238-481B-ACCE-5AC83D3EF26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132" name="五角星 2">
                <a:extLst>
                  <a:ext uri="{FF2B5EF4-FFF2-40B4-BE49-F238E27FC236}">
                    <a16:creationId xmlns="" xmlns:a16="http://schemas.microsoft.com/office/drawing/2014/main" id="{45DA66D5-FB97-4DE4-8D98-88BD09749029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Arial-Rounded"/>
                  <a:sym typeface="+mn-lt"/>
                </a:endParaRPr>
              </a:p>
            </p:txBody>
          </p:sp>
          <p:grpSp>
            <p:nvGrpSpPr>
              <p:cNvPr id="133" name="组合 132">
                <a:extLst>
                  <a:ext uri="{FF2B5EF4-FFF2-40B4-BE49-F238E27FC236}">
                    <a16:creationId xmlns="" xmlns:a16="http://schemas.microsoft.com/office/drawing/2014/main" id="{90D46C44-BDD6-4493-9F2C-08DCB25899E7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34" name="五角星 2">
                  <a:extLst>
                    <a:ext uri="{FF2B5EF4-FFF2-40B4-BE49-F238E27FC236}">
                      <a16:creationId xmlns="" xmlns:a16="http://schemas.microsoft.com/office/drawing/2014/main" id="{5F875CD5-8E48-4FC3-83C7-A11A1E245A48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  <p:sp>
              <p:nvSpPr>
                <p:cNvPr id="135" name="五角星 2">
                  <a:extLst>
                    <a:ext uri="{FF2B5EF4-FFF2-40B4-BE49-F238E27FC236}">
                      <a16:creationId xmlns="" xmlns:a16="http://schemas.microsoft.com/office/drawing/2014/main" id="{E4ACEFE2-2A0D-4BAF-B617-1E706030CB0C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  <p:sp>
              <p:nvSpPr>
                <p:cNvPr id="136" name="五角星 2">
                  <a:extLst>
                    <a:ext uri="{FF2B5EF4-FFF2-40B4-BE49-F238E27FC236}">
                      <a16:creationId xmlns="" xmlns:a16="http://schemas.microsoft.com/office/drawing/2014/main" id="{814CB707-0C86-4331-9B7D-4802EF007CD4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="" xmlns:a16="http://schemas.microsoft.com/office/drawing/2014/main" id="{FBA514D8-44B6-4D39-93BB-7562301CDE48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127" name="五角星 2">
                <a:extLst>
                  <a:ext uri="{FF2B5EF4-FFF2-40B4-BE49-F238E27FC236}">
                    <a16:creationId xmlns="" xmlns:a16="http://schemas.microsoft.com/office/drawing/2014/main" id="{7DA01D09-8DB9-48C1-9C6C-2A56AD2CA018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Arial-Rounded"/>
                  <a:sym typeface="+mn-lt"/>
                </a:endParaRPr>
              </a:p>
            </p:txBody>
          </p:sp>
          <p:grpSp>
            <p:nvGrpSpPr>
              <p:cNvPr id="128" name="组合 127">
                <a:extLst>
                  <a:ext uri="{FF2B5EF4-FFF2-40B4-BE49-F238E27FC236}">
                    <a16:creationId xmlns="" xmlns:a16="http://schemas.microsoft.com/office/drawing/2014/main" id="{A2C5F2F0-2568-48B8-BA5B-A836FE00D76A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129" name="五角星 2">
                  <a:extLst>
                    <a:ext uri="{FF2B5EF4-FFF2-40B4-BE49-F238E27FC236}">
                      <a16:creationId xmlns="" xmlns:a16="http://schemas.microsoft.com/office/drawing/2014/main" id="{63738594-CF00-4006-8F1A-6CAABE03F9D1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  <p:sp>
              <p:nvSpPr>
                <p:cNvPr id="130" name="五角星 2">
                  <a:extLst>
                    <a:ext uri="{FF2B5EF4-FFF2-40B4-BE49-F238E27FC236}">
                      <a16:creationId xmlns="" xmlns:a16="http://schemas.microsoft.com/office/drawing/2014/main" id="{7A536BDB-858C-49CC-9EAC-AFE53A841979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  <p:sp>
              <p:nvSpPr>
                <p:cNvPr id="131" name="五角星 2">
                  <a:extLst>
                    <a:ext uri="{FF2B5EF4-FFF2-40B4-BE49-F238E27FC236}">
                      <a16:creationId xmlns="" xmlns:a16="http://schemas.microsoft.com/office/drawing/2014/main" id="{B5BBB058-4B77-4F27-B14E-2847EF5239A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Arial-Rounded"/>
                    <a:sym typeface="+mn-lt"/>
                  </a:endParaRPr>
                </a:p>
              </p:txBody>
            </p:sp>
          </p:grpSp>
        </p:grpSp>
      </p:grpSp>
      <p:sp>
        <p:nvSpPr>
          <p:cNvPr id="137" name="任意多边形 133">
            <a:extLst>
              <a:ext uri="{FF2B5EF4-FFF2-40B4-BE49-F238E27FC236}">
                <a16:creationId xmlns="" xmlns:a16="http://schemas.microsoft.com/office/drawing/2014/main" id="{859058B0-9E20-4FFB-8B81-AD4F48CE2A67}"/>
              </a:ext>
            </a:extLst>
          </p:cNvPr>
          <p:cNvSpPr/>
          <p:nvPr/>
        </p:nvSpPr>
        <p:spPr>
          <a:xfrm flipH="1">
            <a:off x="150423" y="1823736"/>
            <a:ext cx="2592416" cy="1599575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Arial-Rounded"/>
              <a:sym typeface="+mn-lt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="" xmlns:a16="http://schemas.microsoft.com/office/drawing/2014/main" id="{8E9314DA-EDEB-422C-894D-664C7D818534}"/>
              </a:ext>
            </a:extLst>
          </p:cNvPr>
          <p:cNvGrpSpPr/>
          <p:nvPr/>
        </p:nvGrpSpPr>
        <p:grpSpPr>
          <a:xfrm>
            <a:off x="1562404" y="2662937"/>
            <a:ext cx="3613144" cy="3613144"/>
            <a:chOff x="3051715" y="1629522"/>
            <a:chExt cx="7107908" cy="7107908"/>
          </a:xfrm>
        </p:grpSpPr>
        <p:sp>
          <p:nvSpPr>
            <p:cNvPr id="139" name="弧形 138">
              <a:extLst>
                <a:ext uri="{FF2B5EF4-FFF2-40B4-BE49-F238E27FC236}">
                  <a16:creationId xmlns="" xmlns:a16="http://schemas.microsoft.com/office/drawing/2014/main" id="{6D3B7764-A92F-4E85-A4F0-99C93109729B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Arial-Rounded"/>
                <a:sym typeface="+mn-lt"/>
              </a:endParaRPr>
            </a:p>
          </p:txBody>
        </p:sp>
        <p:sp>
          <p:nvSpPr>
            <p:cNvPr id="140" name="弧形 139">
              <a:extLst>
                <a:ext uri="{FF2B5EF4-FFF2-40B4-BE49-F238E27FC236}">
                  <a16:creationId xmlns="" xmlns:a16="http://schemas.microsoft.com/office/drawing/2014/main" id="{79E2D381-DC63-4C4E-8BB4-554FCF5E6A44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Arial-Rounded"/>
                <a:sym typeface="+mn-lt"/>
              </a:endParaRPr>
            </a:p>
          </p:txBody>
        </p:sp>
        <p:sp>
          <p:nvSpPr>
            <p:cNvPr id="141" name="弧形 140">
              <a:extLst>
                <a:ext uri="{FF2B5EF4-FFF2-40B4-BE49-F238E27FC236}">
                  <a16:creationId xmlns="" xmlns:a16="http://schemas.microsoft.com/office/drawing/2014/main" id="{1CEC2229-30F7-4AF6-8EBF-927CD4E46CB6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Arial-Rounded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="" xmlns:a16="http://schemas.microsoft.com/office/drawing/2014/main" id="{D5F9432F-96F4-4359-9DC3-2D6461E2FBD4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Arial-Rounded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="" xmlns:a16="http://schemas.microsoft.com/office/drawing/2014/main" id="{A9646F3D-F441-4136-AE05-AEE07EEBB74F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Arial-Rounded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97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491735-02DC-456F-9E23-287752240EF1}"/>
              </a:ext>
            </a:extLst>
          </p:cNvPr>
          <p:cNvSpPr txBox="1"/>
          <p:nvPr/>
        </p:nvSpPr>
        <p:spPr>
          <a:xfrm>
            <a:off x="1632180" y="1461498"/>
            <a:ext cx="603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en-US" sz="7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491735-02DC-456F-9E23-287752240EF1}"/>
              </a:ext>
            </a:extLst>
          </p:cNvPr>
          <p:cNvSpPr txBox="1"/>
          <p:nvPr/>
        </p:nvSpPr>
        <p:spPr>
          <a:xfrm>
            <a:off x="971908" y="2661827"/>
            <a:ext cx="6692944" cy="736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- AI ĐÚNG?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9489" y="1465243"/>
            <a:ext cx="1817312" cy="1831994"/>
            <a:chOff x="1212273" y="1084984"/>
            <a:chExt cx="992332" cy="992332"/>
          </a:xfrm>
        </p:grpSpPr>
        <p:sp>
          <p:nvSpPr>
            <p:cNvPr id="12" name="Oval 11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78" y="1536838"/>
            <a:ext cx="6748959" cy="19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9" y="1660056"/>
            <a:ext cx="2137272" cy="16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6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8" y="306496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/>
            <a:r>
              <a:rPr lang="en-US" sz="2800" b="1" smtClean="0">
                <a:solidFill>
                  <a:prstClr val="white"/>
                </a:solidFill>
                <a:latin typeface="Arial Rounded MT Bold" pitchFamily="34" charset="0"/>
                <a:cs typeface="Arial" pitchFamily="34" charset="0"/>
              </a:rPr>
              <a:t>5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083550" cy="49243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26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6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145106"/>
            <a:ext cx="67818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bổ ích				</a:t>
            </a:r>
            <a:endParaRPr lang="en-US" sz="32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88" y="1885950"/>
            <a:ext cx="86106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Khi ở nhà một mình, em không được (………..) cho người lạ.</a:t>
            </a:r>
            <a:endParaRPr lang="en-US" sz="32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35" y="1145106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 lời</a:t>
            </a:r>
            <a:endParaRPr lang="en-US" sz="32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145106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mời</a:t>
            </a:r>
            <a:endParaRPr lang="en-US" sz="32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280" y="1145106"/>
            <a:ext cx="1822211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mở cửa</a:t>
            </a:r>
            <a:endParaRPr lang="en-US" sz="32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540577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7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Khi ở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à jŎ jì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ζ,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em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Ūg đư</a:t>
            </a:r>
            <a:r>
              <a:rPr lang="el-GR" sz="3500" b="1" smtClean="0">
                <a:solidFill>
                  <a:srgbClr val="7030A0"/>
                </a:solidFill>
                <a:latin typeface="HP001 5 hàng" pitchFamily="34" charset="0"/>
              </a:rPr>
              <a:t>ϑ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89807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086" y="424408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7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jở cửa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 wgưƟ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lạ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2107E-7 L -0.34132 0.23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1177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0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4060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35231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166" y="140752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084" y="140866"/>
            <a:ext cx="8500916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vắng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" y="1020533"/>
            <a:ext cx="4544207" cy="3402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98" y="1020533"/>
            <a:ext cx="4820652" cy="36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xmlns="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15BCD9-7C43-4ADD-B833-FD038D9F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96" y="287720"/>
            <a:ext cx="3219355" cy="3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xmlns="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0ED8D6-7EF7-41FB-93BD-E76170B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3" y="178200"/>
            <a:ext cx="3401294" cy="3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xmlns="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7F7C07-1CB7-4B5E-B8F8-07D35C60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56" y="246030"/>
            <a:ext cx="3288887" cy="3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104</Words>
  <Application>Microsoft Office PowerPoint</Application>
  <PresentationFormat>On-screen Show (16:9)</PresentationFormat>
  <Paragraphs>24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Arial-Rounded</vt:lpstr>
      <vt:lpstr>华康少女文字W5(P)</vt:lpstr>
      <vt:lpstr>Barlow Semi Condensed</vt:lpstr>
      <vt:lpstr>Knewave</vt:lpstr>
      <vt:lpstr>Calibri</vt:lpstr>
      <vt:lpstr>Times New Roman</vt:lpstr>
      <vt:lpstr>HP001 4 hàng</vt:lpstr>
      <vt:lpstr>HP001 5 hàng</vt:lpstr>
      <vt:lpstr>Arial</vt:lpstr>
      <vt:lpstr>Arial Rounded MT Bold</vt:lpstr>
      <vt:lpstr>宋体</vt:lpstr>
      <vt:lpstr>等线</vt:lpstr>
      <vt:lpstr>1_Office 主题​​</vt:lpstr>
      <vt:lpstr>Simple Light</vt:lpstr>
      <vt:lpstr>2_Office 主题</vt:lpstr>
      <vt:lpstr>Office Theme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CPN</cp:lastModifiedBy>
  <cp:revision>30</cp:revision>
  <dcterms:created xsi:type="dcterms:W3CDTF">2020-08-13T09:19:00Z</dcterms:created>
  <dcterms:modified xsi:type="dcterms:W3CDTF">2024-03-06T08:52:16Z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