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003" y="1636123"/>
            <a:ext cx="1159625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vi-VN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 số và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vi-VN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(SGK/108)</a:t>
            </a: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43975" y="1862416"/>
            <a:ext cx="9579650" cy="3838812"/>
            <a:chOff x="46466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46466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71530" y="4558747"/>
                <a:ext cx="7328450" cy="231913"/>
                <a:chOff x="1066800" y="4532243"/>
                <a:chExt cx="7328450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66800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7 : 9 ;          5 : 8 ;          6 : 19 ;                1 : 3 </a:t>
            </a: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73681" y="554126"/>
            <a:ext cx="4430332" cy="43398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6910" y="908069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0635" y="554126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47231" y="372794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31" y="372794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834388" y="554127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982" y="1689368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14380" y="1502301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80" y="1502301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3372" y="1745106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thì ta lấy tử số chia cho mẫu số để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090635" y="2759726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0</a:t>
            </a:r>
            <a:r>
              <a:rPr lang="en-US" sz="4000" dirty="0"/>
              <a:t> : </a:t>
            </a:r>
            <a:r>
              <a:rPr lang="vi-VN" sz="4000" dirty="0"/>
              <a:t>5</a:t>
            </a:r>
            <a:r>
              <a:rPr lang="en-US" sz="4000" dirty="0"/>
              <a:t> 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952287" y="2523669"/>
                <a:ext cx="84029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87" y="2523669"/>
                <a:ext cx="840295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9197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01661" y="2759726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0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1844" y="3826849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7</a:t>
            </a:r>
            <a:r>
              <a:rPr lang="en-US" sz="4000" dirty="0"/>
              <a:t> : 7 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952287" y="3643429"/>
                <a:ext cx="840295" cy="106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87" y="3643429"/>
                <a:ext cx="840295" cy="1064522"/>
              </a:xfrm>
              <a:prstGeom prst="rect">
                <a:avLst/>
              </a:prstGeom>
              <a:blipFill rotWithShape="0">
                <a:blip r:embed="rId6"/>
                <a:stretch>
                  <a:fillRect r="-29197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815069" y="3855442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503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2021-12-09T12:18:15Z</dcterms:created>
  <dcterms:modified xsi:type="dcterms:W3CDTF">2023-05-12T08:03:06Z</dcterms:modified>
</cp:coreProperties>
</file>