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0"/>
  </p:notesMasterIdLst>
  <p:sldIdLst>
    <p:sldId id="354" r:id="rId2"/>
    <p:sldId id="364" r:id="rId3"/>
    <p:sldId id="258" r:id="rId4"/>
    <p:sldId id="259" r:id="rId5"/>
    <p:sldId id="365" r:id="rId6"/>
    <p:sldId id="352" r:id="rId7"/>
    <p:sldId id="261" r:id="rId8"/>
    <p:sldId id="359" r:id="rId9"/>
    <p:sldId id="263" r:id="rId10"/>
    <p:sldId id="346" r:id="rId11"/>
    <p:sldId id="347" r:id="rId12"/>
    <p:sldId id="349" r:id="rId13"/>
    <p:sldId id="350" r:id="rId14"/>
    <p:sldId id="351" r:id="rId15"/>
    <p:sldId id="363" r:id="rId16"/>
    <p:sldId id="357" r:id="rId17"/>
    <p:sldId id="360" r:id="rId18"/>
    <p:sldId id="361" r:id="rId19"/>
  </p:sldIdLst>
  <p:sldSz cx="9147175" cy="5145088"/>
  <p:notesSz cx="6858000" cy="9144000"/>
  <p:embeddedFontLst>
    <p:embeddedFont>
      <p:font typeface="宋体" panose="02010600030101010101" pitchFamily="2" charset="-122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EE00C1"/>
    <a:srgbClr val="ED7D31"/>
    <a:srgbClr val="E1EFFF"/>
    <a:srgbClr val="73C6E8"/>
    <a:srgbClr val="8599A8"/>
    <a:srgbClr val="405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 autoAdjust="0"/>
    <p:restoredTop sz="98754" autoAdjust="0"/>
  </p:normalViewPr>
  <p:slideViewPr>
    <p:cSldViewPr snapToGrid="0">
      <p:cViewPr varScale="1">
        <p:scale>
          <a:sx n="91" d="100"/>
          <a:sy n="91" d="100"/>
        </p:scale>
        <p:origin x="316" y="56"/>
      </p:cViewPr>
      <p:guideLst>
        <p:guide orient="horz" pos="1620"/>
        <p:guide pos="288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EF751-6A8B-4B27-B1D9-9817CCB2A54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1455B-1A5D-4D76-9865-9518D676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7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36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3152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838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7061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" name="Google Shape;324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7" name="Google Shape;32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6950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1" name="Google Shape;32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0583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Google Shape;32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3" name="Google Shape;32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026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Google Shape;33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6" name="Google Shape;33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8540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Google Shape;33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2" name="Google Shape;33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80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26"/>
          <p:cNvGrpSpPr/>
          <p:nvPr/>
        </p:nvGrpSpPr>
        <p:grpSpPr>
          <a:xfrm>
            <a:off x="297023" y="164691"/>
            <a:ext cx="8712950" cy="4681543"/>
            <a:chOff x="395894" y="219519"/>
            <a:chExt cx="8518865" cy="4788281"/>
          </a:xfrm>
        </p:grpSpPr>
        <p:sp>
          <p:nvSpPr>
            <p:cNvPr id="526" name="Google Shape;526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26"/>
          <p:cNvSpPr/>
          <p:nvPr/>
        </p:nvSpPr>
        <p:spPr>
          <a:xfrm>
            <a:off x="349391" y="661836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6"/>
          <p:cNvSpPr/>
          <p:nvPr/>
        </p:nvSpPr>
        <p:spPr>
          <a:xfrm>
            <a:off x="150353" y="680330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6"/>
          <p:cNvSpPr/>
          <p:nvPr/>
        </p:nvSpPr>
        <p:spPr>
          <a:xfrm>
            <a:off x="168121" y="74229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6"/>
          <p:cNvSpPr/>
          <p:nvPr/>
        </p:nvSpPr>
        <p:spPr>
          <a:xfrm>
            <a:off x="393811" y="71086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6"/>
          <p:cNvSpPr/>
          <p:nvPr/>
        </p:nvSpPr>
        <p:spPr>
          <a:xfrm>
            <a:off x="151247" y="688672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348498" y="1122388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149460" y="1140882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167227" y="120284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392917" y="1171412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150354" y="114922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347604" y="1582939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148566" y="1601433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166334" y="1663399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392024" y="163196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149460" y="1609774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346711" y="2043490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147673" y="2061985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165440" y="212395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391130" y="2092515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148567" y="2070326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345817" y="2504042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146779" y="2522536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164547" y="2584501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390236" y="255306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147673" y="2530877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344924" y="2964593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145886" y="2983087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163653" y="304505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389343" y="301361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146779" y="2991429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344030" y="3425145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144992" y="3443639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162760" y="3505604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388449" y="3474169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145886" y="3451980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343136" y="3885696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144099" y="3904190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161866" y="396615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387556" y="393472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144992" y="3912531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342243" y="4346247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143205" y="4364742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160973" y="442670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386662" y="4395272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144099" y="437308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467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7176" cy="514508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9280"/>
            <a:ext cx="9147186" cy="168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4F6128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8"/>
          <p:cNvGrpSpPr/>
          <p:nvPr/>
        </p:nvGrpSpPr>
        <p:grpSpPr>
          <a:xfrm>
            <a:off x="297023" y="164691"/>
            <a:ext cx="8712950" cy="4681543"/>
            <a:chOff x="395894" y="219519"/>
            <a:chExt cx="8518865" cy="4788281"/>
          </a:xfrm>
        </p:grpSpPr>
        <p:sp>
          <p:nvSpPr>
            <p:cNvPr id="732" name="Google Shape;732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3" name="Google Shape;733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4" name="Google Shape;73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6" name="Google Shape;736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0" name="Google Shape;740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1" name="Google Shape;741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3" name="Google Shape;743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4" name="Google Shape;744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6" name="Google Shape;746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7" name="Google Shape;747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9" name="Google Shape;749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0" name="Google Shape;750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2" name="Google Shape;752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4" name="Google Shape;754;p28"/>
          <p:cNvSpPr/>
          <p:nvPr/>
        </p:nvSpPr>
        <p:spPr>
          <a:xfrm>
            <a:off x="349391" y="661836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28"/>
          <p:cNvSpPr/>
          <p:nvPr/>
        </p:nvSpPr>
        <p:spPr>
          <a:xfrm>
            <a:off x="150353" y="680330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28"/>
          <p:cNvSpPr/>
          <p:nvPr/>
        </p:nvSpPr>
        <p:spPr>
          <a:xfrm>
            <a:off x="168121" y="74229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8"/>
          <p:cNvSpPr/>
          <p:nvPr/>
        </p:nvSpPr>
        <p:spPr>
          <a:xfrm>
            <a:off x="393811" y="71086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8"/>
          <p:cNvSpPr/>
          <p:nvPr/>
        </p:nvSpPr>
        <p:spPr>
          <a:xfrm>
            <a:off x="151247" y="688672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348498" y="1122388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149460" y="1140882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167227" y="120284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392917" y="1171412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150354" y="114922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347604" y="1582939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148566" y="1601433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166334" y="1663399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392024" y="163196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149460" y="1609774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346711" y="2043490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147673" y="2061985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165440" y="212395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391130" y="2092515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148567" y="2070326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345817" y="2504042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146779" y="2522536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164547" y="2584501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390236" y="255306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147673" y="2530877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344924" y="2964593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145886" y="2983087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163653" y="304505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389343" y="301361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146779" y="2991429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344030" y="3425145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144992" y="3443639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162760" y="3505604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388449" y="3474169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145886" y="3451980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343136" y="3885696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144099" y="3904190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161866" y="396615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387556" y="393472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144992" y="3912531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342243" y="4346247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143205" y="4364742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160973" y="442670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386662" y="4395272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144099" y="437308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9252" y="268562"/>
            <a:ext cx="1744706" cy="872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03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05/04/2023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6" Type="http://schemas.openxmlformats.org/officeDocument/2006/relationships/image" Target="../media/image19.wmf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gif"/><Relationship Id="rId10" Type="http://schemas.openxmlformats.org/officeDocument/2006/relationships/image" Target="../media/image15.png"/><Relationship Id="rId4" Type="http://schemas.openxmlformats.org/officeDocument/2006/relationships/audio" Target="../media/media1.mp3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6" Type="http://schemas.openxmlformats.org/officeDocument/2006/relationships/image" Target="../media/image19.wmf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gif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20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6" Type="http://schemas.openxmlformats.org/officeDocument/2006/relationships/image" Target="../media/image19.wmf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gif"/><Relationship Id="rId10" Type="http://schemas.openxmlformats.org/officeDocument/2006/relationships/image" Target="../media/image24.png"/><Relationship Id="rId4" Type="http://schemas.openxmlformats.org/officeDocument/2006/relationships/audio" Target="../media/media1.mp3"/><Relationship Id="rId9" Type="http://schemas.openxmlformats.org/officeDocument/2006/relationships/image" Target="../media/image23.pn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8.png"/><Relationship Id="rId18" Type="http://schemas.openxmlformats.org/officeDocument/2006/relationships/image" Target="../media/image13.png"/><Relationship Id="rId3" Type="http://schemas.microsoft.com/office/2007/relationships/media" Target="../media/media4.mp3"/><Relationship Id="rId21" Type="http://schemas.openxmlformats.org/officeDocument/2006/relationships/image" Target="../media/image19.wmf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7.png"/><Relationship Id="rId17" Type="http://schemas.openxmlformats.org/officeDocument/2006/relationships/image" Target="../media/image31.gif"/><Relationship Id="rId2" Type="http://schemas.openxmlformats.org/officeDocument/2006/relationships/audio" Target="../media/media3.mp3"/><Relationship Id="rId16" Type="http://schemas.openxmlformats.org/officeDocument/2006/relationships/image" Target="../media/image30.gif"/><Relationship Id="rId20" Type="http://schemas.openxmlformats.org/officeDocument/2006/relationships/image" Target="../media/image18.gif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26.png"/><Relationship Id="rId5" Type="http://schemas.microsoft.com/office/2007/relationships/media" Target="../media/media1.mp3"/><Relationship Id="rId15" Type="http://schemas.openxmlformats.org/officeDocument/2006/relationships/image" Target="../media/image29.gif"/><Relationship Id="rId10" Type="http://schemas.openxmlformats.org/officeDocument/2006/relationships/audio" Target="../media/audio4.wav"/><Relationship Id="rId19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181101" y="3069517"/>
            <a:ext cx="1184208" cy="118420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8" tIns="25708" rIns="51388" bIns="25708" rtlCol="0" anchor="ctr"/>
          <a:lstStyle/>
          <a:p>
            <a:pPr algn="ctr" defTabSz="685030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48" y="2261994"/>
            <a:ext cx="5865725" cy="330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2790044" y="448720"/>
            <a:ext cx="3867695" cy="367383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4" name="椭圆 3"/>
          <p:cNvSpPr/>
          <p:nvPr/>
        </p:nvSpPr>
        <p:spPr>
          <a:xfrm>
            <a:off x="2999083" y="2966296"/>
            <a:ext cx="1287428" cy="12874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8" tIns="25708" rIns="51388" bIns="25708" rtlCol="0" anchor="ctr"/>
          <a:lstStyle/>
          <a:p>
            <a:pPr algn="ctr" defTabSz="685030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8681" y="2160499"/>
            <a:ext cx="908985" cy="90898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8" tIns="25708" rIns="51388" bIns="25708" rtlCol="0" anchor="ctr"/>
          <a:lstStyle/>
          <a:p>
            <a:pPr algn="ctr" defTabSz="685030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781906" y="2445240"/>
            <a:ext cx="929805" cy="92980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8" tIns="25708" rIns="51388" bIns="25708" rtlCol="0" anchor="ctr"/>
          <a:lstStyle/>
          <a:p>
            <a:pPr algn="ctr" defTabSz="685030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2897" y="608325"/>
            <a:ext cx="1320404" cy="55099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921" y="448720"/>
            <a:ext cx="665941" cy="66594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8" tIns="25708" rIns="51388" bIns="25708" rtlCol="0" anchor="ctr"/>
          <a:lstStyle/>
          <a:p>
            <a:pPr algn="ctr" defTabSz="685030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891" y="912797"/>
            <a:ext cx="403732" cy="403732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8" tIns="25708" rIns="51388" bIns="25708" rtlCol="0" anchor="ctr"/>
          <a:lstStyle/>
          <a:p>
            <a:pPr algn="ctr" defTabSz="685030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1041" y="2255542"/>
            <a:ext cx="2976362" cy="813793"/>
          </a:xfrm>
          <a:prstGeom prst="rect">
            <a:avLst/>
          </a:prstGeom>
          <a:noFill/>
        </p:spPr>
        <p:txBody>
          <a:bodyPr wrap="none" lIns="51388" tIns="25708" rIns="51388" bIns="257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030">
              <a:defRPr/>
            </a:pPr>
            <a:r>
              <a:rPr lang="en-US" sz="495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4951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95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4951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2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4" grpId="0" bldLvl="0" animBg="1"/>
      <p:bldP spid="4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3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7951" y="739829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8682" y="5455428"/>
            <a:ext cx="609812" cy="457341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6796" y="5455426"/>
            <a:ext cx="609812" cy="4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2.60173E-6 L -3.88889E-6 2.60173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4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31" y="4272863"/>
            <a:ext cx="1233266" cy="528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8682" y="5259421"/>
            <a:ext cx="609812" cy="457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8" y="3245795"/>
            <a:ext cx="1274616" cy="466528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12073" y="5259422"/>
            <a:ext cx="609812" cy="4573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906" y="219598"/>
            <a:ext cx="8575477" cy="12005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700 - 300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906" y="1545476"/>
            <a:ext cx="8575477" cy="975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2852468"/>
            <a:ext cx="1415650" cy="974052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706" y="2431223"/>
            <a:ext cx="1491408" cy="884636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022331" y="2572544"/>
            <a:ext cx="4765881" cy="67325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400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5" name="AutoShape 42"/>
          <p:cNvSpPr>
            <a:spLocks noChangeArrowheads="1"/>
          </p:cNvSpPr>
          <p:nvPr/>
        </p:nvSpPr>
        <p:spPr bwMode="auto">
          <a:xfrm>
            <a:off x="7962565" y="3988012"/>
            <a:ext cx="2011741" cy="1095331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2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19" name="Picture 44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AutoShape 45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01s </a:t>
              </a:r>
            </a:p>
          </p:txBody>
        </p:sp>
      </p:grpSp>
      <p:grpSp>
        <p:nvGrpSpPr>
          <p:cNvPr id="21" name="Group 15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22" name="Picture 47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AutoShape 48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02s </a:t>
              </a:r>
            </a:p>
          </p:txBody>
        </p:sp>
      </p:grpSp>
      <p:grpSp>
        <p:nvGrpSpPr>
          <p:cNvPr id="24" name="Group 18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5" name="Picture 50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AutoShape 51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03s </a:t>
              </a:r>
            </a:p>
          </p:txBody>
        </p:sp>
      </p:grpSp>
      <p:grpSp>
        <p:nvGrpSpPr>
          <p:cNvPr id="27" name="Group 21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8" name="Picture 53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AutoShape 54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04s </a:t>
              </a:r>
            </a:p>
          </p:txBody>
        </p:sp>
      </p:grpSp>
      <p:grpSp>
        <p:nvGrpSpPr>
          <p:cNvPr id="30" name="Group 24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31" name="Picture 56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AutoShape 57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 dirty="0">
                  <a:solidFill>
                    <a:srgbClr val="FF3300"/>
                  </a:solidFill>
                  <a:latin typeface="Calibri" panose="020F0502020204030204" pitchFamily="34" charset="0"/>
                </a:rPr>
                <a:t>05s </a:t>
              </a:r>
            </a:p>
          </p:txBody>
        </p:sp>
      </p:grpSp>
      <p:sp>
        <p:nvSpPr>
          <p:cNvPr id="33" name="AutoShape 88"/>
          <p:cNvSpPr>
            <a:spLocks noChangeArrowheads="1"/>
          </p:cNvSpPr>
          <p:nvPr/>
        </p:nvSpPr>
        <p:spPr bwMode="auto">
          <a:xfrm>
            <a:off x="8031743" y="3881443"/>
            <a:ext cx="1939800" cy="1226975"/>
          </a:xfrm>
          <a:prstGeom prst="cloudCallout">
            <a:avLst>
              <a:gd name="adj1" fmla="val 530417"/>
              <a:gd name="adj2" fmla="val -19583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6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6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4.36498E-6 L 2.77778E-6 4.36498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7337E-6 L -1 4.27337E-6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  <p:bldP spid="15" grpId="0" animBg="1" autoUpdateAnimBg="0"/>
      <p:bldP spid="15" grpId="1" animBg="1" autoUpdateAnimBg="0"/>
      <p:bldP spid="33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4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61" y="4131167"/>
            <a:ext cx="1439148" cy="850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8682" y="5455426"/>
            <a:ext cx="609812" cy="457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8" y="3245795"/>
            <a:ext cx="1274616" cy="466528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06903" y="5455426"/>
            <a:ext cx="609812" cy="4573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906" y="219598"/>
            <a:ext cx="8575477" cy="12005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800 - 500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906" y="1534451"/>
            <a:ext cx="8575477" cy="975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2852468"/>
            <a:ext cx="1415650" cy="974052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706" y="2431223"/>
            <a:ext cx="1491408" cy="884636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2331" y="2572544"/>
            <a:ext cx="4765881" cy="67325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300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9" name="AutoShape 42"/>
          <p:cNvSpPr>
            <a:spLocks noChangeArrowheads="1"/>
          </p:cNvSpPr>
          <p:nvPr/>
        </p:nvSpPr>
        <p:spPr bwMode="auto">
          <a:xfrm>
            <a:off x="8141304" y="3934264"/>
            <a:ext cx="2011741" cy="1095331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2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1" name="Picture 44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utoShape 45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01s </a:t>
              </a:r>
            </a:p>
          </p:txBody>
        </p:sp>
      </p:grpSp>
      <p:grpSp>
        <p:nvGrpSpPr>
          <p:cNvPr id="23" name="Group 15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24" name="Picture 47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48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02s </a:t>
              </a:r>
            </a:p>
          </p:txBody>
        </p:sp>
      </p:grpSp>
      <p:grpSp>
        <p:nvGrpSpPr>
          <p:cNvPr id="26" name="Group 18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7" name="Picture 50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51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03s </a:t>
              </a:r>
            </a:p>
          </p:txBody>
        </p:sp>
      </p:grpSp>
      <p:grpSp>
        <p:nvGrpSpPr>
          <p:cNvPr id="29" name="Group 21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30" name="Picture 53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54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04s </a:t>
              </a:r>
            </a:p>
          </p:txBody>
        </p:sp>
      </p:grpSp>
      <p:grpSp>
        <p:nvGrpSpPr>
          <p:cNvPr id="32" name="Group 24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33" name="Picture 56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AutoShape 57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 dirty="0">
                  <a:solidFill>
                    <a:srgbClr val="FF3300"/>
                  </a:solidFill>
                  <a:latin typeface="Calibri" panose="020F0502020204030204" pitchFamily="34" charset="0"/>
                </a:rPr>
                <a:t>05s </a:t>
              </a:r>
            </a:p>
          </p:txBody>
        </p:sp>
      </p:grpSp>
      <p:sp>
        <p:nvSpPr>
          <p:cNvPr id="35" name="AutoShape 88"/>
          <p:cNvSpPr>
            <a:spLocks noChangeArrowheads="1"/>
          </p:cNvSpPr>
          <p:nvPr/>
        </p:nvSpPr>
        <p:spPr bwMode="auto">
          <a:xfrm>
            <a:off x="8210482" y="3827695"/>
            <a:ext cx="1939800" cy="1226975"/>
          </a:xfrm>
          <a:prstGeom prst="cloudCallout">
            <a:avLst>
              <a:gd name="adj1" fmla="val 530417"/>
              <a:gd name="adj2" fmla="val -19583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2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6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6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6"/>
                            </p:stCondLst>
                            <p:childTnLst>
                              <p:par>
                                <p:cTn id="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7337E-6 L -1 4.27337E-6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 autoUpdateAnimBg="0"/>
      <p:bldP spid="19" grpId="1" animBg="1" autoUpdateAnimBg="0"/>
      <p:bldP spid="35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4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82" y="4170468"/>
            <a:ext cx="1330313" cy="846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8682" y="5455426"/>
            <a:ext cx="609812" cy="457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8" y="3245795"/>
            <a:ext cx="1274616" cy="466528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53589" y="5435533"/>
            <a:ext cx="609812" cy="4573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906" y="219598"/>
            <a:ext cx="8575477" cy="12005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600 - 400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906" y="1534451"/>
            <a:ext cx="8575477" cy="975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2852468"/>
            <a:ext cx="1415650" cy="974052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706" y="2431223"/>
            <a:ext cx="1491408" cy="884636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2331" y="2572544"/>
            <a:ext cx="4765881" cy="67325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7030A0"/>
                </a:solidFill>
              </a:rPr>
              <a:t>200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9" name="AutoShape 42"/>
          <p:cNvSpPr>
            <a:spLocks noChangeArrowheads="1"/>
          </p:cNvSpPr>
          <p:nvPr/>
        </p:nvSpPr>
        <p:spPr bwMode="auto">
          <a:xfrm>
            <a:off x="7973903" y="3934264"/>
            <a:ext cx="2011741" cy="1095331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2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1" name="Picture 44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utoShape 45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01s </a:t>
              </a:r>
            </a:p>
          </p:txBody>
        </p:sp>
      </p:grpSp>
      <p:grpSp>
        <p:nvGrpSpPr>
          <p:cNvPr id="23" name="Group 15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24" name="Picture 47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48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02s </a:t>
              </a:r>
            </a:p>
          </p:txBody>
        </p:sp>
      </p:grpSp>
      <p:grpSp>
        <p:nvGrpSpPr>
          <p:cNvPr id="26" name="Group 18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7" name="Picture 50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51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03s </a:t>
              </a:r>
            </a:p>
          </p:txBody>
        </p:sp>
      </p:grpSp>
      <p:grpSp>
        <p:nvGrpSpPr>
          <p:cNvPr id="29" name="Group 21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30" name="Picture 53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54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04s </a:t>
              </a:r>
            </a:p>
          </p:txBody>
        </p:sp>
      </p:grpSp>
      <p:grpSp>
        <p:nvGrpSpPr>
          <p:cNvPr id="32" name="Group 24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33" name="Picture 56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AutoShape 57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 dirty="0">
                  <a:solidFill>
                    <a:srgbClr val="FF3300"/>
                  </a:solidFill>
                  <a:latin typeface="Calibri" panose="020F0502020204030204" pitchFamily="34" charset="0"/>
                </a:rPr>
                <a:t>05s </a:t>
              </a:r>
            </a:p>
          </p:txBody>
        </p:sp>
      </p:grpSp>
      <p:sp>
        <p:nvSpPr>
          <p:cNvPr id="35" name="AutoShape 88"/>
          <p:cNvSpPr>
            <a:spLocks noChangeArrowheads="1"/>
          </p:cNvSpPr>
          <p:nvPr/>
        </p:nvSpPr>
        <p:spPr bwMode="auto">
          <a:xfrm>
            <a:off x="8043081" y="3827695"/>
            <a:ext cx="1939800" cy="1226975"/>
          </a:xfrm>
          <a:prstGeom prst="cloudCallout">
            <a:avLst>
              <a:gd name="adj1" fmla="val 530417"/>
              <a:gd name="adj2" fmla="val -19583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3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6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6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6"/>
                            </p:stCondLst>
                            <p:childTnLst>
                              <p:par>
                                <p:cTn id="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 autoUpdateAnimBg="0"/>
      <p:bldP spid="19" grpId="1" animBg="1" autoUpdateAnimBg="0"/>
      <p:bldP spid="3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4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34" y="4185917"/>
            <a:ext cx="923741" cy="638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7482" y="3761107"/>
            <a:ext cx="627693" cy="583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64" y="4081914"/>
            <a:ext cx="645993" cy="828136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9236" y="2075899"/>
            <a:ext cx="3833742" cy="609315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3303" y="3537018"/>
            <a:ext cx="827165" cy="620350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8682" y="5381925"/>
            <a:ext cx="609812" cy="4573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8" y="3245795"/>
            <a:ext cx="1274616" cy="466528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14835" y="5411384"/>
            <a:ext cx="609812" cy="457341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57844" y="5411384"/>
            <a:ext cx="609812" cy="4573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906" y="219598"/>
            <a:ext cx="8575477" cy="12005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900 - 700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906" y="1534451"/>
            <a:ext cx="8575477" cy="975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2852468"/>
            <a:ext cx="1415650" cy="974052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706" y="2431223"/>
            <a:ext cx="1491408" cy="884636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2331" y="2572544"/>
            <a:ext cx="4765881" cy="67325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200</a:t>
            </a:r>
            <a:endParaRPr lang="en-US" sz="36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42"/>
          <p:cNvSpPr>
            <a:spLocks noChangeArrowheads="1"/>
          </p:cNvSpPr>
          <p:nvPr/>
        </p:nvSpPr>
        <p:spPr bwMode="auto">
          <a:xfrm>
            <a:off x="7990563" y="3934264"/>
            <a:ext cx="2011741" cy="1095331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12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5" name="Picture 44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AutoShape 45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01s </a:t>
              </a:r>
            </a:p>
          </p:txBody>
        </p:sp>
      </p:grpSp>
      <p:grpSp>
        <p:nvGrpSpPr>
          <p:cNvPr id="27" name="Group 15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28" name="Picture 47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AutoShape 48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02s </a:t>
              </a:r>
            </a:p>
          </p:txBody>
        </p:sp>
      </p:grpSp>
      <p:grpSp>
        <p:nvGrpSpPr>
          <p:cNvPr id="30" name="Group 18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31" name="Picture 50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AutoShape 51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03s </a:t>
              </a:r>
            </a:p>
          </p:txBody>
        </p:sp>
      </p:grpSp>
      <p:grpSp>
        <p:nvGrpSpPr>
          <p:cNvPr id="33" name="Group 21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34" name="Picture 53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AutoShape 54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04s </a:t>
              </a:r>
            </a:p>
          </p:txBody>
        </p:sp>
      </p:grpSp>
      <p:grpSp>
        <p:nvGrpSpPr>
          <p:cNvPr id="36" name="Group 24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37" name="Picture 56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AutoShape 57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 dirty="0">
                  <a:solidFill>
                    <a:srgbClr val="FF3300"/>
                  </a:solidFill>
                  <a:latin typeface="Calibri" panose="020F0502020204030204" pitchFamily="34" charset="0"/>
                </a:rPr>
                <a:t>05s </a:t>
              </a:r>
            </a:p>
          </p:txBody>
        </p:sp>
      </p:grpSp>
      <p:sp>
        <p:nvSpPr>
          <p:cNvPr id="39" name="AutoShape 88"/>
          <p:cNvSpPr>
            <a:spLocks noChangeArrowheads="1"/>
          </p:cNvSpPr>
          <p:nvPr/>
        </p:nvSpPr>
        <p:spPr bwMode="auto">
          <a:xfrm>
            <a:off x="8059741" y="3827695"/>
            <a:ext cx="1939800" cy="1226975"/>
          </a:xfrm>
          <a:prstGeom prst="cloudCallout">
            <a:avLst>
              <a:gd name="adj1" fmla="val 530417"/>
              <a:gd name="adj2" fmla="val -19583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6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6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6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388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  <p:bldP spid="21" grpId="0" animBg="1" autoUpdateAnimBg="0"/>
      <p:bldP spid="21" grpId="1" animBg="1" autoUpdateAnimBg="0"/>
      <p:bldP spid="39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5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treo tường khổ lớn ruộng bậc thang Tây Bắc AmiA 3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42" y="411533"/>
            <a:ext cx="3586004" cy="239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Mát mắt với những thửa ruộng bậc thang tây bắc xanh ngắt mùa lúa đang &quot;thì  con gái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Vẻ đẹp kì vĩ từ &quot;Ruộng bậc thang&quot; | VTV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88" y="2638498"/>
            <a:ext cx="4597613" cy="216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uộng bậc thang: Kiệt tác của những &quot;họa sĩ chân đất&quot; |=&gt; Đăng trên báo Bắc  Gi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85" y="411533"/>
            <a:ext cx="4293844" cy="222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2111" y="3419058"/>
            <a:ext cx="250741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44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4" name="Google Shape;3334;p9"/>
          <p:cNvGrpSpPr/>
          <p:nvPr/>
        </p:nvGrpSpPr>
        <p:grpSpPr>
          <a:xfrm>
            <a:off x="397868" y="381427"/>
            <a:ext cx="8117917" cy="1456160"/>
            <a:chOff x="1296327" y="1567956"/>
            <a:chExt cx="10172498" cy="1940947"/>
          </a:xfrm>
        </p:grpSpPr>
        <p:sp>
          <p:nvSpPr>
            <p:cNvPr id="3335" name="Google Shape;3335;p9"/>
            <p:cNvSpPr txBox="1"/>
            <p:nvPr/>
          </p:nvSpPr>
          <p:spPr>
            <a:xfrm>
              <a:off x="1866915" y="1567956"/>
              <a:ext cx="9601910" cy="1940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0" tIns="34286" rIns="68590" bIns="34286" anchor="t" anchorCtr="0">
              <a:spAutoFit/>
            </a:bodyPr>
            <a:lstStyle/>
            <a:p>
              <a:pPr>
                <a:lnSpc>
                  <a:spcPct val="142857"/>
                </a:lnSpc>
              </a:pP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Sơn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10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580 kg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-US" sz="210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ùng</a:t>
              </a:r>
              <a:r>
                <a:rPr lang="en-US" sz="210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ít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Sơn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40 kg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Hùng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bao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lô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-gam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1350" dirty="0"/>
            </a:p>
          </p:txBody>
        </p:sp>
        <p:sp>
          <p:nvSpPr>
            <p:cNvPr id="3336" name="Google Shape;3336;p9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90" tIns="34286" rIns="68590" bIns="34286" anchor="ctr" anchorCtr="0">
              <a:noAutofit/>
            </a:bodyPr>
            <a:lstStyle/>
            <a:p>
              <a:pPr algn="ctr"/>
              <a:r>
                <a:rPr lang="en-US" sz="2701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2701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3977523" y="869242"/>
            <a:ext cx="18509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583331" y="1305289"/>
            <a:ext cx="713139" cy="2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491821" y="1305289"/>
            <a:ext cx="1708393" cy="2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5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2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75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p3"/>
          <p:cNvSpPr txBox="1"/>
          <p:nvPr/>
        </p:nvSpPr>
        <p:spPr>
          <a:xfrm>
            <a:off x="3430236" y="3782389"/>
            <a:ext cx="2165837" cy="43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r>
              <a:rPr lang="en-US" sz="2401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586 – 254 = ?</a:t>
            </a:r>
            <a:endParaRPr sz="2401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3" name="Google Shape;2613;p3" descr="Screen Clipping"/>
          <p:cNvPicPr preferRelativeResize="0"/>
          <p:nvPr/>
        </p:nvPicPr>
        <p:blipFill rotWithShape="1">
          <a:blip r:embed="rId3">
            <a:alphaModFix/>
          </a:blip>
          <a:srcRect l="4133" t="6508"/>
          <a:stretch/>
        </p:blipFill>
        <p:spPr>
          <a:xfrm>
            <a:off x="815728" y="1096728"/>
            <a:ext cx="7394852" cy="2263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14" name="Google Shape;2614;p3"/>
          <p:cNvSpPr/>
          <p:nvPr/>
        </p:nvSpPr>
        <p:spPr>
          <a:xfrm>
            <a:off x="656787" y="979126"/>
            <a:ext cx="2116837" cy="3626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90" tIns="34286" rIns="68590" bIns="34286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94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" name="Google Shape;3229;p4"/>
          <p:cNvSpPr txBox="1"/>
          <p:nvPr/>
        </p:nvSpPr>
        <p:spPr>
          <a:xfrm>
            <a:off x="1337004" y="1332807"/>
            <a:ext cx="387224" cy="57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r>
              <a:rPr lang="en-US" sz="3301" b="1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3301" b="1" dirty="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2" name="Google Shape;3242;p4"/>
          <p:cNvGrpSpPr/>
          <p:nvPr/>
        </p:nvGrpSpPr>
        <p:grpSpPr>
          <a:xfrm>
            <a:off x="1016800" y="3327415"/>
            <a:ext cx="3760957" cy="831182"/>
            <a:chOff x="6881370" y="4098709"/>
            <a:chExt cx="5013062" cy="1107901"/>
          </a:xfrm>
        </p:grpSpPr>
        <p:sp>
          <p:nvSpPr>
            <p:cNvPr id="3243" name="Google Shape;3243;p4"/>
            <p:cNvSpPr txBox="1"/>
            <p:nvPr/>
          </p:nvSpPr>
          <p:spPr>
            <a:xfrm>
              <a:off x="7021028" y="4098709"/>
              <a:ext cx="4873404" cy="1107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0" tIns="34286" rIns="68590" bIns="34286"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301" b="1" dirty="0">
                  <a:solidFill>
                    <a:srgbClr val="31859B"/>
                  </a:solidFill>
                  <a:latin typeface="Arial"/>
                  <a:ea typeface="Arial"/>
                  <a:cs typeface="Arial"/>
                  <a:sym typeface="Arial"/>
                </a:rPr>
                <a:t>586 – 254 = 332</a:t>
              </a:r>
              <a:endParaRPr sz="3301" b="1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6881370" y="4140177"/>
              <a:ext cx="5013062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90" tIns="34286" rIns="68590" bIns="34286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3228;p4">
            <a:extLst>
              <a:ext uri="{FF2B5EF4-FFF2-40B4-BE49-F238E27FC236}">
                <a16:creationId xmlns:a16="http://schemas.microsoft.com/office/drawing/2014/main" id="{9A50D8E4-15B5-1FF8-D648-3579E9CA78CF}"/>
              </a:ext>
            </a:extLst>
          </p:cNvPr>
          <p:cNvSpPr txBox="1"/>
          <p:nvPr/>
        </p:nvSpPr>
        <p:spPr>
          <a:xfrm>
            <a:off x="1576952" y="935916"/>
            <a:ext cx="1010519" cy="83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1" b="1" dirty="0">
                <a:solidFill>
                  <a:srgbClr val="31859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586</a:t>
            </a:r>
            <a:endParaRPr sz="33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3228;p4">
            <a:extLst>
              <a:ext uri="{FF2B5EF4-FFF2-40B4-BE49-F238E27FC236}">
                <a16:creationId xmlns:a16="http://schemas.microsoft.com/office/drawing/2014/main" id="{D4C97971-DC54-6607-3963-E31D4EA17578}"/>
              </a:ext>
            </a:extLst>
          </p:cNvPr>
          <p:cNvSpPr txBox="1"/>
          <p:nvPr/>
        </p:nvSpPr>
        <p:spPr>
          <a:xfrm>
            <a:off x="1584574" y="1521884"/>
            <a:ext cx="1347484" cy="83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1" b="1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254</a:t>
            </a:r>
            <a:endParaRPr sz="3301" b="1" dirty="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" name="Google Shape;3230;p4">
            <a:extLst>
              <a:ext uri="{FF2B5EF4-FFF2-40B4-BE49-F238E27FC236}">
                <a16:creationId xmlns:a16="http://schemas.microsoft.com/office/drawing/2014/main" id="{50F64C9E-CC89-3115-0760-40A91DE6BBFD}"/>
              </a:ext>
            </a:extLst>
          </p:cNvPr>
          <p:cNvCxnSpPr>
            <a:cxnSpLocks/>
          </p:cNvCxnSpPr>
          <p:nvPr/>
        </p:nvCxnSpPr>
        <p:spPr>
          <a:xfrm>
            <a:off x="1576952" y="2252795"/>
            <a:ext cx="85972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3231;p4">
            <a:extLst>
              <a:ext uri="{FF2B5EF4-FFF2-40B4-BE49-F238E27FC236}">
                <a16:creationId xmlns:a16="http://schemas.microsoft.com/office/drawing/2014/main" id="{53C36B42-B98E-BAD2-7031-9F38D2A4F665}"/>
              </a:ext>
            </a:extLst>
          </p:cNvPr>
          <p:cNvSpPr txBox="1"/>
          <p:nvPr/>
        </p:nvSpPr>
        <p:spPr>
          <a:xfrm>
            <a:off x="2027099" y="2252795"/>
            <a:ext cx="455153" cy="57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r>
              <a:rPr lang="en-US" sz="3301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301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238;p4">
            <a:extLst>
              <a:ext uri="{FF2B5EF4-FFF2-40B4-BE49-F238E27FC236}">
                <a16:creationId xmlns:a16="http://schemas.microsoft.com/office/drawing/2014/main" id="{8F0F1962-8A94-C7D7-D34C-098C7AE03D41}"/>
              </a:ext>
            </a:extLst>
          </p:cNvPr>
          <p:cNvSpPr txBox="1"/>
          <p:nvPr/>
        </p:nvSpPr>
        <p:spPr>
          <a:xfrm>
            <a:off x="1800915" y="2252795"/>
            <a:ext cx="455153" cy="57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r>
              <a:rPr lang="en-US" sz="3301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301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241;p4">
            <a:extLst>
              <a:ext uri="{FF2B5EF4-FFF2-40B4-BE49-F238E27FC236}">
                <a16:creationId xmlns:a16="http://schemas.microsoft.com/office/drawing/2014/main" id="{41F60A2A-45FF-A171-2489-C1552901627F}"/>
              </a:ext>
            </a:extLst>
          </p:cNvPr>
          <p:cNvSpPr txBox="1"/>
          <p:nvPr/>
        </p:nvSpPr>
        <p:spPr>
          <a:xfrm>
            <a:off x="1584575" y="2252795"/>
            <a:ext cx="455153" cy="57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r>
              <a:rPr lang="en-US" sz="3301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301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232;p4">
            <a:extLst>
              <a:ext uri="{FF2B5EF4-FFF2-40B4-BE49-F238E27FC236}">
                <a16:creationId xmlns:a16="http://schemas.microsoft.com/office/drawing/2014/main" id="{C93479C5-F568-A929-57DF-36D3698FE326}"/>
              </a:ext>
            </a:extLst>
          </p:cNvPr>
          <p:cNvSpPr txBox="1"/>
          <p:nvPr/>
        </p:nvSpPr>
        <p:spPr>
          <a:xfrm>
            <a:off x="3933872" y="924908"/>
            <a:ext cx="4359422" cy="83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 marL="214370" indent="-21437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301" dirty="0">
                <a:solidFill>
                  <a:schemeClr val="dk1"/>
                </a:solidFill>
                <a:sym typeface="Arial"/>
              </a:rPr>
              <a:t>6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trừ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4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bằng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2, </a:t>
            </a:r>
            <a:r>
              <a:rPr lang="en-US" sz="3301" dirty="0"/>
              <a:t>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viết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2 </a:t>
            </a:r>
            <a:endParaRPr sz="3301" dirty="0"/>
          </a:p>
        </p:txBody>
      </p:sp>
      <p:sp>
        <p:nvSpPr>
          <p:cNvPr id="11" name="Google Shape;3232;p4">
            <a:extLst>
              <a:ext uri="{FF2B5EF4-FFF2-40B4-BE49-F238E27FC236}">
                <a16:creationId xmlns:a16="http://schemas.microsoft.com/office/drawing/2014/main" id="{280D1C92-076C-094E-9211-D7FEC68D8DD4}"/>
              </a:ext>
            </a:extLst>
          </p:cNvPr>
          <p:cNvSpPr txBox="1"/>
          <p:nvPr/>
        </p:nvSpPr>
        <p:spPr>
          <a:xfrm>
            <a:off x="3933872" y="1605568"/>
            <a:ext cx="4359422" cy="83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 marL="214370" indent="-21437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301" dirty="0">
                <a:solidFill>
                  <a:schemeClr val="dk1"/>
                </a:solidFill>
              </a:rPr>
              <a:t>8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trừ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5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bằng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3, </a:t>
            </a:r>
            <a:r>
              <a:rPr lang="en-US" sz="3301" dirty="0"/>
              <a:t>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viết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3 </a:t>
            </a:r>
            <a:endParaRPr sz="3301" dirty="0"/>
          </a:p>
        </p:txBody>
      </p:sp>
      <p:sp>
        <p:nvSpPr>
          <p:cNvPr id="12" name="Google Shape;3232;p4">
            <a:extLst>
              <a:ext uri="{FF2B5EF4-FFF2-40B4-BE49-F238E27FC236}">
                <a16:creationId xmlns:a16="http://schemas.microsoft.com/office/drawing/2014/main" id="{798D58EF-B210-AB0C-8670-7C89BE783DF9}"/>
              </a:ext>
            </a:extLst>
          </p:cNvPr>
          <p:cNvSpPr txBox="1"/>
          <p:nvPr/>
        </p:nvSpPr>
        <p:spPr>
          <a:xfrm>
            <a:off x="3943401" y="2311525"/>
            <a:ext cx="4359422" cy="83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 marL="214370" indent="-21437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301" dirty="0">
                <a:solidFill>
                  <a:schemeClr val="dk1"/>
                </a:solidFill>
              </a:rPr>
              <a:t>5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trừ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2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bằng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3, </a:t>
            </a:r>
            <a:r>
              <a:rPr lang="en-US" sz="3301" dirty="0"/>
              <a:t>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viết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3 </a:t>
            </a:r>
            <a:endParaRPr sz="330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654296" y="1019102"/>
            <a:ext cx="6770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56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9" grpId="0"/>
      <p:bldP spid="2" grpId="0"/>
      <p:bldP spid="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3" name="Google Shape;2613;p3" descr="Screen Clipping"/>
          <p:cNvPicPr preferRelativeResize="0"/>
          <p:nvPr/>
        </p:nvPicPr>
        <p:blipFill rotWithShape="1">
          <a:blip r:embed="rId3">
            <a:alphaModFix/>
          </a:blip>
          <a:srcRect l="4133" t="6508"/>
          <a:stretch/>
        </p:blipFill>
        <p:spPr>
          <a:xfrm>
            <a:off x="815728" y="1096728"/>
            <a:ext cx="7394852" cy="2263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14" name="Google Shape;2614;p3"/>
          <p:cNvSpPr/>
          <p:nvPr/>
        </p:nvSpPr>
        <p:spPr>
          <a:xfrm>
            <a:off x="656787" y="979126"/>
            <a:ext cx="2116837" cy="3626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90" tIns="34286" rIns="68590" bIns="34286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9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5689F1-CBE4-D913-EEC0-5B124F4CF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323" y="857895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7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4" name="Google Shape;3254;p6"/>
          <p:cNvGrpSpPr/>
          <p:nvPr/>
        </p:nvGrpSpPr>
        <p:grpSpPr>
          <a:xfrm>
            <a:off x="841084" y="830709"/>
            <a:ext cx="1519572" cy="530907"/>
            <a:chOff x="1296327" y="1571009"/>
            <a:chExt cx="2025471" cy="707656"/>
          </a:xfrm>
        </p:grpSpPr>
        <p:sp>
          <p:nvSpPr>
            <p:cNvPr id="3255" name="Google Shape;3255;p6"/>
            <p:cNvSpPr txBox="1"/>
            <p:nvPr/>
          </p:nvSpPr>
          <p:spPr>
            <a:xfrm>
              <a:off x="1866915" y="1571009"/>
              <a:ext cx="1454883" cy="707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0" tIns="34286" rIns="68590" bIns="34286" anchor="t" anchorCtr="0">
              <a:spAutoFit/>
            </a:bodyPr>
            <a:lstStyle/>
            <a:p>
              <a:r>
                <a:rPr lang="en-US" sz="3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3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6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90" tIns="34286" rIns="68590" bIns="34286" anchor="ctr" anchorCtr="0">
              <a:noAutofit/>
            </a:bodyPr>
            <a:lstStyle/>
            <a:p>
              <a:pPr algn="ctr"/>
              <a:r>
                <a:rPr lang="en-US" sz="3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7" name="Google Shape;3257;p6"/>
          <p:cNvGrpSpPr/>
          <p:nvPr/>
        </p:nvGrpSpPr>
        <p:grpSpPr>
          <a:xfrm>
            <a:off x="1175391" y="1638975"/>
            <a:ext cx="1342024" cy="2839231"/>
            <a:chOff x="1566470" y="2095726"/>
            <a:chExt cx="1147790" cy="3784478"/>
          </a:xfrm>
        </p:grpSpPr>
        <p:grpSp>
          <p:nvGrpSpPr>
            <p:cNvPr id="3258" name="Google Shape;3258;p6"/>
            <p:cNvGrpSpPr/>
            <p:nvPr/>
          </p:nvGrpSpPr>
          <p:grpSpPr>
            <a:xfrm>
              <a:off x="1566470" y="2095726"/>
              <a:ext cx="1147790" cy="3784478"/>
              <a:chOff x="1697011" y="2095726"/>
              <a:chExt cx="1147790" cy="3784478"/>
            </a:xfrm>
          </p:grpSpPr>
          <p:sp>
            <p:nvSpPr>
              <p:cNvPr id="3259" name="Google Shape;3259;p6"/>
              <p:cNvSpPr txBox="1"/>
              <p:nvPr/>
            </p:nvSpPr>
            <p:spPr>
              <a:xfrm>
                <a:off x="1934771" y="2095726"/>
                <a:ext cx="910030" cy="3784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467</a:t>
                </a:r>
                <a:endParaRPr sz="3000" dirty="0"/>
              </a:p>
              <a:p>
                <a:pPr>
                  <a:lnSpc>
                    <a:spcPct val="150000"/>
                  </a:lnSpc>
                </a:pPr>
                <a:r>
                  <a:rPr lang="en-US" sz="3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240</a:t>
                </a:r>
                <a:endParaRPr sz="3000" dirty="0"/>
              </a:p>
            </p:txBody>
          </p:sp>
          <p:sp>
            <p:nvSpPr>
              <p:cNvPr id="3260" name="Google Shape;3260;p6"/>
              <p:cNvSpPr txBox="1"/>
              <p:nvPr/>
            </p:nvSpPr>
            <p:spPr>
              <a:xfrm>
                <a:off x="1697011" y="2418891"/>
                <a:ext cx="910030" cy="10153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sz="3000"/>
              </a:p>
            </p:txBody>
          </p:sp>
        </p:grpSp>
        <p:cxnSp>
          <p:nvCxnSpPr>
            <p:cNvPr id="3261" name="Google Shape;3261;p6"/>
            <p:cNvCxnSpPr/>
            <p:nvPr/>
          </p:nvCxnSpPr>
          <p:spPr>
            <a:xfrm>
              <a:off x="1689100" y="386365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262" name="Google Shape;3262;p6"/>
          <p:cNvGrpSpPr/>
          <p:nvPr/>
        </p:nvGrpSpPr>
        <p:grpSpPr>
          <a:xfrm>
            <a:off x="3059385" y="1638975"/>
            <a:ext cx="1342024" cy="2839231"/>
            <a:chOff x="1566470" y="2095726"/>
            <a:chExt cx="1147790" cy="3784478"/>
          </a:xfrm>
        </p:grpSpPr>
        <p:grpSp>
          <p:nvGrpSpPr>
            <p:cNvPr id="3263" name="Google Shape;3263;p6"/>
            <p:cNvGrpSpPr/>
            <p:nvPr/>
          </p:nvGrpSpPr>
          <p:grpSpPr>
            <a:xfrm>
              <a:off x="1566470" y="2095726"/>
              <a:ext cx="1147790" cy="3784478"/>
              <a:chOff x="1697011" y="2095726"/>
              <a:chExt cx="1147790" cy="3784478"/>
            </a:xfrm>
          </p:grpSpPr>
          <p:sp>
            <p:nvSpPr>
              <p:cNvPr id="3264" name="Google Shape;3264;p6"/>
              <p:cNvSpPr txBox="1"/>
              <p:nvPr/>
            </p:nvSpPr>
            <p:spPr>
              <a:xfrm>
                <a:off x="1934771" y="2095726"/>
                <a:ext cx="910030" cy="3784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732</a:t>
                </a:r>
                <a:endParaRPr sz="3000"/>
              </a:p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412</a:t>
                </a:r>
                <a:endParaRPr sz="3000"/>
              </a:p>
            </p:txBody>
          </p:sp>
          <p:sp>
            <p:nvSpPr>
              <p:cNvPr id="3265" name="Google Shape;3265;p6"/>
              <p:cNvSpPr txBox="1"/>
              <p:nvPr/>
            </p:nvSpPr>
            <p:spPr>
              <a:xfrm>
                <a:off x="1697011" y="2418891"/>
                <a:ext cx="363930" cy="10153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sz="3000"/>
              </a:p>
            </p:txBody>
          </p:sp>
        </p:grpSp>
        <p:cxnSp>
          <p:nvCxnSpPr>
            <p:cNvPr id="3266" name="Google Shape;3266;p6"/>
            <p:cNvCxnSpPr/>
            <p:nvPr/>
          </p:nvCxnSpPr>
          <p:spPr>
            <a:xfrm>
              <a:off x="1689100" y="3894641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267" name="Google Shape;3267;p6"/>
          <p:cNvGrpSpPr/>
          <p:nvPr/>
        </p:nvGrpSpPr>
        <p:grpSpPr>
          <a:xfrm>
            <a:off x="4943380" y="1638975"/>
            <a:ext cx="1342024" cy="2839231"/>
            <a:chOff x="1566470" y="2095726"/>
            <a:chExt cx="1147790" cy="3784478"/>
          </a:xfrm>
        </p:grpSpPr>
        <p:grpSp>
          <p:nvGrpSpPr>
            <p:cNvPr id="3268" name="Google Shape;3268;p6"/>
            <p:cNvGrpSpPr/>
            <p:nvPr/>
          </p:nvGrpSpPr>
          <p:grpSpPr>
            <a:xfrm>
              <a:off x="1566470" y="2095726"/>
              <a:ext cx="1147790" cy="3784478"/>
              <a:chOff x="1697011" y="2095726"/>
              <a:chExt cx="1147790" cy="3784478"/>
            </a:xfrm>
          </p:grpSpPr>
          <p:sp>
            <p:nvSpPr>
              <p:cNvPr id="3269" name="Google Shape;3269;p6"/>
              <p:cNvSpPr txBox="1"/>
              <p:nvPr/>
            </p:nvSpPr>
            <p:spPr>
              <a:xfrm>
                <a:off x="1934771" y="2095726"/>
                <a:ext cx="910030" cy="3784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291</a:t>
                </a:r>
                <a:endParaRPr sz="3000"/>
              </a:p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3000"/>
              </a:p>
            </p:txBody>
          </p:sp>
          <p:sp>
            <p:nvSpPr>
              <p:cNvPr id="3270" name="Google Shape;3270;p6"/>
              <p:cNvSpPr txBox="1"/>
              <p:nvPr/>
            </p:nvSpPr>
            <p:spPr>
              <a:xfrm>
                <a:off x="1697011" y="2418891"/>
                <a:ext cx="363930" cy="10153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sz="3000"/>
              </a:p>
            </p:txBody>
          </p:sp>
        </p:grpSp>
        <p:cxnSp>
          <p:nvCxnSpPr>
            <p:cNvPr id="3271" name="Google Shape;3271;p6"/>
            <p:cNvCxnSpPr/>
            <p:nvPr/>
          </p:nvCxnSpPr>
          <p:spPr>
            <a:xfrm>
              <a:off x="1689100" y="390497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272" name="Google Shape;3272;p6"/>
          <p:cNvGrpSpPr/>
          <p:nvPr/>
        </p:nvGrpSpPr>
        <p:grpSpPr>
          <a:xfrm>
            <a:off x="6701596" y="1638975"/>
            <a:ext cx="1342024" cy="2839231"/>
            <a:chOff x="1566470" y="2095726"/>
            <a:chExt cx="1147790" cy="3784478"/>
          </a:xfrm>
        </p:grpSpPr>
        <p:grpSp>
          <p:nvGrpSpPr>
            <p:cNvPr id="3273" name="Google Shape;3273;p6"/>
            <p:cNvGrpSpPr/>
            <p:nvPr/>
          </p:nvGrpSpPr>
          <p:grpSpPr>
            <a:xfrm>
              <a:off x="1566470" y="2095726"/>
              <a:ext cx="1147790" cy="3784478"/>
              <a:chOff x="1697011" y="2095726"/>
              <a:chExt cx="1147790" cy="3784478"/>
            </a:xfrm>
          </p:grpSpPr>
          <p:sp>
            <p:nvSpPr>
              <p:cNvPr id="3274" name="Google Shape;3274;p6"/>
              <p:cNvSpPr txBox="1"/>
              <p:nvPr/>
            </p:nvSpPr>
            <p:spPr>
              <a:xfrm>
                <a:off x="1934771" y="2095726"/>
                <a:ext cx="910030" cy="3784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991</a:t>
                </a:r>
                <a:endParaRPr sz="3000" dirty="0"/>
              </a:p>
              <a:p>
                <a:pPr>
                  <a:lnSpc>
                    <a:spcPct val="150000"/>
                  </a:lnSpc>
                </a:pPr>
                <a:r>
                  <a:rPr lang="en-US" sz="3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530</a:t>
                </a:r>
                <a:endParaRPr sz="3000" dirty="0"/>
              </a:p>
            </p:txBody>
          </p:sp>
          <p:sp>
            <p:nvSpPr>
              <p:cNvPr id="3275" name="Google Shape;3275;p6"/>
              <p:cNvSpPr txBox="1"/>
              <p:nvPr/>
            </p:nvSpPr>
            <p:spPr>
              <a:xfrm>
                <a:off x="1697011" y="2418891"/>
                <a:ext cx="363930" cy="10153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sz="3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276" name="Google Shape;3276;p6"/>
            <p:cNvCxnSpPr/>
            <p:nvPr/>
          </p:nvCxnSpPr>
          <p:spPr>
            <a:xfrm>
              <a:off x="1689100" y="3894644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277" name="Google Shape;3277;p6"/>
          <p:cNvSpPr txBox="1"/>
          <p:nvPr/>
        </p:nvSpPr>
        <p:spPr>
          <a:xfrm>
            <a:off x="1426041" y="2831471"/>
            <a:ext cx="949661" cy="76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227</a:t>
            </a:r>
            <a:endParaRPr sz="3000" dirty="0"/>
          </a:p>
        </p:txBody>
      </p:sp>
      <p:sp>
        <p:nvSpPr>
          <p:cNvPr id="3278" name="Google Shape;3278;p6"/>
          <p:cNvSpPr txBox="1"/>
          <p:nvPr/>
        </p:nvSpPr>
        <p:spPr>
          <a:xfrm>
            <a:off x="3315506" y="2831471"/>
            <a:ext cx="861286" cy="76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320</a:t>
            </a:r>
            <a:endParaRPr sz="3000"/>
          </a:p>
        </p:txBody>
      </p:sp>
      <p:sp>
        <p:nvSpPr>
          <p:cNvPr id="3279" name="Google Shape;3279;p6"/>
          <p:cNvSpPr txBox="1"/>
          <p:nvPr/>
        </p:nvSpPr>
        <p:spPr>
          <a:xfrm>
            <a:off x="5002597" y="2831471"/>
            <a:ext cx="1312056" cy="76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041</a:t>
            </a:r>
            <a:endParaRPr sz="3000" dirty="0"/>
          </a:p>
        </p:txBody>
      </p:sp>
      <p:sp>
        <p:nvSpPr>
          <p:cNvPr id="3280" name="Google Shape;3280;p6"/>
          <p:cNvSpPr txBox="1"/>
          <p:nvPr/>
        </p:nvSpPr>
        <p:spPr>
          <a:xfrm>
            <a:off x="6956731" y="2831471"/>
            <a:ext cx="1014994" cy="76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461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89419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6" name="Google Shape;3286;p7"/>
          <p:cNvGrpSpPr/>
          <p:nvPr/>
        </p:nvGrpSpPr>
        <p:grpSpPr>
          <a:xfrm>
            <a:off x="747318" y="1108670"/>
            <a:ext cx="2711500" cy="428073"/>
            <a:chOff x="1296327" y="1647588"/>
            <a:chExt cx="3614218" cy="570588"/>
          </a:xfrm>
        </p:grpSpPr>
        <p:sp>
          <p:nvSpPr>
            <p:cNvPr id="3287" name="Google Shape;3287;p7"/>
            <p:cNvSpPr txBox="1"/>
            <p:nvPr/>
          </p:nvSpPr>
          <p:spPr>
            <a:xfrm>
              <a:off x="1866915" y="1694956"/>
              <a:ext cx="3043630" cy="523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0" tIns="34286" rIns="68590" bIns="34286" anchor="t" anchorCtr="0">
              <a:spAutoFit/>
            </a:bodyPr>
            <a:lstStyle/>
            <a:p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Đặt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endParaRPr sz="1350" dirty="0"/>
            </a:p>
          </p:txBody>
        </p:sp>
        <p:sp>
          <p:nvSpPr>
            <p:cNvPr id="3288" name="Google Shape;3288;p7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90" tIns="34286" rIns="68590" bIns="34286" anchor="ctr" anchorCtr="0">
              <a:noAutofit/>
            </a:bodyPr>
            <a:lstStyle/>
            <a:p>
              <a:pPr algn="ctr"/>
              <a:r>
                <a:rPr lang="en-US" sz="2701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701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13" name="Google Shape;3313;p7"/>
          <p:cNvSpPr txBox="1"/>
          <p:nvPr/>
        </p:nvSpPr>
        <p:spPr>
          <a:xfrm>
            <a:off x="961354" y="1797832"/>
            <a:ext cx="7204266" cy="392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543 – 403       </a:t>
            </a:r>
            <a:r>
              <a:rPr lang="en-US" sz="210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619 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207         </a:t>
            </a:r>
            <a:r>
              <a:rPr lang="en-US" sz="210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758 - 727           347 - 120 </a:t>
            </a:r>
            <a:endParaRPr sz="1350" dirty="0"/>
          </a:p>
        </p:txBody>
      </p:sp>
    </p:spTree>
    <p:extLst>
      <p:ext uri="{BB962C8B-B14F-4D97-AF65-F5344CB8AC3E}">
        <p14:creationId xmlns:p14="http://schemas.microsoft.com/office/powerpoint/2010/main" val="260810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8" name="Google Shape;3318;p8"/>
          <p:cNvGrpSpPr/>
          <p:nvPr/>
        </p:nvGrpSpPr>
        <p:grpSpPr>
          <a:xfrm>
            <a:off x="737790" y="460770"/>
            <a:ext cx="4531337" cy="428073"/>
            <a:chOff x="1296327" y="1647588"/>
            <a:chExt cx="6039918" cy="570588"/>
          </a:xfrm>
        </p:grpSpPr>
        <p:sp>
          <p:nvSpPr>
            <p:cNvPr id="3319" name="Google Shape;3319;p8"/>
            <p:cNvSpPr txBox="1"/>
            <p:nvPr/>
          </p:nvSpPr>
          <p:spPr>
            <a:xfrm>
              <a:off x="1866915" y="1694956"/>
              <a:ext cx="5469330" cy="523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0" tIns="34286" rIns="68590" bIns="34286" anchor="t" anchorCtr="0">
              <a:spAutoFit/>
            </a:bodyPr>
            <a:lstStyle/>
            <a:p>
              <a:r>
                <a:rPr lang="en-US" sz="210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 nhẩm (theo mẫu).</a:t>
              </a:r>
              <a:endParaRPr sz="1350"/>
            </a:p>
          </p:txBody>
        </p:sp>
        <p:sp>
          <p:nvSpPr>
            <p:cNvPr id="3320" name="Google Shape;3320;p8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90" tIns="34286" rIns="68590" bIns="34286" anchor="ctr" anchorCtr="0">
              <a:noAutofit/>
            </a:bodyPr>
            <a:lstStyle/>
            <a:p>
              <a:pPr algn="ctr"/>
              <a:r>
                <a:rPr lang="en-US" sz="2701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701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1" name="Google Shape;3321;p8"/>
          <p:cNvSpPr txBox="1"/>
          <p:nvPr/>
        </p:nvSpPr>
        <p:spPr>
          <a:xfrm>
            <a:off x="2248769" y="924380"/>
            <a:ext cx="4103264" cy="200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350" dirty="0"/>
          </a:p>
          <a:p>
            <a:pPr algn="ctr">
              <a:lnSpc>
                <a:spcPct val="150000"/>
              </a:lnSpc>
            </a:pP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210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00 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10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 = ?</a:t>
            </a:r>
            <a:endParaRPr sz="1350" dirty="0"/>
          </a:p>
          <a:p>
            <a:pPr>
              <a:lnSpc>
                <a:spcPct val="150000"/>
              </a:lnSpc>
            </a:pPr>
            <a:r>
              <a:rPr lang="en-US" sz="210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Nhẩm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6 </a:t>
            </a:r>
            <a:r>
              <a:rPr lang="en-US" sz="210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- 2 </a:t>
            </a:r>
            <a:r>
              <a:rPr lang="en-US" sz="210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4 </a:t>
            </a:r>
            <a:r>
              <a:rPr lang="en-US" sz="210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50" dirty="0"/>
          </a:p>
          <a:p>
            <a:pPr>
              <a:lnSpc>
                <a:spcPct val="150000"/>
              </a:lnSpc>
            </a:pP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600   -   200  =  400</a:t>
            </a:r>
            <a:endParaRPr sz="1350" dirty="0"/>
          </a:p>
        </p:txBody>
      </p:sp>
      <p:sp>
        <p:nvSpPr>
          <p:cNvPr id="3326" name="Google Shape;3326;p8"/>
          <p:cNvSpPr/>
          <p:nvPr/>
        </p:nvSpPr>
        <p:spPr>
          <a:xfrm>
            <a:off x="2102230" y="3193894"/>
            <a:ext cx="609788" cy="3896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90" tIns="34286" rIns="68590" bIns="34286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7" name="Google Shape;3327;p8"/>
          <p:cNvSpPr/>
          <p:nvPr/>
        </p:nvSpPr>
        <p:spPr>
          <a:xfrm>
            <a:off x="2083516" y="3688172"/>
            <a:ext cx="609788" cy="3896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90" tIns="34286" rIns="68590" bIns="34286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8" name="Google Shape;3328;p8"/>
          <p:cNvSpPr/>
          <p:nvPr/>
        </p:nvSpPr>
        <p:spPr>
          <a:xfrm>
            <a:off x="6065853" y="3193894"/>
            <a:ext cx="609788" cy="3896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90" tIns="34286" rIns="68590" bIns="34286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9" name="Google Shape;3329;p8"/>
          <p:cNvSpPr/>
          <p:nvPr/>
        </p:nvSpPr>
        <p:spPr>
          <a:xfrm>
            <a:off x="6047139" y="3688172"/>
            <a:ext cx="609788" cy="3896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90" tIns="34286" rIns="68590" bIns="34286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92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12250</TotalTime>
  <Words>278</Words>
  <Application>Microsoft Office PowerPoint</Application>
  <PresentationFormat>Custom</PresentationFormat>
  <Paragraphs>90</Paragraphs>
  <Slides>18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Arial-Rounded</vt:lpstr>
      <vt:lpstr>宋体</vt:lpstr>
      <vt:lpstr>Times New Roman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401</cp:revision>
  <dcterms:created xsi:type="dcterms:W3CDTF">2020-02-21T03:04:01Z</dcterms:created>
  <dcterms:modified xsi:type="dcterms:W3CDTF">2023-04-04T23:16:46Z</dcterms:modified>
</cp:coreProperties>
</file>