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8"/>
  </p:notesMasterIdLst>
  <p:sldIdLst>
    <p:sldId id="271" r:id="rId4"/>
    <p:sldId id="260" r:id="rId5"/>
    <p:sldId id="264" r:id="rId6"/>
    <p:sldId id="265" r:id="rId7"/>
    <p:sldId id="273" r:id="rId8"/>
    <p:sldId id="267" r:id="rId9"/>
    <p:sldId id="272" r:id="rId10"/>
    <p:sldId id="287" r:id="rId11"/>
    <p:sldId id="269" r:id="rId12"/>
    <p:sldId id="274" r:id="rId13"/>
    <p:sldId id="283" r:id="rId14"/>
    <p:sldId id="278" r:id="rId15"/>
    <p:sldId id="279" r:id="rId16"/>
    <p:sldId id="28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E5E1"/>
    <a:srgbClr val="97D2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3035" autoAdjust="0"/>
  </p:normalViewPr>
  <p:slideViewPr>
    <p:cSldViewPr snapToGrid="0">
      <p:cViewPr varScale="1">
        <p:scale>
          <a:sx n="74" d="100"/>
          <a:sy n="74" d="100"/>
        </p:scale>
        <p:origin x="-54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87EBD9-305B-4F6A-AD8C-0FFB535F92B2}" type="doc">
      <dgm:prSet loTypeId="urn:microsoft.com/office/officeart/2005/8/layout/p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CE0E8BEE-5C68-406E-B6A3-4E4CDDBFA031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>
          <a:noFill/>
        </a:ln>
      </dgm:spPr>
      <dgm:t>
        <a:bodyPr/>
        <a:lstStyle/>
        <a:p>
          <a:pPr algn="just"/>
          <a:r>
            <a:rPr lang="nl-NL" sz="24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- Thực nghiệm, áp dụng biện pháp giáo dục tình yêu thương đối với  HS lớp mình chủ </a:t>
          </a:r>
          <a:r>
            <a:rPr lang="nl-NL" sz="2400" b="1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nhiệ</a:t>
          </a:r>
          <a:r>
            <a:rPr lang="vi-VN" sz="2400" b="1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m.</a:t>
          </a:r>
          <a:endParaRPr lang="en-US" sz="2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D2D5D5-9551-4EBE-9D4E-B5DC123D5676}" type="parTrans" cxnId="{E250A0CF-C9E6-41A9-BF1B-4D7C53842CD9}">
      <dgm:prSet/>
      <dgm:spPr/>
      <dgm:t>
        <a:bodyPr/>
        <a:lstStyle/>
        <a:p>
          <a:endParaRPr lang="en-US"/>
        </a:p>
      </dgm:t>
    </dgm:pt>
    <dgm:pt modelId="{00F3D345-5A33-44C5-8CD7-49EE1192840B}" type="sibTrans" cxnId="{E250A0CF-C9E6-41A9-BF1B-4D7C53842CD9}">
      <dgm:prSet/>
      <dgm:spPr/>
      <dgm:t>
        <a:bodyPr/>
        <a:lstStyle/>
        <a:p>
          <a:endParaRPr lang="en-US"/>
        </a:p>
      </dgm:t>
    </dgm:pt>
    <dgm:pt modelId="{2D216BD3-FAE1-4AAE-AD10-EDC253A1C54D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>
          <a:noFill/>
        </a:ln>
      </dgm:spPr>
      <dgm:t>
        <a:bodyPr/>
        <a:lstStyle/>
        <a:p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vi-VN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Điều tra và quan sát sư phạm: Tìm hiểu thực trạng học sinh  trong lớp </a:t>
          </a:r>
          <a:endParaRPr lang="en-US" sz="2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just"/>
          <a:endParaRPr lang="en-US" sz="2400" dirty="0">
            <a:solidFill>
              <a:schemeClr val="tx1"/>
            </a:solidFill>
            <a:latin typeface="Times New Roman" panose="02020603050405020304" pitchFamily="18" charset="0"/>
            <a:ea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ADD4E8-7B5F-4F79-9411-AA81EB741259}" type="parTrans" cxnId="{2DBA8525-5900-4D56-9A1D-63788696E170}">
      <dgm:prSet/>
      <dgm:spPr/>
      <dgm:t>
        <a:bodyPr/>
        <a:lstStyle/>
        <a:p>
          <a:endParaRPr lang="en-US"/>
        </a:p>
      </dgm:t>
    </dgm:pt>
    <dgm:pt modelId="{5BD556A9-3F08-43A5-8E3E-240902499DA7}" type="sibTrans" cxnId="{2DBA8525-5900-4D56-9A1D-63788696E170}">
      <dgm:prSet/>
      <dgm:spPr/>
      <dgm:t>
        <a:bodyPr/>
        <a:lstStyle/>
        <a:p>
          <a:endParaRPr lang="en-US"/>
        </a:p>
      </dgm:t>
    </dgm:pt>
    <dgm:pt modelId="{0CE909A7-36EA-4072-B36E-BB324DA644DC}" type="pres">
      <dgm:prSet presAssocID="{BF87EBD9-305B-4F6A-AD8C-0FFB535F92B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9423F73-B55A-439B-A82F-2A7A48584F2F}" type="pres">
      <dgm:prSet presAssocID="{BF87EBD9-305B-4F6A-AD8C-0FFB535F92B2}" presName="bkgdShp" presStyleLbl="alignAccFollowNode1" presStyleIdx="0" presStyleCnt="1" custScaleX="59244" custLinFactNeighborX="110" custLinFactNeighborY="29314"/>
      <dgm:spPr/>
      <dgm:t>
        <a:bodyPr/>
        <a:lstStyle/>
        <a:p>
          <a:endParaRPr lang="en-US"/>
        </a:p>
      </dgm:t>
    </dgm:pt>
    <dgm:pt modelId="{D03D7CCD-30A9-4266-AD1C-474920A5B197}" type="pres">
      <dgm:prSet presAssocID="{BF87EBD9-305B-4F6A-AD8C-0FFB535F92B2}" presName="linComp" presStyleCnt="0"/>
      <dgm:spPr/>
    </dgm:pt>
    <dgm:pt modelId="{77F2D247-2FC3-4681-9BA8-12410FE0D4E9}" type="pres">
      <dgm:prSet presAssocID="{2D216BD3-FAE1-4AAE-AD10-EDC253A1C54D}" presName="compNode" presStyleCnt="0"/>
      <dgm:spPr/>
    </dgm:pt>
    <dgm:pt modelId="{6F91B3FB-6D21-4472-A587-E8D02A5E0812}" type="pres">
      <dgm:prSet presAssocID="{2D216BD3-FAE1-4AAE-AD10-EDC253A1C54D}" presName="node" presStyleLbl="node1" presStyleIdx="0" presStyleCnt="2" custScaleX="226845" custScaleY="39979" custLinFactNeighborX="9030" custLinFactNeighborY="-95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123438-0796-4859-A768-8044459EF539}" type="pres">
      <dgm:prSet presAssocID="{2D216BD3-FAE1-4AAE-AD10-EDC253A1C54D}" presName="invisiNode" presStyleLbl="node1" presStyleIdx="0" presStyleCnt="2"/>
      <dgm:spPr/>
    </dgm:pt>
    <dgm:pt modelId="{FAF0173C-E1DB-47C2-A4FE-D63986A77502}" type="pres">
      <dgm:prSet presAssocID="{2D216BD3-FAE1-4AAE-AD10-EDC253A1C54D}" presName="imagNode" presStyleLbl="fgImgPlace1" presStyleIdx="0" presStyleCnt="2" custScaleX="51127" custScaleY="134737" custLinFactNeighborX="-45827"/>
      <dgm:spPr/>
      <dgm:t>
        <a:bodyPr/>
        <a:lstStyle/>
        <a:p>
          <a:endParaRPr lang="en-US"/>
        </a:p>
      </dgm:t>
    </dgm:pt>
    <dgm:pt modelId="{10F8CEFE-6DB1-4DA7-9B1D-CABD36B78A36}" type="pres">
      <dgm:prSet presAssocID="{5BD556A9-3F08-43A5-8E3E-240902499DA7}" presName="sibTrans" presStyleLbl="sibTrans2D1" presStyleIdx="0" presStyleCnt="0"/>
      <dgm:spPr/>
      <dgm:t>
        <a:bodyPr/>
        <a:lstStyle/>
        <a:p>
          <a:endParaRPr lang="en-US"/>
        </a:p>
      </dgm:t>
    </dgm:pt>
    <dgm:pt modelId="{28A3ABC6-37FF-4A46-99EC-A54DA42401AA}" type="pres">
      <dgm:prSet presAssocID="{CE0E8BEE-5C68-406E-B6A3-4E4CDDBFA031}" presName="compNode" presStyleCnt="0"/>
      <dgm:spPr/>
    </dgm:pt>
    <dgm:pt modelId="{04B9102B-6D4E-4A20-A3AB-A30C0F49D331}" type="pres">
      <dgm:prSet presAssocID="{CE0E8BEE-5C68-406E-B6A3-4E4CDDBFA031}" presName="node" presStyleLbl="node1" presStyleIdx="1" presStyleCnt="2" custScaleX="214155" custScaleY="43618" custLinFactNeighborX="14495" custLinFactNeighborY="-116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3F48F8-D4AF-4BE6-AF54-EC4681EF7597}" type="pres">
      <dgm:prSet presAssocID="{CE0E8BEE-5C68-406E-B6A3-4E4CDDBFA031}" presName="invisiNode" presStyleLbl="node1" presStyleIdx="1" presStyleCnt="2"/>
      <dgm:spPr/>
    </dgm:pt>
    <dgm:pt modelId="{0390F1C5-D876-49B8-824F-AED88E18E889}" type="pres">
      <dgm:prSet presAssocID="{CE0E8BEE-5C68-406E-B6A3-4E4CDDBFA031}" presName="imagNode" presStyleLbl="fgImgPlace1" presStyleIdx="1" presStyleCnt="2" custScaleX="200791" custScaleY="164987" custLinFactNeighborX="16337" custLinFactNeighborY="-431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</dgm:ptLst>
  <dgm:cxnLst>
    <dgm:cxn modelId="{4458CF22-A946-4882-9F09-B7605E22CA01}" type="presOf" srcId="{BF87EBD9-305B-4F6A-AD8C-0FFB535F92B2}" destId="{0CE909A7-36EA-4072-B36E-BB324DA644DC}" srcOrd="0" destOrd="0" presId="urn:microsoft.com/office/officeart/2005/8/layout/pList2"/>
    <dgm:cxn modelId="{51395C23-DE52-4AE4-A1CB-7A3C5DDDB2AC}" type="presOf" srcId="{5BD556A9-3F08-43A5-8E3E-240902499DA7}" destId="{10F8CEFE-6DB1-4DA7-9B1D-CABD36B78A36}" srcOrd="0" destOrd="0" presId="urn:microsoft.com/office/officeart/2005/8/layout/pList2"/>
    <dgm:cxn modelId="{7EE09AAB-5299-4940-BBDD-809A7AA363A1}" type="presOf" srcId="{2D216BD3-FAE1-4AAE-AD10-EDC253A1C54D}" destId="{6F91B3FB-6D21-4472-A587-E8D02A5E0812}" srcOrd="0" destOrd="0" presId="urn:microsoft.com/office/officeart/2005/8/layout/pList2"/>
    <dgm:cxn modelId="{E250A0CF-C9E6-41A9-BF1B-4D7C53842CD9}" srcId="{BF87EBD9-305B-4F6A-AD8C-0FFB535F92B2}" destId="{CE0E8BEE-5C68-406E-B6A3-4E4CDDBFA031}" srcOrd="1" destOrd="0" parTransId="{C8D2D5D5-9551-4EBE-9D4E-B5DC123D5676}" sibTransId="{00F3D345-5A33-44C5-8CD7-49EE1192840B}"/>
    <dgm:cxn modelId="{87BBD765-5380-4386-9A66-3B26FD76A6DE}" type="presOf" srcId="{CE0E8BEE-5C68-406E-B6A3-4E4CDDBFA031}" destId="{04B9102B-6D4E-4A20-A3AB-A30C0F49D331}" srcOrd="0" destOrd="0" presId="urn:microsoft.com/office/officeart/2005/8/layout/pList2"/>
    <dgm:cxn modelId="{2DBA8525-5900-4D56-9A1D-63788696E170}" srcId="{BF87EBD9-305B-4F6A-AD8C-0FFB535F92B2}" destId="{2D216BD3-FAE1-4AAE-AD10-EDC253A1C54D}" srcOrd="0" destOrd="0" parTransId="{FCADD4E8-7B5F-4F79-9411-AA81EB741259}" sibTransId="{5BD556A9-3F08-43A5-8E3E-240902499DA7}"/>
    <dgm:cxn modelId="{57F14F3F-7177-4941-93E2-F7D7A82867B0}" type="presParOf" srcId="{0CE909A7-36EA-4072-B36E-BB324DA644DC}" destId="{B9423F73-B55A-439B-A82F-2A7A48584F2F}" srcOrd="0" destOrd="0" presId="urn:microsoft.com/office/officeart/2005/8/layout/pList2"/>
    <dgm:cxn modelId="{B2A55143-3BF3-4F65-B014-8FBF85888FF4}" type="presParOf" srcId="{0CE909A7-36EA-4072-B36E-BB324DA644DC}" destId="{D03D7CCD-30A9-4266-AD1C-474920A5B197}" srcOrd="1" destOrd="0" presId="urn:microsoft.com/office/officeart/2005/8/layout/pList2"/>
    <dgm:cxn modelId="{1608F193-0CEC-4028-A1FE-105F6A3E3C96}" type="presParOf" srcId="{D03D7CCD-30A9-4266-AD1C-474920A5B197}" destId="{77F2D247-2FC3-4681-9BA8-12410FE0D4E9}" srcOrd="0" destOrd="0" presId="urn:microsoft.com/office/officeart/2005/8/layout/pList2"/>
    <dgm:cxn modelId="{265C4E1D-EA15-4028-9256-C0A96DE3E766}" type="presParOf" srcId="{77F2D247-2FC3-4681-9BA8-12410FE0D4E9}" destId="{6F91B3FB-6D21-4472-A587-E8D02A5E0812}" srcOrd="0" destOrd="0" presId="urn:microsoft.com/office/officeart/2005/8/layout/pList2"/>
    <dgm:cxn modelId="{8B07BFDB-2805-40AF-8CF7-B8CC8ABD70CD}" type="presParOf" srcId="{77F2D247-2FC3-4681-9BA8-12410FE0D4E9}" destId="{80123438-0796-4859-A768-8044459EF539}" srcOrd="1" destOrd="0" presId="urn:microsoft.com/office/officeart/2005/8/layout/pList2"/>
    <dgm:cxn modelId="{3B8CA4A7-D238-4D1C-AC07-C0CCB32E9D1E}" type="presParOf" srcId="{77F2D247-2FC3-4681-9BA8-12410FE0D4E9}" destId="{FAF0173C-E1DB-47C2-A4FE-D63986A77502}" srcOrd="2" destOrd="0" presId="urn:microsoft.com/office/officeart/2005/8/layout/pList2"/>
    <dgm:cxn modelId="{F42B3930-E844-40F1-9885-BEDB690D284C}" type="presParOf" srcId="{D03D7CCD-30A9-4266-AD1C-474920A5B197}" destId="{10F8CEFE-6DB1-4DA7-9B1D-CABD36B78A36}" srcOrd="1" destOrd="0" presId="urn:microsoft.com/office/officeart/2005/8/layout/pList2"/>
    <dgm:cxn modelId="{942F99FC-E6A7-495F-8D09-FA7D10B1A8E3}" type="presParOf" srcId="{D03D7CCD-30A9-4266-AD1C-474920A5B197}" destId="{28A3ABC6-37FF-4A46-99EC-A54DA42401AA}" srcOrd="2" destOrd="0" presId="urn:microsoft.com/office/officeart/2005/8/layout/pList2"/>
    <dgm:cxn modelId="{675DA079-F73C-4AF1-AB93-8BE3D051CC3F}" type="presParOf" srcId="{28A3ABC6-37FF-4A46-99EC-A54DA42401AA}" destId="{04B9102B-6D4E-4A20-A3AB-A30C0F49D331}" srcOrd="0" destOrd="0" presId="urn:microsoft.com/office/officeart/2005/8/layout/pList2"/>
    <dgm:cxn modelId="{7326F6E6-F506-4DBC-AB8C-A60A912258AC}" type="presParOf" srcId="{28A3ABC6-37FF-4A46-99EC-A54DA42401AA}" destId="{9F3F48F8-D4AF-4BE6-AF54-EC4681EF7597}" srcOrd="1" destOrd="0" presId="urn:microsoft.com/office/officeart/2005/8/layout/pList2"/>
    <dgm:cxn modelId="{B6AFB9EB-BD02-42A4-A9B6-1FCAB3769FDA}" type="presParOf" srcId="{28A3ABC6-37FF-4A46-99EC-A54DA42401AA}" destId="{0390F1C5-D876-49B8-824F-AED88E18E889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F87EBD9-305B-4F6A-AD8C-0FFB535F92B2}" type="doc">
      <dgm:prSet loTypeId="urn:microsoft.com/office/officeart/2005/8/layout/p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B201893C-6D51-43B7-9613-2337D21E468F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Giúp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rèn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luyện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, 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tích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cực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tham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gia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hoạt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chia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sẻ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giúp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đỡ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đối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thiếu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may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mắn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</a:p>
      </dgm:t>
    </dgm:pt>
    <dgm:pt modelId="{0D87D722-8B97-4FE7-A508-BFA9BCD47786}" type="parTrans" cxnId="{D92462E2-7662-4FEB-BDAD-B8E5617F8F9B}">
      <dgm:prSet/>
      <dgm:spPr/>
      <dgm:t>
        <a:bodyPr/>
        <a:lstStyle/>
        <a:p>
          <a:endParaRPr lang="en-US"/>
        </a:p>
      </dgm:t>
    </dgm:pt>
    <dgm:pt modelId="{5BE6CB8E-19EF-497E-8633-57F70077DF69}" type="sibTrans" cxnId="{D92462E2-7662-4FEB-BDAD-B8E5617F8F9B}">
      <dgm:prSet/>
      <dgm:spPr/>
      <dgm:t>
        <a:bodyPr/>
        <a:lstStyle/>
        <a:p>
          <a:endParaRPr lang="en-US"/>
        </a:p>
      </dgm:t>
    </dgm:pt>
    <dgm:pt modelId="{7119FA65-73C2-4BE0-8705-D20EE34BB219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vi-VN" sz="2400" b="1" dirty="0" smtClean="0">
              <a:latin typeface="+mj-lt"/>
            </a:rPr>
            <a:t>Góp </a:t>
          </a:r>
          <a:r>
            <a:rPr lang="vi-VN" sz="2400" b="1" dirty="0">
              <a:latin typeface="+mj-lt"/>
            </a:rPr>
            <a:t>phần tạo cho học sinh lớp chủ nhiệm môi trường học tập vui vẻ, ấm áp tình thương</a:t>
          </a:r>
          <a:endParaRPr lang="en-US" sz="2400" dirty="0">
            <a:latin typeface="+mj-lt"/>
          </a:endParaRPr>
        </a:p>
      </dgm:t>
    </dgm:pt>
    <dgm:pt modelId="{16E64552-6D3D-43D0-A3C2-820CBEE88CB2}" type="parTrans" cxnId="{16333D41-DC8C-42A8-AA40-D798EA508410}">
      <dgm:prSet/>
      <dgm:spPr/>
      <dgm:t>
        <a:bodyPr/>
        <a:lstStyle/>
        <a:p>
          <a:endParaRPr lang="en-US"/>
        </a:p>
      </dgm:t>
    </dgm:pt>
    <dgm:pt modelId="{2977E37E-D71B-4A5C-AE0A-C29EC0177FCF}" type="sibTrans" cxnId="{16333D41-DC8C-42A8-AA40-D798EA508410}">
      <dgm:prSet/>
      <dgm:spPr/>
      <dgm:t>
        <a:bodyPr/>
        <a:lstStyle/>
        <a:p>
          <a:endParaRPr lang="en-US"/>
        </a:p>
      </dgm:t>
    </dgm:pt>
    <dgm:pt modelId="{CE0E8BEE-5C68-406E-B6A3-4E4CDDBFA031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vi-VN" sz="2400" b="1" dirty="0">
              <a:solidFill>
                <a:prstClr val="black"/>
              </a:solidFill>
              <a:latin typeface="+mj-lt"/>
            </a:rPr>
            <a:t>Giúp các em có hoàn cảnh đặc biệt không còn mặc cảm, sống tự tin, thêm quyết tâm trong cuộc sống</a:t>
          </a:r>
          <a:r>
            <a:rPr lang="vi-VN" sz="2200" dirty="0">
              <a:solidFill>
                <a:prstClr val="black"/>
              </a:solidFill>
              <a:latin typeface="+mj-lt"/>
            </a:rPr>
            <a:t>.</a:t>
          </a:r>
          <a:endParaRPr lang="en-US" sz="2200" dirty="0">
            <a:latin typeface="+mj-lt"/>
          </a:endParaRPr>
        </a:p>
      </dgm:t>
    </dgm:pt>
    <dgm:pt modelId="{C8D2D5D5-9551-4EBE-9D4E-B5DC123D5676}" type="parTrans" cxnId="{E250A0CF-C9E6-41A9-BF1B-4D7C53842CD9}">
      <dgm:prSet/>
      <dgm:spPr/>
      <dgm:t>
        <a:bodyPr/>
        <a:lstStyle/>
        <a:p>
          <a:endParaRPr lang="en-US"/>
        </a:p>
      </dgm:t>
    </dgm:pt>
    <dgm:pt modelId="{00F3D345-5A33-44C5-8CD7-49EE1192840B}" type="sibTrans" cxnId="{E250A0CF-C9E6-41A9-BF1B-4D7C53842CD9}">
      <dgm:prSet/>
      <dgm:spPr/>
      <dgm:t>
        <a:bodyPr/>
        <a:lstStyle/>
        <a:p>
          <a:endParaRPr lang="en-US"/>
        </a:p>
      </dgm:t>
    </dgm:pt>
    <dgm:pt modelId="{0CE909A7-36EA-4072-B36E-BB324DA644DC}" type="pres">
      <dgm:prSet presAssocID="{BF87EBD9-305B-4F6A-AD8C-0FFB535F92B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9423F73-B55A-439B-A82F-2A7A48584F2F}" type="pres">
      <dgm:prSet presAssocID="{BF87EBD9-305B-4F6A-AD8C-0FFB535F92B2}" presName="bkgdShp" presStyleLbl="alignAccFollowNode1" presStyleIdx="0" presStyleCnt="1" custScaleX="93655" custScaleY="93733" custLinFactNeighborX="-207" custLinFactNeighborY="-432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>
          <a:noFill/>
        </a:ln>
      </dgm:spPr>
      <dgm:t>
        <a:bodyPr/>
        <a:lstStyle/>
        <a:p>
          <a:endParaRPr lang="en-US"/>
        </a:p>
      </dgm:t>
    </dgm:pt>
    <dgm:pt modelId="{D03D7CCD-30A9-4266-AD1C-474920A5B197}" type="pres">
      <dgm:prSet presAssocID="{BF87EBD9-305B-4F6A-AD8C-0FFB535F92B2}" presName="linComp" presStyleCnt="0"/>
      <dgm:spPr/>
    </dgm:pt>
    <dgm:pt modelId="{79F97536-0676-4500-8E1F-6E0104AC9FAB}" type="pres">
      <dgm:prSet presAssocID="{B201893C-6D51-43B7-9613-2337D21E468F}" presName="compNode" presStyleCnt="0"/>
      <dgm:spPr/>
    </dgm:pt>
    <dgm:pt modelId="{6F9624D8-8456-4FCB-96DB-2512A30DC3E1}" type="pres">
      <dgm:prSet presAssocID="{B201893C-6D51-43B7-9613-2337D21E468F}" presName="node" presStyleLbl="node1" presStyleIdx="0" presStyleCnt="3" custScaleX="1968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3CF083-E3CA-4548-AF60-B6BE92ADB250}" type="pres">
      <dgm:prSet presAssocID="{B201893C-6D51-43B7-9613-2337D21E468F}" presName="invisiNode" presStyleLbl="node1" presStyleIdx="0" presStyleCnt="3"/>
      <dgm:spPr/>
    </dgm:pt>
    <dgm:pt modelId="{FBDC72B4-00C7-4E73-BC27-8981D07BF7DF}" type="pres">
      <dgm:prSet presAssocID="{B201893C-6D51-43B7-9613-2337D21E468F}" presName="imagNode" presStyleLbl="fgImgPlace1" presStyleIdx="0" presStyleCnt="3" custScaleX="179477" custScaleY="127393" custLinFactNeighborX="4212" custLinFactNeighborY="315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9B52B167-2763-4613-B2FC-C404EB9E2F40}" type="pres">
      <dgm:prSet presAssocID="{5BE6CB8E-19EF-497E-8633-57F70077DF6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28A3ABC6-37FF-4A46-99EC-A54DA42401AA}" type="pres">
      <dgm:prSet presAssocID="{CE0E8BEE-5C68-406E-B6A3-4E4CDDBFA031}" presName="compNode" presStyleCnt="0"/>
      <dgm:spPr/>
    </dgm:pt>
    <dgm:pt modelId="{04B9102B-6D4E-4A20-A3AB-A30C0F49D331}" type="pres">
      <dgm:prSet presAssocID="{CE0E8BEE-5C68-406E-B6A3-4E4CDDBFA031}" presName="node" presStyleLbl="node1" presStyleIdx="1" presStyleCnt="3" custScaleX="195799" custLinFactNeighborX="67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3F48F8-D4AF-4BE6-AF54-EC4681EF7597}" type="pres">
      <dgm:prSet presAssocID="{CE0E8BEE-5C68-406E-B6A3-4E4CDDBFA031}" presName="invisiNode" presStyleLbl="node1" presStyleIdx="1" presStyleCnt="3"/>
      <dgm:spPr/>
    </dgm:pt>
    <dgm:pt modelId="{0390F1C5-D876-49B8-824F-AED88E18E889}" type="pres">
      <dgm:prSet presAssocID="{CE0E8BEE-5C68-406E-B6A3-4E4CDDBFA031}" presName="imagNode" presStyleLbl="fgImgPlace1" presStyleIdx="1" presStyleCnt="3" custScaleX="156003" custScaleY="129832" custLinFactNeighborX="7562" custLinFactNeighborY="317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31C3488C-2551-413F-8651-38D1A4F8ED29}" type="pres">
      <dgm:prSet presAssocID="{00F3D345-5A33-44C5-8CD7-49EE1192840B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FE3E093-6F04-4188-9D4A-F360FFDBA10B}" type="pres">
      <dgm:prSet presAssocID="{7119FA65-73C2-4BE0-8705-D20EE34BB219}" presName="compNode" presStyleCnt="0"/>
      <dgm:spPr/>
    </dgm:pt>
    <dgm:pt modelId="{E4979E19-0854-486D-9468-BFAD8AAACD02}" type="pres">
      <dgm:prSet presAssocID="{7119FA65-73C2-4BE0-8705-D20EE34BB219}" presName="node" presStyleLbl="node1" presStyleIdx="2" presStyleCnt="3" custScaleX="172829" custLinFactNeighborX="11954" custLinFactNeighborY="100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A0D79C-7157-44D7-BA6B-F574872E4373}" type="pres">
      <dgm:prSet presAssocID="{7119FA65-73C2-4BE0-8705-D20EE34BB219}" presName="invisiNode" presStyleLbl="node1" presStyleIdx="2" presStyleCnt="3"/>
      <dgm:spPr/>
    </dgm:pt>
    <dgm:pt modelId="{91A1772A-ECCA-477B-A2A7-795B8550B5AC}" type="pres">
      <dgm:prSet presAssocID="{7119FA65-73C2-4BE0-8705-D20EE34BB219}" presName="imagNode" presStyleLbl="fgImgPlace1" presStyleIdx="2" presStyleCnt="3" custScaleX="176650" custScaleY="129647" custLinFactNeighborX="12239" custLinFactNeighborY="215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</dgm:ptLst>
  <dgm:cxnLst>
    <dgm:cxn modelId="{ED3F96A6-07B7-4C35-AAAB-2450DECC0BC0}" type="presOf" srcId="{7119FA65-73C2-4BE0-8705-D20EE34BB219}" destId="{E4979E19-0854-486D-9468-BFAD8AAACD02}" srcOrd="0" destOrd="0" presId="urn:microsoft.com/office/officeart/2005/8/layout/pList2"/>
    <dgm:cxn modelId="{16333D41-DC8C-42A8-AA40-D798EA508410}" srcId="{BF87EBD9-305B-4F6A-AD8C-0FFB535F92B2}" destId="{7119FA65-73C2-4BE0-8705-D20EE34BB219}" srcOrd="2" destOrd="0" parTransId="{16E64552-6D3D-43D0-A3C2-820CBEE88CB2}" sibTransId="{2977E37E-D71B-4A5C-AE0A-C29EC0177FCF}"/>
    <dgm:cxn modelId="{DBFA71F6-CB91-4A2B-9ADF-4F7CB4216445}" type="presOf" srcId="{5BE6CB8E-19EF-497E-8633-57F70077DF69}" destId="{9B52B167-2763-4613-B2FC-C404EB9E2F40}" srcOrd="0" destOrd="0" presId="urn:microsoft.com/office/officeart/2005/8/layout/pList2"/>
    <dgm:cxn modelId="{8C5254CE-FA0D-4D8B-83D7-AB7B34327A08}" type="presOf" srcId="{BF87EBD9-305B-4F6A-AD8C-0FFB535F92B2}" destId="{0CE909A7-36EA-4072-B36E-BB324DA644DC}" srcOrd="0" destOrd="0" presId="urn:microsoft.com/office/officeart/2005/8/layout/pList2"/>
    <dgm:cxn modelId="{E250A0CF-C9E6-41A9-BF1B-4D7C53842CD9}" srcId="{BF87EBD9-305B-4F6A-AD8C-0FFB535F92B2}" destId="{CE0E8BEE-5C68-406E-B6A3-4E4CDDBFA031}" srcOrd="1" destOrd="0" parTransId="{C8D2D5D5-9551-4EBE-9D4E-B5DC123D5676}" sibTransId="{00F3D345-5A33-44C5-8CD7-49EE1192840B}"/>
    <dgm:cxn modelId="{99F8E456-C5F3-4E03-9F1E-9FD0288CC14E}" type="presOf" srcId="{B201893C-6D51-43B7-9613-2337D21E468F}" destId="{6F9624D8-8456-4FCB-96DB-2512A30DC3E1}" srcOrd="0" destOrd="0" presId="urn:microsoft.com/office/officeart/2005/8/layout/pList2"/>
    <dgm:cxn modelId="{47C6A090-F36F-4E93-8AC0-AB731F6E0DAF}" type="presOf" srcId="{CE0E8BEE-5C68-406E-B6A3-4E4CDDBFA031}" destId="{04B9102B-6D4E-4A20-A3AB-A30C0F49D331}" srcOrd="0" destOrd="0" presId="urn:microsoft.com/office/officeart/2005/8/layout/pList2"/>
    <dgm:cxn modelId="{D92462E2-7662-4FEB-BDAD-B8E5617F8F9B}" srcId="{BF87EBD9-305B-4F6A-AD8C-0FFB535F92B2}" destId="{B201893C-6D51-43B7-9613-2337D21E468F}" srcOrd="0" destOrd="0" parTransId="{0D87D722-8B97-4FE7-A508-BFA9BCD47786}" sibTransId="{5BE6CB8E-19EF-497E-8633-57F70077DF69}"/>
    <dgm:cxn modelId="{DE1E7056-C377-42E8-A273-C7184A3CD964}" type="presOf" srcId="{00F3D345-5A33-44C5-8CD7-49EE1192840B}" destId="{31C3488C-2551-413F-8651-38D1A4F8ED29}" srcOrd="0" destOrd="0" presId="urn:microsoft.com/office/officeart/2005/8/layout/pList2"/>
    <dgm:cxn modelId="{56C4A971-DE59-443A-8DEB-CAA0C06CA037}" type="presParOf" srcId="{0CE909A7-36EA-4072-B36E-BB324DA644DC}" destId="{B9423F73-B55A-439B-A82F-2A7A48584F2F}" srcOrd="0" destOrd="0" presId="urn:microsoft.com/office/officeart/2005/8/layout/pList2"/>
    <dgm:cxn modelId="{A50790B5-A07C-423F-8D03-1070CD4FE27C}" type="presParOf" srcId="{0CE909A7-36EA-4072-B36E-BB324DA644DC}" destId="{D03D7CCD-30A9-4266-AD1C-474920A5B197}" srcOrd="1" destOrd="0" presId="urn:microsoft.com/office/officeart/2005/8/layout/pList2"/>
    <dgm:cxn modelId="{03608A5B-697A-4F97-A878-99A9BE17BEC8}" type="presParOf" srcId="{D03D7CCD-30A9-4266-AD1C-474920A5B197}" destId="{79F97536-0676-4500-8E1F-6E0104AC9FAB}" srcOrd="0" destOrd="0" presId="urn:microsoft.com/office/officeart/2005/8/layout/pList2"/>
    <dgm:cxn modelId="{068FB80E-38F1-4058-938D-FDE0AFAD3666}" type="presParOf" srcId="{79F97536-0676-4500-8E1F-6E0104AC9FAB}" destId="{6F9624D8-8456-4FCB-96DB-2512A30DC3E1}" srcOrd="0" destOrd="0" presId="urn:microsoft.com/office/officeart/2005/8/layout/pList2"/>
    <dgm:cxn modelId="{16BFE37B-F9BF-4C06-938B-99B6BBFEA84C}" type="presParOf" srcId="{79F97536-0676-4500-8E1F-6E0104AC9FAB}" destId="{D53CF083-E3CA-4548-AF60-B6BE92ADB250}" srcOrd="1" destOrd="0" presId="urn:microsoft.com/office/officeart/2005/8/layout/pList2"/>
    <dgm:cxn modelId="{CB047BE1-BB39-48E6-8838-227E8540622C}" type="presParOf" srcId="{79F97536-0676-4500-8E1F-6E0104AC9FAB}" destId="{FBDC72B4-00C7-4E73-BC27-8981D07BF7DF}" srcOrd="2" destOrd="0" presId="urn:microsoft.com/office/officeart/2005/8/layout/pList2"/>
    <dgm:cxn modelId="{4CD917AC-1DDD-4F92-97E3-F39ABA256E46}" type="presParOf" srcId="{D03D7CCD-30A9-4266-AD1C-474920A5B197}" destId="{9B52B167-2763-4613-B2FC-C404EB9E2F40}" srcOrd="1" destOrd="0" presId="urn:microsoft.com/office/officeart/2005/8/layout/pList2"/>
    <dgm:cxn modelId="{62DB0D7B-4DCD-4C38-BC2A-DCEF2E769247}" type="presParOf" srcId="{D03D7CCD-30A9-4266-AD1C-474920A5B197}" destId="{28A3ABC6-37FF-4A46-99EC-A54DA42401AA}" srcOrd="2" destOrd="0" presId="urn:microsoft.com/office/officeart/2005/8/layout/pList2"/>
    <dgm:cxn modelId="{0D372C2A-1EF2-4F13-BAC8-6311BF92B957}" type="presParOf" srcId="{28A3ABC6-37FF-4A46-99EC-A54DA42401AA}" destId="{04B9102B-6D4E-4A20-A3AB-A30C0F49D331}" srcOrd="0" destOrd="0" presId="urn:microsoft.com/office/officeart/2005/8/layout/pList2"/>
    <dgm:cxn modelId="{F91E2B5A-323E-45B8-B33B-6C382E0D6D2C}" type="presParOf" srcId="{28A3ABC6-37FF-4A46-99EC-A54DA42401AA}" destId="{9F3F48F8-D4AF-4BE6-AF54-EC4681EF7597}" srcOrd="1" destOrd="0" presId="urn:microsoft.com/office/officeart/2005/8/layout/pList2"/>
    <dgm:cxn modelId="{10978E4E-B376-4A95-B953-68EB7174054A}" type="presParOf" srcId="{28A3ABC6-37FF-4A46-99EC-A54DA42401AA}" destId="{0390F1C5-D876-49B8-824F-AED88E18E889}" srcOrd="2" destOrd="0" presId="urn:microsoft.com/office/officeart/2005/8/layout/pList2"/>
    <dgm:cxn modelId="{FB665F0B-A610-4B95-B054-0DE2783B011D}" type="presParOf" srcId="{D03D7CCD-30A9-4266-AD1C-474920A5B197}" destId="{31C3488C-2551-413F-8651-38D1A4F8ED29}" srcOrd="3" destOrd="0" presId="urn:microsoft.com/office/officeart/2005/8/layout/pList2"/>
    <dgm:cxn modelId="{14B4D1B7-C8F8-4BD3-BDFA-2AEFBDB2974C}" type="presParOf" srcId="{D03D7CCD-30A9-4266-AD1C-474920A5B197}" destId="{9FE3E093-6F04-4188-9D4A-F360FFDBA10B}" srcOrd="4" destOrd="0" presId="urn:microsoft.com/office/officeart/2005/8/layout/pList2"/>
    <dgm:cxn modelId="{74F52DB3-8049-41A1-A20D-2AD6DB3E9CDB}" type="presParOf" srcId="{9FE3E093-6F04-4188-9D4A-F360FFDBA10B}" destId="{E4979E19-0854-486D-9468-BFAD8AAACD02}" srcOrd="0" destOrd="0" presId="urn:microsoft.com/office/officeart/2005/8/layout/pList2"/>
    <dgm:cxn modelId="{B06BB205-00A1-4FF4-8AF7-36042E5702C5}" type="presParOf" srcId="{9FE3E093-6F04-4188-9D4A-F360FFDBA10B}" destId="{A8A0D79C-7157-44D7-BA6B-F574872E4373}" srcOrd="1" destOrd="0" presId="urn:microsoft.com/office/officeart/2005/8/layout/pList2"/>
    <dgm:cxn modelId="{D9C63A3A-0425-4BFA-8B05-3292013C9553}" type="presParOf" srcId="{9FE3E093-6F04-4188-9D4A-F360FFDBA10B}" destId="{91A1772A-ECCA-477B-A2A7-795B8550B5A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3317BD6-1997-41D2-8B1C-AD15E6F648B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8CB9FAF-EC0C-42EF-901C-DF258D076F85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vi-VN" sz="2800" b="1" dirty="0" smtClean="0">
              <a:solidFill>
                <a:schemeClr val="accent6"/>
              </a:solidFill>
              <a:latin typeface="+mj-lt"/>
              <a:ea typeface="Times New Roman" panose="02020603050405020304" pitchFamily="18" charset="0"/>
            </a:rPr>
            <a:t>Bước 1:</a:t>
          </a:r>
          <a:r>
            <a:rPr lang="vi-VN" sz="2800" b="1" dirty="0" smtClean="0">
              <a:solidFill>
                <a:schemeClr val="accent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G</a:t>
          </a:r>
          <a:r>
            <a:rPr lang="en-US" sz="2800" b="1" dirty="0" err="1" smtClean="0">
              <a:solidFill>
                <a:schemeClr val="accent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iáo</a:t>
          </a:r>
          <a:r>
            <a:rPr lang="en-US" sz="2800" b="1" dirty="0" smtClean="0">
              <a:solidFill>
                <a:schemeClr val="accent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 smtClean="0">
              <a:solidFill>
                <a:schemeClr val="accent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dục</a:t>
          </a:r>
          <a:r>
            <a:rPr lang="en-US" sz="2800" b="1" dirty="0" smtClean="0">
              <a:solidFill>
                <a:schemeClr val="accent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 smtClean="0">
              <a:solidFill>
                <a:schemeClr val="accent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học</a:t>
          </a:r>
          <a:r>
            <a:rPr lang="en-US" sz="2800" b="1" dirty="0" smtClean="0">
              <a:solidFill>
                <a:schemeClr val="accent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 smtClean="0">
              <a:solidFill>
                <a:schemeClr val="accent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2800" b="1" dirty="0" smtClean="0">
              <a:solidFill>
                <a:schemeClr val="accent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 smtClean="0">
              <a:solidFill>
                <a:schemeClr val="accent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biết</a:t>
          </a:r>
          <a:r>
            <a:rPr lang="en-US" sz="2800" b="1" dirty="0" smtClean="0">
              <a:solidFill>
                <a:schemeClr val="accent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 smtClean="0">
              <a:solidFill>
                <a:schemeClr val="accent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yêu</a:t>
          </a:r>
          <a:r>
            <a:rPr lang="en-US" sz="2800" b="1" dirty="0" smtClean="0">
              <a:solidFill>
                <a:schemeClr val="accent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 smtClean="0">
              <a:solidFill>
                <a:schemeClr val="accent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thương</a:t>
          </a:r>
          <a:r>
            <a:rPr lang="en-US" sz="2800" b="1" dirty="0" smtClean="0">
              <a:solidFill>
                <a:schemeClr val="accent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b="1" dirty="0" err="1" smtClean="0">
              <a:solidFill>
                <a:schemeClr val="accent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sz="2800" b="1" dirty="0" smtClean="0">
              <a:solidFill>
                <a:schemeClr val="accent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 smtClean="0">
              <a:solidFill>
                <a:schemeClr val="accent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tâm</a:t>
          </a:r>
          <a:r>
            <a:rPr lang="en-US" sz="2800" b="1" dirty="0" smtClean="0">
              <a:solidFill>
                <a:schemeClr val="accent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 smtClean="0">
              <a:solidFill>
                <a:schemeClr val="accent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b="1" dirty="0" smtClean="0">
              <a:solidFill>
                <a:schemeClr val="accent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chia </a:t>
          </a:r>
          <a:r>
            <a:rPr lang="en-US" sz="2800" b="1" dirty="0" err="1" smtClean="0">
              <a:solidFill>
                <a:schemeClr val="accent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sẻ</a:t>
          </a:r>
          <a:r>
            <a:rPr lang="en-US" sz="2800" b="1" dirty="0" smtClean="0">
              <a:solidFill>
                <a:schemeClr val="accent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 smtClean="0">
              <a:solidFill>
                <a:schemeClr val="accent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2800" b="1" dirty="0" smtClean="0">
              <a:solidFill>
                <a:schemeClr val="accent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 smtClean="0">
              <a:solidFill>
                <a:schemeClr val="accent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mọi</a:t>
          </a:r>
          <a:r>
            <a:rPr lang="en-US" sz="2800" b="1" dirty="0" smtClean="0">
              <a:solidFill>
                <a:schemeClr val="accent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 smtClean="0">
              <a:solidFill>
                <a:schemeClr val="accent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800" b="1" dirty="0" smtClean="0">
              <a:solidFill>
                <a:schemeClr val="accent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 smtClean="0">
              <a:solidFill>
                <a:schemeClr val="accent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2800" b="1" dirty="0" smtClean="0">
              <a:solidFill>
                <a:schemeClr val="accent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qua </a:t>
          </a:r>
          <a:r>
            <a:rPr lang="en-US" sz="2800" b="1" dirty="0" err="1" smtClean="0">
              <a:solidFill>
                <a:schemeClr val="accent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2800" b="1" dirty="0" smtClean="0">
              <a:solidFill>
                <a:schemeClr val="accent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 smtClean="0">
              <a:solidFill>
                <a:schemeClr val="accent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sz="2800" b="1" dirty="0" smtClean="0">
              <a:solidFill>
                <a:schemeClr val="accent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 smtClean="0">
              <a:solidFill>
                <a:schemeClr val="accent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hoạt</a:t>
          </a:r>
          <a:r>
            <a:rPr lang="en-US" sz="2800" b="1" dirty="0" smtClean="0">
              <a:solidFill>
                <a:schemeClr val="accent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800" b="1" dirty="0" smtClean="0">
              <a:solidFill>
                <a:schemeClr val="accent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động:</a:t>
          </a:r>
        </a:p>
        <a:p>
          <a:r>
            <a:rPr lang="vi-VN" sz="2800" b="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pl-PL" sz="2800" b="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Thông qua các hoạt động tập thể,</a:t>
          </a:r>
          <a:r>
            <a:rPr lang="en-US" sz="2800" b="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hoạt</a:t>
          </a:r>
          <a:r>
            <a:rPr lang="en-US" sz="2800" b="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động</a:t>
          </a:r>
          <a:r>
            <a:rPr lang="en-US" sz="2800" b="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pl-PL" sz="2800" b="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trải nghiệm.</a:t>
          </a:r>
          <a:endParaRPr lang="en-US" sz="2800" b="0" dirty="0" smtClean="0">
            <a:effectLst/>
            <a:latin typeface="Times New Roman" panose="02020603050405020304" pitchFamily="18" charset="0"/>
            <a:ea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vi-VN" sz="2800" b="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2800" b="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Lập</a:t>
          </a:r>
          <a:r>
            <a:rPr lang="en-US" sz="2800" b="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“</a:t>
          </a:r>
          <a:r>
            <a:rPr lang="en-US" sz="2800" b="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Quỹ</a:t>
          </a:r>
          <a:r>
            <a:rPr lang="en-US" sz="2800" b="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yêu</a:t>
          </a:r>
          <a:r>
            <a:rPr lang="en-US" sz="2800" b="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thương</a:t>
          </a:r>
          <a:r>
            <a:rPr lang="en-US" sz="2800" b="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”</a:t>
          </a:r>
        </a:p>
        <a:p>
          <a:r>
            <a:rPr lang="vi-VN" sz="2800" b="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2800" b="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Lập</a:t>
          </a:r>
          <a:r>
            <a:rPr lang="en-US" sz="2800" b="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“</a:t>
          </a:r>
          <a:r>
            <a:rPr lang="vi-VN" sz="2800" b="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Giá sách không đồng</a:t>
          </a:r>
          <a:r>
            <a:rPr lang="en-US" sz="2800" b="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800" b="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và </a:t>
          </a:r>
          <a:r>
            <a:rPr lang="en-US" sz="2800" b="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giới</a:t>
          </a:r>
          <a:r>
            <a:rPr lang="en-US" sz="2800" b="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thiệu</a:t>
          </a:r>
          <a:r>
            <a:rPr lang="en-US" sz="2800" b="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cuốn</a:t>
          </a:r>
          <a:r>
            <a:rPr lang="en-US" sz="2800" b="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sách</a:t>
          </a:r>
          <a:r>
            <a:rPr lang="en-US" sz="2800" b="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tôi</a:t>
          </a:r>
          <a:r>
            <a:rPr lang="en-US" sz="2800" b="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yêu</a:t>
          </a:r>
          <a:r>
            <a:rPr lang="en-US" sz="2800" b="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2800" b="0" dirty="0">
            <a:solidFill>
              <a:schemeClr val="accent6"/>
            </a:solidFill>
            <a:latin typeface="Times New Roman" panose="02020603050405020304" pitchFamily="18" charset="0"/>
            <a:ea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F86591-62D4-4DCC-91C7-C8FC9C6B43B9}" type="parTrans" cxnId="{E02A03D6-3B88-4261-B28F-358C2409C726}">
      <dgm:prSet/>
      <dgm:spPr/>
      <dgm:t>
        <a:bodyPr/>
        <a:lstStyle/>
        <a:p>
          <a:endParaRPr lang="en-US"/>
        </a:p>
      </dgm:t>
    </dgm:pt>
    <dgm:pt modelId="{A33E1282-A14B-42CF-9B85-5347261F9865}" type="sibTrans" cxnId="{E02A03D6-3B88-4261-B28F-358C2409C726}">
      <dgm:prSet/>
      <dgm:spPr/>
      <dgm:t>
        <a:bodyPr/>
        <a:lstStyle/>
        <a:p>
          <a:endParaRPr lang="en-US"/>
        </a:p>
      </dgm:t>
    </dgm:pt>
    <dgm:pt modelId="{98D52DED-81B3-4024-8AA2-59C92616D2A8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800" b="1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Bước</a:t>
          </a:r>
          <a:r>
            <a: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2: </a:t>
          </a:r>
          <a:r>
            <a:rPr lang="en-US" sz="2800" b="1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Xây</a:t>
          </a:r>
          <a:r>
            <a: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dựng</a:t>
          </a:r>
          <a:r>
            <a: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môi</a:t>
          </a:r>
          <a:r>
            <a: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trường</a:t>
          </a:r>
          <a:r>
            <a: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đoàn</a:t>
          </a:r>
          <a:r>
            <a: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kết</a:t>
          </a:r>
          <a:r>
            <a: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chia sẻ, </a:t>
          </a:r>
          <a:r>
            <a:rPr lang="en-US" sz="2800" b="1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lan</a:t>
          </a:r>
          <a:r>
            <a: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tỏa</a:t>
          </a:r>
          <a:r>
            <a: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r>
            <a: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thương</a:t>
          </a:r>
          <a:r>
            <a: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 </a:t>
          </a:r>
          <a:r>
            <a:rPr lang="en-US" sz="2800" b="1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cảm</a:t>
          </a:r>
          <a:r>
            <a: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lớp</a:t>
          </a:r>
          <a:r>
            <a: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họ</a:t>
          </a:r>
          <a:r>
            <a:rPr lang="vi-VN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c:</a:t>
          </a:r>
        </a:p>
        <a:p>
          <a:r>
            <a:rPr lang="vi-VN" sz="2800" b="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2800" b="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Giáo</a:t>
          </a:r>
          <a:r>
            <a:rPr lang="en-US" sz="2800" b="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viên</a:t>
          </a:r>
          <a:r>
            <a:rPr lang="en-US" sz="2800" b="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800" b="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chủ nhiệm </a:t>
          </a:r>
          <a:r>
            <a:rPr lang="en-US" sz="2800" b="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cần</a:t>
          </a:r>
          <a:r>
            <a:rPr lang="en-US" sz="2800" b="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sz="2800" b="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tâm</a:t>
          </a:r>
          <a:r>
            <a:rPr lang="en-US" sz="2800" b="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b="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thiết</a:t>
          </a:r>
          <a:r>
            <a:rPr lang="en-US" sz="2800" b="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lập</a:t>
          </a:r>
          <a:r>
            <a:rPr lang="en-US" sz="2800" b="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mối</a:t>
          </a:r>
          <a:r>
            <a:rPr lang="en-US" sz="2800" b="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sz="2800" b="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hệ</a:t>
          </a:r>
          <a:r>
            <a:rPr lang="en-US" sz="2800" b="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en-US" sz="2800" b="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gần</a:t>
          </a:r>
          <a:r>
            <a:rPr lang="en-US" sz="2800" b="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gũi</a:t>
          </a:r>
          <a:r>
            <a:rPr lang="en-US" sz="2800" b="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b="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được</a:t>
          </a:r>
          <a:r>
            <a:rPr lang="en-US" sz="2800" b="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800" b="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2800" b="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tin </a:t>
          </a:r>
          <a:r>
            <a:rPr lang="en-US" sz="2800" b="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tưởng</a:t>
          </a:r>
          <a:r>
            <a:rPr lang="en-US" sz="2800" b="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vi-VN" sz="2800" b="0" dirty="0" smtClean="0">
            <a:effectLst/>
            <a:latin typeface="Times New Roman" panose="02020603050405020304" pitchFamily="18" charset="0"/>
            <a:ea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vi-VN" sz="2800" b="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2800" b="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Xây</a:t>
          </a:r>
          <a:r>
            <a:rPr lang="en-US" sz="2800" b="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dựng</a:t>
          </a:r>
          <a:r>
            <a:rPr lang="en-US" sz="2800" b="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lớp</a:t>
          </a:r>
          <a:r>
            <a:rPr lang="en-US" sz="2800" b="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học</a:t>
          </a:r>
          <a:r>
            <a:rPr lang="en-US" sz="2800" b="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đoàn</a:t>
          </a:r>
          <a:r>
            <a:rPr lang="en-US" sz="2800" b="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kết</a:t>
          </a:r>
          <a:r>
            <a:rPr lang="en-US" sz="2800" b="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b="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nghĩa</a:t>
          </a:r>
          <a:r>
            <a:rPr lang="en-US" sz="2800" b="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tình</a:t>
          </a:r>
          <a:r>
            <a:rPr lang="en-US" sz="2800" b="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vi-VN" sz="2800" b="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en-US" sz="2400" b="1" dirty="0">
            <a:latin typeface="+mj-lt"/>
          </a:endParaRPr>
        </a:p>
      </dgm:t>
    </dgm:pt>
    <dgm:pt modelId="{83C54073-5AE5-4164-9C2B-C5637EAC0922}" type="parTrans" cxnId="{1A468941-902D-4B0A-A886-698D6663E368}">
      <dgm:prSet/>
      <dgm:spPr/>
      <dgm:t>
        <a:bodyPr/>
        <a:lstStyle/>
        <a:p>
          <a:endParaRPr lang="en-US"/>
        </a:p>
      </dgm:t>
    </dgm:pt>
    <dgm:pt modelId="{910AB73F-2095-469D-A3F7-9416436C803E}" type="sibTrans" cxnId="{1A468941-902D-4B0A-A886-698D6663E368}">
      <dgm:prSet/>
      <dgm:spPr/>
      <dgm:t>
        <a:bodyPr/>
        <a:lstStyle/>
        <a:p>
          <a:endParaRPr lang="en-US"/>
        </a:p>
      </dgm:t>
    </dgm:pt>
    <dgm:pt modelId="{EFCDFD55-AAE5-4CF3-9FCC-C031FB9A6656}" type="pres">
      <dgm:prSet presAssocID="{93317BD6-1997-41D2-8B1C-AD15E6F648B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vi-VN"/>
        </a:p>
      </dgm:t>
    </dgm:pt>
    <dgm:pt modelId="{B52502EF-865D-4B74-97FA-AF22CDC0C877}" type="pres">
      <dgm:prSet presAssocID="{A8CB9FAF-EC0C-42EF-901C-DF258D076F85}" presName="parentText" presStyleLbl="node1" presStyleIdx="0" presStyleCnt="2" custScaleY="211077" custLinFactY="-11289" custLinFactNeighborX="104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B733D7-A3EE-4BF4-8B80-1CA50C2745F6}" type="pres">
      <dgm:prSet presAssocID="{A33E1282-A14B-42CF-9B85-5347261F9865}" presName="spacer" presStyleCnt="0"/>
      <dgm:spPr/>
    </dgm:pt>
    <dgm:pt modelId="{1BE86834-0A39-4A50-9D92-AB10193FEE6E}" type="pres">
      <dgm:prSet presAssocID="{98D52DED-81B3-4024-8AA2-59C92616D2A8}" presName="parentText" presStyleLbl="node1" presStyleIdx="1" presStyleCnt="2" custScaleY="205077" custLinFactY="60159" custLinFactNeighborX="-436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40D3443-92BD-4D77-8BE3-75E9A1A61B35}" type="presOf" srcId="{A8CB9FAF-EC0C-42EF-901C-DF258D076F85}" destId="{B52502EF-865D-4B74-97FA-AF22CDC0C877}" srcOrd="0" destOrd="0" presId="urn:microsoft.com/office/officeart/2005/8/layout/vList2"/>
    <dgm:cxn modelId="{893D31C5-DB00-4782-9E3E-CCFADE3DE22C}" type="presOf" srcId="{93317BD6-1997-41D2-8B1C-AD15E6F648BF}" destId="{EFCDFD55-AAE5-4CF3-9FCC-C031FB9A6656}" srcOrd="0" destOrd="0" presId="urn:microsoft.com/office/officeart/2005/8/layout/vList2"/>
    <dgm:cxn modelId="{1A468941-902D-4B0A-A886-698D6663E368}" srcId="{93317BD6-1997-41D2-8B1C-AD15E6F648BF}" destId="{98D52DED-81B3-4024-8AA2-59C92616D2A8}" srcOrd="1" destOrd="0" parTransId="{83C54073-5AE5-4164-9C2B-C5637EAC0922}" sibTransId="{910AB73F-2095-469D-A3F7-9416436C803E}"/>
    <dgm:cxn modelId="{E02A03D6-3B88-4261-B28F-358C2409C726}" srcId="{93317BD6-1997-41D2-8B1C-AD15E6F648BF}" destId="{A8CB9FAF-EC0C-42EF-901C-DF258D076F85}" srcOrd="0" destOrd="0" parTransId="{41F86591-62D4-4DCC-91C7-C8FC9C6B43B9}" sibTransId="{A33E1282-A14B-42CF-9B85-5347261F9865}"/>
    <dgm:cxn modelId="{303FBDE3-8112-41DA-93AB-6A2CF51392AB}" type="presOf" srcId="{98D52DED-81B3-4024-8AA2-59C92616D2A8}" destId="{1BE86834-0A39-4A50-9D92-AB10193FEE6E}" srcOrd="0" destOrd="0" presId="urn:microsoft.com/office/officeart/2005/8/layout/vList2"/>
    <dgm:cxn modelId="{6DDBCF94-A777-44D6-BA12-BC05F47446A5}" type="presParOf" srcId="{EFCDFD55-AAE5-4CF3-9FCC-C031FB9A6656}" destId="{B52502EF-865D-4B74-97FA-AF22CDC0C877}" srcOrd="0" destOrd="0" presId="urn:microsoft.com/office/officeart/2005/8/layout/vList2"/>
    <dgm:cxn modelId="{59FAEF34-B6AB-4EFA-9196-5CA65C1E4084}" type="presParOf" srcId="{EFCDFD55-AAE5-4CF3-9FCC-C031FB9A6656}" destId="{C8B733D7-A3EE-4BF4-8B80-1CA50C2745F6}" srcOrd="1" destOrd="0" presId="urn:microsoft.com/office/officeart/2005/8/layout/vList2"/>
    <dgm:cxn modelId="{80736DC8-9C35-4282-BC0C-6749F32677E8}" type="presParOf" srcId="{EFCDFD55-AAE5-4CF3-9FCC-C031FB9A6656}" destId="{1BE86834-0A39-4A50-9D92-AB10193FEE6E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F87EBD9-305B-4F6A-AD8C-0FFB535F92B2}" type="doc">
      <dgm:prSet loTypeId="urn:microsoft.com/office/officeart/2005/8/layout/p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CE0E8BEE-5C68-406E-B6A3-4E4CDDBFA031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r>
            <a:rPr lang="vi-VN" sz="32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Xây </a:t>
          </a:r>
          <a:r>
            <a:rPr lang="vi-VN" sz="32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dựng môi trường thực sự yêu thương, đoàn kết, chia sẻ và cảm thông trong lớp học.</a:t>
          </a:r>
          <a:endParaRPr lang="en-US" sz="32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just"/>
          <a:endParaRPr lang="en-US" sz="2400" b="0" dirty="0">
            <a:solidFill>
              <a:prstClr val="black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just"/>
          <a:r>
            <a:rPr lang="vi-VN" sz="2200" b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2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D2D5D5-9551-4EBE-9D4E-B5DC123D5676}" type="parTrans" cxnId="{E250A0CF-C9E6-41A9-BF1B-4D7C53842CD9}">
      <dgm:prSet/>
      <dgm:spPr/>
      <dgm:t>
        <a:bodyPr/>
        <a:lstStyle/>
        <a:p>
          <a:pPr algn="just"/>
          <a:endParaRPr lang="en-US"/>
        </a:p>
      </dgm:t>
    </dgm:pt>
    <dgm:pt modelId="{00F3D345-5A33-44C5-8CD7-49EE1192840B}" type="sibTrans" cxnId="{E250A0CF-C9E6-41A9-BF1B-4D7C53842CD9}">
      <dgm:prSet/>
      <dgm:spPr/>
      <dgm:t>
        <a:bodyPr/>
        <a:lstStyle/>
        <a:p>
          <a:pPr algn="just"/>
          <a:endParaRPr lang="en-US"/>
        </a:p>
      </dgm:t>
    </dgm:pt>
    <dgm:pt modelId="{2D216BD3-FAE1-4AAE-AD10-EDC253A1C54D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r>
            <a:rPr lang="en-US" sz="3200" b="0" dirty="0" err="1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lang="en-US" sz="3200" b="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0" dirty="0" err="1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dục</a:t>
          </a:r>
          <a:r>
            <a:rPr lang="en-US" sz="3200" b="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0" dirty="0" err="1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học</a:t>
          </a:r>
          <a:r>
            <a:rPr lang="en-US" sz="3200" b="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0" dirty="0" err="1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3200" b="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0" dirty="0" err="1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biết</a:t>
          </a:r>
          <a:r>
            <a:rPr lang="en-US" sz="3200" b="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0" dirty="0" err="1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yêu</a:t>
          </a:r>
          <a:r>
            <a:rPr lang="en-US" sz="3200" b="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0" dirty="0" err="1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thương</a:t>
          </a:r>
          <a:r>
            <a:rPr lang="en-US" sz="3200" b="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200" b="0" dirty="0" err="1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sz="3200" b="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0" dirty="0" err="1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tâm</a:t>
          </a:r>
          <a:r>
            <a:rPr lang="en-US" sz="3200" b="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0" dirty="0" err="1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3200" b="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chia </a:t>
          </a:r>
          <a:r>
            <a:rPr lang="en-US" sz="3200" b="0" dirty="0" err="1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sẻ</a:t>
          </a:r>
          <a:r>
            <a:rPr lang="en-US" sz="3200" b="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0" dirty="0" err="1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3200" b="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0" dirty="0" err="1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mọi</a:t>
          </a:r>
          <a:r>
            <a:rPr lang="en-US" sz="3200" b="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0" dirty="0" err="1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3200" b="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0" dirty="0" err="1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3200" b="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qua </a:t>
          </a:r>
          <a:r>
            <a:rPr lang="en-US" sz="3200" b="0" dirty="0" err="1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3200" b="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0" dirty="0" err="1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sz="3200" b="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0" dirty="0" err="1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hoạt</a:t>
          </a:r>
          <a:r>
            <a:rPr lang="en-US" sz="3200" b="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0" dirty="0" err="1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3200" b="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FCADD4E8-7B5F-4F79-9411-AA81EB741259}" type="parTrans" cxnId="{2DBA8525-5900-4D56-9A1D-63788696E170}">
      <dgm:prSet/>
      <dgm:spPr/>
      <dgm:t>
        <a:bodyPr/>
        <a:lstStyle/>
        <a:p>
          <a:pPr algn="just"/>
          <a:endParaRPr lang="en-US"/>
        </a:p>
      </dgm:t>
    </dgm:pt>
    <dgm:pt modelId="{5BD556A9-3F08-43A5-8E3E-240902499DA7}" type="sibTrans" cxnId="{2DBA8525-5900-4D56-9A1D-63788696E170}">
      <dgm:prSet/>
      <dgm:spPr/>
      <dgm:t>
        <a:bodyPr/>
        <a:lstStyle/>
        <a:p>
          <a:pPr algn="just"/>
          <a:endParaRPr lang="en-US"/>
        </a:p>
      </dgm:t>
    </dgm:pt>
    <dgm:pt modelId="{0CE909A7-36EA-4072-B36E-BB324DA644DC}" type="pres">
      <dgm:prSet presAssocID="{BF87EBD9-305B-4F6A-AD8C-0FFB535F92B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9423F73-B55A-439B-A82F-2A7A48584F2F}" type="pres">
      <dgm:prSet presAssocID="{BF87EBD9-305B-4F6A-AD8C-0FFB535F92B2}" presName="bkgdShp" presStyleLbl="alignAccFollowNode1" presStyleIdx="0" presStyleCnt="1" custScaleX="22368" custLinFactNeighborX="-14444" custLinFactNeighborY="-35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03D7CCD-30A9-4266-AD1C-474920A5B197}" type="pres">
      <dgm:prSet presAssocID="{BF87EBD9-305B-4F6A-AD8C-0FFB535F92B2}" presName="linComp" presStyleCnt="0"/>
      <dgm:spPr/>
    </dgm:pt>
    <dgm:pt modelId="{77F2D247-2FC3-4681-9BA8-12410FE0D4E9}" type="pres">
      <dgm:prSet presAssocID="{2D216BD3-FAE1-4AAE-AD10-EDC253A1C54D}" presName="compNode" presStyleCnt="0"/>
      <dgm:spPr/>
    </dgm:pt>
    <dgm:pt modelId="{6F91B3FB-6D21-4472-A587-E8D02A5E0812}" type="pres">
      <dgm:prSet presAssocID="{2D216BD3-FAE1-4AAE-AD10-EDC253A1C54D}" presName="node" presStyleLbl="node1" presStyleIdx="0" presStyleCnt="2" custScaleX="144164" custLinFactNeighborY="12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123438-0796-4859-A768-8044459EF539}" type="pres">
      <dgm:prSet presAssocID="{2D216BD3-FAE1-4AAE-AD10-EDC253A1C54D}" presName="invisiNode" presStyleLbl="node1" presStyleIdx="0" presStyleCnt="2"/>
      <dgm:spPr/>
    </dgm:pt>
    <dgm:pt modelId="{FAF0173C-E1DB-47C2-A4FE-D63986A77502}" type="pres">
      <dgm:prSet presAssocID="{2D216BD3-FAE1-4AAE-AD10-EDC253A1C54D}" presName="imagNode" presStyleLbl="fgImgPlace1" presStyleIdx="0" presStyleCnt="2" custScaleX="71127" custScaleY="134737" custLinFactNeighborX="-37045" custLinFactNeighborY="144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10F8CEFE-6DB1-4DA7-9B1D-CABD36B78A36}" type="pres">
      <dgm:prSet presAssocID="{5BD556A9-3F08-43A5-8E3E-240902499DA7}" presName="sibTrans" presStyleLbl="sibTrans2D1" presStyleIdx="0" presStyleCnt="0"/>
      <dgm:spPr/>
      <dgm:t>
        <a:bodyPr/>
        <a:lstStyle/>
        <a:p>
          <a:endParaRPr lang="en-US"/>
        </a:p>
      </dgm:t>
    </dgm:pt>
    <dgm:pt modelId="{28A3ABC6-37FF-4A46-99EC-A54DA42401AA}" type="pres">
      <dgm:prSet presAssocID="{CE0E8BEE-5C68-406E-B6A3-4E4CDDBFA031}" presName="compNode" presStyleCnt="0"/>
      <dgm:spPr/>
    </dgm:pt>
    <dgm:pt modelId="{04B9102B-6D4E-4A20-A3AB-A30C0F49D331}" type="pres">
      <dgm:prSet presAssocID="{CE0E8BEE-5C68-406E-B6A3-4E4CDDBFA031}" presName="node" presStyleLbl="node1" presStyleIdx="1" presStyleCnt="2" custScaleX="157466" custScaleY="982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3F48F8-D4AF-4BE6-AF54-EC4681EF7597}" type="pres">
      <dgm:prSet presAssocID="{CE0E8BEE-5C68-406E-B6A3-4E4CDDBFA031}" presName="invisiNode" presStyleLbl="node1" presStyleIdx="1" presStyleCnt="2"/>
      <dgm:spPr/>
    </dgm:pt>
    <dgm:pt modelId="{0390F1C5-D876-49B8-824F-AED88E18E889}" type="pres">
      <dgm:prSet presAssocID="{CE0E8BEE-5C68-406E-B6A3-4E4CDDBFA031}" presName="imagNode" presStyleLbl="fgImgPlace1" presStyleIdx="1" presStyleCnt="2" custScaleX="158307" custScaleY="134686" custLinFactNeighborX="35" custLinFactNeighborY="96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</dgm:ptLst>
  <dgm:cxnLst>
    <dgm:cxn modelId="{89FB85EB-737D-4111-95F8-6A9F4400369F}" type="presOf" srcId="{5BD556A9-3F08-43A5-8E3E-240902499DA7}" destId="{10F8CEFE-6DB1-4DA7-9B1D-CABD36B78A36}" srcOrd="0" destOrd="0" presId="urn:microsoft.com/office/officeart/2005/8/layout/pList2"/>
    <dgm:cxn modelId="{E250A0CF-C9E6-41A9-BF1B-4D7C53842CD9}" srcId="{BF87EBD9-305B-4F6A-AD8C-0FFB535F92B2}" destId="{CE0E8BEE-5C68-406E-B6A3-4E4CDDBFA031}" srcOrd="1" destOrd="0" parTransId="{C8D2D5D5-9551-4EBE-9D4E-B5DC123D5676}" sibTransId="{00F3D345-5A33-44C5-8CD7-49EE1192840B}"/>
    <dgm:cxn modelId="{61C5FEA3-B755-4B49-877F-3235D90FDB21}" type="presOf" srcId="{BF87EBD9-305B-4F6A-AD8C-0FFB535F92B2}" destId="{0CE909A7-36EA-4072-B36E-BB324DA644DC}" srcOrd="0" destOrd="0" presId="urn:microsoft.com/office/officeart/2005/8/layout/pList2"/>
    <dgm:cxn modelId="{780FA74F-ADCC-405C-A87F-1BD5C738738F}" type="presOf" srcId="{CE0E8BEE-5C68-406E-B6A3-4E4CDDBFA031}" destId="{04B9102B-6D4E-4A20-A3AB-A30C0F49D331}" srcOrd="0" destOrd="0" presId="urn:microsoft.com/office/officeart/2005/8/layout/pList2"/>
    <dgm:cxn modelId="{2DBA8525-5900-4D56-9A1D-63788696E170}" srcId="{BF87EBD9-305B-4F6A-AD8C-0FFB535F92B2}" destId="{2D216BD3-FAE1-4AAE-AD10-EDC253A1C54D}" srcOrd="0" destOrd="0" parTransId="{FCADD4E8-7B5F-4F79-9411-AA81EB741259}" sibTransId="{5BD556A9-3F08-43A5-8E3E-240902499DA7}"/>
    <dgm:cxn modelId="{6B2E565C-8181-44FD-9107-1A4A9F2D3029}" type="presOf" srcId="{2D216BD3-FAE1-4AAE-AD10-EDC253A1C54D}" destId="{6F91B3FB-6D21-4472-A587-E8D02A5E0812}" srcOrd="0" destOrd="0" presId="urn:microsoft.com/office/officeart/2005/8/layout/pList2"/>
    <dgm:cxn modelId="{0A46FA52-3322-4E54-88BA-B565A33C3DC0}" type="presParOf" srcId="{0CE909A7-36EA-4072-B36E-BB324DA644DC}" destId="{B9423F73-B55A-439B-A82F-2A7A48584F2F}" srcOrd="0" destOrd="0" presId="urn:microsoft.com/office/officeart/2005/8/layout/pList2"/>
    <dgm:cxn modelId="{1ED80C90-ED50-4DAB-92C8-8790D48BA014}" type="presParOf" srcId="{0CE909A7-36EA-4072-B36E-BB324DA644DC}" destId="{D03D7CCD-30A9-4266-AD1C-474920A5B197}" srcOrd="1" destOrd="0" presId="urn:microsoft.com/office/officeart/2005/8/layout/pList2"/>
    <dgm:cxn modelId="{36C51572-B491-461B-A010-626448724A13}" type="presParOf" srcId="{D03D7CCD-30A9-4266-AD1C-474920A5B197}" destId="{77F2D247-2FC3-4681-9BA8-12410FE0D4E9}" srcOrd="0" destOrd="0" presId="urn:microsoft.com/office/officeart/2005/8/layout/pList2"/>
    <dgm:cxn modelId="{CC0155E6-5CF7-430E-B1AE-0CC96DB31651}" type="presParOf" srcId="{77F2D247-2FC3-4681-9BA8-12410FE0D4E9}" destId="{6F91B3FB-6D21-4472-A587-E8D02A5E0812}" srcOrd="0" destOrd="0" presId="urn:microsoft.com/office/officeart/2005/8/layout/pList2"/>
    <dgm:cxn modelId="{621E28D4-B2A3-498E-AEBD-1A2D350222C9}" type="presParOf" srcId="{77F2D247-2FC3-4681-9BA8-12410FE0D4E9}" destId="{80123438-0796-4859-A768-8044459EF539}" srcOrd="1" destOrd="0" presId="urn:microsoft.com/office/officeart/2005/8/layout/pList2"/>
    <dgm:cxn modelId="{6746C03B-B0F1-40AB-84F1-68E99CF1520F}" type="presParOf" srcId="{77F2D247-2FC3-4681-9BA8-12410FE0D4E9}" destId="{FAF0173C-E1DB-47C2-A4FE-D63986A77502}" srcOrd="2" destOrd="0" presId="urn:microsoft.com/office/officeart/2005/8/layout/pList2"/>
    <dgm:cxn modelId="{A2BEC051-4CEF-4C17-BC1F-46063D4F6C83}" type="presParOf" srcId="{D03D7CCD-30A9-4266-AD1C-474920A5B197}" destId="{10F8CEFE-6DB1-4DA7-9B1D-CABD36B78A36}" srcOrd="1" destOrd="0" presId="urn:microsoft.com/office/officeart/2005/8/layout/pList2"/>
    <dgm:cxn modelId="{6CA97CEC-798F-4BE9-97A7-1F7010C76B68}" type="presParOf" srcId="{D03D7CCD-30A9-4266-AD1C-474920A5B197}" destId="{28A3ABC6-37FF-4A46-99EC-A54DA42401AA}" srcOrd="2" destOrd="0" presId="urn:microsoft.com/office/officeart/2005/8/layout/pList2"/>
    <dgm:cxn modelId="{04617F56-B0B3-4B77-AA27-66B21EE709EC}" type="presParOf" srcId="{28A3ABC6-37FF-4A46-99EC-A54DA42401AA}" destId="{04B9102B-6D4E-4A20-A3AB-A30C0F49D331}" srcOrd="0" destOrd="0" presId="urn:microsoft.com/office/officeart/2005/8/layout/pList2"/>
    <dgm:cxn modelId="{BB912CDC-63A0-4A7E-B860-D4907E2A857C}" type="presParOf" srcId="{28A3ABC6-37FF-4A46-99EC-A54DA42401AA}" destId="{9F3F48F8-D4AF-4BE6-AF54-EC4681EF7597}" srcOrd="1" destOrd="0" presId="urn:microsoft.com/office/officeart/2005/8/layout/pList2"/>
    <dgm:cxn modelId="{3BD99885-4269-4D9A-9C5E-3E1891A4DE62}" type="presParOf" srcId="{28A3ABC6-37FF-4A46-99EC-A54DA42401AA}" destId="{0390F1C5-D876-49B8-824F-AED88E18E889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F87EBD9-305B-4F6A-AD8C-0FFB535F92B2}" type="doc">
      <dgm:prSet loTypeId="urn:microsoft.com/office/officeart/2005/8/layout/p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B201893C-6D51-43B7-9613-2337D21E468F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>
          <a:noFill/>
        </a:ln>
      </dgm:spPr>
      <dgm:t>
        <a:bodyPr/>
        <a:lstStyle/>
        <a:p>
          <a:pPr algn="ctr"/>
          <a:r>
            <a:rPr lang="vi-VN" sz="3200" b="0" i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Hiệu quả về kinh tế: ít tốn kém tài chính</a:t>
          </a:r>
          <a:endParaRPr lang="en-US" sz="3200" b="0" i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87D722-8B97-4FE7-A508-BFA9BCD47786}" type="parTrans" cxnId="{D92462E2-7662-4FEB-BDAD-B8E5617F8F9B}">
      <dgm:prSet/>
      <dgm:spPr/>
      <dgm:t>
        <a:bodyPr/>
        <a:lstStyle/>
        <a:p>
          <a:endParaRPr lang="en-US"/>
        </a:p>
      </dgm:t>
    </dgm:pt>
    <dgm:pt modelId="{5BE6CB8E-19EF-497E-8633-57F70077DF69}" type="sibTrans" cxnId="{D92462E2-7662-4FEB-BDAD-B8E5617F8F9B}">
      <dgm:prSet/>
      <dgm:spPr/>
      <dgm:t>
        <a:bodyPr/>
        <a:lstStyle/>
        <a:p>
          <a:endParaRPr lang="en-US"/>
        </a:p>
      </dgm:t>
    </dgm:pt>
    <dgm:pt modelId="{7119FA65-73C2-4BE0-8705-D20EE34BB219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>
          <a:noFill/>
        </a:ln>
      </dgm:spPr>
      <dgm:t>
        <a:bodyPr/>
        <a:lstStyle/>
        <a:p>
          <a:pPr algn="ctr"/>
          <a:r>
            <a:rPr lang="vi-VN" sz="32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Chất lượng lớp chủ nhiệm được cải thiện</a:t>
          </a:r>
          <a:endParaRPr lang="en-US" sz="3200" b="0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E64552-6D3D-43D0-A3C2-820CBEE88CB2}" type="parTrans" cxnId="{16333D41-DC8C-42A8-AA40-D798EA508410}">
      <dgm:prSet/>
      <dgm:spPr/>
      <dgm:t>
        <a:bodyPr/>
        <a:lstStyle/>
        <a:p>
          <a:endParaRPr lang="en-US"/>
        </a:p>
      </dgm:t>
    </dgm:pt>
    <dgm:pt modelId="{2977E37E-D71B-4A5C-AE0A-C29EC0177FCF}" type="sibTrans" cxnId="{16333D41-DC8C-42A8-AA40-D798EA508410}">
      <dgm:prSet/>
      <dgm:spPr/>
      <dgm:t>
        <a:bodyPr/>
        <a:lstStyle/>
        <a:p>
          <a:endParaRPr lang="en-US"/>
        </a:p>
      </dgm:t>
    </dgm:pt>
    <dgm:pt modelId="{CE0E8BEE-5C68-406E-B6A3-4E4CDDBFA031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>
          <a:noFill/>
        </a:ln>
      </dgm:spPr>
      <dgm:t>
        <a:bodyPr/>
        <a:lstStyle/>
        <a:p>
          <a:pPr algn="ctr"/>
          <a:r>
            <a:rPr lang="vi-VN" sz="3200" b="0" i="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Hiệu quả về xã hội: xây dựng tập thể lớp đoàn kết</a:t>
          </a:r>
          <a:r>
            <a:rPr lang="en-US" sz="3200" b="0" i="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,…</a:t>
          </a:r>
          <a:endParaRPr lang="en-US" sz="2800" b="0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D2D5D5-9551-4EBE-9D4E-B5DC123D5676}" type="parTrans" cxnId="{E250A0CF-C9E6-41A9-BF1B-4D7C53842CD9}">
      <dgm:prSet/>
      <dgm:spPr/>
      <dgm:t>
        <a:bodyPr/>
        <a:lstStyle/>
        <a:p>
          <a:endParaRPr lang="en-US"/>
        </a:p>
      </dgm:t>
    </dgm:pt>
    <dgm:pt modelId="{00F3D345-5A33-44C5-8CD7-49EE1192840B}" type="sibTrans" cxnId="{E250A0CF-C9E6-41A9-BF1B-4D7C53842CD9}">
      <dgm:prSet/>
      <dgm:spPr/>
      <dgm:t>
        <a:bodyPr/>
        <a:lstStyle/>
        <a:p>
          <a:endParaRPr lang="en-US"/>
        </a:p>
      </dgm:t>
    </dgm:pt>
    <dgm:pt modelId="{0CE909A7-36EA-4072-B36E-BB324DA644DC}" type="pres">
      <dgm:prSet presAssocID="{BF87EBD9-305B-4F6A-AD8C-0FFB535F92B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9423F73-B55A-439B-A82F-2A7A48584F2F}" type="pres">
      <dgm:prSet presAssocID="{BF87EBD9-305B-4F6A-AD8C-0FFB535F92B2}" presName="bkgdShp" presStyleLbl="alignAccFollowNode1" presStyleIdx="0" presStyleCnt="1" custScaleX="93655" custScaleY="93733" custLinFactNeighborX="-1129" custLinFactNeighborY="-2894"/>
      <dgm:spPr/>
    </dgm:pt>
    <dgm:pt modelId="{D03D7CCD-30A9-4266-AD1C-474920A5B197}" type="pres">
      <dgm:prSet presAssocID="{BF87EBD9-305B-4F6A-AD8C-0FFB535F92B2}" presName="linComp" presStyleCnt="0"/>
      <dgm:spPr/>
    </dgm:pt>
    <dgm:pt modelId="{79F97536-0676-4500-8E1F-6E0104AC9FAB}" type="pres">
      <dgm:prSet presAssocID="{B201893C-6D51-43B7-9613-2337D21E468F}" presName="compNode" presStyleCnt="0"/>
      <dgm:spPr/>
    </dgm:pt>
    <dgm:pt modelId="{6F9624D8-8456-4FCB-96DB-2512A30DC3E1}" type="pres">
      <dgm:prSet presAssocID="{B201893C-6D51-43B7-9613-2337D21E468F}" presName="node" presStyleLbl="node1" presStyleIdx="0" presStyleCnt="3" custScaleX="227747" custScaleY="77422" custLinFactNeighborX="-35940" custLinFactNeighborY="-517">
        <dgm:presLayoutVars>
          <dgm:bulletEnabled val="1"/>
        </dgm:presLayoutVars>
      </dgm:prSet>
      <dgm:spPr>
        <a:prstGeom prst="round1Rect">
          <a:avLst/>
        </a:prstGeom>
      </dgm:spPr>
      <dgm:t>
        <a:bodyPr/>
        <a:lstStyle/>
        <a:p>
          <a:endParaRPr lang="en-US"/>
        </a:p>
      </dgm:t>
    </dgm:pt>
    <dgm:pt modelId="{D53CF083-E3CA-4548-AF60-B6BE92ADB250}" type="pres">
      <dgm:prSet presAssocID="{B201893C-6D51-43B7-9613-2337D21E468F}" presName="invisiNode" presStyleLbl="node1" presStyleIdx="0" presStyleCnt="3"/>
      <dgm:spPr/>
    </dgm:pt>
    <dgm:pt modelId="{FBDC72B4-00C7-4E73-BC27-8981D07BF7DF}" type="pres">
      <dgm:prSet presAssocID="{B201893C-6D51-43B7-9613-2337D21E468F}" presName="imagNode" presStyleLbl="fgImgPlace1" presStyleIdx="0" presStyleCnt="3" custScaleX="179477" custScaleY="127393"/>
      <dgm:spPr/>
    </dgm:pt>
    <dgm:pt modelId="{9B52B167-2763-4613-B2FC-C404EB9E2F40}" type="pres">
      <dgm:prSet presAssocID="{5BE6CB8E-19EF-497E-8633-57F70077DF6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28A3ABC6-37FF-4A46-99EC-A54DA42401AA}" type="pres">
      <dgm:prSet presAssocID="{CE0E8BEE-5C68-406E-B6A3-4E4CDDBFA031}" presName="compNode" presStyleCnt="0"/>
      <dgm:spPr/>
    </dgm:pt>
    <dgm:pt modelId="{04B9102B-6D4E-4A20-A3AB-A30C0F49D331}" type="pres">
      <dgm:prSet presAssocID="{CE0E8BEE-5C68-406E-B6A3-4E4CDDBFA031}" presName="node" presStyleLbl="node1" presStyleIdx="1" presStyleCnt="3" custScaleX="232858" custScaleY="77894" custLinFactNeighborX="-33290" custLinFactNeighborY="-21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3F48F8-D4AF-4BE6-AF54-EC4681EF7597}" type="pres">
      <dgm:prSet presAssocID="{CE0E8BEE-5C68-406E-B6A3-4E4CDDBFA031}" presName="invisiNode" presStyleLbl="node1" presStyleIdx="1" presStyleCnt="3"/>
      <dgm:spPr/>
    </dgm:pt>
    <dgm:pt modelId="{0390F1C5-D876-49B8-824F-AED88E18E889}" type="pres">
      <dgm:prSet presAssocID="{CE0E8BEE-5C68-406E-B6A3-4E4CDDBFA031}" presName="imagNode" presStyleLbl="fgImgPlace1" presStyleIdx="1" presStyleCnt="3" custScaleX="258703" custScaleY="137735" custLinFactNeighborX="-24975" custLinFactNeighborY="-421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31C3488C-2551-413F-8651-38D1A4F8ED29}" type="pres">
      <dgm:prSet presAssocID="{00F3D345-5A33-44C5-8CD7-49EE1192840B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FE3E093-6F04-4188-9D4A-F360FFDBA10B}" type="pres">
      <dgm:prSet presAssocID="{7119FA65-73C2-4BE0-8705-D20EE34BB219}" presName="compNode" presStyleCnt="0"/>
      <dgm:spPr/>
    </dgm:pt>
    <dgm:pt modelId="{E4979E19-0854-486D-9468-BFAD8AAACD02}" type="pres">
      <dgm:prSet presAssocID="{7119FA65-73C2-4BE0-8705-D20EE34BB219}" presName="node" presStyleLbl="node1" presStyleIdx="2" presStyleCnt="3" custScaleX="239339" custScaleY="83508" custLinFactNeighborX="-25366" custLinFactNeighborY="708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A0D79C-7157-44D7-BA6B-F574872E4373}" type="pres">
      <dgm:prSet presAssocID="{7119FA65-73C2-4BE0-8705-D20EE34BB219}" presName="invisiNode" presStyleLbl="node1" presStyleIdx="2" presStyleCnt="3"/>
      <dgm:spPr/>
    </dgm:pt>
    <dgm:pt modelId="{91A1772A-ECCA-477B-A2A7-795B8550B5AC}" type="pres">
      <dgm:prSet presAssocID="{7119FA65-73C2-4BE0-8705-D20EE34BB219}" presName="imagNode" presStyleLbl="fgImgPlace1" presStyleIdx="2" presStyleCnt="3" custScaleX="229554" custScaleY="124594" custLinFactNeighborX="-19731" custLinFactNeighborY="-8449"/>
      <dgm:spPr/>
    </dgm:pt>
  </dgm:ptLst>
  <dgm:cxnLst>
    <dgm:cxn modelId="{E57DEB2A-A3D2-4EAA-80A4-62EB869F5189}" type="presOf" srcId="{5BE6CB8E-19EF-497E-8633-57F70077DF69}" destId="{9B52B167-2763-4613-B2FC-C404EB9E2F40}" srcOrd="0" destOrd="0" presId="urn:microsoft.com/office/officeart/2005/8/layout/pList2"/>
    <dgm:cxn modelId="{16333D41-DC8C-42A8-AA40-D798EA508410}" srcId="{BF87EBD9-305B-4F6A-AD8C-0FFB535F92B2}" destId="{7119FA65-73C2-4BE0-8705-D20EE34BB219}" srcOrd="2" destOrd="0" parTransId="{16E64552-6D3D-43D0-A3C2-820CBEE88CB2}" sibTransId="{2977E37E-D71B-4A5C-AE0A-C29EC0177FCF}"/>
    <dgm:cxn modelId="{51FA1029-3C47-4852-844F-033AA91CDE37}" type="presOf" srcId="{BF87EBD9-305B-4F6A-AD8C-0FFB535F92B2}" destId="{0CE909A7-36EA-4072-B36E-BB324DA644DC}" srcOrd="0" destOrd="0" presId="urn:microsoft.com/office/officeart/2005/8/layout/pList2"/>
    <dgm:cxn modelId="{0F81550A-C3C5-41E7-9EFA-6F87C07E4A4C}" type="presOf" srcId="{7119FA65-73C2-4BE0-8705-D20EE34BB219}" destId="{E4979E19-0854-486D-9468-BFAD8AAACD02}" srcOrd="0" destOrd="0" presId="urn:microsoft.com/office/officeart/2005/8/layout/pList2"/>
    <dgm:cxn modelId="{C988BB30-F9C4-4576-83C1-73002DD9B324}" type="presOf" srcId="{B201893C-6D51-43B7-9613-2337D21E468F}" destId="{6F9624D8-8456-4FCB-96DB-2512A30DC3E1}" srcOrd="0" destOrd="0" presId="urn:microsoft.com/office/officeart/2005/8/layout/pList2"/>
    <dgm:cxn modelId="{D92462E2-7662-4FEB-BDAD-B8E5617F8F9B}" srcId="{BF87EBD9-305B-4F6A-AD8C-0FFB535F92B2}" destId="{B201893C-6D51-43B7-9613-2337D21E468F}" srcOrd="0" destOrd="0" parTransId="{0D87D722-8B97-4FE7-A508-BFA9BCD47786}" sibTransId="{5BE6CB8E-19EF-497E-8633-57F70077DF69}"/>
    <dgm:cxn modelId="{E250A0CF-C9E6-41A9-BF1B-4D7C53842CD9}" srcId="{BF87EBD9-305B-4F6A-AD8C-0FFB535F92B2}" destId="{CE0E8BEE-5C68-406E-B6A3-4E4CDDBFA031}" srcOrd="1" destOrd="0" parTransId="{C8D2D5D5-9551-4EBE-9D4E-B5DC123D5676}" sibTransId="{00F3D345-5A33-44C5-8CD7-49EE1192840B}"/>
    <dgm:cxn modelId="{3D698397-439A-44B8-B106-8F0AA643C6E4}" type="presOf" srcId="{CE0E8BEE-5C68-406E-B6A3-4E4CDDBFA031}" destId="{04B9102B-6D4E-4A20-A3AB-A30C0F49D331}" srcOrd="0" destOrd="0" presId="urn:microsoft.com/office/officeart/2005/8/layout/pList2"/>
    <dgm:cxn modelId="{FA410B26-702A-4B83-82E6-5BB1B688B7A0}" type="presOf" srcId="{00F3D345-5A33-44C5-8CD7-49EE1192840B}" destId="{31C3488C-2551-413F-8651-38D1A4F8ED29}" srcOrd="0" destOrd="0" presId="urn:microsoft.com/office/officeart/2005/8/layout/pList2"/>
    <dgm:cxn modelId="{86C659DC-EA83-477F-94EC-1D82D03438CA}" type="presParOf" srcId="{0CE909A7-36EA-4072-B36E-BB324DA644DC}" destId="{B9423F73-B55A-439B-A82F-2A7A48584F2F}" srcOrd="0" destOrd="0" presId="urn:microsoft.com/office/officeart/2005/8/layout/pList2"/>
    <dgm:cxn modelId="{258F7879-14FE-4B44-A202-66E9E2C83497}" type="presParOf" srcId="{0CE909A7-36EA-4072-B36E-BB324DA644DC}" destId="{D03D7CCD-30A9-4266-AD1C-474920A5B197}" srcOrd="1" destOrd="0" presId="urn:microsoft.com/office/officeart/2005/8/layout/pList2"/>
    <dgm:cxn modelId="{BE1433E7-C0C0-4470-A903-4EA48B9E4441}" type="presParOf" srcId="{D03D7CCD-30A9-4266-AD1C-474920A5B197}" destId="{79F97536-0676-4500-8E1F-6E0104AC9FAB}" srcOrd="0" destOrd="0" presId="urn:microsoft.com/office/officeart/2005/8/layout/pList2"/>
    <dgm:cxn modelId="{1381CA95-BD90-4011-A06B-1969630E4CD6}" type="presParOf" srcId="{79F97536-0676-4500-8E1F-6E0104AC9FAB}" destId="{6F9624D8-8456-4FCB-96DB-2512A30DC3E1}" srcOrd="0" destOrd="0" presId="urn:microsoft.com/office/officeart/2005/8/layout/pList2"/>
    <dgm:cxn modelId="{D0358361-C84D-41C1-857D-A56A902CF087}" type="presParOf" srcId="{79F97536-0676-4500-8E1F-6E0104AC9FAB}" destId="{D53CF083-E3CA-4548-AF60-B6BE92ADB250}" srcOrd="1" destOrd="0" presId="urn:microsoft.com/office/officeart/2005/8/layout/pList2"/>
    <dgm:cxn modelId="{D360577B-DFBE-4E19-9D76-943416431E0F}" type="presParOf" srcId="{79F97536-0676-4500-8E1F-6E0104AC9FAB}" destId="{FBDC72B4-00C7-4E73-BC27-8981D07BF7DF}" srcOrd="2" destOrd="0" presId="urn:microsoft.com/office/officeart/2005/8/layout/pList2"/>
    <dgm:cxn modelId="{0ED84845-9782-4639-80DA-F46950CC0C6D}" type="presParOf" srcId="{D03D7CCD-30A9-4266-AD1C-474920A5B197}" destId="{9B52B167-2763-4613-B2FC-C404EB9E2F40}" srcOrd="1" destOrd="0" presId="urn:microsoft.com/office/officeart/2005/8/layout/pList2"/>
    <dgm:cxn modelId="{84666178-6E0B-4BDC-8469-B0799BE0118E}" type="presParOf" srcId="{D03D7CCD-30A9-4266-AD1C-474920A5B197}" destId="{28A3ABC6-37FF-4A46-99EC-A54DA42401AA}" srcOrd="2" destOrd="0" presId="urn:microsoft.com/office/officeart/2005/8/layout/pList2"/>
    <dgm:cxn modelId="{B1F68FB7-FC42-49A5-A0A3-8EB419BBC9F1}" type="presParOf" srcId="{28A3ABC6-37FF-4A46-99EC-A54DA42401AA}" destId="{04B9102B-6D4E-4A20-A3AB-A30C0F49D331}" srcOrd="0" destOrd="0" presId="urn:microsoft.com/office/officeart/2005/8/layout/pList2"/>
    <dgm:cxn modelId="{3A298F0A-A6CB-4749-B2F7-BD7BB654D139}" type="presParOf" srcId="{28A3ABC6-37FF-4A46-99EC-A54DA42401AA}" destId="{9F3F48F8-D4AF-4BE6-AF54-EC4681EF7597}" srcOrd="1" destOrd="0" presId="urn:microsoft.com/office/officeart/2005/8/layout/pList2"/>
    <dgm:cxn modelId="{07BC9E1B-A9EF-4935-AC71-808CAA9725D7}" type="presParOf" srcId="{28A3ABC6-37FF-4A46-99EC-A54DA42401AA}" destId="{0390F1C5-D876-49B8-824F-AED88E18E889}" srcOrd="2" destOrd="0" presId="urn:microsoft.com/office/officeart/2005/8/layout/pList2"/>
    <dgm:cxn modelId="{E45E5D01-5468-4AB0-970D-A7B93797FD6D}" type="presParOf" srcId="{D03D7CCD-30A9-4266-AD1C-474920A5B197}" destId="{31C3488C-2551-413F-8651-38D1A4F8ED29}" srcOrd="3" destOrd="0" presId="urn:microsoft.com/office/officeart/2005/8/layout/pList2"/>
    <dgm:cxn modelId="{F56253B6-A428-428F-8B91-64D43E0E9662}" type="presParOf" srcId="{D03D7CCD-30A9-4266-AD1C-474920A5B197}" destId="{9FE3E093-6F04-4188-9D4A-F360FFDBA10B}" srcOrd="4" destOrd="0" presId="urn:microsoft.com/office/officeart/2005/8/layout/pList2"/>
    <dgm:cxn modelId="{C582F5C5-9987-40C3-A8D2-F7D570B25EAB}" type="presParOf" srcId="{9FE3E093-6F04-4188-9D4A-F360FFDBA10B}" destId="{E4979E19-0854-486D-9468-BFAD8AAACD02}" srcOrd="0" destOrd="0" presId="urn:microsoft.com/office/officeart/2005/8/layout/pList2"/>
    <dgm:cxn modelId="{B7DFE51F-ACBE-49F2-BD27-F7FD825173C3}" type="presParOf" srcId="{9FE3E093-6F04-4188-9D4A-F360FFDBA10B}" destId="{A8A0D79C-7157-44D7-BA6B-F574872E4373}" srcOrd="1" destOrd="0" presId="urn:microsoft.com/office/officeart/2005/8/layout/pList2"/>
    <dgm:cxn modelId="{3A683D30-D6B6-49EF-B92F-E04B53DD47BD}" type="presParOf" srcId="{9FE3E093-6F04-4188-9D4A-F360FFDBA10B}" destId="{91A1772A-ECCA-477B-A2A7-795B8550B5A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1806FBC-4316-45C9-B66E-B42B894203B4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4745C65-9D65-4F44-9526-687E18068D79}">
      <dgm:prSet phldrT="[Text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nl-NL" sz="2400" b="1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Đối với  thầy cô giáo</a:t>
          </a:r>
          <a:endParaRPr lang="en-US" sz="2400" b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104583-9665-4685-9C64-692902BC1E85}" type="parTrans" cxnId="{726184C0-0535-48C0-B005-0E04C1F3EE63}">
      <dgm:prSet/>
      <dgm:spPr/>
      <dgm:t>
        <a:bodyPr/>
        <a:lstStyle/>
        <a:p>
          <a:endParaRPr lang="en-US"/>
        </a:p>
      </dgm:t>
    </dgm:pt>
    <dgm:pt modelId="{7BBA595C-D529-458D-8F5C-AFBD2B1635AD}" type="sibTrans" cxnId="{726184C0-0535-48C0-B005-0E04C1F3EE63}">
      <dgm:prSet/>
      <dgm:spPr/>
      <dgm:t>
        <a:bodyPr/>
        <a:lstStyle/>
        <a:p>
          <a:endParaRPr lang="en-US"/>
        </a:p>
      </dgm:t>
    </dgm:pt>
    <dgm:pt modelId="{3F311F90-1E3E-46A5-9FD9-62EBD0754FBE}">
      <dgm:prSet phldrT="[Text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r>
            <a:rPr lang="nl-NL" sz="24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Thường xuyên quan tâm đến học sinh, phải làm cho học sinh tin yêu. Sẵn sàng đón nhận các em, phải mềm mỏng và cứng rắn khi cần </a:t>
          </a:r>
          <a:r>
            <a:rPr lang="vi-VN" sz="24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thiết, </a:t>
          </a:r>
          <a:r>
            <a:rPr lang="nl-NL" sz="24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tạo nhiều sân chơi cho các em.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9A484A-4FB0-4960-967B-BF89314AE790}" type="parTrans" cxnId="{3FF4946C-9C9A-44C7-8C5A-F0163D5B6CDC}">
      <dgm:prSet/>
      <dgm:spPr/>
      <dgm:t>
        <a:bodyPr/>
        <a:lstStyle/>
        <a:p>
          <a:endParaRPr lang="en-US"/>
        </a:p>
      </dgm:t>
    </dgm:pt>
    <dgm:pt modelId="{797F4AA9-4633-4A4E-B327-887E850F1BFA}" type="sibTrans" cxnId="{3FF4946C-9C9A-44C7-8C5A-F0163D5B6CDC}">
      <dgm:prSet/>
      <dgm:spPr/>
      <dgm:t>
        <a:bodyPr/>
        <a:lstStyle/>
        <a:p>
          <a:endParaRPr lang="en-US"/>
        </a:p>
      </dgm:t>
    </dgm:pt>
    <dgm:pt modelId="{C87B6C82-92A4-480D-BE96-3AA211CE4234}">
      <dgm:prSet phldrT="[Text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nl-NL" sz="2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Đối với </a:t>
          </a:r>
          <a:r>
            <a:rPr lang="nl-NL" sz="2400" b="1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học </a:t>
          </a:r>
          <a:r>
            <a:rPr lang="nl-NL" sz="2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sinh</a:t>
          </a:r>
          <a:endParaRPr lang="en-US" sz="24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399203-F8B1-49CA-98D8-0F06389224AE}" type="parTrans" cxnId="{08D125D5-6948-41F4-AB96-38FCE6D50E54}">
      <dgm:prSet/>
      <dgm:spPr/>
      <dgm:t>
        <a:bodyPr/>
        <a:lstStyle/>
        <a:p>
          <a:endParaRPr lang="en-US"/>
        </a:p>
      </dgm:t>
    </dgm:pt>
    <dgm:pt modelId="{C7084956-7BFC-4260-99A6-DB63FE36ACB8}" type="sibTrans" cxnId="{08D125D5-6948-41F4-AB96-38FCE6D50E54}">
      <dgm:prSet/>
      <dgm:spPr/>
      <dgm:t>
        <a:bodyPr/>
        <a:lstStyle/>
        <a:p>
          <a:endParaRPr lang="en-US"/>
        </a:p>
      </dgm:t>
    </dgm:pt>
    <dgm:pt modelId="{698BB24C-62D4-40EA-92F6-19E8E602CE5D}">
      <dgm:prSet phldrT="[Text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r>
            <a:rPr lang="nl-NL" sz="2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Các em phải biết xác định mục đích học  tập của mình, biết yêu thương chính bản thân mình và qúy‎ trọng mọi người.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05EA8F-8C9D-4D0E-B463-2FF41018EBF6}" type="parTrans" cxnId="{CD2096E8-4673-4046-8ECE-E83B7E6B2E8C}">
      <dgm:prSet/>
      <dgm:spPr/>
      <dgm:t>
        <a:bodyPr/>
        <a:lstStyle/>
        <a:p>
          <a:endParaRPr lang="en-US"/>
        </a:p>
      </dgm:t>
    </dgm:pt>
    <dgm:pt modelId="{456A8301-F391-4A3D-AEB4-41572F0D90C5}" type="sibTrans" cxnId="{CD2096E8-4673-4046-8ECE-E83B7E6B2E8C}">
      <dgm:prSet/>
      <dgm:spPr/>
      <dgm:t>
        <a:bodyPr/>
        <a:lstStyle/>
        <a:p>
          <a:endParaRPr lang="en-US"/>
        </a:p>
      </dgm:t>
    </dgm:pt>
    <dgm:pt modelId="{1727B7DB-BC11-4F09-BB19-D0720A30EEB8}">
      <dgm:prSet phldrT="[Text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nl-NL" sz="2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Đối với </a:t>
          </a:r>
          <a:r>
            <a:rPr lang="nl-NL" sz="2400" b="1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phụ </a:t>
          </a:r>
          <a:r>
            <a:rPr lang="nl-NL" sz="2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huynh</a:t>
          </a:r>
          <a:endParaRPr lang="en-US" sz="24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8063B4-AAB5-4E90-9A41-D4E799C4A0A5}" type="parTrans" cxnId="{9E161B73-FBF5-4902-9023-77EE9F3F3C42}">
      <dgm:prSet/>
      <dgm:spPr/>
      <dgm:t>
        <a:bodyPr/>
        <a:lstStyle/>
        <a:p>
          <a:endParaRPr lang="en-US"/>
        </a:p>
      </dgm:t>
    </dgm:pt>
    <dgm:pt modelId="{94686D4F-F1D4-47F1-B7CC-8FD67FB3C99F}" type="sibTrans" cxnId="{9E161B73-FBF5-4902-9023-77EE9F3F3C42}">
      <dgm:prSet/>
      <dgm:spPr/>
      <dgm:t>
        <a:bodyPr/>
        <a:lstStyle/>
        <a:p>
          <a:endParaRPr lang="en-US"/>
        </a:p>
      </dgm:t>
    </dgm:pt>
    <dgm:pt modelId="{DECC50D2-42A9-40B4-B0B6-CB4EB94942D4}">
      <dgm:prSet phldrT="[Text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r>
            <a:rPr lang="nl-NL" sz="2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Cần chủ động  liên hệ thường xuyên với giáo viên chủ nhiệm nắm bắt tình hình học tập và nề nếp của các con ở trường. Thường xuyên lưu tâm, luôn đứng sau che chở, đồng hành cùng con trưởng thành.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976878-1D9D-4182-97D9-BD357F338137}" type="parTrans" cxnId="{0F04260A-2B87-4F15-8000-729DD127DA72}">
      <dgm:prSet/>
      <dgm:spPr/>
      <dgm:t>
        <a:bodyPr/>
        <a:lstStyle/>
        <a:p>
          <a:endParaRPr lang="en-US"/>
        </a:p>
      </dgm:t>
    </dgm:pt>
    <dgm:pt modelId="{8254AA39-0E1A-4A3D-A3C3-43890A76473A}" type="sibTrans" cxnId="{0F04260A-2B87-4F15-8000-729DD127DA72}">
      <dgm:prSet/>
      <dgm:spPr/>
      <dgm:t>
        <a:bodyPr/>
        <a:lstStyle/>
        <a:p>
          <a:endParaRPr lang="en-US"/>
        </a:p>
      </dgm:t>
    </dgm:pt>
    <dgm:pt modelId="{6F3767F2-85D3-4BB9-87A5-800DBCCE70D4}" type="pres">
      <dgm:prSet presAssocID="{61806FBC-4316-45C9-B66E-B42B894203B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92CE51F-7D4D-47E0-8F41-05E4AB3DC941}" type="pres">
      <dgm:prSet presAssocID="{B4745C65-9D65-4F44-9526-687E18068D79}" presName="composite" presStyleCnt="0"/>
      <dgm:spPr/>
    </dgm:pt>
    <dgm:pt modelId="{DBC6753E-98AA-451F-9BEA-B19C768DF25B}" type="pres">
      <dgm:prSet presAssocID="{B4745C65-9D65-4F44-9526-687E18068D79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56868F-592F-4B9E-A5D7-2C8DDEB14E46}" type="pres">
      <dgm:prSet presAssocID="{B4745C65-9D65-4F44-9526-687E18068D79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061EF3-31F8-4510-8CEF-B94E259EEB98}" type="pres">
      <dgm:prSet presAssocID="{7BBA595C-D529-458D-8F5C-AFBD2B1635AD}" presName="space" presStyleCnt="0"/>
      <dgm:spPr/>
    </dgm:pt>
    <dgm:pt modelId="{9BA108F0-44C1-4E22-A1B5-A4C646431949}" type="pres">
      <dgm:prSet presAssocID="{C87B6C82-92A4-480D-BE96-3AA211CE4234}" presName="composite" presStyleCnt="0"/>
      <dgm:spPr/>
    </dgm:pt>
    <dgm:pt modelId="{5829913D-2324-462B-B9F4-B332D52ABF02}" type="pres">
      <dgm:prSet presAssocID="{C87B6C82-92A4-480D-BE96-3AA211CE4234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C7B2E8-B15D-4266-A0F2-F17A00BD5B3B}" type="pres">
      <dgm:prSet presAssocID="{C87B6C82-92A4-480D-BE96-3AA211CE4234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FA04EC-7D61-4FF9-87DE-98EBBF2D0EA9}" type="pres">
      <dgm:prSet presAssocID="{C7084956-7BFC-4260-99A6-DB63FE36ACB8}" presName="space" presStyleCnt="0"/>
      <dgm:spPr/>
    </dgm:pt>
    <dgm:pt modelId="{4E6DA697-0407-4FF2-80F3-C1C56BFE087B}" type="pres">
      <dgm:prSet presAssocID="{1727B7DB-BC11-4F09-BB19-D0720A30EEB8}" presName="composite" presStyleCnt="0"/>
      <dgm:spPr/>
    </dgm:pt>
    <dgm:pt modelId="{75586EB2-FFEB-4796-92E8-80DF4E50056F}" type="pres">
      <dgm:prSet presAssocID="{1727B7DB-BC11-4F09-BB19-D0720A30EEB8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99469E-7C33-4539-AFB9-BB3944A8B44F}" type="pres">
      <dgm:prSet presAssocID="{1727B7DB-BC11-4F09-BB19-D0720A30EEB8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D2096E8-4673-4046-8ECE-E83B7E6B2E8C}" srcId="{C87B6C82-92A4-480D-BE96-3AA211CE4234}" destId="{698BB24C-62D4-40EA-92F6-19E8E602CE5D}" srcOrd="0" destOrd="0" parTransId="{0005EA8F-8C9D-4D0E-B463-2FF41018EBF6}" sibTransId="{456A8301-F391-4A3D-AEB4-41572F0D90C5}"/>
    <dgm:cxn modelId="{366A656A-BBCF-4050-897E-0C862955B127}" type="presOf" srcId="{1727B7DB-BC11-4F09-BB19-D0720A30EEB8}" destId="{75586EB2-FFEB-4796-92E8-80DF4E50056F}" srcOrd="0" destOrd="0" presId="urn:microsoft.com/office/officeart/2005/8/layout/hList1"/>
    <dgm:cxn modelId="{08D125D5-6948-41F4-AB96-38FCE6D50E54}" srcId="{61806FBC-4316-45C9-B66E-B42B894203B4}" destId="{C87B6C82-92A4-480D-BE96-3AA211CE4234}" srcOrd="1" destOrd="0" parTransId="{03399203-F8B1-49CA-98D8-0F06389224AE}" sibTransId="{C7084956-7BFC-4260-99A6-DB63FE36ACB8}"/>
    <dgm:cxn modelId="{57C9C991-931A-41CF-8EB3-1CD6EE0A3CCC}" type="presOf" srcId="{DECC50D2-42A9-40B4-B0B6-CB4EB94942D4}" destId="{5499469E-7C33-4539-AFB9-BB3944A8B44F}" srcOrd="0" destOrd="0" presId="urn:microsoft.com/office/officeart/2005/8/layout/hList1"/>
    <dgm:cxn modelId="{66301A41-898B-4AD3-BCF1-FE74E2810934}" type="presOf" srcId="{C87B6C82-92A4-480D-BE96-3AA211CE4234}" destId="{5829913D-2324-462B-B9F4-B332D52ABF02}" srcOrd="0" destOrd="0" presId="urn:microsoft.com/office/officeart/2005/8/layout/hList1"/>
    <dgm:cxn modelId="{3FF4946C-9C9A-44C7-8C5A-F0163D5B6CDC}" srcId="{B4745C65-9D65-4F44-9526-687E18068D79}" destId="{3F311F90-1E3E-46A5-9FD9-62EBD0754FBE}" srcOrd="0" destOrd="0" parTransId="{2D9A484A-4FB0-4960-967B-BF89314AE790}" sibTransId="{797F4AA9-4633-4A4E-B327-887E850F1BFA}"/>
    <dgm:cxn modelId="{C12DF986-8930-45AA-A6C0-582B15965614}" type="presOf" srcId="{698BB24C-62D4-40EA-92F6-19E8E602CE5D}" destId="{F4C7B2E8-B15D-4266-A0F2-F17A00BD5B3B}" srcOrd="0" destOrd="0" presId="urn:microsoft.com/office/officeart/2005/8/layout/hList1"/>
    <dgm:cxn modelId="{726184C0-0535-48C0-B005-0E04C1F3EE63}" srcId="{61806FBC-4316-45C9-B66E-B42B894203B4}" destId="{B4745C65-9D65-4F44-9526-687E18068D79}" srcOrd="0" destOrd="0" parTransId="{A5104583-9665-4685-9C64-692902BC1E85}" sibTransId="{7BBA595C-D529-458D-8F5C-AFBD2B1635AD}"/>
    <dgm:cxn modelId="{20183E1A-EAFA-43B5-BB74-C346F736CA01}" type="presOf" srcId="{61806FBC-4316-45C9-B66E-B42B894203B4}" destId="{6F3767F2-85D3-4BB9-87A5-800DBCCE70D4}" srcOrd="0" destOrd="0" presId="urn:microsoft.com/office/officeart/2005/8/layout/hList1"/>
    <dgm:cxn modelId="{0F04260A-2B87-4F15-8000-729DD127DA72}" srcId="{1727B7DB-BC11-4F09-BB19-D0720A30EEB8}" destId="{DECC50D2-42A9-40B4-B0B6-CB4EB94942D4}" srcOrd="0" destOrd="0" parTransId="{A8976878-1D9D-4182-97D9-BD357F338137}" sibTransId="{8254AA39-0E1A-4A3D-A3C3-43890A76473A}"/>
    <dgm:cxn modelId="{B82ED68F-3D92-41BC-9A97-F538CCA0E14D}" type="presOf" srcId="{3F311F90-1E3E-46A5-9FD9-62EBD0754FBE}" destId="{0256868F-592F-4B9E-A5D7-2C8DDEB14E46}" srcOrd="0" destOrd="0" presId="urn:microsoft.com/office/officeart/2005/8/layout/hList1"/>
    <dgm:cxn modelId="{9E161B73-FBF5-4902-9023-77EE9F3F3C42}" srcId="{61806FBC-4316-45C9-B66E-B42B894203B4}" destId="{1727B7DB-BC11-4F09-BB19-D0720A30EEB8}" srcOrd="2" destOrd="0" parTransId="{DC8063B4-AAB5-4E90-9A41-D4E799C4A0A5}" sibTransId="{94686D4F-F1D4-47F1-B7CC-8FD67FB3C99F}"/>
    <dgm:cxn modelId="{50BC105C-FB75-49E4-AD33-0272F2CCF808}" type="presOf" srcId="{B4745C65-9D65-4F44-9526-687E18068D79}" destId="{DBC6753E-98AA-451F-9BEA-B19C768DF25B}" srcOrd="0" destOrd="0" presId="urn:microsoft.com/office/officeart/2005/8/layout/hList1"/>
    <dgm:cxn modelId="{AB75EF38-CF1C-4813-ABA8-2DA5D7008FEB}" type="presParOf" srcId="{6F3767F2-85D3-4BB9-87A5-800DBCCE70D4}" destId="{792CE51F-7D4D-47E0-8F41-05E4AB3DC941}" srcOrd="0" destOrd="0" presId="urn:microsoft.com/office/officeart/2005/8/layout/hList1"/>
    <dgm:cxn modelId="{A8D91521-78FF-4743-B102-6E15BAFBEE1E}" type="presParOf" srcId="{792CE51F-7D4D-47E0-8F41-05E4AB3DC941}" destId="{DBC6753E-98AA-451F-9BEA-B19C768DF25B}" srcOrd="0" destOrd="0" presId="urn:microsoft.com/office/officeart/2005/8/layout/hList1"/>
    <dgm:cxn modelId="{84E41D13-4391-4ACB-A802-5AD50A5B311E}" type="presParOf" srcId="{792CE51F-7D4D-47E0-8F41-05E4AB3DC941}" destId="{0256868F-592F-4B9E-A5D7-2C8DDEB14E46}" srcOrd="1" destOrd="0" presId="urn:microsoft.com/office/officeart/2005/8/layout/hList1"/>
    <dgm:cxn modelId="{1386136F-FA21-446F-98F4-01ED0094EE3A}" type="presParOf" srcId="{6F3767F2-85D3-4BB9-87A5-800DBCCE70D4}" destId="{5B061EF3-31F8-4510-8CEF-B94E259EEB98}" srcOrd="1" destOrd="0" presId="urn:microsoft.com/office/officeart/2005/8/layout/hList1"/>
    <dgm:cxn modelId="{8E7E3D0D-7DDF-4108-9C5D-AD9249D0D81D}" type="presParOf" srcId="{6F3767F2-85D3-4BB9-87A5-800DBCCE70D4}" destId="{9BA108F0-44C1-4E22-A1B5-A4C646431949}" srcOrd="2" destOrd="0" presId="urn:microsoft.com/office/officeart/2005/8/layout/hList1"/>
    <dgm:cxn modelId="{02827A58-5B21-4B45-9604-F840AEC59110}" type="presParOf" srcId="{9BA108F0-44C1-4E22-A1B5-A4C646431949}" destId="{5829913D-2324-462B-B9F4-B332D52ABF02}" srcOrd="0" destOrd="0" presId="urn:microsoft.com/office/officeart/2005/8/layout/hList1"/>
    <dgm:cxn modelId="{6D1B7DBB-69F8-4827-BE1B-D2A1C10457F7}" type="presParOf" srcId="{9BA108F0-44C1-4E22-A1B5-A4C646431949}" destId="{F4C7B2E8-B15D-4266-A0F2-F17A00BD5B3B}" srcOrd="1" destOrd="0" presId="urn:microsoft.com/office/officeart/2005/8/layout/hList1"/>
    <dgm:cxn modelId="{A4CE58FB-8090-49A1-9741-6DE05E1E8085}" type="presParOf" srcId="{6F3767F2-85D3-4BB9-87A5-800DBCCE70D4}" destId="{98FA04EC-7D61-4FF9-87DE-98EBBF2D0EA9}" srcOrd="3" destOrd="0" presId="urn:microsoft.com/office/officeart/2005/8/layout/hList1"/>
    <dgm:cxn modelId="{EB2266BB-5BC1-44C5-9509-7B632B67E688}" type="presParOf" srcId="{6F3767F2-85D3-4BB9-87A5-800DBCCE70D4}" destId="{4E6DA697-0407-4FF2-80F3-C1C56BFE087B}" srcOrd="4" destOrd="0" presId="urn:microsoft.com/office/officeart/2005/8/layout/hList1"/>
    <dgm:cxn modelId="{B1DFBB8C-A1C5-4206-BAD0-622A4C5D0813}" type="presParOf" srcId="{4E6DA697-0407-4FF2-80F3-C1C56BFE087B}" destId="{75586EB2-FFEB-4796-92E8-80DF4E50056F}" srcOrd="0" destOrd="0" presId="urn:microsoft.com/office/officeart/2005/8/layout/hList1"/>
    <dgm:cxn modelId="{0EB71C3B-17DF-4562-86FE-6B556ACD0BC3}" type="presParOf" srcId="{4E6DA697-0407-4FF2-80F3-C1C56BFE087B}" destId="{5499469E-7C33-4539-AFB9-BB3944A8B44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1806FBC-4316-45C9-B66E-B42B894203B4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4745C65-9D65-4F44-9526-687E18068D79}">
      <dgm:prSet phldrT="[Text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nl-NL" sz="40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Với Sở </a:t>
          </a:r>
          <a:r>
            <a:rPr lang="nl-NL" sz="4000" b="1" dirty="0" smtClean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giáo </a:t>
          </a:r>
          <a:r>
            <a:rPr lang="vi-VN" sz="4000" b="1" dirty="0" smtClean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dục, các nhà trường</a:t>
          </a:r>
          <a:endParaRPr lang="en-US" sz="4000" dirty="0">
            <a:ln>
              <a:solidFill>
                <a:srgbClr val="FF0000"/>
              </a:solidFill>
            </a:ln>
            <a:solidFill>
              <a:srgbClr val="FF0000"/>
            </a:solidFill>
          </a:endParaRPr>
        </a:p>
      </dgm:t>
    </dgm:pt>
    <dgm:pt modelId="{A5104583-9665-4685-9C64-692902BC1E85}" type="parTrans" cxnId="{726184C0-0535-48C0-B005-0E04C1F3EE63}">
      <dgm:prSet/>
      <dgm:spPr/>
      <dgm:t>
        <a:bodyPr/>
        <a:lstStyle/>
        <a:p>
          <a:endParaRPr lang="en-US"/>
        </a:p>
      </dgm:t>
    </dgm:pt>
    <dgm:pt modelId="{7BBA595C-D529-458D-8F5C-AFBD2B1635AD}" type="sibTrans" cxnId="{726184C0-0535-48C0-B005-0E04C1F3EE63}">
      <dgm:prSet/>
      <dgm:spPr/>
      <dgm:t>
        <a:bodyPr/>
        <a:lstStyle/>
        <a:p>
          <a:endParaRPr lang="en-US"/>
        </a:p>
      </dgm:t>
    </dgm:pt>
    <dgm:pt modelId="{3F311F90-1E3E-46A5-9FD9-62EBD0754FBE}">
      <dgm:prSet phldrT="[Text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vi-VN" sz="3600" b="0" dirty="0" smtClean="0">
              <a:latin typeface="Times New Roman" panose="02020603050405020304" pitchFamily="18" charset="0"/>
              <a:ea typeface="Times New Roman" panose="02020603050405020304" pitchFamily="18" charset="0"/>
            </a:rPr>
            <a:t>Tạo thêm nhiều cơ hội cho GVCN giao lưu, học hỏi</a:t>
          </a:r>
          <a:endParaRPr lang="en-US" sz="3600" b="0" dirty="0"/>
        </a:p>
      </dgm:t>
    </dgm:pt>
    <dgm:pt modelId="{2D9A484A-4FB0-4960-967B-BF89314AE790}" type="parTrans" cxnId="{3FF4946C-9C9A-44C7-8C5A-F0163D5B6CDC}">
      <dgm:prSet/>
      <dgm:spPr/>
      <dgm:t>
        <a:bodyPr/>
        <a:lstStyle/>
        <a:p>
          <a:endParaRPr lang="en-US"/>
        </a:p>
      </dgm:t>
    </dgm:pt>
    <dgm:pt modelId="{797F4AA9-4633-4A4E-B327-887E850F1BFA}" type="sibTrans" cxnId="{3FF4946C-9C9A-44C7-8C5A-F0163D5B6CDC}">
      <dgm:prSet/>
      <dgm:spPr/>
      <dgm:t>
        <a:bodyPr/>
        <a:lstStyle/>
        <a:p>
          <a:endParaRPr lang="en-US"/>
        </a:p>
      </dgm:t>
    </dgm:pt>
    <dgm:pt modelId="{1727B7DB-BC11-4F09-BB19-D0720A30EEB8}">
      <dgm:prSet phldrT="[Text]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nl-NL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Với </a:t>
          </a:r>
          <a:r>
            <a:rPr lang="nl-NL" b="1" dirty="0" smtClean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cha </a:t>
          </a:r>
          <a:r>
            <a:rPr lang="nl-NL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mẹ </a:t>
          </a:r>
          <a:endParaRPr lang="vi-VN" b="1" dirty="0" smtClean="0">
            <a:ln>
              <a:solidFill>
                <a:srgbClr val="FF0000"/>
              </a:solidFill>
            </a:ln>
            <a:solidFill>
              <a:srgbClr val="FF0000"/>
            </a:solidFill>
            <a:latin typeface="Times New Roman" panose="02020603050405020304" pitchFamily="18" charset="0"/>
            <a:ea typeface="Times New Roman" panose="02020603050405020304" pitchFamily="18" charset="0"/>
          </a:endParaRPr>
        </a:p>
        <a:p>
          <a:r>
            <a:rPr lang="nl-NL" b="1" dirty="0" smtClean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học </a:t>
          </a:r>
          <a:r>
            <a:rPr lang="nl-NL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sinh</a:t>
          </a:r>
          <a:endParaRPr lang="en-US" dirty="0">
            <a:ln>
              <a:solidFill>
                <a:srgbClr val="FF0000"/>
              </a:solidFill>
            </a:ln>
            <a:solidFill>
              <a:srgbClr val="FF0000"/>
            </a:solidFill>
          </a:endParaRPr>
        </a:p>
      </dgm:t>
    </dgm:pt>
    <dgm:pt modelId="{DC8063B4-AAB5-4E90-9A41-D4E799C4A0A5}" type="parTrans" cxnId="{9E161B73-FBF5-4902-9023-77EE9F3F3C42}">
      <dgm:prSet/>
      <dgm:spPr/>
      <dgm:t>
        <a:bodyPr/>
        <a:lstStyle/>
        <a:p>
          <a:endParaRPr lang="en-US"/>
        </a:p>
      </dgm:t>
    </dgm:pt>
    <dgm:pt modelId="{94686D4F-F1D4-47F1-B7CC-8FD67FB3C99F}" type="sibTrans" cxnId="{9E161B73-FBF5-4902-9023-77EE9F3F3C42}">
      <dgm:prSet/>
      <dgm:spPr/>
      <dgm:t>
        <a:bodyPr/>
        <a:lstStyle/>
        <a:p>
          <a:endParaRPr lang="en-US"/>
        </a:p>
      </dgm:t>
    </dgm:pt>
    <dgm:pt modelId="{DECC50D2-42A9-40B4-B0B6-CB4EB94942D4}">
      <dgm:prSet phldrT="[Text]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nl-NL" b="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Cần phối hợp tăng cường với giáo viên chủ nhiệm. Sẵn sàng  đồng hành, giành nhiều thời gian để gần gũi, quan tâm, động viên </a:t>
          </a:r>
          <a:r>
            <a:rPr lang="nl-NL" b="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con</a:t>
          </a:r>
          <a:endParaRPr lang="en-US" b="0" dirty="0"/>
        </a:p>
      </dgm:t>
    </dgm:pt>
    <dgm:pt modelId="{A8976878-1D9D-4182-97D9-BD357F338137}" type="parTrans" cxnId="{0F04260A-2B87-4F15-8000-729DD127DA72}">
      <dgm:prSet/>
      <dgm:spPr/>
      <dgm:t>
        <a:bodyPr/>
        <a:lstStyle/>
        <a:p>
          <a:endParaRPr lang="en-US"/>
        </a:p>
      </dgm:t>
    </dgm:pt>
    <dgm:pt modelId="{8254AA39-0E1A-4A3D-A3C3-43890A76473A}" type="sibTrans" cxnId="{0F04260A-2B87-4F15-8000-729DD127DA72}">
      <dgm:prSet/>
      <dgm:spPr/>
      <dgm:t>
        <a:bodyPr/>
        <a:lstStyle/>
        <a:p>
          <a:endParaRPr lang="en-US"/>
        </a:p>
      </dgm:t>
    </dgm:pt>
    <dgm:pt modelId="{6F3767F2-85D3-4BB9-87A5-800DBCCE70D4}" type="pres">
      <dgm:prSet presAssocID="{61806FBC-4316-45C9-B66E-B42B894203B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92CE51F-7D4D-47E0-8F41-05E4AB3DC941}" type="pres">
      <dgm:prSet presAssocID="{B4745C65-9D65-4F44-9526-687E18068D79}" presName="composite" presStyleCnt="0"/>
      <dgm:spPr/>
    </dgm:pt>
    <dgm:pt modelId="{DBC6753E-98AA-451F-9BEA-B19C768DF25B}" type="pres">
      <dgm:prSet presAssocID="{B4745C65-9D65-4F44-9526-687E18068D79}" presName="parTx" presStyleLbl="alignNode1" presStyleIdx="0" presStyleCnt="2" custScaleX="9886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56868F-592F-4B9E-A5D7-2C8DDEB14E46}" type="pres">
      <dgm:prSet presAssocID="{B4745C65-9D65-4F44-9526-687E18068D79}" presName="desTx" presStyleLbl="alignAccFollowNode1" presStyleIdx="0" presStyleCnt="2" custScaleX="986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061EF3-31F8-4510-8CEF-B94E259EEB98}" type="pres">
      <dgm:prSet presAssocID="{7BBA595C-D529-458D-8F5C-AFBD2B1635AD}" presName="space" presStyleCnt="0"/>
      <dgm:spPr/>
    </dgm:pt>
    <dgm:pt modelId="{4E6DA697-0407-4FF2-80F3-C1C56BFE087B}" type="pres">
      <dgm:prSet presAssocID="{1727B7DB-BC11-4F09-BB19-D0720A30EEB8}" presName="composite" presStyleCnt="0"/>
      <dgm:spPr/>
    </dgm:pt>
    <dgm:pt modelId="{75586EB2-FFEB-4796-92E8-80DF4E50056F}" type="pres">
      <dgm:prSet presAssocID="{1727B7DB-BC11-4F09-BB19-D0720A30EEB8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99469E-7C33-4539-AFB9-BB3944A8B44F}" type="pres">
      <dgm:prSet presAssocID="{1727B7DB-BC11-4F09-BB19-D0720A30EEB8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0BC105C-FB75-49E4-AD33-0272F2CCF808}" type="presOf" srcId="{B4745C65-9D65-4F44-9526-687E18068D79}" destId="{DBC6753E-98AA-451F-9BEA-B19C768DF25B}" srcOrd="0" destOrd="0" presId="urn:microsoft.com/office/officeart/2005/8/layout/hList1"/>
    <dgm:cxn modelId="{20183E1A-EAFA-43B5-BB74-C346F736CA01}" type="presOf" srcId="{61806FBC-4316-45C9-B66E-B42B894203B4}" destId="{6F3767F2-85D3-4BB9-87A5-800DBCCE70D4}" srcOrd="0" destOrd="0" presId="urn:microsoft.com/office/officeart/2005/8/layout/hList1"/>
    <dgm:cxn modelId="{0F04260A-2B87-4F15-8000-729DD127DA72}" srcId="{1727B7DB-BC11-4F09-BB19-D0720A30EEB8}" destId="{DECC50D2-42A9-40B4-B0B6-CB4EB94942D4}" srcOrd="0" destOrd="0" parTransId="{A8976878-1D9D-4182-97D9-BD357F338137}" sibTransId="{8254AA39-0E1A-4A3D-A3C3-43890A76473A}"/>
    <dgm:cxn modelId="{9E161B73-FBF5-4902-9023-77EE9F3F3C42}" srcId="{61806FBC-4316-45C9-B66E-B42B894203B4}" destId="{1727B7DB-BC11-4F09-BB19-D0720A30EEB8}" srcOrd="1" destOrd="0" parTransId="{DC8063B4-AAB5-4E90-9A41-D4E799C4A0A5}" sibTransId="{94686D4F-F1D4-47F1-B7CC-8FD67FB3C99F}"/>
    <dgm:cxn modelId="{726184C0-0535-48C0-B005-0E04C1F3EE63}" srcId="{61806FBC-4316-45C9-B66E-B42B894203B4}" destId="{B4745C65-9D65-4F44-9526-687E18068D79}" srcOrd="0" destOrd="0" parTransId="{A5104583-9665-4685-9C64-692902BC1E85}" sibTransId="{7BBA595C-D529-458D-8F5C-AFBD2B1635AD}"/>
    <dgm:cxn modelId="{B82ED68F-3D92-41BC-9A97-F538CCA0E14D}" type="presOf" srcId="{3F311F90-1E3E-46A5-9FD9-62EBD0754FBE}" destId="{0256868F-592F-4B9E-A5D7-2C8DDEB14E46}" srcOrd="0" destOrd="0" presId="urn:microsoft.com/office/officeart/2005/8/layout/hList1"/>
    <dgm:cxn modelId="{57C9C991-931A-41CF-8EB3-1CD6EE0A3CCC}" type="presOf" srcId="{DECC50D2-42A9-40B4-B0B6-CB4EB94942D4}" destId="{5499469E-7C33-4539-AFB9-BB3944A8B44F}" srcOrd="0" destOrd="0" presId="urn:microsoft.com/office/officeart/2005/8/layout/hList1"/>
    <dgm:cxn modelId="{366A656A-BBCF-4050-897E-0C862955B127}" type="presOf" srcId="{1727B7DB-BC11-4F09-BB19-D0720A30EEB8}" destId="{75586EB2-FFEB-4796-92E8-80DF4E50056F}" srcOrd="0" destOrd="0" presId="urn:microsoft.com/office/officeart/2005/8/layout/hList1"/>
    <dgm:cxn modelId="{3FF4946C-9C9A-44C7-8C5A-F0163D5B6CDC}" srcId="{B4745C65-9D65-4F44-9526-687E18068D79}" destId="{3F311F90-1E3E-46A5-9FD9-62EBD0754FBE}" srcOrd="0" destOrd="0" parTransId="{2D9A484A-4FB0-4960-967B-BF89314AE790}" sibTransId="{797F4AA9-4633-4A4E-B327-887E850F1BFA}"/>
    <dgm:cxn modelId="{AB75EF38-CF1C-4813-ABA8-2DA5D7008FEB}" type="presParOf" srcId="{6F3767F2-85D3-4BB9-87A5-800DBCCE70D4}" destId="{792CE51F-7D4D-47E0-8F41-05E4AB3DC941}" srcOrd="0" destOrd="0" presId="urn:microsoft.com/office/officeart/2005/8/layout/hList1"/>
    <dgm:cxn modelId="{A8D91521-78FF-4743-B102-6E15BAFBEE1E}" type="presParOf" srcId="{792CE51F-7D4D-47E0-8F41-05E4AB3DC941}" destId="{DBC6753E-98AA-451F-9BEA-B19C768DF25B}" srcOrd="0" destOrd="0" presId="urn:microsoft.com/office/officeart/2005/8/layout/hList1"/>
    <dgm:cxn modelId="{84E41D13-4391-4ACB-A802-5AD50A5B311E}" type="presParOf" srcId="{792CE51F-7D4D-47E0-8F41-05E4AB3DC941}" destId="{0256868F-592F-4B9E-A5D7-2C8DDEB14E46}" srcOrd="1" destOrd="0" presId="urn:microsoft.com/office/officeart/2005/8/layout/hList1"/>
    <dgm:cxn modelId="{1386136F-FA21-446F-98F4-01ED0094EE3A}" type="presParOf" srcId="{6F3767F2-85D3-4BB9-87A5-800DBCCE70D4}" destId="{5B061EF3-31F8-4510-8CEF-B94E259EEB98}" srcOrd="1" destOrd="0" presId="urn:microsoft.com/office/officeart/2005/8/layout/hList1"/>
    <dgm:cxn modelId="{EB2266BB-5BC1-44C5-9509-7B632B67E688}" type="presParOf" srcId="{6F3767F2-85D3-4BB9-87A5-800DBCCE70D4}" destId="{4E6DA697-0407-4FF2-80F3-C1C56BFE087B}" srcOrd="2" destOrd="0" presId="urn:microsoft.com/office/officeart/2005/8/layout/hList1"/>
    <dgm:cxn modelId="{B1DFBB8C-A1C5-4206-BAD0-622A4C5D0813}" type="presParOf" srcId="{4E6DA697-0407-4FF2-80F3-C1C56BFE087B}" destId="{75586EB2-FFEB-4796-92E8-80DF4E50056F}" srcOrd="0" destOrd="0" presId="urn:microsoft.com/office/officeart/2005/8/layout/hList1"/>
    <dgm:cxn modelId="{0EB71C3B-17DF-4562-86FE-6B556ACD0BC3}" type="presParOf" srcId="{4E6DA697-0407-4FF2-80F3-C1C56BFE087B}" destId="{5499469E-7C33-4539-AFB9-BB3944A8B44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423F73-B55A-439B-A82F-2A7A48584F2F}">
      <dsp:nvSpPr>
        <dsp:cNvPr id="0" name=""/>
        <dsp:cNvSpPr/>
      </dsp:nvSpPr>
      <dsp:spPr>
        <a:xfrm>
          <a:off x="2336499" y="796934"/>
          <a:ext cx="6756323" cy="2257341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F0173C-E1DB-47C2-A4FE-D63986A77502}">
      <dsp:nvSpPr>
        <dsp:cNvPr id="0" name=""/>
        <dsp:cNvSpPr/>
      </dsp:nvSpPr>
      <dsp:spPr>
        <a:xfrm>
          <a:off x="1342179" y="562671"/>
          <a:ext cx="1214982" cy="2230414"/>
        </a:xfrm>
        <a:prstGeom prst="roundRect">
          <a:avLst>
            <a:gd name="adj" fmla="val 10000"/>
          </a:avLst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91B3FB-6D21-4472-A587-E8D02A5E0812}">
      <dsp:nvSpPr>
        <dsp:cNvPr id="0" name=""/>
        <dsp:cNvSpPr/>
      </dsp:nvSpPr>
      <dsp:spPr>
        <a:xfrm rot="10800000">
          <a:off x="557919" y="3372097"/>
          <a:ext cx="5390747" cy="1103009"/>
        </a:xfrm>
        <a:prstGeom prst="round2SameRect">
          <a:avLst>
            <a:gd name="adj1" fmla="val 10500"/>
            <a:gd name="adj2" fmla="val 0"/>
          </a:avLst>
        </a:prstGeom>
        <a:solidFill>
          <a:schemeClr val="lt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vi-VN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Điều tra và quan sát sư phạm: Tìm hiểu thực trạng học sinh  trong lớp </a:t>
          </a:r>
          <a:endParaRPr lang="en-US" sz="2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>
            <a:solidFill>
              <a:schemeClr val="tx1"/>
            </a:solidFill>
            <a:latin typeface="Times New Roman" panose="02020603050405020304" pitchFamily="18" charset="0"/>
            <a:ea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591840" y="3372097"/>
        <a:ext cx="5322905" cy="1069088"/>
      </dsp:txXfrm>
    </dsp:sp>
    <dsp:sp modelId="{0390F1C5-D876-49B8-824F-AED88E18E889}">
      <dsp:nvSpPr>
        <dsp:cNvPr id="0" name=""/>
        <dsp:cNvSpPr/>
      </dsp:nvSpPr>
      <dsp:spPr>
        <a:xfrm>
          <a:off x="6518742" y="334188"/>
          <a:ext cx="4771600" cy="27311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B9102B-6D4E-4A20-A3AB-A30C0F49D331}">
      <dsp:nvSpPr>
        <dsp:cNvPr id="0" name=""/>
        <dsp:cNvSpPr/>
      </dsp:nvSpPr>
      <dsp:spPr>
        <a:xfrm rot="10800000">
          <a:off x="6315049" y="3356627"/>
          <a:ext cx="5089182" cy="1203408"/>
        </a:xfrm>
        <a:prstGeom prst="round2SameRect">
          <a:avLst>
            <a:gd name="adj1" fmla="val 10500"/>
            <a:gd name="adj2" fmla="val 0"/>
          </a:avLst>
        </a:prstGeom>
        <a:solidFill>
          <a:schemeClr val="lt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400" b="1" kern="12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- Thực nghiệm, áp dụng biện pháp giáo dục tình yêu thương đối với  HS lớp mình chủ </a:t>
          </a:r>
          <a:r>
            <a:rPr lang="nl-NL" sz="2400" b="1" kern="12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nhiệ</a:t>
          </a:r>
          <a:r>
            <a:rPr lang="vi-VN" sz="2400" b="1" kern="12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m.</a:t>
          </a:r>
          <a:endParaRPr lang="en-US" sz="2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6352058" y="3356627"/>
        <a:ext cx="5015164" cy="11663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423F73-B55A-439B-A82F-2A7A48584F2F}">
      <dsp:nvSpPr>
        <dsp:cNvPr id="0" name=""/>
        <dsp:cNvSpPr/>
      </dsp:nvSpPr>
      <dsp:spPr>
        <a:xfrm>
          <a:off x="339310" y="62713"/>
          <a:ext cx="10715936" cy="2175955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</dsp:sp>
    <dsp:sp modelId="{FBDC72B4-00C7-4E73-BC27-8981D07BF7DF}">
      <dsp:nvSpPr>
        <dsp:cNvPr id="0" name=""/>
        <dsp:cNvSpPr/>
      </dsp:nvSpPr>
      <dsp:spPr>
        <a:xfrm>
          <a:off x="579137" y="130033"/>
          <a:ext cx="3275372" cy="216872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9624D8-8456-4FCB-96DB-2512A30DC3E1}">
      <dsp:nvSpPr>
        <dsp:cNvPr id="0" name=""/>
        <dsp:cNvSpPr/>
      </dsp:nvSpPr>
      <dsp:spPr>
        <a:xfrm rot="10800000">
          <a:off x="343563" y="2321440"/>
          <a:ext cx="3592786" cy="2837315"/>
        </a:xfrm>
        <a:prstGeom prst="round2SameRect">
          <a:avLst>
            <a:gd name="adj1" fmla="val 10500"/>
            <a:gd name="adj2" fmla="val 0"/>
          </a:avLst>
        </a:prstGeom>
        <a:solidFill>
          <a:schemeClr val="lt1"/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Giúp</a:t>
          </a:r>
          <a:r>
            <a:rPr 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rèn</a:t>
          </a:r>
          <a:r>
            <a:rPr 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luyện</a:t>
          </a:r>
          <a:r>
            <a:rPr 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,  </a:t>
          </a:r>
          <a:r>
            <a:rPr 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tích</a:t>
          </a:r>
          <a:r>
            <a:rPr 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cực</a:t>
          </a:r>
          <a:r>
            <a:rPr 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tham</a:t>
          </a:r>
          <a:r>
            <a:rPr 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gia</a:t>
          </a:r>
          <a:r>
            <a:rPr 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hoạt</a:t>
          </a:r>
          <a:r>
            <a:rPr 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chia </a:t>
          </a:r>
          <a:r>
            <a:rPr 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sẻ</a:t>
          </a:r>
          <a:r>
            <a:rPr 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giúp</a:t>
          </a:r>
          <a:r>
            <a:rPr 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đỡ</a:t>
          </a:r>
          <a:r>
            <a:rPr 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đối</a:t>
          </a:r>
          <a:r>
            <a:rPr 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thiếu</a:t>
          </a:r>
          <a:r>
            <a:rPr 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may </a:t>
          </a:r>
          <a:r>
            <a:rPr 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mắn</a:t>
          </a:r>
          <a:r>
            <a:rPr 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</a:p>
      </dsp:txBody>
      <dsp:txXfrm rot="10800000">
        <a:off x="430820" y="2321440"/>
        <a:ext cx="3418272" cy="2750058"/>
      </dsp:txXfrm>
    </dsp:sp>
    <dsp:sp modelId="{0390F1C5-D876-49B8-824F-AED88E18E889}">
      <dsp:nvSpPr>
        <dsp:cNvPr id="0" name=""/>
        <dsp:cNvSpPr/>
      </dsp:nvSpPr>
      <dsp:spPr>
        <a:xfrm>
          <a:off x="4619977" y="109681"/>
          <a:ext cx="2846982" cy="221024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B9102B-6D4E-4A20-A3AB-A30C0F49D331}">
      <dsp:nvSpPr>
        <dsp:cNvPr id="0" name=""/>
        <dsp:cNvSpPr/>
      </dsp:nvSpPr>
      <dsp:spPr>
        <a:xfrm rot="10800000">
          <a:off x="4241300" y="2321440"/>
          <a:ext cx="3573241" cy="2837315"/>
        </a:xfrm>
        <a:prstGeom prst="round2SameRect">
          <a:avLst>
            <a:gd name="adj1" fmla="val 10500"/>
            <a:gd name="adj2" fmla="val 0"/>
          </a:avLst>
        </a:prstGeom>
        <a:solidFill>
          <a:schemeClr val="lt1"/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400" b="1" kern="1200" dirty="0">
              <a:solidFill>
                <a:prstClr val="black"/>
              </a:solidFill>
              <a:latin typeface="+mj-lt"/>
            </a:rPr>
            <a:t>Giúp các em có hoàn cảnh đặc biệt không còn mặc cảm, sống tự tin, thêm quyết tâm trong cuộc sống</a:t>
          </a:r>
          <a:r>
            <a:rPr lang="vi-VN" sz="2200" kern="1200" dirty="0">
              <a:solidFill>
                <a:prstClr val="black"/>
              </a:solidFill>
              <a:latin typeface="+mj-lt"/>
            </a:rPr>
            <a:t>.</a:t>
          </a:r>
          <a:endParaRPr lang="en-US" sz="2200" kern="1200" dirty="0">
            <a:latin typeface="+mj-lt"/>
          </a:endParaRPr>
        </a:p>
      </dsp:txBody>
      <dsp:txXfrm rot="10800000">
        <a:off x="4328557" y="2321440"/>
        <a:ext cx="3398727" cy="2750058"/>
      </dsp:txXfrm>
    </dsp:sp>
    <dsp:sp modelId="{91A1772A-ECCA-477B-A2A7-795B8550B5AC}">
      <dsp:nvSpPr>
        <dsp:cNvPr id="0" name=""/>
        <dsp:cNvSpPr/>
      </dsp:nvSpPr>
      <dsp:spPr>
        <a:xfrm>
          <a:off x="8097938" y="93773"/>
          <a:ext cx="3223780" cy="220709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979E19-0854-486D-9468-BFAD8AAACD02}">
      <dsp:nvSpPr>
        <dsp:cNvPr id="0" name=""/>
        <dsp:cNvSpPr/>
      </dsp:nvSpPr>
      <dsp:spPr>
        <a:xfrm rot="10800000">
          <a:off x="8127603" y="2321440"/>
          <a:ext cx="3154049" cy="2837315"/>
        </a:xfrm>
        <a:prstGeom prst="round2SameRect">
          <a:avLst>
            <a:gd name="adj1" fmla="val 10500"/>
            <a:gd name="adj2" fmla="val 0"/>
          </a:avLst>
        </a:prstGeom>
        <a:solidFill>
          <a:schemeClr val="lt1"/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400" b="1" kern="1200" dirty="0" smtClean="0">
              <a:latin typeface="+mj-lt"/>
            </a:rPr>
            <a:t>Góp </a:t>
          </a:r>
          <a:r>
            <a:rPr lang="vi-VN" sz="2400" b="1" kern="1200" dirty="0">
              <a:latin typeface="+mj-lt"/>
            </a:rPr>
            <a:t>phần tạo cho học sinh lớp chủ nhiệm môi trường học tập vui vẻ, ấm áp tình thương</a:t>
          </a:r>
          <a:endParaRPr lang="en-US" sz="2400" kern="1200" dirty="0">
            <a:latin typeface="+mj-lt"/>
          </a:endParaRPr>
        </a:p>
      </dsp:txBody>
      <dsp:txXfrm rot="10800000">
        <a:off x="8214860" y="2321440"/>
        <a:ext cx="2979535" cy="27500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2502EF-865D-4B74-97FA-AF22CDC0C877}">
      <dsp:nvSpPr>
        <dsp:cNvPr id="0" name=""/>
        <dsp:cNvSpPr/>
      </dsp:nvSpPr>
      <dsp:spPr>
        <a:xfrm>
          <a:off x="0" y="1532087"/>
          <a:ext cx="9711266" cy="1565312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800" b="1" kern="1200" dirty="0" smtClean="0">
              <a:solidFill>
                <a:schemeClr val="accent6"/>
              </a:solidFill>
              <a:latin typeface="+mj-lt"/>
              <a:ea typeface="Times New Roman" panose="02020603050405020304" pitchFamily="18" charset="0"/>
            </a:rPr>
            <a:t>Bước 1:</a:t>
          </a:r>
          <a:r>
            <a:rPr lang="vi-VN" sz="2800" b="1" kern="1200" dirty="0" smtClean="0">
              <a:solidFill>
                <a:schemeClr val="accent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G</a:t>
          </a:r>
          <a:r>
            <a:rPr lang="en-US" sz="2800" b="1" kern="1200" dirty="0" err="1" smtClean="0">
              <a:solidFill>
                <a:schemeClr val="accent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iáo</a:t>
          </a:r>
          <a:r>
            <a:rPr lang="en-US" sz="2800" b="1" kern="1200" dirty="0" smtClean="0">
              <a:solidFill>
                <a:schemeClr val="accent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 smtClean="0">
              <a:solidFill>
                <a:schemeClr val="accent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dục</a:t>
          </a:r>
          <a:r>
            <a:rPr lang="en-US" sz="2800" b="1" kern="1200" dirty="0" smtClean="0">
              <a:solidFill>
                <a:schemeClr val="accent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 smtClean="0">
              <a:solidFill>
                <a:schemeClr val="accent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học</a:t>
          </a:r>
          <a:r>
            <a:rPr lang="en-US" sz="2800" b="1" kern="1200" dirty="0" smtClean="0">
              <a:solidFill>
                <a:schemeClr val="accent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 smtClean="0">
              <a:solidFill>
                <a:schemeClr val="accent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2800" b="1" kern="1200" dirty="0" smtClean="0">
              <a:solidFill>
                <a:schemeClr val="accent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 smtClean="0">
              <a:solidFill>
                <a:schemeClr val="accent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biết</a:t>
          </a:r>
          <a:r>
            <a:rPr lang="en-US" sz="2800" b="1" kern="1200" dirty="0" smtClean="0">
              <a:solidFill>
                <a:schemeClr val="accent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 smtClean="0">
              <a:solidFill>
                <a:schemeClr val="accent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yêu</a:t>
          </a:r>
          <a:r>
            <a:rPr lang="en-US" sz="2800" b="1" kern="1200" dirty="0" smtClean="0">
              <a:solidFill>
                <a:schemeClr val="accent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 smtClean="0">
              <a:solidFill>
                <a:schemeClr val="accent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thương</a:t>
          </a:r>
          <a:r>
            <a:rPr lang="en-US" sz="2800" b="1" kern="1200" dirty="0" smtClean="0">
              <a:solidFill>
                <a:schemeClr val="accent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b="1" kern="1200" dirty="0" err="1" smtClean="0">
              <a:solidFill>
                <a:schemeClr val="accent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sz="2800" b="1" kern="1200" dirty="0" smtClean="0">
              <a:solidFill>
                <a:schemeClr val="accent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 smtClean="0">
              <a:solidFill>
                <a:schemeClr val="accent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tâm</a:t>
          </a:r>
          <a:r>
            <a:rPr lang="en-US" sz="2800" b="1" kern="1200" dirty="0" smtClean="0">
              <a:solidFill>
                <a:schemeClr val="accent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 smtClean="0">
              <a:solidFill>
                <a:schemeClr val="accent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b="1" kern="1200" dirty="0" smtClean="0">
              <a:solidFill>
                <a:schemeClr val="accent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chia </a:t>
          </a:r>
          <a:r>
            <a:rPr lang="en-US" sz="2800" b="1" kern="1200" dirty="0" err="1" smtClean="0">
              <a:solidFill>
                <a:schemeClr val="accent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sẻ</a:t>
          </a:r>
          <a:r>
            <a:rPr lang="en-US" sz="2800" b="1" kern="1200" dirty="0" smtClean="0">
              <a:solidFill>
                <a:schemeClr val="accent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 smtClean="0">
              <a:solidFill>
                <a:schemeClr val="accent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2800" b="1" kern="1200" dirty="0" smtClean="0">
              <a:solidFill>
                <a:schemeClr val="accent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 smtClean="0">
              <a:solidFill>
                <a:schemeClr val="accent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mọi</a:t>
          </a:r>
          <a:r>
            <a:rPr lang="en-US" sz="2800" b="1" kern="1200" dirty="0" smtClean="0">
              <a:solidFill>
                <a:schemeClr val="accent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 smtClean="0">
              <a:solidFill>
                <a:schemeClr val="accent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800" b="1" kern="1200" dirty="0" smtClean="0">
              <a:solidFill>
                <a:schemeClr val="accent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 smtClean="0">
              <a:solidFill>
                <a:schemeClr val="accent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2800" b="1" kern="1200" dirty="0" smtClean="0">
              <a:solidFill>
                <a:schemeClr val="accent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qua </a:t>
          </a:r>
          <a:r>
            <a:rPr lang="en-US" sz="2800" b="1" kern="1200" dirty="0" err="1" smtClean="0">
              <a:solidFill>
                <a:schemeClr val="accent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2800" b="1" kern="1200" dirty="0" smtClean="0">
              <a:solidFill>
                <a:schemeClr val="accent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 smtClean="0">
              <a:solidFill>
                <a:schemeClr val="accent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sz="2800" b="1" kern="1200" dirty="0" smtClean="0">
              <a:solidFill>
                <a:schemeClr val="accent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 smtClean="0">
              <a:solidFill>
                <a:schemeClr val="accent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hoạt</a:t>
          </a:r>
          <a:r>
            <a:rPr lang="en-US" sz="2800" b="1" kern="1200" dirty="0" smtClean="0">
              <a:solidFill>
                <a:schemeClr val="accent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800" b="1" kern="1200" dirty="0" smtClean="0">
              <a:solidFill>
                <a:schemeClr val="accent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động: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800" b="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pl-PL" sz="2800" b="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Thông qua các hoạt động tập thể,</a:t>
          </a:r>
          <a:r>
            <a:rPr lang="en-US" sz="2800" b="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hoạt</a:t>
          </a:r>
          <a:r>
            <a:rPr lang="en-US" sz="2800" b="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động</a:t>
          </a:r>
          <a:r>
            <a:rPr lang="en-US" sz="2800" b="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pl-PL" sz="2800" b="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trải nghiệm.</a:t>
          </a:r>
          <a:endParaRPr lang="en-US" sz="2800" b="0" kern="1200" dirty="0" smtClean="0">
            <a:effectLst/>
            <a:latin typeface="Times New Roman" panose="02020603050405020304" pitchFamily="18" charset="0"/>
            <a:ea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800" b="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2800" b="0" kern="12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Lập</a:t>
          </a:r>
          <a:r>
            <a:rPr lang="en-US" sz="2800" b="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“</a:t>
          </a:r>
          <a:r>
            <a:rPr lang="en-US" sz="2800" b="0" kern="12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Quỹ</a:t>
          </a:r>
          <a:r>
            <a:rPr lang="en-US" sz="2800" b="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yêu</a:t>
          </a:r>
          <a:r>
            <a:rPr lang="en-US" sz="2800" b="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thương</a:t>
          </a:r>
          <a:r>
            <a:rPr lang="en-US" sz="2800" b="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”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800" b="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2800" b="0" kern="12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Lập</a:t>
          </a:r>
          <a:r>
            <a:rPr lang="en-US" sz="2800" b="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“</a:t>
          </a:r>
          <a:r>
            <a:rPr lang="vi-VN" sz="2800" b="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Giá sách không đồng</a:t>
          </a:r>
          <a:r>
            <a:rPr lang="en-US" sz="2800" b="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800" b="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và </a:t>
          </a:r>
          <a:r>
            <a:rPr lang="en-US" sz="2800" b="0" kern="12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giới</a:t>
          </a:r>
          <a:r>
            <a:rPr lang="en-US" sz="2800" b="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thiệu</a:t>
          </a:r>
          <a:r>
            <a:rPr lang="en-US" sz="2800" b="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cuốn</a:t>
          </a:r>
          <a:r>
            <a:rPr lang="en-US" sz="2800" b="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sách</a:t>
          </a:r>
          <a:r>
            <a:rPr lang="en-US" sz="2800" b="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tôi</a:t>
          </a:r>
          <a:r>
            <a:rPr lang="en-US" sz="2800" b="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yêu</a:t>
          </a:r>
          <a:r>
            <a:rPr lang="en-US" sz="2800" b="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2800" b="0" kern="1200" dirty="0">
            <a:solidFill>
              <a:schemeClr val="accent6"/>
            </a:solidFill>
            <a:latin typeface="Times New Roman" panose="02020603050405020304" pitchFamily="18" charset="0"/>
            <a:ea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6412" y="1608499"/>
        <a:ext cx="9558442" cy="1412488"/>
      </dsp:txXfrm>
    </dsp:sp>
    <dsp:sp modelId="{1BE86834-0A39-4A50-9D92-AB10193FEE6E}">
      <dsp:nvSpPr>
        <dsp:cNvPr id="0" name=""/>
        <dsp:cNvSpPr/>
      </dsp:nvSpPr>
      <dsp:spPr>
        <a:xfrm>
          <a:off x="0" y="3651039"/>
          <a:ext cx="9711266" cy="1520817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Bước</a:t>
          </a:r>
          <a:r>
            <a:rPr lang="en-US" sz="28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8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2: </a:t>
          </a:r>
          <a:r>
            <a:rPr lang="en-US" sz="2800" b="1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Xây</a:t>
          </a:r>
          <a:r>
            <a:rPr lang="en-US" sz="28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dựng</a:t>
          </a:r>
          <a:r>
            <a:rPr lang="en-US" sz="28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môi</a:t>
          </a:r>
          <a:r>
            <a:rPr lang="en-US" sz="28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trường</a:t>
          </a:r>
          <a:r>
            <a:rPr lang="en-US" sz="28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đoàn</a:t>
          </a:r>
          <a:r>
            <a:rPr lang="en-US" sz="28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kết</a:t>
          </a:r>
          <a:r>
            <a:rPr lang="en-US" sz="28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chia sẻ, </a:t>
          </a:r>
          <a:r>
            <a:rPr lang="en-US" sz="2800" b="1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lan</a:t>
          </a:r>
          <a:r>
            <a:rPr lang="en-US" sz="28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8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tỏa</a:t>
          </a:r>
          <a:r>
            <a:rPr lang="en-US" sz="28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r>
            <a:rPr lang="en-US" sz="28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thương</a:t>
          </a:r>
          <a:r>
            <a:rPr lang="en-US" sz="28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8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 </a:t>
          </a:r>
          <a:r>
            <a:rPr lang="en-US" sz="2800" b="1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cảm</a:t>
          </a:r>
          <a:r>
            <a:rPr lang="en-US" sz="28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28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8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lớp</a:t>
          </a:r>
          <a:r>
            <a:rPr lang="en-US" sz="28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họ</a:t>
          </a:r>
          <a:r>
            <a:rPr lang="vi-VN" sz="28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c: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800" b="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2800" b="0" kern="12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Giáo</a:t>
          </a:r>
          <a:r>
            <a:rPr lang="en-US" sz="2800" b="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viên</a:t>
          </a:r>
          <a:r>
            <a:rPr lang="en-US" sz="2800" b="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800" b="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chủ nhiệm </a:t>
          </a:r>
          <a:r>
            <a:rPr lang="en-US" sz="2800" b="0" kern="12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cần</a:t>
          </a:r>
          <a:r>
            <a:rPr lang="en-US" sz="2800" b="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sz="2800" b="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tâm</a:t>
          </a:r>
          <a:r>
            <a:rPr lang="en-US" sz="2800" b="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b="0" kern="12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thiết</a:t>
          </a:r>
          <a:r>
            <a:rPr lang="en-US" sz="2800" b="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lập</a:t>
          </a:r>
          <a:r>
            <a:rPr lang="en-US" sz="2800" b="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mối</a:t>
          </a:r>
          <a:r>
            <a:rPr lang="en-US" sz="2800" b="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sz="2800" b="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hệ</a:t>
          </a:r>
          <a:r>
            <a:rPr lang="en-US" sz="2800" b="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en-US" sz="2800" b="0" kern="12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gần</a:t>
          </a:r>
          <a:r>
            <a:rPr lang="en-US" sz="2800" b="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gũi</a:t>
          </a:r>
          <a:r>
            <a:rPr lang="en-US" sz="2800" b="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b="0" kern="12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được</a:t>
          </a:r>
          <a:r>
            <a:rPr lang="en-US" sz="2800" b="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800" b="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2800" b="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tin </a:t>
          </a:r>
          <a:r>
            <a:rPr lang="en-US" sz="2800" b="0" kern="12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tưởng</a:t>
          </a:r>
          <a:r>
            <a:rPr lang="en-US" sz="2800" b="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vi-VN" sz="2800" b="0" kern="1200" dirty="0" smtClean="0">
            <a:effectLst/>
            <a:latin typeface="Times New Roman" panose="02020603050405020304" pitchFamily="18" charset="0"/>
            <a:ea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800" b="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2800" b="0" kern="12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Xây</a:t>
          </a:r>
          <a:r>
            <a:rPr lang="en-US" sz="2800" b="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dựng</a:t>
          </a:r>
          <a:r>
            <a:rPr lang="en-US" sz="2800" b="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lớp</a:t>
          </a:r>
          <a:r>
            <a:rPr lang="en-US" sz="2800" b="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học</a:t>
          </a:r>
          <a:r>
            <a:rPr lang="en-US" sz="2800" b="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đoàn</a:t>
          </a:r>
          <a:r>
            <a:rPr lang="en-US" sz="2800" b="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kết</a:t>
          </a:r>
          <a:r>
            <a:rPr lang="en-US" sz="2800" b="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b="0" kern="12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nghĩa</a:t>
          </a:r>
          <a:r>
            <a:rPr lang="en-US" sz="2800" b="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tình</a:t>
          </a:r>
          <a:r>
            <a:rPr lang="en-US" sz="2800" b="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vi-VN" sz="2800" b="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b="1" kern="1200" dirty="0">
            <a:latin typeface="+mj-lt"/>
          </a:endParaRPr>
        </a:p>
      </dsp:txBody>
      <dsp:txXfrm>
        <a:off x="74240" y="3725279"/>
        <a:ext cx="9562786" cy="137233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423F73-B55A-439B-A82F-2A7A48584F2F}">
      <dsp:nvSpPr>
        <dsp:cNvPr id="0" name=""/>
        <dsp:cNvSpPr/>
      </dsp:nvSpPr>
      <dsp:spPr>
        <a:xfrm>
          <a:off x="2780874" y="0"/>
          <a:ext cx="2552215" cy="224972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F0173C-E1DB-47C2-A4FE-D63986A77502}">
      <dsp:nvSpPr>
        <dsp:cNvPr id="0" name=""/>
        <dsp:cNvSpPr/>
      </dsp:nvSpPr>
      <dsp:spPr>
        <a:xfrm>
          <a:off x="327686" y="37274"/>
          <a:ext cx="2439854" cy="222288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91B3FB-6D21-4472-A587-E8D02A5E0812}">
      <dsp:nvSpPr>
        <dsp:cNvPr id="0" name=""/>
        <dsp:cNvSpPr/>
      </dsp:nvSpPr>
      <dsp:spPr>
        <a:xfrm rot="10800000">
          <a:off x="345746" y="2249722"/>
          <a:ext cx="4945227" cy="2749660"/>
        </a:xfrm>
        <a:prstGeom prst="round2SameRect">
          <a:avLst>
            <a:gd name="adj1" fmla="val 10500"/>
            <a:gd name="adj2" fmla="val 0"/>
          </a:avLst>
        </a:prstGeom>
        <a:solidFill>
          <a:schemeClr val="lt1"/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227584" tIns="227584" rIns="227584" bIns="227584" numCol="1" spcCol="1270" anchor="t" anchorCtr="0">
          <a:noAutofit/>
        </a:bodyPr>
        <a:lstStyle/>
        <a:p>
          <a:pPr lvl="0" algn="just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0" kern="1200" dirty="0" err="1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lang="en-US" sz="3200" b="0" kern="12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0" kern="1200" dirty="0" err="1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dục</a:t>
          </a:r>
          <a:r>
            <a:rPr lang="en-US" sz="3200" b="0" kern="12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0" kern="1200" dirty="0" err="1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học</a:t>
          </a:r>
          <a:r>
            <a:rPr lang="en-US" sz="3200" b="0" kern="12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0" kern="1200" dirty="0" err="1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3200" b="0" kern="12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0" kern="1200" dirty="0" err="1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biết</a:t>
          </a:r>
          <a:r>
            <a:rPr lang="en-US" sz="3200" b="0" kern="12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0" kern="1200" dirty="0" err="1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yêu</a:t>
          </a:r>
          <a:r>
            <a:rPr lang="en-US" sz="3200" b="0" kern="12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0" kern="1200" dirty="0" err="1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thương</a:t>
          </a:r>
          <a:r>
            <a:rPr lang="en-US" sz="3200" b="0" kern="12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200" b="0" kern="1200" dirty="0" err="1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sz="3200" b="0" kern="12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0" kern="1200" dirty="0" err="1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tâm</a:t>
          </a:r>
          <a:r>
            <a:rPr lang="en-US" sz="3200" b="0" kern="12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0" kern="1200" dirty="0" err="1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3200" b="0" kern="12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chia </a:t>
          </a:r>
          <a:r>
            <a:rPr lang="en-US" sz="3200" b="0" kern="1200" dirty="0" err="1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sẻ</a:t>
          </a:r>
          <a:r>
            <a:rPr lang="en-US" sz="3200" b="0" kern="12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0" kern="1200" dirty="0" err="1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3200" b="0" kern="12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0" kern="1200" dirty="0" err="1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mọi</a:t>
          </a:r>
          <a:r>
            <a:rPr lang="en-US" sz="3200" b="0" kern="12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0" kern="1200" dirty="0" err="1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3200" b="0" kern="12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0" kern="1200" dirty="0" err="1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3200" b="0" kern="12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qua </a:t>
          </a:r>
          <a:r>
            <a:rPr lang="en-US" sz="3200" b="0" kern="1200" dirty="0" err="1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3200" b="0" kern="12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0" kern="1200" dirty="0" err="1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sz="3200" b="0" kern="12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0" kern="1200" dirty="0" err="1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hoạt</a:t>
          </a:r>
          <a:r>
            <a:rPr lang="en-US" sz="3200" b="0" kern="12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0" kern="1200" dirty="0" err="1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3200" b="0" kern="12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sp:txBody>
      <dsp:txXfrm rot="10800000">
        <a:off x="430308" y="2249722"/>
        <a:ext cx="4776103" cy="2665098"/>
      </dsp:txXfrm>
    </dsp:sp>
    <dsp:sp modelId="{0390F1C5-D876-49B8-824F-AED88E18E889}">
      <dsp:nvSpPr>
        <dsp:cNvPr id="0" name=""/>
        <dsp:cNvSpPr/>
      </dsp:nvSpPr>
      <dsp:spPr>
        <a:xfrm>
          <a:off x="5635202" y="41648"/>
          <a:ext cx="5430371" cy="222204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B9102B-6D4E-4A20-A3AB-A30C0F49D331}">
      <dsp:nvSpPr>
        <dsp:cNvPr id="0" name=""/>
        <dsp:cNvSpPr/>
      </dsp:nvSpPr>
      <dsp:spPr>
        <a:xfrm rot="10800000">
          <a:off x="5648426" y="2285440"/>
          <a:ext cx="5401523" cy="2702036"/>
        </a:xfrm>
        <a:prstGeom prst="round2SameRect">
          <a:avLst>
            <a:gd name="adj1" fmla="val 10500"/>
            <a:gd name="adj2" fmla="val 0"/>
          </a:avLst>
        </a:prstGeom>
        <a:solidFill>
          <a:schemeClr val="lt1"/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227584" tIns="227584" rIns="227584" bIns="227584" numCol="1" spcCol="1270" anchor="t" anchorCtr="0">
          <a:noAutofit/>
        </a:bodyPr>
        <a:lstStyle/>
        <a:p>
          <a:pPr lvl="0" algn="just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200" b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Xây </a:t>
          </a:r>
          <a:r>
            <a:rPr lang="vi-VN" sz="3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dựng môi trường thực sự yêu thương, đoàn kết, chia sẻ và cảm thông trong lớp học.</a:t>
          </a:r>
          <a:endParaRPr lang="en-US" sz="32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just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b="0" kern="1200" dirty="0">
            <a:solidFill>
              <a:prstClr val="black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just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200" b="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2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5731523" y="2285440"/>
        <a:ext cx="5235329" cy="261893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423F73-B55A-439B-A82F-2A7A48584F2F}">
      <dsp:nvSpPr>
        <dsp:cNvPr id="0" name=""/>
        <dsp:cNvSpPr/>
      </dsp:nvSpPr>
      <dsp:spPr>
        <a:xfrm>
          <a:off x="213532" y="27383"/>
          <a:ext cx="9786328" cy="2152664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DC72B4-00C7-4E73-BC27-8981D07BF7DF}">
      <dsp:nvSpPr>
        <dsp:cNvPr id="0" name=""/>
        <dsp:cNvSpPr/>
      </dsp:nvSpPr>
      <dsp:spPr>
        <a:xfrm>
          <a:off x="633163" y="255861"/>
          <a:ext cx="2362859" cy="2145511"/>
        </a:xfrm>
        <a:prstGeom prst="roundRect">
          <a:avLst>
            <a:gd name="adj" fmla="val 10000"/>
          </a:avLst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9624D8-8456-4FCB-96DB-2512A30DC3E1}">
      <dsp:nvSpPr>
        <dsp:cNvPr id="0" name=""/>
        <dsp:cNvSpPr/>
      </dsp:nvSpPr>
      <dsp:spPr>
        <a:xfrm rot="10800000">
          <a:off x="0" y="2779277"/>
          <a:ext cx="2998345" cy="2173193"/>
        </a:xfrm>
        <a:prstGeom prst="round1Rect">
          <a:avLst/>
        </a:prstGeom>
        <a:solidFill>
          <a:schemeClr val="lt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227584" tIns="227584" rIns="227584" bIns="227584" numCol="1" spcCol="1270" anchor="t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200" b="0" i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Hiệu quả về kinh tế: ít tốn kém tài chính</a:t>
          </a:r>
          <a:endParaRPr lang="en-US" sz="3200" b="0" i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06087" y="2779277"/>
        <a:ext cx="2892258" cy="2173193"/>
      </dsp:txXfrm>
    </dsp:sp>
    <dsp:sp modelId="{0390F1C5-D876-49B8-824F-AED88E18E889}">
      <dsp:nvSpPr>
        <dsp:cNvPr id="0" name=""/>
        <dsp:cNvSpPr/>
      </dsp:nvSpPr>
      <dsp:spPr>
        <a:xfrm>
          <a:off x="3116616" y="100196"/>
          <a:ext cx="3405889" cy="23196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B9102B-6D4E-4A20-A3AB-A30C0F49D331}">
      <dsp:nvSpPr>
        <dsp:cNvPr id="0" name=""/>
        <dsp:cNvSpPr/>
      </dsp:nvSpPr>
      <dsp:spPr>
        <a:xfrm rot="10800000">
          <a:off x="3177275" y="2730371"/>
          <a:ext cx="3065633" cy="2186442"/>
        </a:xfrm>
        <a:prstGeom prst="round2SameRect">
          <a:avLst>
            <a:gd name="adj1" fmla="val 10500"/>
            <a:gd name="adj2" fmla="val 0"/>
          </a:avLst>
        </a:prstGeom>
        <a:solidFill>
          <a:schemeClr val="lt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227584" tIns="227584" rIns="227584" bIns="227584" numCol="1" spcCol="1270" anchor="t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200" b="0" i="0" kern="1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Hiệu quả về xã hội: xây dựng tập thể lớp đoàn kết</a:t>
          </a:r>
          <a:r>
            <a:rPr lang="en-US" sz="3200" b="0" i="0" kern="1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,…</a:t>
          </a:r>
          <a:endParaRPr lang="en-US" sz="2800" b="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3244516" y="2730371"/>
        <a:ext cx="2931151" cy="2119201"/>
      </dsp:txXfrm>
    </dsp:sp>
    <dsp:sp modelId="{91A1772A-ECCA-477B-A2A7-795B8550B5AC}">
      <dsp:nvSpPr>
        <dsp:cNvPr id="0" name=""/>
        <dsp:cNvSpPr/>
      </dsp:nvSpPr>
      <dsp:spPr>
        <a:xfrm>
          <a:off x="6787608" y="94428"/>
          <a:ext cx="3022135" cy="2098371"/>
        </a:xfrm>
        <a:prstGeom prst="roundRect">
          <a:avLst>
            <a:gd name="adj" fmla="val 10000"/>
          </a:avLst>
        </a:prstGeom>
        <a:solidFill>
          <a:schemeClr val="accent4">
            <a:tint val="50000"/>
            <a:hueOff val="-8692408"/>
            <a:satOff val="56024"/>
            <a:lumOff val="297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979E19-0854-486D-9468-BFAD8AAACD02}">
      <dsp:nvSpPr>
        <dsp:cNvPr id="0" name=""/>
        <dsp:cNvSpPr/>
      </dsp:nvSpPr>
      <dsp:spPr>
        <a:xfrm rot="10800000">
          <a:off x="6649011" y="2759513"/>
          <a:ext cx="3150957" cy="2344023"/>
        </a:xfrm>
        <a:prstGeom prst="round2SameRect">
          <a:avLst>
            <a:gd name="adj1" fmla="val 10500"/>
            <a:gd name="adj2" fmla="val 0"/>
          </a:avLst>
        </a:prstGeom>
        <a:solidFill>
          <a:schemeClr val="lt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227584" tIns="227584" rIns="227584" bIns="227584" numCol="1" spcCol="1270" anchor="t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200" b="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Chất lượng lớp chủ nhiệm được cải thiện</a:t>
          </a:r>
          <a:endParaRPr lang="en-US" sz="3200" b="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6721098" y="2759513"/>
        <a:ext cx="3006783" cy="227193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C6753E-98AA-451F-9BEA-B19C768DF25B}">
      <dsp:nvSpPr>
        <dsp:cNvPr id="0" name=""/>
        <dsp:cNvSpPr/>
      </dsp:nvSpPr>
      <dsp:spPr>
        <a:xfrm>
          <a:off x="3378" y="15606"/>
          <a:ext cx="3293745" cy="1123200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400" b="1" kern="1200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Đối với  thầy cô giáo</a:t>
          </a:r>
          <a:endParaRPr lang="en-US" sz="2400" b="1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78" y="15606"/>
        <a:ext cx="3293745" cy="1123200"/>
      </dsp:txXfrm>
    </dsp:sp>
    <dsp:sp modelId="{0256868F-592F-4B9E-A5D7-2C8DDEB14E46}">
      <dsp:nvSpPr>
        <dsp:cNvPr id="0" name=""/>
        <dsp:cNvSpPr/>
      </dsp:nvSpPr>
      <dsp:spPr>
        <a:xfrm>
          <a:off x="3378" y="1138806"/>
          <a:ext cx="3293745" cy="3813834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2400" b="1" kern="12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Thường xuyên quan tâm đến học sinh, phải làm cho học sinh tin yêu. Sẵn sàng đón nhận các em, phải mềm mỏng và cứng rắn khi cần </a:t>
          </a:r>
          <a:r>
            <a:rPr lang="vi-VN" sz="2400" b="1" kern="12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thiết, </a:t>
          </a:r>
          <a:r>
            <a:rPr lang="nl-NL" sz="2400" b="1" kern="12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tạo nhiều sân chơi cho các em.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78" y="1138806"/>
        <a:ext cx="3293745" cy="3813834"/>
      </dsp:txXfrm>
    </dsp:sp>
    <dsp:sp modelId="{5829913D-2324-462B-B9F4-B332D52ABF02}">
      <dsp:nvSpPr>
        <dsp:cNvPr id="0" name=""/>
        <dsp:cNvSpPr/>
      </dsp:nvSpPr>
      <dsp:spPr>
        <a:xfrm>
          <a:off x="3758247" y="15606"/>
          <a:ext cx="3293745" cy="1123200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400" b="1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Đối với </a:t>
          </a:r>
          <a:r>
            <a:rPr lang="nl-NL" sz="2400" b="1" kern="1200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học </a:t>
          </a:r>
          <a:r>
            <a:rPr lang="nl-NL" sz="2400" b="1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sinh</a:t>
          </a:r>
          <a:endParaRPr lang="en-US" sz="2400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58247" y="15606"/>
        <a:ext cx="3293745" cy="1123200"/>
      </dsp:txXfrm>
    </dsp:sp>
    <dsp:sp modelId="{F4C7B2E8-B15D-4266-A0F2-F17A00BD5B3B}">
      <dsp:nvSpPr>
        <dsp:cNvPr id="0" name=""/>
        <dsp:cNvSpPr/>
      </dsp:nvSpPr>
      <dsp:spPr>
        <a:xfrm>
          <a:off x="3758247" y="1138806"/>
          <a:ext cx="3293745" cy="3813834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2400" b="1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Các em phải biết xác định mục đích học  tập của mình, biết yêu thương chính bản thân mình và qúy‎ trọng mọi người.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58247" y="1138806"/>
        <a:ext cx="3293745" cy="3813834"/>
      </dsp:txXfrm>
    </dsp:sp>
    <dsp:sp modelId="{75586EB2-FFEB-4796-92E8-80DF4E50056F}">
      <dsp:nvSpPr>
        <dsp:cNvPr id="0" name=""/>
        <dsp:cNvSpPr/>
      </dsp:nvSpPr>
      <dsp:spPr>
        <a:xfrm>
          <a:off x="7513116" y="15606"/>
          <a:ext cx="3293745" cy="1123200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400" b="1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Đối với </a:t>
          </a:r>
          <a:r>
            <a:rPr lang="nl-NL" sz="2400" b="1" kern="1200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phụ </a:t>
          </a:r>
          <a:r>
            <a:rPr lang="nl-NL" sz="2400" b="1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huynh</a:t>
          </a:r>
          <a:endParaRPr lang="en-US" sz="2400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513116" y="15606"/>
        <a:ext cx="3293745" cy="1123200"/>
      </dsp:txXfrm>
    </dsp:sp>
    <dsp:sp modelId="{5499469E-7C33-4539-AFB9-BB3944A8B44F}">
      <dsp:nvSpPr>
        <dsp:cNvPr id="0" name=""/>
        <dsp:cNvSpPr/>
      </dsp:nvSpPr>
      <dsp:spPr>
        <a:xfrm>
          <a:off x="7513116" y="1138806"/>
          <a:ext cx="3293745" cy="3813834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2400" b="1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Cần chủ động  liên hệ thường xuyên với giáo viên chủ nhiệm nắm bắt tình hình học tập và nề nếp của các con ở trường. Thường xuyên lưu tâm, luôn đứng sau che chở, đồng hành cùng con trưởng thành.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513116" y="1138806"/>
        <a:ext cx="3293745" cy="381383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C6753E-98AA-451F-9BEA-B19C768DF25B}">
      <dsp:nvSpPr>
        <dsp:cNvPr id="0" name=""/>
        <dsp:cNvSpPr/>
      </dsp:nvSpPr>
      <dsp:spPr>
        <a:xfrm>
          <a:off x="550" y="64365"/>
          <a:ext cx="4993711" cy="1419269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284480" tIns="162560" rIns="284480" bIns="16256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4000" b="1" kern="1200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Với Sở </a:t>
          </a:r>
          <a:r>
            <a:rPr lang="nl-NL" sz="4000" b="1" kern="1200" dirty="0" smtClean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giáo </a:t>
          </a:r>
          <a:r>
            <a:rPr lang="vi-VN" sz="4000" b="1" kern="1200" dirty="0" smtClean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dục, các nhà trường</a:t>
          </a:r>
          <a:endParaRPr lang="en-US" sz="4000" kern="1200" dirty="0">
            <a:ln>
              <a:solidFill>
                <a:srgbClr val="FF0000"/>
              </a:solidFill>
            </a:ln>
            <a:solidFill>
              <a:srgbClr val="FF0000"/>
            </a:solidFill>
          </a:endParaRPr>
        </a:p>
      </dsp:txBody>
      <dsp:txXfrm>
        <a:off x="550" y="64365"/>
        <a:ext cx="4993711" cy="1419269"/>
      </dsp:txXfrm>
    </dsp:sp>
    <dsp:sp modelId="{0256868F-592F-4B9E-A5D7-2C8DDEB14E46}">
      <dsp:nvSpPr>
        <dsp:cNvPr id="0" name=""/>
        <dsp:cNvSpPr/>
      </dsp:nvSpPr>
      <dsp:spPr>
        <a:xfrm>
          <a:off x="7016" y="1483634"/>
          <a:ext cx="4980780" cy="3262046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92024" tIns="192024" rIns="256032" bIns="288036" numCol="1" spcCol="1270" anchor="t" anchorCtr="0">
          <a:noAutofit/>
        </a:bodyPr>
        <a:lstStyle/>
        <a:p>
          <a:pPr marL="285750" lvl="1" indent="-285750" algn="ctr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3600" b="0" kern="1200" dirty="0" smtClean="0">
              <a:latin typeface="Times New Roman" panose="02020603050405020304" pitchFamily="18" charset="0"/>
              <a:ea typeface="Times New Roman" panose="02020603050405020304" pitchFamily="18" charset="0"/>
            </a:rPr>
            <a:t>Tạo thêm nhiều cơ hội cho GVCN giao lưu, học hỏi</a:t>
          </a:r>
          <a:endParaRPr lang="en-US" sz="3600" b="0" kern="1200" dirty="0"/>
        </a:p>
      </dsp:txBody>
      <dsp:txXfrm>
        <a:off x="7016" y="1483634"/>
        <a:ext cx="4980780" cy="3262046"/>
      </dsp:txXfrm>
    </dsp:sp>
    <dsp:sp modelId="{75586EB2-FFEB-4796-92E8-80DF4E50056F}">
      <dsp:nvSpPr>
        <dsp:cNvPr id="0" name=""/>
        <dsp:cNvSpPr/>
      </dsp:nvSpPr>
      <dsp:spPr>
        <a:xfrm>
          <a:off x="5701386" y="64365"/>
          <a:ext cx="5050887" cy="1419269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248920" tIns="142240" rIns="248920" bIns="14224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3500" b="1" kern="1200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Với </a:t>
          </a:r>
          <a:r>
            <a:rPr lang="nl-NL" sz="3500" b="1" kern="1200" dirty="0" smtClean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cha </a:t>
          </a:r>
          <a:r>
            <a:rPr lang="nl-NL" sz="3500" b="1" kern="1200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mẹ </a:t>
          </a:r>
          <a:endParaRPr lang="vi-VN" sz="3500" b="1" kern="1200" dirty="0" smtClean="0">
            <a:ln>
              <a:solidFill>
                <a:srgbClr val="FF0000"/>
              </a:solidFill>
            </a:ln>
            <a:solidFill>
              <a:srgbClr val="FF0000"/>
            </a:solidFill>
            <a:latin typeface="Times New Roman" panose="02020603050405020304" pitchFamily="18" charset="0"/>
            <a:ea typeface="Times New Roman" panose="02020603050405020304" pitchFamily="18" charset="0"/>
          </a:endParaRPr>
        </a:p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3500" b="1" kern="1200" dirty="0" smtClean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học </a:t>
          </a:r>
          <a:r>
            <a:rPr lang="nl-NL" sz="3500" b="1" kern="1200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sinh</a:t>
          </a:r>
          <a:endParaRPr lang="en-US" sz="3500" kern="1200" dirty="0">
            <a:ln>
              <a:solidFill>
                <a:srgbClr val="FF0000"/>
              </a:solidFill>
            </a:ln>
            <a:solidFill>
              <a:srgbClr val="FF0000"/>
            </a:solidFill>
          </a:endParaRPr>
        </a:p>
      </dsp:txBody>
      <dsp:txXfrm>
        <a:off x="5701386" y="64365"/>
        <a:ext cx="5050887" cy="1419269"/>
      </dsp:txXfrm>
    </dsp:sp>
    <dsp:sp modelId="{5499469E-7C33-4539-AFB9-BB3944A8B44F}">
      <dsp:nvSpPr>
        <dsp:cNvPr id="0" name=""/>
        <dsp:cNvSpPr/>
      </dsp:nvSpPr>
      <dsp:spPr>
        <a:xfrm>
          <a:off x="5701386" y="1483634"/>
          <a:ext cx="5050887" cy="3262046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186690" tIns="186690" rIns="248920" bIns="280035" numCol="1" spcCol="1270" anchor="t" anchorCtr="0">
          <a:noAutofit/>
        </a:bodyPr>
        <a:lstStyle/>
        <a:p>
          <a:pPr marL="285750" lvl="1" indent="-285750" algn="ctr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3500" b="0" kern="1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Cần phối hợp tăng cường với giáo viên chủ nhiệm. Sẵn sàng  đồng hành, giành nhiều thời gian để gần gũi, quan tâm, động viên </a:t>
          </a:r>
          <a:r>
            <a:rPr lang="nl-NL" sz="3500" b="0" kern="12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con</a:t>
          </a:r>
          <a:endParaRPr lang="en-US" sz="3500" b="0" kern="1200" dirty="0"/>
        </a:p>
      </dsp:txBody>
      <dsp:txXfrm>
        <a:off x="5701386" y="1483634"/>
        <a:ext cx="5050887" cy="32620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02B2D5-484A-495D-9407-AAB7CD9C1E52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4FE9C5-FA56-43DB-A301-273BD7777B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784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793053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FE9C5-FA56-43DB-A301-273BD7777BB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8687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1477328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845AD-6826-4536-BFD0-BFB70F2F5C6A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E0FE3-403D-45A3-861D-59BDCF44C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172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845AD-6826-4536-BFD0-BFB70F2F5C6A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E0FE3-403D-45A3-861D-59BDCF44C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741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845AD-6826-4536-BFD0-BFB70F2F5C6A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E0FE3-403D-45A3-861D-59BDCF44C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7355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812800" y="1219200"/>
            <a:ext cx="10566400" cy="9144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VNI-Times" pitchFamily="2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2641601" y="3962400"/>
            <a:ext cx="8682567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VNI-Times" pitchFamily="2" charset="0"/>
            </a:endParaRPr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19201" y="1524000"/>
            <a:ext cx="10164233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41600" y="3962400"/>
            <a:ext cx="87376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D62C6A-A376-45FF-AEDA-8D02DCDF3969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4/10/2024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3638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F90B634-E0F8-4F93-802A-946E32ECFFB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9073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266739-79E0-4885-A6DF-70AFD7C1EF8D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4/10/2024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D97A58-A245-4E88-B2DD-9E0365C62C2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1755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F91B16-7148-4513-9DBC-59AEE3DACA2F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4/10/2024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08A829-862C-4846-9F5A-4B750E733F4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583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C74616-4BDF-456F-BA19-9249DD0BABD2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4/10/2024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29F476-BCF6-4661-A3C4-9BC54B5CECE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9885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C83C33-CF98-4DAB-B325-25293AE81C76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4/10/2024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81AB01-7561-4429-B8EF-C0BF5911AC9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5684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6DB45-4513-4C53-989F-820A304E268A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4/10/2024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07D568-2D04-4953-B8AC-32657019B88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6439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F919C7-3CE2-45DA-806E-498BD031DEE9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4/10/2024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6EDBB-880B-4A55-88A1-A372286E1B9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164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9C27D2-D970-43D1-B011-3A25426500CE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4/10/2024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91C670-060C-4CD8-81AA-F0C54FE88A3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661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845AD-6826-4536-BFD0-BFB70F2F5C6A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E0FE3-403D-45A3-861D-59BDCF44C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3696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6F425-A4CA-4208-91FE-0111CFD36E62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4/10/2024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F1EAF-2E2D-4B82-8E83-0C2360D79C0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6915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81AC34-BD6C-40BB-8819-9272AA21D133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4/10/2024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C2DEE1-5644-485B-A68E-5873EEB76F4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9539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A9E03E-629C-4A26-9B0C-BCE50A8C8B40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4/10/2024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C6EB22-CE0E-4CE4-825E-A44C5104A77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3070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845AD-6826-4536-BFD0-BFB70F2F5C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E0FE3-403D-45A3-861D-59BDCF44CC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0478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845AD-6826-4536-BFD0-BFB70F2F5C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E0FE3-403D-45A3-861D-59BDCF44CC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0371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845AD-6826-4536-BFD0-BFB70F2F5C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E0FE3-403D-45A3-861D-59BDCF44CC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3986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845AD-6826-4536-BFD0-BFB70F2F5C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E0FE3-403D-45A3-861D-59BDCF44CC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6884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845AD-6826-4536-BFD0-BFB70F2F5C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E0FE3-403D-45A3-861D-59BDCF44CC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971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845AD-6826-4536-BFD0-BFB70F2F5C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E0FE3-403D-45A3-861D-59BDCF44CC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4494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845AD-6826-4536-BFD0-BFB70F2F5C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E0FE3-403D-45A3-861D-59BDCF44CC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902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845AD-6826-4536-BFD0-BFB70F2F5C6A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E0FE3-403D-45A3-861D-59BDCF44C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5765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845AD-6826-4536-BFD0-BFB70F2F5C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E0FE3-403D-45A3-861D-59BDCF44CC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3714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845AD-6826-4536-BFD0-BFB70F2F5C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E0FE3-403D-45A3-861D-59BDCF44CC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9245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845AD-6826-4536-BFD0-BFB70F2F5C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E0FE3-403D-45A3-861D-59BDCF44CC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1880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845AD-6826-4536-BFD0-BFB70F2F5C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E0FE3-403D-45A3-861D-59BDCF44CC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573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845AD-6826-4536-BFD0-BFB70F2F5C6A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E0FE3-403D-45A3-861D-59BDCF44C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489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845AD-6826-4536-BFD0-BFB70F2F5C6A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E0FE3-403D-45A3-861D-59BDCF44C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436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845AD-6826-4536-BFD0-BFB70F2F5C6A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E0FE3-403D-45A3-861D-59BDCF44C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47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845AD-6826-4536-BFD0-BFB70F2F5C6A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E0FE3-403D-45A3-861D-59BDCF44C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908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845AD-6826-4536-BFD0-BFB70F2F5C6A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E0FE3-403D-45A3-861D-59BDCF44C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737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845AD-6826-4536-BFD0-BFB70F2F5C6A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E0FE3-403D-45A3-861D-59BDCF44C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755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9845AD-6826-4536-BFD0-BFB70F2F5C6A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CE0FE3-403D-45A3-861D-59BDCF44C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623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4"/>
            <a:ext cx="109728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1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31D87D-D047-4B4C-98A5-1D52B2F68114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4/10/2024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1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Garamond" panose="02020404030301010803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751DDE-D8FB-4937-9A75-FF4F471F6E9E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055" name="Freeform 7"/>
          <p:cNvSpPr>
            <a:spLocks noChangeArrowheads="1"/>
          </p:cNvSpPr>
          <p:nvPr/>
        </p:nvSpPr>
        <p:spPr bwMode="auto">
          <a:xfrm>
            <a:off x="508000" y="228600"/>
            <a:ext cx="10972800" cy="6096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VNI-Times" pitchFamily="2" charset="0"/>
            </a:endParaRPr>
          </a:p>
        </p:txBody>
      </p:sp>
      <p:sp>
        <p:nvSpPr>
          <p:cNvPr id="2056" name="Line 8"/>
          <p:cNvSpPr>
            <a:spLocks noChangeShapeType="1"/>
          </p:cNvSpPr>
          <p:nvPr/>
        </p:nvSpPr>
        <p:spPr bwMode="auto">
          <a:xfrm>
            <a:off x="609600" y="6172200"/>
            <a:ext cx="109728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851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q"/>
        <a:defRPr sz="2600">
          <a:solidFill>
            <a:schemeClr val="tx1"/>
          </a:solidFill>
          <a:latin typeface="+mn-lt"/>
          <a:cs typeface="+mn-cs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200">
          <a:solidFill>
            <a:schemeClr val="tx1"/>
          </a:solidFill>
          <a:latin typeface="+mn-lt"/>
          <a:cs typeface="+mn-cs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q"/>
        <a:defRPr sz="2000">
          <a:solidFill>
            <a:schemeClr val="tx1"/>
          </a:solidFill>
          <a:latin typeface="+mn-lt"/>
          <a:cs typeface="+mn-cs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9845AD-6826-4536-BFD0-BFB70F2F5C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CE0FE3-403D-45A3-861D-59BDCF44CC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919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diagramLayout" Target="../diagrams/layout5.xml"/><Relationship Id="rId7" Type="http://schemas.openxmlformats.org/officeDocument/2006/relationships/image" Target="../media/image13.emf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hyperlink" Target="Clip%20ca&#769;c%20b&#432;&#417;&#769;c%20th&#432;&#803;c%20hi&#234;&#803;n%20bi&#234;&#803;n%20pha&#769;p%20-.mp4" TargetMode="External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3" name="WordArt 15"/>
          <p:cNvSpPr>
            <a:spLocks noChangeArrowheads="1" noChangeShapeType="1" noTextEdit="1"/>
          </p:cNvSpPr>
          <p:nvPr/>
        </p:nvSpPr>
        <p:spPr bwMode="auto">
          <a:xfrm>
            <a:off x="1905000" y="762000"/>
            <a:ext cx="8077200" cy="6096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Button">
              <a:avLst>
                <a:gd name="adj" fmla="val 10767532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CÁC THẦY CÔ GIÁO</a:t>
            </a:r>
          </a:p>
        </p:txBody>
      </p:sp>
      <p:sp>
        <p:nvSpPr>
          <p:cNvPr id="2065" name="WordArt 17"/>
          <p:cNvSpPr>
            <a:spLocks noChangeArrowheads="1" noChangeShapeType="1" noTextEdit="1"/>
          </p:cNvSpPr>
          <p:nvPr/>
        </p:nvSpPr>
        <p:spPr bwMode="auto">
          <a:xfrm>
            <a:off x="3200401" y="2057400"/>
            <a:ext cx="5457825" cy="8001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Button">
              <a:avLst>
                <a:gd name="adj" fmla="val 10794028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b="1" kern="1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HỘI ĐỒNG GIÁM KHẢO</a:t>
            </a:r>
            <a:endParaRPr lang="en-US" sz="3000" b="1" kern="1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 kern="1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kern="1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VÀ CÁC THẦY CÔ ĐẾN DỰ TIẾT BÁO CÁO</a:t>
            </a:r>
            <a:endParaRPr lang="en-US" sz="2800" b="1" kern="1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1" y="3254601"/>
            <a:ext cx="5864085" cy="276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1868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009" y="1073426"/>
            <a:ext cx="10595113" cy="188844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l-NL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Hiệu quả của việc thực hiện biện </a:t>
            </a:r>
            <a:r>
              <a:rPr lang="nl-NL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pháp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3200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5614533"/>
              </p:ext>
            </p:extLst>
          </p:nvPr>
        </p:nvGraphicFramePr>
        <p:xfrm>
          <a:off x="904460" y="1073426"/>
          <a:ext cx="10449339" cy="5103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7037" y="1167847"/>
            <a:ext cx="2862469" cy="2308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26960" y="1167848"/>
            <a:ext cx="3502358" cy="230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64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45440" y="1"/>
            <a:ext cx="11541760" cy="9550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 THÔNG KÊ KẾT QUẢ THI ĐUA LỚP CHỦ NHIỆM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3166703"/>
              </p:ext>
            </p:extLst>
          </p:nvPr>
        </p:nvGraphicFramePr>
        <p:xfrm>
          <a:off x="226910" y="1061571"/>
          <a:ext cx="11660290" cy="5266269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332058"/>
                <a:gridCol w="2332058"/>
                <a:gridCol w="2332058"/>
                <a:gridCol w="2332058"/>
                <a:gridCol w="2332058"/>
              </a:tblGrid>
              <a:tr h="1755423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solidFill>
                            <a:srgbClr val="0070C0"/>
                          </a:solidFill>
                          <a:latin typeface="+mj-lt"/>
                        </a:rPr>
                        <a:t>Tháng/năm</a:t>
                      </a:r>
                      <a:endParaRPr lang="en-US" sz="3200" dirty="0">
                        <a:solidFill>
                          <a:srgbClr val="0070C0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solidFill>
                            <a:srgbClr val="0070C0"/>
                          </a:solidFill>
                          <a:latin typeface="+mj-lt"/>
                        </a:rPr>
                        <a:t>9/2023</a:t>
                      </a:r>
                      <a:endParaRPr lang="en-US" sz="3200" dirty="0">
                        <a:solidFill>
                          <a:srgbClr val="0070C0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solidFill>
                            <a:srgbClr val="0070C0"/>
                          </a:solidFill>
                          <a:latin typeface="+mj-lt"/>
                        </a:rPr>
                        <a:t>12/2023</a:t>
                      </a:r>
                      <a:endParaRPr lang="en-US" sz="3200" dirty="0">
                        <a:solidFill>
                          <a:srgbClr val="0070C0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solidFill>
                            <a:srgbClr val="0070C0"/>
                          </a:solidFill>
                          <a:latin typeface="+mj-lt"/>
                        </a:rPr>
                        <a:t>1/2024</a:t>
                      </a:r>
                      <a:endParaRPr lang="en-US" sz="3200" dirty="0">
                        <a:solidFill>
                          <a:srgbClr val="0070C0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solidFill>
                            <a:srgbClr val="0070C0"/>
                          </a:solidFill>
                          <a:latin typeface="+mj-lt"/>
                        </a:rPr>
                        <a:t>2/2024</a:t>
                      </a:r>
                      <a:endParaRPr lang="en-US" sz="3200" dirty="0">
                        <a:solidFill>
                          <a:srgbClr val="0070C0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5423"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 smtClean="0">
                          <a:solidFill>
                            <a:srgbClr val="FF0000"/>
                          </a:solidFill>
                          <a:latin typeface="+mj-lt"/>
                        </a:rPr>
                        <a:t>Xếp thứ 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solidFill>
                            <a:srgbClr val="FF0000"/>
                          </a:solidFill>
                          <a:latin typeface="+mj-lt"/>
                        </a:rPr>
                        <a:t>31/32</a:t>
                      </a:r>
                      <a:endParaRPr lang="en-US" sz="3200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solidFill>
                            <a:srgbClr val="FF0000"/>
                          </a:solidFill>
                          <a:latin typeface="+mj-lt"/>
                        </a:rPr>
                        <a:t>11/32</a:t>
                      </a:r>
                      <a:endParaRPr lang="en-US" sz="3200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solidFill>
                            <a:srgbClr val="FF0000"/>
                          </a:solidFill>
                          <a:latin typeface="+mj-lt"/>
                        </a:rPr>
                        <a:t>7/32</a:t>
                      </a:r>
                      <a:endParaRPr lang="en-US" sz="3200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solidFill>
                            <a:srgbClr val="FF0000"/>
                          </a:solidFill>
                          <a:latin typeface="+mj-lt"/>
                        </a:rPr>
                        <a:t>5/32</a:t>
                      </a:r>
                      <a:endParaRPr lang="en-US" sz="3200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55423"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 smtClean="0">
                          <a:solidFill>
                            <a:srgbClr val="7030A0"/>
                          </a:solidFill>
                          <a:latin typeface="+mj-lt"/>
                        </a:rPr>
                        <a:t>Đánh giá</a:t>
                      </a:r>
                      <a:endParaRPr lang="en-US" sz="3200" b="1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solidFill>
                            <a:srgbClr val="7030A0"/>
                          </a:solidFill>
                          <a:latin typeface="+mj-lt"/>
                        </a:rPr>
                        <a:t>Kết quả chưa tốt</a:t>
                      </a:r>
                      <a:endParaRPr lang="en-US" sz="3200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solidFill>
                            <a:srgbClr val="7030A0"/>
                          </a:solidFill>
                          <a:latin typeface="+mj-lt"/>
                        </a:rPr>
                        <a:t>Tăng 20 bậc so với </a:t>
                      </a:r>
                    </a:p>
                    <a:p>
                      <a:pPr algn="ctr"/>
                      <a:r>
                        <a:rPr lang="vi-VN" sz="3200" smtClean="0">
                          <a:solidFill>
                            <a:srgbClr val="7030A0"/>
                          </a:solidFill>
                          <a:latin typeface="+mj-lt"/>
                        </a:rPr>
                        <a:t>tháng </a:t>
                      </a:r>
                      <a:r>
                        <a:rPr lang="en-US" sz="3200" smtClean="0">
                          <a:solidFill>
                            <a:srgbClr val="7030A0"/>
                          </a:solidFill>
                          <a:latin typeface="+mj-lt"/>
                        </a:rPr>
                        <a:t>9</a:t>
                      </a:r>
                      <a:endParaRPr lang="en-US" sz="3200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solidFill>
                            <a:srgbClr val="7030A0"/>
                          </a:solidFill>
                          <a:latin typeface="+mj-lt"/>
                        </a:rPr>
                        <a:t>Tăng 4 bậc so với  </a:t>
                      </a:r>
                    </a:p>
                    <a:p>
                      <a:pPr algn="ctr"/>
                      <a:r>
                        <a:rPr lang="vi-VN" sz="3200" dirty="0" smtClean="0">
                          <a:solidFill>
                            <a:srgbClr val="7030A0"/>
                          </a:solidFill>
                          <a:latin typeface="+mj-lt"/>
                        </a:rPr>
                        <a:t>tháng 12</a:t>
                      </a:r>
                      <a:endParaRPr lang="en-US" sz="3200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32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+mj-lt"/>
                        </a:rPr>
                        <a:t>Tăng 2 bậc so với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32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+mj-lt"/>
                        </a:rPr>
                        <a:t>tháng 1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569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xmlns="" id="{26DA1BA9-C044-744C-A4AE-F969671F22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3079460"/>
              </p:ext>
            </p:extLst>
          </p:nvPr>
        </p:nvGraphicFramePr>
        <p:xfrm>
          <a:off x="995680" y="1452149"/>
          <a:ext cx="10810240" cy="49682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xmlns="" id="{70DF3DC4-A68E-7C56-D393-0C76D855A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908" y="94780"/>
            <a:ext cx="10515600" cy="1325563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l-NL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III. KẾT LUẬN VÀ KIẾN NGHỊ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nl-NL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Bài học kinh nghiệm</a:t>
            </a:r>
            <a:endParaRPr lang="en-US" sz="3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2272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57809"/>
            <a:ext cx="11141467" cy="1041620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l-NL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nl-NL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nl-NL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Kiến nghị đề xuất để triển khai, ứng dụng biện pháp vào thực tiễn của nhà trường   </a:t>
            </a:r>
            <a:r>
              <a:rPr lang="nl-NL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3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3100" b="1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xmlns="" id="{DD9D2B29-0468-6D8A-52F5-238C7F0208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0990748"/>
              </p:ext>
            </p:extLst>
          </p:nvPr>
        </p:nvGraphicFramePr>
        <p:xfrm>
          <a:off x="723127" y="1698639"/>
          <a:ext cx="10752824" cy="4810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135194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3" name="WordArt 15"/>
          <p:cNvSpPr>
            <a:spLocks noChangeArrowheads="1" noChangeShapeType="1" noTextEdit="1"/>
          </p:cNvSpPr>
          <p:nvPr/>
        </p:nvSpPr>
        <p:spPr bwMode="auto">
          <a:xfrm>
            <a:off x="1905000" y="762000"/>
            <a:ext cx="8077200" cy="6096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Button">
              <a:avLst>
                <a:gd name="adj" fmla="val 10767532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000" b="1" kern="1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 TRỌNG CẢM ƠN </a:t>
            </a:r>
            <a:r>
              <a:rPr lang="en-US" sz="4000" b="1" kern="1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sz="4000" b="1" kern="1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CÔ GIÁO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213" y="2466291"/>
            <a:ext cx="6450495" cy="40829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099687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80170" y="5539926"/>
            <a:ext cx="8763000" cy="64346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GIÁO VIÊN: ĐÀO THỊ HƯƠNG – TRƯỜNG THPT LÊ CHÂN</a:t>
            </a:r>
          </a:p>
        </p:txBody>
      </p:sp>
      <p:sp>
        <p:nvSpPr>
          <p:cNvPr id="2" name="Rectangle 1"/>
          <p:cNvSpPr/>
          <p:nvPr/>
        </p:nvSpPr>
        <p:spPr>
          <a:xfrm>
            <a:off x="5029201" y="3275112"/>
            <a:ext cx="20824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75865" y="913575"/>
            <a:ext cx="6189133" cy="20175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 GIÁO DỤC VÀ ĐÀO TẠO HẢI PHÒNG</a:t>
            </a:r>
          </a:p>
          <a:p>
            <a:pPr algn="ctr"/>
            <a:endParaRPr lang="vi-VN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 THI GIÁO VIÊN CHỦ NHIỆM LỚP GIỎI CẤP THÀNH PHỐ</a:t>
            </a:r>
          </a:p>
          <a:p>
            <a:pPr algn="ctr"/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2023-2024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1" y="129209"/>
            <a:ext cx="1209886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NỒNG NHIỆT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CHÀO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ĐÓN </a:t>
            </a:r>
            <a:endParaRPr lang="vi-VN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GIÁM KHẢO CÙNG CÁC THẦY CÔ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DỰ TIẾT BÁO CÁO </a:t>
            </a:r>
          </a:p>
        </p:txBody>
      </p:sp>
    </p:spTree>
    <p:extLst>
      <p:ext uri="{BB962C8B-B14F-4D97-AF65-F5344CB8AC3E}">
        <p14:creationId xmlns:p14="http://schemas.microsoft.com/office/powerpoint/2010/main" val="19949681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8214" y="125504"/>
            <a:ext cx="11546958" cy="1034129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2800" b="1" dirty="0" smtClean="0">
                <a:ln w="9525">
                  <a:solidFill>
                    <a:srgbClr val="FF0000"/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BIỆN PHÁP: GIÁO DỤC TÌNH YÊU THƯƠNG ĐỐI VỚI HỌC SINH LỚP 10C2 Ở TRƯỜNG THPT LÊ CHÂN, THÀNH PHỐ HẢI PHÒNG</a:t>
            </a:r>
            <a:r>
              <a:rPr lang="vi-VN" sz="2800" b="1" dirty="0" smtClean="0">
                <a:ln w="9525">
                  <a:solidFill>
                    <a:srgbClr val="FF000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800" b="1" dirty="0" smtClean="0">
                <a:ln w="9525">
                  <a:solidFill>
                    <a:srgbClr val="FF000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1200" b="1" dirty="0">
                <a:ln w="9525">
                  <a:solidFill>
                    <a:srgbClr val="FF000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4000" b="1" dirty="0">
              <a:ln w="9525">
                <a:solidFill>
                  <a:srgbClr val="FF0000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8180" y="5621536"/>
            <a:ext cx="10541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BIỂU ĐỒ PHÂN LOẠI HỌC SINH LỚP 10C2 NĂM HỌC 2023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80" y="2242511"/>
            <a:ext cx="10827026" cy="3810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50716" y="1077777"/>
            <a:ext cx="430919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AutoNum type="romanUcPeriod"/>
            </a:pP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 ĐẦU</a:t>
            </a:r>
          </a:p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 do chọn biện pháp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91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024" y="69576"/>
            <a:ext cx="10515600" cy="874642"/>
          </a:xfrm>
        </p:spPr>
        <p:txBody>
          <a:bodyPr>
            <a:normAutofit/>
          </a:bodyPr>
          <a:lstStyle/>
          <a:p>
            <a:r>
              <a:rPr lang="vi-VN" sz="3200" b="1" dirty="0">
                <a:solidFill>
                  <a:schemeClr val="accent6"/>
                </a:solidFill>
              </a:rPr>
              <a:t>2. Đối tượng và phương pháp thực hiện</a:t>
            </a:r>
            <a:endParaRPr lang="en-US" sz="3200" b="1" dirty="0">
              <a:solidFill>
                <a:schemeClr val="accent6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024" y="944218"/>
            <a:ext cx="11479694" cy="591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718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151" y="143587"/>
            <a:ext cx="10515600" cy="1325563"/>
          </a:xfrm>
        </p:spPr>
        <p:txBody>
          <a:bodyPr>
            <a:normAutofit/>
          </a:bodyPr>
          <a:lstStyle/>
          <a:p>
            <a:r>
              <a:rPr lang="nl-NL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Phương </a:t>
            </a:r>
            <a:r>
              <a:rPr lang="nl-NL" sz="3200" b="1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pháp thực hiện</a:t>
            </a:r>
            <a:endParaRPr lang="en-US" sz="3200" dirty="0">
              <a:solidFill>
                <a:schemeClr val="accent6"/>
              </a:solidFill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138648226"/>
              </p:ext>
            </p:extLst>
          </p:nvPr>
        </p:nvGraphicFramePr>
        <p:xfrm>
          <a:off x="288236" y="1354667"/>
          <a:ext cx="11404232" cy="50163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151" y="1588419"/>
            <a:ext cx="5758274" cy="293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55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79557" y="365125"/>
            <a:ext cx="11328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Mục tiêu 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014085471"/>
              </p:ext>
            </p:extLst>
          </p:nvPr>
        </p:nvGraphicFramePr>
        <p:xfrm>
          <a:off x="302149" y="1075066"/>
          <a:ext cx="11441927" cy="51587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1258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982" y="531985"/>
            <a:ext cx="11085443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II. NỘI DUNG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nl-NL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Tóm tắt nội dung biện pháp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533" y="2027060"/>
            <a:ext cx="6451599" cy="1884540"/>
          </a:xfrm>
        </p:spPr>
        <p:txBody>
          <a:bodyPr>
            <a:noAutofit/>
          </a:bodyPr>
          <a:lstStyle/>
          <a:p>
            <a:pPr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n-US" sz="32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Tình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người</a:t>
            </a:r>
            <a:r>
              <a:rPr lang="vi-VN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là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đồng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cảm</a:t>
            </a:r>
            <a:r>
              <a:rPr lang="en-US" sz="32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2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sẻ và khả năng </a:t>
            </a:r>
            <a:r>
              <a:rPr lang="en-US" sz="32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thấu</a:t>
            </a:r>
            <a:r>
              <a:rPr lang="en-US" sz="32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hiểu</a:t>
            </a:r>
            <a:r>
              <a:rPr lang="vi-VN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lẫn</a:t>
            </a:r>
            <a:r>
              <a:rPr lang="en-US" sz="32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9827" y="817880"/>
            <a:ext cx="4856480" cy="4836161"/>
          </a:xfrm>
          <a:prstGeom prst="ellipse">
            <a:avLst/>
          </a:prstGeom>
          <a:ln w="9525" cap="rnd">
            <a:solidFill>
              <a:srgbClr val="FF00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07578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967299208"/>
              </p:ext>
            </p:extLst>
          </p:nvPr>
        </p:nvGraphicFramePr>
        <p:xfrm>
          <a:off x="1557866" y="338668"/>
          <a:ext cx="9711267" cy="63415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3032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953" y="222002"/>
            <a:ext cx="10515600" cy="1325563"/>
          </a:xfrm>
        </p:spPr>
        <p:txBody>
          <a:bodyPr>
            <a:normAutofit/>
          </a:bodyPr>
          <a:lstStyle/>
          <a:p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Cách thức triển khai thực hiện biện </a:t>
            </a: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 </a:t>
            </a:r>
            <a:r>
              <a:rPr lang="en-US" sz="1800" b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nl-NL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file"/>
              </a:rPr>
              <a:t>Video)</a:t>
            </a:r>
            <a:r>
              <a:rPr lang="nl-NL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nl-NL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800" u="sng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491861755"/>
              </p:ext>
            </p:extLst>
          </p:nvPr>
        </p:nvGraphicFramePr>
        <p:xfrm>
          <a:off x="288235" y="1371599"/>
          <a:ext cx="11410121" cy="49993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93259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1840</TotalTime>
  <Words>709</Words>
  <Application>Microsoft Office PowerPoint</Application>
  <PresentationFormat>Custom</PresentationFormat>
  <Paragraphs>81</Paragraphs>
  <Slides>14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Office Theme</vt:lpstr>
      <vt:lpstr>Edge</vt:lpstr>
      <vt:lpstr>1_Office Theme</vt:lpstr>
      <vt:lpstr>PowerPoint Presentation</vt:lpstr>
      <vt:lpstr>PowerPoint Presentation</vt:lpstr>
      <vt:lpstr>BIỆN PHÁP: GIÁO DỤC TÌNH YÊU THƯƠNG ĐỐI VỚI HỌC SINH LỚP 10C2 Ở TRƯỜNG THPT LÊ CHÂN, THÀNH PHỐ HẢI PHÒNG  </vt:lpstr>
      <vt:lpstr>2. Đối tượng và phương pháp thực hiện</vt:lpstr>
      <vt:lpstr>Phương pháp thực hiện</vt:lpstr>
      <vt:lpstr> </vt:lpstr>
      <vt:lpstr>II. NỘI DUNG 1. Tóm tắt nội dung biện pháp </vt:lpstr>
      <vt:lpstr>PowerPoint Presentation</vt:lpstr>
      <vt:lpstr>2. Cách thức triển khai thực hiện biện pháp (Video) </vt:lpstr>
      <vt:lpstr>3. Hiệu quả của việc thực hiện biện pháp  </vt:lpstr>
      <vt:lpstr>PowerPoint Presentation</vt:lpstr>
      <vt:lpstr>III. KẾT LUẬN VÀ KIẾN NGHỊ 1. Bài học kinh nghiệm</vt:lpstr>
      <vt:lpstr> 2. Kiến nghị đề xuất để triển khai, ứng dụng biện pháp vào thực tiễn của nhà trường                                                                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21AK22</cp:lastModifiedBy>
  <cp:revision>97</cp:revision>
  <dcterms:created xsi:type="dcterms:W3CDTF">2024-02-17T01:49:20Z</dcterms:created>
  <dcterms:modified xsi:type="dcterms:W3CDTF">2024-04-10T15:47:31Z</dcterms:modified>
</cp:coreProperties>
</file>