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4" r:id="rId1"/>
  </p:sldMasterIdLst>
  <p:notesMasterIdLst>
    <p:notesMasterId r:id="rId26"/>
  </p:notesMasterIdLst>
  <p:sldIdLst>
    <p:sldId id="256" r:id="rId2"/>
    <p:sldId id="351" r:id="rId3"/>
    <p:sldId id="352" r:id="rId4"/>
    <p:sldId id="353" r:id="rId5"/>
    <p:sldId id="354" r:id="rId6"/>
    <p:sldId id="363" r:id="rId7"/>
    <p:sldId id="364" r:id="rId8"/>
    <p:sldId id="346" r:id="rId9"/>
    <p:sldId id="347" r:id="rId10"/>
    <p:sldId id="349" r:id="rId11"/>
    <p:sldId id="348" r:id="rId12"/>
    <p:sldId id="309" r:id="rId13"/>
    <p:sldId id="366" r:id="rId14"/>
    <p:sldId id="310" r:id="rId15"/>
    <p:sldId id="358" r:id="rId16"/>
    <p:sldId id="344" r:id="rId17"/>
    <p:sldId id="361" r:id="rId18"/>
    <p:sldId id="313" r:id="rId19"/>
    <p:sldId id="362" r:id="rId20"/>
    <p:sldId id="330" r:id="rId21"/>
    <p:sldId id="332" r:id="rId22"/>
    <p:sldId id="333" r:id="rId23"/>
    <p:sldId id="357" r:id="rId24"/>
    <p:sldId id="342" r:id="rId25"/>
  </p:sldIdLst>
  <p:sldSz cx="9144000" cy="5143500" type="screen16x9"/>
  <p:notesSz cx="6858000" cy="9144000"/>
  <p:embeddedFontLst>
    <p:embeddedFont>
      <p:font typeface="Advent Pro" panose="020B0604020202020204" charset="0"/>
      <p:regular r:id="rId27"/>
      <p:bold r:id="rId28"/>
      <p:italic r:id="rId29"/>
      <p:boldItalic r:id="rId30"/>
    </p:embeddedFont>
    <p:embeddedFont>
      <p:font typeface="Anton" panose="020B0604020202020204" charset="0"/>
      <p:regular r:id="rId31"/>
    </p:embeddedFont>
    <p:embeddedFont>
      <p:font typeface="Work Sans Medium" panose="020B060402020202020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0296F9-EA50-4BC4-A32C-7A5752DF98B7}" v="3" dt="2024-03-22T16:11:24.178"/>
  </p1510:revLst>
</p1510:revInfo>
</file>

<file path=ppt/tableStyles.xml><?xml version="1.0" encoding="utf-8"?>
<a:tblStyleLst xmlns:a="http://schemas.openxmlformats.org/drawingml/2006/main" def="{6EB5BB47-D3AB-462D-B752-54C86EB87900}">
  <a:tblStyle styleId="{6EB5BB47-D3AB-462D-B752-54C86EB8790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p:restoredTop sz="94304"/>
  </p:normalViewPr>
  <p:slideViewPr>
    <p:cSldViewPr snapToGrid="0" snapToObjects="1">
      <p:cViewPr varScale="1">
        <p:scale>
          <a:sx n="142" d="100"/>
          <a:sy n="142" d="100"/>
        </p:scale>
        <p:origin x="1236" y="90"/>
      </p:cViewPr>
      <p:guideLst/>
    </p:cSldViewPr>
  </p:slideViewPr>
  <p:notesTextViewPr>
    <p:cViewPr>
      <p:scale>
        <a:sx n="1" d="1"/>
        <a:sy n="1" d="1"/>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17b85fe9f3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17b85fe9f3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623454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1e6f1a0d6e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1e6f1a0d6e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302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1e6f1a0d6e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1e6f1a0d6e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6154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1e6f1a0d6e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1e6f1a0d6e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6984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1"/>
        <p:cNvGrpSpPr/>
        <p:nvPr/>
      </p:nvGrpSpPr>
      <p:grpSpPr>
        <a:xfrm>
          <a:off x="0" y="0"/>
          <a:ext cx="0" cy="0"/>
          <a:chOff x="0" y="0"/>
          <a:chExt cx="0" cy="0"/>
        </a:xfrm>
      </p:grpSpPr>
      <p:sp>
        <p:nvSpPr>
          <p:cNvPr id="1282" name="Google Shape;1282;g21e6f1a0d6e_0_1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3" name="Google Shape;1283;g21e6f1a0d6e_0_1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7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17b85fe9f3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17b85fe9f3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93389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1e6f1a0d6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1e6f1a0d6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1261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1e6f1a0d6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1e6f1a0d6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2657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1e6f1a0d6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1e6f1a0d6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967361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1e6f1a0d6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1e6f1a0d6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6674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1e6f1a0d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1e6f1a0d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4711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1e6f1a0d6e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1e6f1a0d6e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9649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21e6f1a0d6e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7" name="Google Shape;627;g21e6f1a0d6e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54013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4929" t="5314" r="3099" b="13799"/>
          <a:stretch/>
        </p:blipFill>
        <p:spPr>
          <a:xfrm>
            <a:off x="-94888" y="0"/>
            <a:ext cx="9330376" cy="5143499"/>
          </a:xfrm>
          <a:prstGeom prst="rect">
            <a:avLst/>
          </a:prstGeom>
          <a:noFill/>
          <a:ln>
            <a:noFill/>
          </a:ln>
        </p:spPr>
      </p:pic>
      <p:pic>
        <p:nvPicPr>
          <p:cNvPr id="10" name="Google Shape;10;p2"/>
          <p:cNvPicPr preferRelativeResize="0"/>
          <p:nvPr/>
        </p:nvPicPr>
        <p:blipFill rotWithShape="1">
          <a:blip r:embed="rId3">
            <a:alphaModFix amt="6000"/>
          </a:blip>
          <a:srcRect l="4165" t="14659" r="5475" b="10276"/>
          <a:stretch/>
        </p:blipFill>
        <p:spPr>
          <a:xfrm>
            <a:off x="-130175" y="-34050"/>
            <a:ext cx="9404349" cy="5211601"/>
          </a:xfrm>
          <a:prstGeom prst="rect">
            <a:avLst/>
          </a:prstGeom>
          <a:noFill/>
          <a:ln>
            <a:noFill/>
          </a:ln>
        </p:spPr>
      </p:pic>
      <p:sp>
        <p:nvSpPr>
          <p:cNvPr id="11" name="Google Shape;11;p2"/>
          <p:cNvSpPr txBox="1">
            <a:spLocks noGrp="1"/>
          </p:cNvSpPr>
          <p:nvPr>
            <p:ph type="ctrTitle"/>
          </p:nvPr>
        </p:nvSpPr>
        <p:spPr>
          <a:xfrm>
            <a:off x="2103000" y="768878"/>
            <a:ext cx="4938000" cy="2784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2670800" y="3965125"/>
            <a:ext cx="3822600" cy="4095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accent6"/>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18"/>
        <p:cNvGrpSpPr/>
        <p:nvPr/>
      </p:nvGrpSpPr>
      <p:grpSpPr>
        <a:xfrm>
          <a:off x="0" y="0"/>
          <a:ext cx="0" cy="0"/>
          <a:chOff x="0" y="0"/>
          <a:chExt cx="0" cy="0"/>
        </a:xfrm>
      </p:grpSpPr>
      <p:pic>
        <p:nvPicPr>
          <p:cNvPr id="219" name="Google Shape;219;p35"/>
          <p:cNvPicPr preferRelativeResize="0"/>
          <p:nvPr/>
        </p:nvPicPr>
        <p:blipFill rotWithShape="1">
          <a:blip r:embed="rId2">
            <a:alphaModFix/>
          </a:blip>
          <a:srcRect l="1047" t="3506" r="20156" b="27188"/>
          <a:stretch/>
        </p:blipFill>
        <p:spPr>
          <a:xfrm flipH="1">
            <a:off x="-94888" y="0"/>
            <a:ext cx="9330376" cy="5143499"/>
          </a:xfrm>
          <a:prstGeom prst="rect">
            <a:avLst/>
          </a:prstGeom>
          <a:noFill/>
          <a:ln>
            <a:noFill/>
          </a:ln>
        </p:spPr>
      </p:pic>
      <p:pic>
        <p:nvPicPr>
          <p:cNvPr id="220" name="Google Shape;220;p35"/>
          <p:cNvPicPr preferRelativeResize="0"/>
          <p:nvPr/>
        </p:nvPicPr>
        <p:blipFill rotWithShape="1">
          <a:blip r:embed="rId3">
            <a:alphaModFix amt="6000"/>
          </a:blip>
          <a:srcRect l="4165" t="14659" r="5475" b="10276"/>
          <a:stretch/>
        </p:blipFill>
        <p:spPr>
          <a:xfrm>
            <a:off x="-130175" y="-34050"/>
            <a:ext cx="9404349" cy="5211601"/>
          </a:xfrm>
          <a:prstGeom prst="rect">
            <a:avLst/>
          </a:prstGeom>
          <a:noFill/>
          <a:ln>
            <a:noFill/>
          </a:ln>
        </p:spPr>
      </p:pic>
      <p:pic>
        <p:nvPicPr>
          <p:cNvPr id="221" name="Google Shape;221;p35"/>
          <p:cNvPicPr preferRelativeResize="0"/>
          <p:nvPr/>
        </p:nvPicPr>
        <p:blipFill>
          <a:blip r:embed="rId4">
            <a:alphaModFix/>
          </a:blip>
          <a:stretch>
            <a:fillRect/>
          </a:stretch>
        </p:blipFill>
        <p:spPr>
          <a:xfrm rot="-7" flipH="1">
            <a:off x="5806586" y="886365"/>
            <a:ext cx="1708052" cy="2145925"/>
          </a:xfrm>
          <a:prstGeom prst="rect">
            <a:avLst/>
          </a:prstGeom>
          <a:noFill/>
          <a:ln>
            <a:noFill/>
          </a:ln>
        </p:spPr>
      </p:pic>
      <p:pic>
        <p:nvPicPr>
          <p:cNvPr id="222" name="Google Shape;222;p35"/>
          <p:cNvPicPr preferRelativeResize="0"/>
          <p:nvPr/>
        </p:nvPicPr>
        <p:blipFill>
          <a:blip r:embed="rId4">
            <a:alphaModFix/>
          </a:blip>
          <a:stretch>
            <a:fillRect/>
          </a:stretch>
        </p:blipFill>
        <p:spPr>
          <a:xfrm rot="-6300007" flipH="1">
            <a:off x="8075284" y="2386053"/>
            <a:ext cx="1110943" cy="1395753"/>
          </a:xfrm>
          <a:prstGeom prst="rect">
            <a:avLst/>
          </a:prstGeom>
          <a:noFill/>
          <a:ln>
            <a:noFill/>
          </a:ln>
        </p:spPr>
      </p:pic>
      <p:pic>
        <p:nvPicPr>
          <p:cNvPr id="223" name="Google Shape;223;p35"/>
          <p:cNvPicPr preferRelativeResize="0"/>
          <p:nvPr/>
        </p:nvPicPr>
        <p:blipFill>
          <a:blip r:embed="rId4">
            <a:alphaModFix/>
          </a:blip>
          <a:stretch>
            <a:fillRect/>
          </a:stretch>
        </p:blipFill>
        <p:spPr>
          <a:xfrm rot="-3600002" flipH="1">
            <a:off x="6532273" y="3805000"/>
            <a:ext cx="1477286" cy="1855992"/>
          </a:xfrm>
          <a:prstGeom prst="rect">
            <a:avLst/>
          </a:prstGeom>
          <a:noFill/>
          <a:ln>
            <a:noFill/>
          </a:ln>
        </p:spPr>
      </p:pic>
      <p:pic>
        <p:nvPicPr>
          <p:cNvPr id="224" name="Google Shape;224;p35"/>
          <p:cNvPicPr preferRelativeResize="0"/>
          <p:nvPr/>
        </p:nvPicPr>
        <p:blipFill>
          <a:blip r:embed="rId4">
            <a:alphaModFix/>
          </a:blip>
          <a:stretch>
            <a:fillRect/>
          </a:stretch>
        </p:blipFill>
        <p:spPr>
          <a:xfrm rot="8999986" flipH="1">
            <a:off x="7702905" y="-285349"/>
            <a:ext cx="1089757" cy="136912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998550" y="542450"/>
            <a:ext cx="7146900" cy="4752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998550" y="1017650"/>
            <a:ext cx="7146900" cy="3583200"/>
          </a:xfrm>
          <a:prstGeom prst="rect">
            <a:avLst/>
          </a:prstGeom>
        </p:spPr>
        <p:txBody>
          <a:bodyPr spcFirstLastPara="1" wrap="square" lIns="0" tIns="0" rIns="0" bIns="0" anchor="b" anchorCtr="0">
            <a:noAutofit/>
          </a:bodyPr>
          <a:lstStyle>
            <a:lvl1pPr marL="342900" lvl="0" indent="-228600" rtl="0">
              <a:lnSpc>
                <a:spcPct val="100000"/>
              </a:lnSpc>
              <a:spcBef>
                <a:spcPts val="0"/>
              </a:spcBef>
              <a:spcAft>
                <a:spcPts val="0"/>
              </a:spcAft>
              <a:buClr>
                <a:schemeClr val="lt1"/>
              </a:buClr>
              <a:buSzPts val="1200"/>
              <a:buChar char="●"/>
              <a:defRPr>
                <a:solidFill>
                  <a:schemeClr val="lt1"/>
                </a:solidFill>
              </a:defRPr>
            </a:lvl1pPr>
            <a:lvl2pPr marL="685800" lvl="1" indent="-228600" rtl="0">
              <a:lnSpc>
                <a:spcPct val="100000"/>
              </a:lnSpc>
              <a:spcBef>
                <a:spcPts val="1200"/>
              </a:spcBef>
              <a:spcAft>
                <a:spcPts val="0"/>
              </a:spcAft>
              <a:buClr>
                <a:schemeClr val="lt1"/>
              </a:buClr>
              <a:buSzPts val="1200"/>
              <a:buChar char="○"/>
              <a:defRPr sz="900">
                <a:solidFill>
                  <a:schemeClr val="lt1"/>
                </a:solidFill>
              </a:defRPr>
            </a:lvl2pPr>
            <a:lvl3pPr marL="1028700" lvl="2" indent="-228600" rtl="0">
              <a:lnSpc>
                <a:spcPct val="100000"/>
              </a:lnSpc>
              <a:spcBef>
                <a:spcPts val="1200"/>
              </a:spcBef>
              <a:spcAft>
                <a:spcPts val="0"/>
              </a:spcAft>
              <a:buClr>
                <a:schemeClr val="lt1"/>
              </a:buClr>
              <a:buSzPts val="1200"/>
              <a:buChar char="■"/>
              <a:defRPr sz="900">
                <a:solidFill>
                  <a:schemeClr val="lt1"/>
                </a:solidFill>
              </a:defRPr>
            </a:lvl3pPr>
            <a:lvl4pPr marL="1371600" lvl="3" indent="-228600" rtl="0">
              <a:lnSpc>
                <a:spcPct val="100000"/>
              </a:lnSpc>
              <a:spcBef>
                <a:spcPts val="1200"/>
              </a:spcBef>
              <a:spcAft>
                <a:spcPts val="0"/>
              </a:spcAft>
              <a:buClr>
                <a:schemeClr val="lt1"/>
              </a:buClr>
              <a:buSzPts val="1200"/>
              <a:buChar char="●"/>
              <a:defRPr sz="900">
                <a:solidFill>
                  <a:schemeClr val="lt1"/>
                </a:solidFill>
              </a:defRPr>
            </a:lvl4pPr>
            <a:lvl5pPr marL="1714500" lvl="4" indent="-228600" rtl="0">
              <a:lnSpc>
                <a:spcPct val="100000"/>
              </a:lnSpc>
              <a:spcBef>
                <a:spcPts val="1200"/>
              </a:spcBef>
              <a:spcAft>
                <a:spcPts val="0"/>
              </a:spcAft>
              <a:buClr>
                <a:schemeClr val="lt1"/>
              </a:buClr>
              <a:buSzPts val="1200"/>
              <a:buChar char="○"/>
              <a:defRPr sz="900">
                <a:solidFill>
                  <a:schemeClr val="lt1"/>
                </a:solidFill>
              </a:defRPr>
            </a:lvl5pPr>
            <a:lvl6pPr marL="2057400" lvl="5" indent="-228600" rtl="0">
              <a:lnSpc>
                <a:spcPct val="100000"/>
              </a:lnSpc>
              <a:spcBef>
                <a:spcPts val="1200"/>
              </a:spcBef>
              <a:spcAft>
                <a:spcPts val="0"/>
              </a:spcAft>
              <a:buClr>
                <a:schemeClr val="lt1"/>
              </a:buClr>
              <a:buSzPts val="1200"/>
              <a:buChar char="■"/>
              <a:defRPr sz="900">
                <a:solidFill>
                  <a:schemeClr val="lt1"/>
                </a:solidFill>
              </a:defRPr>
            </a:lvl6pPr>
            <a:lvl7pPr marL="2400300" lvl="6" indent="-228600" rtl="0">
              <a:lnSpc>
                <a:spcPct val="100000"/>
              </a:lnSpc>
              <a:spcBef>
                <a:spcPts val="1200"/>
              </a:spcBef>
              <a:spcAft>
                <a:spcPts val="0"/>
              </a:spcAft>
              <a:buClr>
                <a:schemeClr val="lt1"/>
              </a:buClr>
              <a:buSzPts val="1200"/>
              <a:buChar char="●"/>
              <a:defRPr sz="900">
                <a:solidFill>
                  <a:schemeClr val="lt1"/>
                </a:solidFill>
              </a:defRPr>
            </a:lvl7pPr>
            <a:lvl8pPr marL="2743200" lvl="7" indent="-228600" rtl="0">
              <a:lnSpc>
                <a:spcPct val="100000"/>
              </a:lnSpc>
              <a:spcBef>
                <a:spcPts val="1200"/>
              </a:spcBef>
              <a:spcAft>
                <a:spcPts val="0"/>
              </a:spcAft>
              <a:buClr>
                <a:schemeClr val="lt1"/>
              </a:buClr>
              <a:buSzPts val="1200"/>
              <a:buChar char="○"/>
              <a:defRPr sz="900">
                <a:solidFill>
                  <a:schemeClr val="lt1"/>
                </a:solidFill>
              </a:defRPr>
            </a:lvl8pPr>
            <a:lvl9pPr marL="3086100" lvl="8" indent="-228600" rtl="0">
              <a:lnSpc>
                <a:spcPct val="100000"/>
              </a:lnSpc>
              <a:spcBef>
                <a:spcPts val="1200"/>
              </a:spcBef>
              <a:spcAft>
                <a:spcPts val="1200"/>
              </a:spcAft>
              <a:buClr>
                <a:schemeClr val="lt1"/>
              </a:buClr>
              <a:buSzPts val="1200"/>
              <a:buChar char="■"/>
              <a:defRPr sz="900">
                <a:solidFill>
                  <a:schemeClr val="lt1"/>
                </a:solidFill>
              </a:defRPr>
            </a:lvl9pPr>
          </a:lstStyle>
          <a:p>
            <a:endParaRPr/>
          </a:p>
        </p:txBody>
      </p:sp>
    </p:spTree>
    <p:extLst>
      <p:ext uri="{BB962C8B-B14F-4D97-AF65-F5344CB8AC3E}">
        <p14:creationId xmlns:p14="http://schemas.microsoft.com/office/powerpoint/2010/main" val="2326524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l="19139" t="3506" r="2064" b="27188"/>
          <a:stretch/>
        </p:blipFill>
        <p:spPr>
          <a:xfrm flipH="1">
            <a:off x="-94888" y="0"/>
            <a:ext cx="9330376" cy="5143499"/>
          </a:xfrm>
          <a:prstGeom prst="rect">
            <a:avLst/>
          </a:prstGeom>
          <a:noFill/>
          <a:ln>
            <a:noFill/>
          </a:ln>
        </p:spPr>
      </p:pic>
      <p:pic>
        <p:nvPicPr>
          <p:cNvPr id="15" name="Google Shape;15;p3"/>
          <p:cNvPicPr preferRelativeResize="0"/>
          <p:nvPr/>
        </p:nvPicPr>
        <p:blipFill rotWithShape="1">
          <a:blip r:embed="rId3">
            <a:alphaModFix amt="6000"/>
          </a:blip>
          <a:srcRect l="4165" t="14659" r="5475" b="10276"/>
          <a:stretch/>
        </p:blipFill>
        <p:spPr>
          <a:xfrm>
            <a:off x="-130175" y="-34050"/>
            <a:ext cx="9404349" cy="5211601"/>
          </a:xfrm>
          <a:prstGeom prst="rect">
            <a:avLst/>
          </a:prstGeom>
          <a:noFill/>
          <a:ln>
            <a:noFill/>
          </a:ln>
        </p:spPr>
      </p:pic>
      <p:sp>
        <p:nvSpPr>
          <p:cNvPr id="16" name="Google Shape;16;p3"/>
          <p:cNvSpPr txBox="1">
            <a:spLocks noGrp="1"/>
          </p:cNvSpPr>
          <p:nvPr>
            <p:ph type="title"/>
          </p:nvPr>
        </p:nvSpPr>
        <p:spPr>
          <a:xfrm>
            <a:off x="4130850" y="2570775"/>
            <a:ext cx="4299900" cy="9597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title" idx="2" hasCustomPrompt="1"/>
          </p:nvPr>
        </p:nvSpPr>
        <p:spPr>
          <a:xfrm>
            <a:off x="5613600" y="987850"/>
            <a:ext cx="1334400" cy="1077900"/>
          </a:xfrm>
          <a:prstGeom prst="rect">
            <a:avLst/>
          </a:prstGeom>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 name="Google Shape;18;p3"/>
          <p:cNvSpPr txBox="1">
            <a:spLocks noGrp="1"/>
          </p:cNvSpPr>
          <p:nvPr>
            <p:ph type="subTitle" idx="1"/>
          </p:nvPr>
        </p:nvSpPr>
        <p:spPr>
          <a:xfrm>
            <a:off x="4130850" y="3530475"/>
            <a:ext cx="4299900" cy="4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pic>
        <p:nvPicPr>
          <p:cNvPr id="25" name="Google Shape;25;p5"/>
          <p:cNvPicPr preferRelativeResize="0"/>
          <p:nvPr/>
        </p:nvPicPr>
        <p:blipFill rotWithShape="1">
          <a:blip r:embed="rId2">
            <a:alphaModFix/>
          </a:blip>
          <a:srcRect l="16962" t="1249" r="413" b="26080"/>
          <a:stretch/>
        </p:blipFill>
        <p:spPr>
          <a:xfrm rot="10800000" flipH="1">
            <a:off x="-94888" y="0"/>
            <a:ext cx="9330376" cy="5143499"/>
          </a:xfrm>
          <a:prstGeom prst="rect">
            <a:avLst/>
          </a:prstGeom>
          <a:noFill/>
          <a:ln>
            <a:noFill/>
          </a:ln>
        </p:spPr>
      </p:pic>
      <p:pic>
        <p:nvPicPr>
          <p:cNvPr id="26" name="Google Shape;26;p5"/>
          <p:cNvPicPr preferRelativeResize="0"/>
          <p:nvPr/>
        </p:nvPicPr>
        <p:blipFill rotWithShape="1">
          <a:blip r:embed="rId3">
            <a:alphaModFix amt="6000"/>
          </a:blip>
          <a:srcRect l="4165" t="14659" r="5475" b="10276"/>
          <a:stretch/>
        </p:blipFill>
        <p:spPr>
          <a:xfrm>
            <a:off x="-130175" y="-34050"/>
            <a:ext cx="9404349" cy="5211601"/>
          </a:xfrm>
          <a:prstGeom prst="rect">
            <a:avLst/>
          </a:prstGeom>
          <a:noFill/>
          <a:ln>
            <a:noFill/>
          </a:ln>
        </p:spPr>
      </p:pic>
      <p:sp>
        <p:nvSpPr>
          <p:cNvPr id="27" name="Google Shape;27;p5"/>
          <p:cNvSpPr txBox="1">
            <a:spLocks noGrp="1"/>
          </p:cNvSpPr>
          <p:nvPr>
            <p:ph type="body" idx="1"/>
          </p:nvPr>
        </p:nvSpPr>
        <p:spPr>
          <a:xfrm>
            <a:off x="720050" y="1868375"/>
            <a:ext cx="3783000" cy="236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28" name="Google Shape;28;p5"/>
          <p:cNvSpPr txBox="1">
            <a:spLocks noGrp="1"/>
          </p:cNvSpPr>
          <p:nvPr>
            <p:ph type="title"/>
          </p:nvPr>
        </p:nvSpPr>
        <p:spPr>
          <a:xfrm>
            <a:off x="720000" y="542176"/>
            <a:ext cx="7704000" cy="5727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SzPts val="3500"/>
              <a:buNone/>
              <a:defRPr/>
            </a:lvl1pPr>
            <a:lvl2pPr lvl="1" rtl="0">
              <a:lnSpc>
                <a:spcPct val="90000"/>
              </a:lnSpc>
              <a:spcBef>
                <a:spcPts val="0"/>
              </a:spcBef>
              <a:spcAft>
                <a:spcPts val="0"/>
              </a:spcAft>
              <a:buSzPts val="3500"/>
              <a:buNone/>
              <a:defRPr/>
            </a:lvl2pPr>
            <a:lvl3pPr lvl="2" rtl="0">
              <a:lnSpc>
                <a:spcPct val="90000"/>
              </a:lnSpc>
              <a:spcBef>
                <a:spcPts val="0"/>
              </a:spcBef>
              <a:spcAft>
                <a:spcPts val="0"/>
              </a:spcAft>
              <a:buSzPts val="3500"/>
              <a:buNone/>
              <a:defRPr/>
            </a:lvl3pPr>
            <a:lvl4pPr lvl="3" rtl="0">
              <a:lnSpc>
                <a:spcPct val="90000"/>
              </a:lnSpc>
              <a:spcBef>
                <a:spcPts val="0"/>
              </a:spcBef>
              <a:spcAft>
                <a:spcPts val="0"/>
              </a:spcAft>
              <a:buSzPts val="3500"/>
              <a:buNone/>
              <a:defRPr/>
            </a:lvl4pPr>
            <a:lvl5pPr lvl="4" rtl="0">
              <a:lnSpc>
                <a:spcPct val="90000"/>
              </a:lnSpc>
              <a:spcBef>
                <a:spcPts val="0"/>
              </a:spcBef>
              <a:spcAft>
                <a:spcPts val="0"/>
              </a:spcAft>
              <a:buSzPts val="3500"/>
              <a:buNone/>
              <a:defRPr/>
            </a:lvl5pPr>
            <a:lvl6pPr lvl="5" rtl="0">
              <a:lnSpc>
                <a:spcPct val="90000"/>
              </a:lnSpc>
              <a:spcBef>
                <a:spcPts val="0"/>
              </a:spcBef>
              <a:spcAft>
                <a:spcPts val="0"/>
              </a:spcAft>
              <a:buSzPts val="3500"/>
              <a:buNone/>
              <a:defRPr/>
            </a:lvl6pPr>
            <a:lvl7pPr lvl="6" rtl="0">
              <a:lnSpc>
                <a:spcPct val="90000"/>
              </a:lnSpc>
              <a:spcBef>
                <a:spcPts val="0"/>
              </a:spcBef>
              <a:spcAft>
                <a:spcPts val="0"/>
              </a:spcAft>
              <a:buSzPts val="3500"/>
              <a:buNone/>
              <a:defRPr/>
            </a:lvl7pPr>
            <a:lvl8pPr lvl="7" rtl="0">
              <a:lnSpc>
                <a:spcPct val="90000"/>
              </a:lnSpc>
              <a:spcBef>
                <a:spcPts val="0"/>
              </a:spcBef>
              <a:spcAft>
                <a:spcPts val="0"/>
              </a:spcAft>
              <a:buSzPts val="3500"/>
              <a:buNone/>
              <a:defRPr/>
            </a:lvl8pPr>
            <a:lvl9pPr lvl="8" rtl="0">
              <a:lnSpc>
                <a:spcPct val="90000"/>
              </a:lnSpc>
              <a:spcBef>
                <a:spcPts val="0"/>
              </a:spcBef>
              <a:spcAft>
                <a:spcPts val="0"/>
              </a:spcAft>
              <a:buSzPts val="3500"/>
              <a:buNone/>
              <a:defRPr/>
            </a:lvl9pPr>
          </a:lstStyle>
          <a:p>
            <a:endParaRPr/>
          </a:p>
        </p:txBody>
      </p:sp>
      <p:sp>
        <p:nvSpPr>
          <p:cNvPr id="29" name="Google Shape;29;p5"/>
          <p:cNvSpPr txBox="1">
            <a:spLocks noGrp="1"/>
          </p:cNvSpPr>
          <p:nvPr>
            <p:ph type="body" idx="2"/>
          </p:nvPr>
        </p:nvSpPr>
        <p:spPr>
          <a:xfrm>
            <a:off x="4647775" y="1868375"/>
            <a:ext cx="3783000" cy="236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87"/>
        <p:cNvGrpSpPr/>
        <p:nvPr/>
      </p:nvGrpSpPr>
      <p:grpSpPr>
        <a:xfrm>
          <a:off x="0" y="0"/>
          <a:ext cx="0" cy="0"/>
          <a:chOff x="0" y="0"/>
          <a:chExt cx="0" cy="0"/>
        </a:xfrm>
      </p:grpSpPr>
      <p:pic>
        <p:nvPicPr>
          <p:cNvPr id="88" name="Google Shape;88;p16"/>
          <p:cNvPicPr preferRelativeResize="0"/>
          <p:nvPr/>
        </p:nvPicPr>
        <p:blipFill rotWithShape="1">
          <a:blip r:embed="rId2">
            <a:alphaModFix/>
          </a:blip>
          <a:srcRect l="19139" t="3506" r="2064" b="27188"/>
          <a:stretch/>
        </p:blipFill>
        <p:spPr>
          <a:xfrm flipH="1">
            <a:off x="-94888" y="0"/>
            <a:ext cx="9330376" cy="5143499"/>
          </a:xfrm>
          <a:prstGeom prst="rect">
            <a:avLst/>
          </a:prstGeom>
          <a:noFill/>
          <a:ln>
            <a:noFill/>
          </a:ln>
        </p:spPr>
      </p:pic>
      <p:pic>
        <p:nvPicPr>
          <p:cNvPr id="89" name="Google Shape;89;p16"/>
          <p:cNvPicPr preferRelativeResize="0"/>
          <p:nvPr/>
        </p:nvPicPr>
        <p:blipFill rotWithShape="1">
          <a:blip r:embed="rId3">
            <a:alphaModFix amt="6000"/>
          </a:blip>
          <a:srcRect l="4165" t="14659" r="5475" b="10276"/>
          <a:stretch/>
        </p:blipFill>
        <p:spPr>
          <a:xfrm>
            <a:off x="-130175" y="-34050"/>
            <a:ext cx="9404349" cy="5211601"/>
          </a:xfrm>
          <a:prstGeom prst="rect">
            <a:avLst/>
          </a:prstGeom>
          <a:noFill/>
          <a:ln>
            <a:noFill/>
          </a:ln>
        </p:spPr>
      </p:pic>
      <p:sp>
        <p:nvSpPr>
          <p:cNvPr id="90" name="Google Shape;90;p16"/>
          <p:cNvSpPr txBox="1">
            <a:spLocks noGrp="1"/>
          </p:cNvSpPr>
          <p:nvPr>
            <p:ph type="body" idx="1"/>
          </p:nvPr>
        </p:nvSpPr>
        <p:spPr>
          <a:xfrm>
            <a:off x="720050" y="1868375"/>
            <a:ext cx="3783000" cy="797100"/>
          </a:xfrm>
          <a:prstGeom prst="rect">
            <a:avLst/>
          </a:prstGeom>
        </p:spPr>
        <p:txBody>
          <a:bodyPr spcFirstLastPara="1" wrap="square" lIns="91425" tIns="91425" rIns="91425" bIns="91425" anchor="t" anchorCtr="0">
            <a:noAutofit/>
          </a:bodyPr>
          <a:lstStyle>
            <a:lvl1pPr marL="457200" lvl="0" indent="-336550" rtl="0">
              <a:spcBef>
                <a:spcPts val="0"/>
              </a:spcBef>
              <a:spcAft>
                <a:spcPts val="0"/>
              </a:spcAft>
              <a:buSzPts val="1700"/>
              <a:buChar char="●"/>
              <a:defRPr sz="1400"/>
            </a:lvl1pPr>
            <a:lvl2pPr marL="914400" lvl="1" indent="-317500" rtl="0">
              <a:lnSpc>
                <a:spcPct val="115000"/>
              </a:lnSpc>
              <a:spcBef>
                <a:spcPts val="100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91" name="Google Shape;91;p16"/>
          <p:cNvSpPr txBox="1">
            <a:spLocks noGrp="1"/>
          </p:cNvSpPr>
          <p:nvPr>
            <p:ph type="title"/>
          </p:nvPr>
        </p:nvSpPr>
        <p:spPr>
          <a:xfrm>
            <a:off x="720000" y="542176"/>
            <a:ext cx="7704000" cy="5727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SzPts val="3500"/>
              <a:buNone/>
              <a:defRPr/>
            </a:lvl1pPr>
            <a:lvl2pPr lvl="1" rtl="0">
              <a:lnSpc>
                <a:spcPct val="90000"/>
              </a:lnSpc>
              <a:spcBef>
                <a:spcPts val="0"/>
              </a:spcBef>
              <a:spcAft>
                <a:spcPts val="0"/>
              </a:spcAft>
              <a:buSzPts val="3500"/>
              <a:buNone/>
              <a:defRPr/>
            </a:lvl2pPr>
            <a:lvl3pPr lvl="2" rtl="0">
              <a:lnSpc>
                <a:spcPct val="90000"/>
              </a:lnSpc>
              <a:spcBef>
                <a:spcPts val="0"/>
              </a:spcBef>
              <a:spcAft>
                <a:spcPts val="0"/>
              </a:spcAft>
              <a:buSzPts val="3500"/>
              <a:buNone/>
              <a:defRPr/>
            </a:lvl3pPr>
            <a:lvl4pPr lvl="3" rtl="0">
              <a:lnSpc>
                <a:spcPct val="90000"/>
              </a:lnSpc>
              <a:spcBef>
                <a:spcPts val="0"/>
              </a:spcBef>
              <a:spcAft>
                <a:spcPts val="0"/>
              </a:spcAft>
              <a:buSzPts val="3500"/>
              <a:buNone/>
              <a:defRPr/>
            </a:lvl4pPr>
            <a:lvl5pPr lvl="4" rtl="0">
              <a:lnSpc>
                <a:spcPct val="90000"/>
              </a:lnSpc>
              <a:spcBef>
                <a:spcPts val="0"/>
              </a:spcBef>
              <a:spcAft>
                <a:spcPts val="0"/>
              </a:spcAft>
              <a:buSzPts val="3500"/>
              <a:buNone/>
              <a:defRPr/>
            </a:lvl5pPr>
            <a:lvl6pPr lvl="5" rtl="0">
              <a:lnSpc>
                <a:spcPct val="90000"/>
              </a:lnSpc>
              <a:spcBef>
                <a:spcPts val="0"/>
              </a:spcBef>
              <a:spcAft>
                <a:spcPts val="0"/>
              </a:spcAft>
              <a:buSzPts val="3500"/>
              <a:buNone/>
              <a:defRPr/>
            </a:lvl6pPr>
            <a:lvl7pPr lvl="6" rtl="0">
              <a:lnSpc>
                <a:spcPct val="90000"/>
              </a:lnSpc>
              <a:spcBef>
                <a:spcPts val="0"/>
              </a:spcBef>
              <a:spcAft>
                <a:spcPts val="0"/>
              </a:spcAft>
              <a:buSzPts val="3500"/>
              <a:buNone/>
              <a:defRPr/>
            </a:lvl7pPr>
            <a:lvl8pPr lvl="7" rtl="0">
              <a:lnSpc>
                <a:spcPct val="90000"/>
              </a:lnSpc>
              <a:spcBef>
                <a:spcPts val="0"/>
              </a:spcBef>
              <a:spcAft>
                <a:spcPts val="0"/>
              </a:spcAft>
              <a:buSzPts val="3500"/>
              <a:buNone/>
              <a:defRPr/>
            </a:lvl8pPr>
            <a:lvl9pPr lvl="8" rtl="0">
              <a:lnSpc>
                <a:spcPct val="90000"/>
              </a:lnSpc>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08"/>
        <p:cNvGrpSpPr/>
        <p:nvPr/>
      </p:nvGrpSpPr>
      <p:grpSpPr>
        <a:xfrm>
          <a:off x="0" y="0"/>
          <a:ext cx="0" cy="0"/>
          <a:chOff x="0" y="0"/>
          <a:chExt cx="0" cy="0"/>
        </a:xfrm>
      </p:grpSpPr>
      <p:pic>
        <p:nvPicPr>
          <p:cNvPr id="109" name="Google Shape;109;p19"/>
          <p:cNvPicPr preferRelativeResize="0"/>
          <p:nvPr/>
        </p:nvPicPr>
        <p:blipFill rotWithShape="1">
          <a:blip r:embed="rId2">
            <a:alphaModFix/>
          </a:blip>
          <a:srcRect l="16962" t="1249" r="413" b="26080"/>
          <a:stretch/>
        </p:blipFill>
        <p:spPr>
          <a:xfrm rot="10800000" flipH="1">
            <a:off x="-94888" y="0"/>
            <a:ext cx="9330376" cy="5143499"/>
          </a:xfrm>
          <a:prstGeom prst="rect">
            <a:avLst/>
          </a:prstGeom>
          <a:noFill/>
          <a:ln>
            <a:noFill/>
          </a:ln>
        </p:spPr>
      </p:pic>
      <p:pic>
        <p:nvPicPr>
          <p:cNvPr id="110" name="Google Shape;110;p19"/>
          <p:cNvPicPr preferRelativeResize="0"/>
          <p:nvPr/>
        </p:nvPicPr>
        <p:blipFill rotWithShape="1">
          <a:blip r:embed="rId3">
            <a:alphaModFix amt="6000"/>
          </a:blip>
          <a:srcRect l="4165" t="14659" r="5475" b="10276"/>
          <a:stretch/>
        </p:blipFill>
        <p:spPr>
          <a:xfrm>
            <a:off x="-130175" y="-34050"/>
            <a:ext cx="9404349" cy="5211601"/>
          </a:xfrm>
          <a:prstGeom prst="rect">
            <a:avLst/>
          </a:prstGeom>
          <a:noFill/>
          <a:ln>
            <a:noFill/>
          </a:ln>
        </p:spPr>
      </p:pic>
      <p:sp>
        <p:nvSpPr>
          <p:cNvPr id="111" name="Google Shape;111;p19"/>
          <p:cNvSpPr txBox="1">
            <a:spLocks noGrp="1"/>
          </p:cNvSpPr>
          <p:nvPr>
            <p:ph type="subTitle" idx="1"/>
          </p:nvPr>
        </p:nvSpPr>
        <p:spPr>
          <a:xfrm>
            <a:off x="751775" y="2810375"/>
            <a:ext cx="2272800" cy="483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Work Sans Medium"/>
              <a:buNone/>
              <a:defRPr sz="1700">
                <a:latin typeface="Anton"/>
                <a:ea typeface="Anton"/>
                <a:cs typeface="Anton"/>
                <a:sym typeface="Anton"/>
              </a:defRPr>
            </a:lvl1pPr>
            <a:lvl2pPr lvl="1"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2pPr>
            <a:lvl3pPr lvl="2"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3pPr>
            <a:lvl4pPr lvl="3"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4pPr>
            <a:lvl5pPr lvl="4"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5pPr>
            <a:lvl6pPr lvl="5"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6pPr>
            <a:lvl7pPr lvl="6"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7pPr>
            <a:lvl8pPr lvl="7"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8pPr>
            <a:lvl9pPr lvl="8"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9pPr>
          </a:lstStyle>
          <a:p>
            <a:endParaRPr/>
          </a:p>
        </p:txBody>
      </p:sp>
      <p:sp>
        <p:nvSpPr>
          <p:cNvPr id="112" name="Google Shape;112;p19"/>
          <p:cNvSpPr txBox="1">
            <a:spLocks noGrp="1"/>
          </p:cNvSpPr>
          <p:nvPr>
            <p:ph type="subTitle" idx="2"/>
          </p:nvPr>
        </p:nvSpPr>
        <p:spPr>
          <a:xfrm>
            <a:off x="751775" y="3212155"/>
            <a:ext cx="2272800" cy="8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19"/>
          <p:cNvSpPr txBox="1">
            <a:spLocks noGrp="1"/>
          </p:cNvSpPr>
          <p:nvPr>
            <p:ph type="subTitle" idx="3"/>
          </p:nvPr>
        </p:nvSpPr>
        <p:spPr>
          <a:xfrm>
            <a:off x="3435600" y="3212157"/>
            <a:ext cx="2272800" cy="8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4" name="Google Shape;114;p19"/>
          <p:cNvSpPr txBox="1">
            <a:spLocks noGrp="1"/>
          </p:cNvSpPr>
          <p:nvPr>
            <p:ph type="subTitle" idx="4"/>
          </p:nvPr>
        </p:nvSpPr>
        <p:spPr>
          <a:xfrm>
            <a:off x="6119400" y="3212157"/>
            <a:ext cx="2272800" cy="84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9"/>
          <p:cNvSpPr txBox="1">
            <a:spLocks noGrp="1"/>
          </p:cNvSpPr>
          <p:nvPr>
            <p:ph type="subTitle" idx="5"/>
          </p:nvPr>
        </p:nvSpPr>
        <p:spPr>
          <a:xfrm>
            <a:off x="3435600" y="2810375"/>
            <a:ext cx="2272800" cy="483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Work Sans Medium"/>
              <a:buNone/>
              <a:defRPr sz="1700">
                <a:latin typeface="Anton"/>
                <a:ea typeface="Anton"/>
                <a:cs typeface="Anton"/>
                <a:sym typeface="Anton"/>
              </a:defRPr>
            </a:lvl1pPr>
            <a:lvl2pPr lvl="1"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2pPr>
            <a:lvl3pPr lvl="2"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3pPr>
            <a:lvl4pPr lvl="3"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4pPr>
            <a:lvl5pPr lvl="4"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5pPr>
            <a:lvl6pPr lvl="5"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6pPr>
            <a:lvl7pPr lvl="6"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7pPr>
            <a:lvl8pPr lvl="7"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8pPr>
            <a:lvl9pPr lvl="8"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9pPr>
          </a:lstStyle>
          <a:p>
            <a:endParaRPr/>
          </a:p>
        </p:txBody>
      </p:sp>
      <p:sp>
        <p:nvSpPr>
          <p:cNvPr id="116" name="Google Shape;116;p19"/>
          <p:cNvSpPr txBox="1">
            <a:spLocks noGrp="1"/>
          </p:cNvSpPr>
          <p:nvPr>
            <p:ph type="subTitle" idx="6"/>
          </p:nvPr>
        </p:nvSpPr>
        <p:spPr>
          <a:xfrm>
            <a:off x="6119400" y="2810375"/>
            <a:ext cx="2272800" cy="4830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000"/>
              <a:buFont typeface="Work Sans Medium"/>
              <a:buNone/>
              <a:defRPr sz="1700">
                <a:latin typeface="Anton"/>
                <a:ea typeface="Anton"/>
                <a:cs typeface="Anton"/>
                <a:sym typeface="Anton"/>
              </a:defRPr>
            </a:lvl1pPr>
            <a:lvl2pPr lvl="1"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2pPr>
            <a:lvl3pPr lvl="2"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3pPr>
            <a:lvl4pPr lvl="3"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4pPr>
            <a:lvl5pPr lvl="4"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5pPr>
            <a:lvl6pPr lvl="5"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6pPr>
            <a:lvl7pPr lvl="6"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7pPr>
            <a:lvl8pPr lvl="7"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8pPr>
            <a:lvl9pPr lvl="8" algn="ctr" rtl="0">
              <a:lnSpc>
                <a:spcPct val="100000"/>
              </a:lnSpc>
              <a:spcBef>
                <a:spcPts val="0"/>
              </a:spcBef>
              <a:spcAft>
                <a:spcPts val="0"/>
              </a:spcAft>
              <a:buClr>
                <a:schemeClr val="dk1"/>
              </a:buClr>
              <a:buSzPts val="2000"/>
              <a:buFont typeface="Work Sans Medium"/>
              <a:buNone/>
              <a:defRPr sz="2000">
                <a:solidFill>
                  <a:schemeClr val="dk1"/>
                </a:solidFill>
                <a:latin typeface="Work Sans Medium"/>
                <a:ea typeface="Work Sans Medium"/>
                <a:cs typeface="Work Sans Medium"/>
                <a:sym typeface="Work Sans Medium"/>
              </a:defRPr>
            </a:lvl9pPr>
          </a:lstStyle>
          <a:p>
            <a:endParaRPr/>
          </a:p>
        </p:txBody>
      </p:sp>
      <p:sp>
        <p:nvSpPr>
          <p:cNvPr id="117" name="Google Shape;117;p19"/>
          <p:cNvSpPr txBox="1">
            <a:spLocks noGrp="1"/>
          </p:cNvSpPr>
          <p:nvPr>
            <p:ph type="title"/>
          </p:nvPr>
        </p:nvSpPr>
        <p:spPr>
          <a:xfrm>
            <a:off x="720000" y="542176"/>
            <a:ext cx="7704000" cy="5727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SzPts val="3500"/>
              <a:buNone/>
              <a:defRPr/>
            </a:lvl1pPr>
            <a:lvl2pPr lvl="1" rtl="0">
              <a:lnSpc>
                <a:spcPct val="90000"/>
              </a:lnSpc>
              <a:spcBef>
                <a:spcPts val="0"/>
              </a:spcBef>
              <a:spcAft>
                <a:spcPts val="0"/>
              </a:spcAft>
              <a:buSzPts val="3500"/>
              <a:buNone/>
              <a:defRPr/>
            </a:lvl2pPr>
            <a:lvl3pPr lvl="2" rtl="0">
              <a:lnSpc>
                <a:spcPct val="90000"/>
              </a:lnSpc>
              <a:spcBef>
                <a:spcPts val="0"/>
              </a:spcBef>
              <a:spcAft>
                <a:spcPts val="0"/>
              </a:spcAft>
              <a:buSzPts val="3500"/>
              <a:buNone/>
              <a:defRPr/>
            </a:lvl3pPr>
            <a:lvl4pPr lvl="3" rtl="0">
              <a:lnSpc>
                <a:spcPct val="90000"/>
              </a:lnSpc>
              <a:spcBef>
                <a:spcPts val="0"/>
              </a:spcBef>
              <a:spcAft>
                <a:spcPts val="0"/>
              </a:spcAft>
              <a:buSzPts val="3500"/>
              <a:buNone/>
              <a:defRPr/>
            </a:lvl4pPr>
            <a:lvl5pPr lvl="4" rtl="0">
              <a:lnSpc>
                <a:spcPct val="90000"/>
              </a:lnSpc>
              <a:spcBef>
                <a:spcPts val="0"/>
              </a:spcBef>
              <a:spcAft>
                <a:spcPts val="0"/>
              </a:spcAft>
              <a:buSzPts val="3500"/>
              <a:buNone/>
              <a:defRPr/>
            </a:lvl5pPr>
            <a:lvl6pPr lvl="5" rtl="0">
              <a:lnSpc>
                <a:spcPct val="90000"/>
              </a:lnSpc>
              <a:spcBef>
                <a:spcPts val="0"/>
              </a:spcBef>
              <a:spcAft>
                <a:spcPts val="0"/>
              </a:spcAft>
              <a:buSzPts val="3500"/>
              <a:buNone/>
              <a:defRPr/>
            </a:lvl6pPr>
            <a:lvl7pPr lvl="6" rtl="0">
              <a:lnSpc>
                <a:spcPct val="90000"/>
              </a:lnSpc>
              <a:spcBef>
                <a:spcPts val="0"/>
              </a:spcBef>
              <a:spcAft>
                <a:spcPts val="0"/>
              </a:spcAft>
              <a:buSzPts val="3500"/>
              <a:buNone/>
              <a:defRPr/>
            </a:lvl7pPr>
            <a:lvl8pPr lvl="7" rtl="0">
              <a:lnSpc>
                <a:spcPct val="90000"/>
              </a:lnSpc>
              <a:spcBef>
                <a:spcPts val="0"/>
              </a:spcBef>
              <a:spcAft>
                <a:spcPts val="0"/>
              </a:spcAft>
              <a:buSzPts val="3500"/>
              <a:buNone/>
              <a:defRPr/>
            </a:lvl8pPr>
            <a:lvl9pPr lvl="8" rtl="0">
              <a:lnSpc>
                <a:spcPct val="90000"/>
              </a:lnSpc>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3">
  <p:cSld name="CUSTOM_4">
    <p:spTree>
      <p:nvGrpSpPr>
        <p:cNvPr id="1" name="Shape 177"/>
        <p:cNvGrpSpPr/>
        <p:nvPr/>
      </p:nvGrpSpPr>
      <p:grpSpPr>
        <a:xfrm>
          <a:off x="0" y="0"/>
          <a:ext cx="0" cy="0"/>
          <a:chOff x="0" y="0"/>
          <a:chExt cx="0" cy="0"/>
        </a:xfrm>
      </p:grpSpPr>
      <p:pic>
        <p:nvPicPr>
          <p:cNvPr id="178" name="Google Shape;178;p26"/>
          <p:cNvPicPr preferRelativeResize="0"/>
          <p:nvPr/>
        </p:nvPicPr>
        <p:blipFill rotWithShape="1">
          <a:blip r:embed="rId2">
            <a:alphaModFix/>
          </a:blip>
          <a:srcRect l="1047" t="3506" r="20156" b="27188"/>
          <a:stretch/>
        </p:blipFill>
        <p:spPr>
          <a:xfrm flipH="1">
            <a:off x="-94888" y="0"/>
            <a:ext cx="9330376" cy="5143499"/>
          </a:xfrm>
          <a:prstGeom prst="rect">
            <a:avLst/>
          </a:prstGeom>
          <a:noFill/>
          <a:ln>
            <a:noFill/>
          </a:ln>
        </p:spPr>
      </p:pic>
      <p:pic>
        <p:nvPicPr>
          <p:cNvPr id="179" name="Google Shape;179;p26"/>
          <p:cNvPicPr preferRelativeResize="0"/>
          <p:nvPr/>
        </p:nvPicPr>
        <p:blipFill rotWithShape="1">
          <a:blip r:embed="rId3">
            <a:alphaModFix amt="6000"/>
          </a:blip>
          <a:srcRect l="4165" t="14659" r="5475" b="10276"/>
          <a:stretch/>
        </p:blipFill>
        <p:spPr>
          <a:xfrm>
            <a:off x="-130175" y="-34050"/>
            <a:ext cx="9404349" cy="5211601"/>
          </a:xfrm>
          <a:prstGeom prst="rect">
            <a:avLst/>
          </a:prstGeom>
          <a:noFill/>
          <a:ln>
            <a:noFill/>
          </a:ln>
        </p:spPr>
      </p:pic>
      <p:sp>
        <p:nvSpPr>
          <p:cNvPr id="180" name="Google Shape;180;p26"/>
          <p:cNvSpPr txBox="1">
            <a:spLocks noGrp="1"/>
          </p:cNvSpPr>
          <p:nvPr>
            <p:ph type="title"/>
          </p:nvPr>
        </p:nvSpPr>
        <p:spPr>
          <a:xfrm>
            <a:off x="720000" y="542175"/>
            <a:ext cx="4941600" cy="5727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SzPts val="3500"/>
              <a:buNone/>
              <a:defRPr/>
            </a:lvl1pPr>
            <a:lvl2pPr lvl="1" rtl="0">
              <a:lnSpc>
                <a:spcPct val="90000"/>
              </a:lnSpc>
              <a:spcBef>
                <a:spcPts val="0"/>
              </a:spcBef>
              <a:spcAft>
                <a:spcPts val="0"/>
              </a:spcAft>
              <a:buSzPts val="3500"/>
              <a:buNone/>
              <a:defRPr/>
            </a:lvl2pPr>
            <a:lvl3pPr lvl="2" rtl="0">
              <a:lnSpc>
                <a:spcPct val="90000"/>
              </a:lnSpc>
              <a:spcBef>
                <a:spcPts val="0"/>
              </a:spcBef>
              <a:spcAft>
                <a:spcPts val="0"/>
              </a:spcAft>
              <a:buSzPts val="3500"/>
              <a:buNone/>
              <a:defRPr/>
            </a:lvl3pPr>
            <a:lvl4pPr lvl="3" rtl="0">
              <a:lnSpc>
                <a:spcPct val="90000"/>
              </a:lnSpc>
              <a:spcBef>
                <a:spcPts val="0"/>
              </a:spcBef>
              <a:spcAft>
                <a:spcPts val="0"/>
              </a:spcAft>
              <a:buSzPts val="3500"/>
              <a:buNone/>
              <a:defRPr/>
            </a:lvl4pPr>
            <a:lvl5pPr lvl="4" rtl="0">
              <a:lnSpc>
                <a:spcPct val="90000"/>
              </a:lnSpc>
              <a:spcBef>
                <a:spcPts val="0"/>
              </a:spcBef>
              <a:spcAft>
                <a:spcPts val="0"/>
              </a:spcAft>
              <a:buSzPts val="3500"/>
              <a:buNone/>
              <a:defRPr/>
            </a:lvl5pPr>
            <a:lvl6pPr lvl="5" rtl="0">
              <a:lnSpc>
                <a:spcPct val="90000"/>
              </a:lnSpc>
              <a:spcBef>
                <a:spcPts val="0"/>
              </a:spcBef>
              <a:spcAft>
                <a:spcPts val="0"/>
              </a:spcAft>
              <a:buSzPts val="3500"/>
              <a:buNone/>
              <a:defRPr/>
            </a:lvl6pPr>
            <a:lvl7pPr lvl="6" rtl="0">
              <a:lnSpc>
                <a:spcPct val="90000"/>
              </a:lnSpc>
              <a:spcBef>
                <a:spcPts val="0"/>
              </a:spcBef>
              <a:spcAft>
                <a:spcPts val="0"/>
              </a:spcAft>
              <a:buSzPts val="3500"/>
              <a:buNone/>
              <a:defRPr/>
            </a:lvl7pPr>
            <a:lvl8pPr lvl="7" rtl="0">
              <a:lnSpc>
                <a:spcPct val="90000"/>
              </a:lnSpc>
              <a:spcBef>
                <a:spcPts val="0"/>
              </a:spcBef>
              <a:spcAft>
                <a:spcPts val="0"/>
              </a:spcAft>
              <a:buSzPts val="3500"/>
              <a:buNone/>
              <a:defRPr/>
            </a:lvl8pPr>
            <a:lvl9pPr lvl="8" rtl="0">
              <a:lnSpc>
                <a:spcPct val="90000"/>
              </a:lnSpc>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5">
  <p:cSld name="CUSTOM_6">
    <p:spTree>
      <p:nvGrpSpPr>
        <p:cNvPr id="1" name="Shape 185"/>
        <p:cNvGrpSpPr/>
        <p:nvPr/>
      </p:nvGrpSpPr>
      <p:grpSpPr>
        <a:xfrm>
          <a:off x="0" y="0"/>
          <a:ext cx="0" cy="0"/>
          <a:chOff x="0" y="0"/>
          <a:chExt cx="0" cy="0"/>
        </a:xfrm>
      </p:grpSpPr>
      <p:pic>
        <p:nvPicPr>
          <p:cNvPr id="186" name="Google Shape;186;p28"/>
          <p:cNvPicPr preferRelativeResize="0"/>
          <p:nvPr/>
        </p:nvPicPr>
        <p:blipFill rotWithShape="1">
          <a:blip r:embed="rId2">
            <a:alphaModFix/>
          </a:blip>
          <a:srcRect l="4929" t="5314" r="3099" b="13799"/>
          <a:stretch/>
        </p:blipFill>
        <p:spPr>
          <a:xfrm>
            <a:off x="-94888" y="0"/>
            <a:ext cx="9330376" cy="5143499"/>
          </a:xfrm>
          <a:prstGeom prst="rect">
            <a:avLst/>
          </a:prstGeom>
          <a:noFill/>
          <a:ln>
            <a:noFill/>
          </a:ln>
        </p:spPr>
      </p:pic>
      <p:pic>
        <p:nvPicPr>
          <p:cNvPr id="187" name="Google Shape;187;p28"/>
          <p:cNvPicPr preferRelativeResize="0"/>
          <p:nvPr/>
        </p:nvPicPr>
        <p:blipFill rotWithShape="1">
          <a:blip r:embed="rId3">
            <a:alphaModFix amt="6000"/>
          </a:blip>
          <a:srcRect l="4165" t="14659" r="5475" b="10276"/>
          <a:stretch/>
        </p:blipFill>
        <p:spPr>
          <a:xfrm>
            <a:off x="-130175" y="-34050"/>
            <a:ext cx="9404349" cy="5211601"/>
          </a:xfrm>
          <a:prstGeom prst="rect">
            <a:avLst/>
          </a:prstGeom>
          <a:noFill/>
          <a:ln>
            <a:noFill/>
          </a:ln>
        </p:spPr>
      </p:pic>
      <p:sp>
        <p:nvSpPr>
          <p:cNvPr id="188" name="Google Shape;188;p28"/>
          <p:cNvSpPr txBox="1">
            <a:spLocks noGrp="1"/>
          </p:cNvSpPr>
          <p:nvPr>
            <p:ph type="title"/>
          </p:nvPr>
        </p:nvSpPr>
        <p:spPr>
          <a:xfrm>
            <a:off x="720000" y="542176"/>
            <a:ext cx="7704000" cy="572700"/>
          </a:xfrm>
          <a:prstGeom prst="rect">
            <a:avLst/>
          </a:prstGeom>
        </p:spPr>
        <p:txBody>
          <a:bodyPr spcFirstLastPara="1" wrap="square" lIns="91425" tIns="91425" rIns="91425" bIns="91425" anchor="t" anchorCtr="0">
            <a:noAutofit/>
          </a:bodyPr>
          <a:lstStyle>
            <a:lvl1pPr lvl="0" algn="ctr" rtl="0">
              <a:lnSpc>
                <a:spcPct val="90000"/>
              </a:lnSpc>
              <a:spcBef>
                <a:spcPts val="0"/>
              </a:spcBef>
              <a:spcAft>
                <a:spcPts val="0"/>
              </a:spcAft>
              <a:buSzPts val="3500"/>
              <a:buNone/>
              <a:defRPr/>
            </a:lvl1pPr>
            <a:lvl2pPr lvl="1" rtl="0">
              <a:lnSpc>
                <a:spcPct val="90000"/>
              </a:lnSpc>
              <a:spcBef>
                <a:spcPts val="0"/>
              </a:spcBef>
              <a:spcAft>
                <a:spcPts val="0"/>
              </a:spcAft>
              <a:buSzPts val="3500"/>
              <a:buNone/>
              <a:defRPr/>
            </a:lvl2pPr>
            <a:lvl3pPr lvl="2" rtl="0">
              <a:lnSpc>
                <a:spcPct val="90000"/>
              </a:lnSpc>
              <a:spcBef>
                <a:spcPts val="0"/>
              </a:spcBef>
              <a:spcAft>
                <a:spcPts val="0"/>
              </a:spcAft>
              <a:buSzPts val="3500"/>
              <a:buNone/>
              <a:defRPr/>
            </a:lvl3pPr>
            <a:lvl4pPr lvl="3" rtl="0">
              <a:lnSpc>
                <a:spcPct val="90000"/>
              </a:lnSpc>
              <a:spcBef>
                <a:spcPts val="0"/>
              </a:spcBef>
              <a:spcAft>
                <a:spcPts val="0"/>
              </a:spcAft>
              <a:buSzPts val="3500"/>
              <a:buNone/>
              <a:defRPr/>
            </a:lvl4pPr>
            <a:lvl5pPr lvl="4" rtl="0">
              <a:lnSpc>
                <a:spcPct val="90000"/>
              </a:lnSpc>
              <a:spcBef>
                <a:spcPts val="0"/>
              </a:spcBef>
              <a:spcAft>
                <a:spcPts val="0"/>
              </a:spcAft>
              <a:buSzPts val="3500"/>
              <a:buNone/>
              <a:defRPr/>
            </a:lvl5pPr>
            <a:lvl6pPr lvl="5" rtl="0">
              <a:lnSpc>
                <a:spcPct val="90000"/>
              </a:lnSpc>
              <a:spcBef>
                <a:spcPts val="0"/>
              </a:spcBef>
              <a:spcAft>
                <a:spcPts val="0"/>
              </a:spcAft>
              <a:buSzPts val="3500"/>
              <a:buNone/>
              <a:defRPr/>
            </a:lvl6pPr>
            <a:lvl7pPr lvl="6" rtl="0">
              <a:lnSpc>
                <a:spcPct val="90000"/>
              </a:lnSpc>
              <a:spcBef>
                <a:spcPts val="0"/>
              </a:spcBef>
              <a:spcAft>
                <a:spcPts val="0"/>
              </a:spcAft>
              <a:buSzPts val="3500"/>
              <a:buNone/>
              <a:defRPr/>
            </a:lvl7pPr>
            <a:lvl8pPr lvl="7" rtl="0">
              <a:lnSpc>
                <a:spcPct val="90000"/>
              </a:lnSpc>
              <a:spcBef>
                <a:spcPts val="0"/>
              </a:spcBef>
              <a:spcAft>
                <a:spcPts val="0"/>
              </a:spcAft>
              <a:buSzPts val="3500"/>
              <a:buNone/>
              <a:defRPr/>
            </a:lvl8pPr>
            <a:lvl9pPr lvl="8" rtl="0">
              <a:lnSpc>
                <a:spcPct val="90000"/>
              </a:lnSpc>
              <a:spcBef>
                <a:spcPts val="0"/>
              </a:spcBef>
              <a:spcAft>
                <a:spcPts val="0"/>
              </a:spcAft>
              <a:buSzPts val="35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11"/>
        <p:cNvGrpSpPr/>
        <p:nvPr/>
      </p:nvGrpSpPr>
      <p:grpSpPr>
        <a:xfrm>
          <a:off x="0" y="0"/>
          <a:ext cx="0" cy="0"/>
          <a:chOff x="0" y="0"/>
          <a:chExt cx="0" cy="0"/>
        </a:xfrm>
      </p:grpSpPr>
      <p:pic>
        <p:nvPicPr>
          <p:cNvPr id="212" name="Google Shape;212;p34"/>
          <p:cNvPicPr preferRelativeResize="0"/>
          <p:nvPr/>
        </p:nvPicPr>
        <p:blipFill rotWithShape="1">
          <a:blip r:embed="rId2">
            <a:alphaModFix/>
          </a:blip>
          <a:srcRect l="6508" t="21313" r="12839" b="7759"/>
          <a:stretch/>
        </p:blipFill>
        <p:spPr>
          <a:xfrm>
            <a:off x="-94888" y="0"/>
            <a:ext cx="9330376" cy="5143499"/>
          </a:xfrm>
          <a:prstGeom prst="rect">
            <a:avLst/>
          </a:prstGeom>
          <a:noFill/>
          <a:ln>
            <a:noFill/>
          </a:ln>
        </p:spPr>
      </p:pic>
      <p:pic>
        <p:nvPicPr>
          <p:cNvPr id="213" name="Google Shape;213;p34"/>
          <p:cNvPicPr preferRelativeResize="0"/>
          <p:nvPr/>
        </p:nvPicPr>
        <p:blipFill rotWithShape="1">
          <a:blip r:embed="rId3">
            <a:alphaModFix amt="6000"/>
          </a:blip>
          <a:srcRect l="4165" t="14659" r="5475" b="10276"/>
          <a:stretch/>
        </p:blipFill>
        <p:spPr>
          <a:xfrm>
            <a:off x="-130175" y="-34050"/>
            <a:ext cx="9404349" cy="5211601"/>
          </a:xfrm>
          <a:prstGeom prst="rect">
            <a:avLst/>
          </a:prstGeom>
          <a:noFill/>
          <a:ln>
            <a:noFill/>
          </a:ln>
        </p:spPr>
      </p:pic>
      <p:pic>
        <p:nvPicPr>
          <p:cNvPr id="214" name="Google Shape;214;p34"/>
          <p:cNvPicPr preferRelativeResize="0"/>
          <p:nvPr/>
        </p:nvPicPr>
        <p:blipFill>
          <a:blip r:embed="rId4">
            <a:alphaModFix/>
          </a:blip>
          <a:stretch>
            <a:fillRect/>
          </a:stretch>
        </p:blipFill>
        <p:spPr>
          <a:xfrm rot="-10799998">
            <a:off x="363648" y="1241210"/>
            <a:ext cx="2101201" cy="2134721"/>
          </a:xfrm>
          <a:prstGeom prst="rect">
            <a:avLst/>
          </a:prstGeom>
          <a:noFill/>
          <a:ln>
            <a:noFill/>
          </a:ln>
        </p:spPr>
      </p:pic>
      <p:pic>
        <p:nvPicPr>
          <p:cNvPr id="215" name="Google Shape;215;p34"/>
          <p:cNvPicPr preferRelativeResize="0"/>
          <p:nvPr/>
        </p:nvPicPr>
        <p:blipFill>
          <a:blip r:embed="rId4">
            <a:alphaModFix/>
          </a:blip>
          <a:stretch>
            <a:fillRect/>
          </a:stretch>
        </p:blipFill>
        <p:spPr>
          <a:xfrm rot="8100000">
            <a:off x="1761074" y="3758154"/>
            <a:ext cx="1021300" cy="1037583"/>
          </a:xfrm>
          <a:prstGeom prst="rect">
            <a:avLst/>
          </a:prstGeom>
          <a:noFill/>
          <a:ln>
            <a:noFill/>
          </a:ln>
        </p:spPr>
      </p:pic>
      <p:pic>
        <p:nvPicPr>
          <p:cNvPr id="216" name="Google Shape;216;p34"/>
          <p:cNvPicPr preferRelativeResize="0"/>
          <p:nvPr/>
        </p:nvPicPr>
        <p:blipFill>
          <a:blip r:embed="rId4">
            <a:alphaModFix/>
          </a:blip>
          <a:stretch>
            <a:fillRect/>
          </a:stretch>
        </p:blipFill>
        <p:spPr>
          <a:xfrm rot="10800000">
            <a:off x="643527" y="4018491"/>
            <a:ext cx="618596" cy="628459"/>
          </a:xfrm>
          <a:prstGeom prst="rect">
            <a:avLst/>
          </a:prstGeom>
          <a:noFill/>
          <a:ln>
            <a:noFill/>
          </a:ln>
        </p:spPr>
      </p:pic>
      <p:pic>
        <p:nvPicPr>
          <p:cNvPr id="217" name="Google Shape;217;p34"/>
          <p:cNvPicPr preferRelativeResize="0"/>
          <p:nvPr/>
        </p:nvPicPr>
        <p:blipFill>
          <a:blip r:embed="rId4">
            <a:alphaModFix/>
          </a:blip>
          <a:stretch>
            <a:fillRect/>
          </a:stretch>
        </p:blipFill>
        <p:spPr>
          <a:xfrm rot="-8100000">
            <a:off x="1391402" y="356742"/>
            <a:ext cx="618595" cy="62845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accent6"/>
              </a:buClr>
              <a:buSzPts val="3500"/>
              <a:buFont typeface="Anton"/>
              <a:buNone/>
              <a:defRPr sz="3500">
                <a:solidFill>
                  <a:schemeClr val="accent6"/>
                </a:solidFill>
                <a:latin typeface="Anton"/>
                <a:ea typeface="Anton"/>
                <a:cs typeface="Anton"/>
                <a:sym typeface="Anton"/>
              </a:defRPr>
            </a:lvl1pPr>
            <a:lvl2pPr lvl="1" rtl="0">
              <a:spcBef>
                <a:spcPts val="0"/>
              </a:spcBef>
              <a:spcAft>
                <a:spcPts val="0"/>
              </a:spcAft>
              <a:buClr>
                <a:schemeClr val="accent6"/>
              </a:buClr>
              <a:buSzPts val="3500"/>
              <a:buFont typeface="Anton"/>
              <a:buNone/>
              <a:defRPr sz="3500">
                <a:solidFill>
                  <a:schemeClr val="accent6"/>
                </a:solidFill>
                <a:latin typeface="Anton"/>
                <a:ea typeface="Anton"/>
                <a:cs typeface="Anton"/>
                <a:sym typeface="Anton"/>
              </a:defRPr>
            </a:lvl2pPr>
            <a:lvl3pPr lvl="2" rtl="0">
              <a:spcBef>
                <a:spcPts val="0"/>
              </a:spcBef>
              <a:spcAft>
                <a:spcPts val="0"/>
              </a:spcAft>
              <a:buClr>
                <a:schemeClr val="accent6"/>
              </a:buClr>
              <a:buSzPts val="3500"/>
              <a:buFont typeface="Anton"/>
              <a:buNone/>
              <a:defRPr sz="3500">
                <a:solidFill>
                  <a:schemeClr val="accent6"/>
                </a:solidFill>
                <a:latin typeface="Anton"/>
                <a:ea typeface="Anton"/>
                <a:cs typeface="Anton"/>
                <a:sym typeface="Anton"/>
              </a:defRPr>
            </a:lvl3pPr>
            <a:lvl4pPr lvl="3" rtl="0">
              <a:spcBef>
                <a:spcPts val="0"/>
              </a:spcBef>
              <a:spcAft>
                <a:spcPts val="0"/>
              </a:spcAft>
              <a:buClr>
                <a:schemeClr val="accent6"/>
              </a:buClr>
              <a:buSzPts val="3500"/>
              <a:buFont typeface="Anton"/>
              <a:buNone/>
              <a:defRPr sz="3500">
                <a:solidFill>
                  <a:schemeClr val="accent6"/>
                </a:solidFill>
                <a:latin typeface="Anton"/>
                <a:ea typeface="Anton"/>
                <a:cs typeface="Anton"/>
                <a:sym typeface="Anton"/>
              </a:defRPr>
            </a:lvl4pPr>
            <a:lvl5pPr lvl="4" rtl="0">
              <a:spcBef>
                <a:spcPts val="0"/>
              </a:spcBef>
              <a:spcAft>
                <a:spcPts val="0"/>
              </a:spcAft>
              <a:buClr>
                <a:schemeClr val="accent6"/>
              </a:buClr>
              <a:buSzPts val="3500"/>
              <a:buFont typeface="Anton"/>
              <a:buNone/>
              <a:defRPr sz="3500">
                <a:solidFill>
                  <a:schemeClr val="accent6"/>
                </a:solidFill>
                <a:latin typeface="Anton"/>
                <a:ea typeface="Anton"/>
                <a:cs typeface="Anton"/>
                <a:sym typeface="Anton"/>
              </a:defRPr>
            </a:lvl5pPr>
            <a:lvl6pPr lvl="5" rtl="0">
              <a:spcBef>
                <a:spcPts val="0"/>
              </a:spcBef>
              <a:spcAft>
                <a:spcPts val="0"/>
              </a:spcAft>
              <a:buClr>
                <a:schemeClr val="accent6"/>
              </a:buClr>
              <a:buSzPts val="3500"/>
              <a:buFont typeface="Anton"/>
              <a:buNone/>
              <a:defRPr sz="3500">
                <a:solidFill>
                  <a:schemeClr val="accent6"/>
                </a:solidFill>
                <a:latin typeface="Anton"/>
                <a:ea typeface="Anton"/>
                <a:cs typeface="Anton"/>
                <a:sym typeface="Anton"/>
              </a:defRPr>
            </a:lvl6pPr>
            <a:lvl7pPr lvl="6" rtl="0">
              <a:spcBef>
                <a:spcPts val="0"/>
              </a:spcBef>
              <a:spcAft>
                <a:spcPts val="0"/>
              </a:spcAft>
              <a:buClr>
                <a:schemeClr val="accent6"/>
              </a:buClr>
              <a:buSzPts val="3500"/>
              <a:buFont typeface="Anton"/>
              <a:buNone/>
              <a:defRPr sz="3500">
                <a:solidFill>
                  <a:schemeClr val="accent6"/>
                </a:solidFill>
                <a:latin typeface="Anton"/>
                <a:ea typeface="Anton"/>
                <a:cs typeface="Anton"/>
                <a:sym typeface="Anton"/>
              </a:defRPr>
            </a:lvl7pPr>
            <a:lvl8pPr lvl="7" rtl="0">
              <a:spcBef>
                <a:spcPts val="0"/>
              </a:spcBef>
              <a:spcAft>
                <a:spcPts val="0"/>
              </a:spcAft>
              <a:buClr>
                <a:schemeClr val="accent6"/>
              </a:buClr>
              <a:buSzPts val="3500"/>
              <a:buFont typeface="Anton"/>
              <a:buNone/>
              <a:defRPr sz="3500">
                <a:solidFill>
                  <a:schemeClr val="accent6"/>
                </a:solidFill>
                <a:latin typeface="Anton"/>
                <a:ea typeface="Anton"/>
                <a:cs typeface="Anton"/>
                <a:sym typeface="Anton"/>
              </a:defRPr>
            </a:lvl8pPr>
            <a:lvl9pPr lvl="8" rtl="0">
              <a:spcBef>
                <a:spcPts val="0"/>
              </a:spcBef>
              <a:spcAft>
                <a:spcPts val="0"/>
              </a:spcAft>
              <a:buClr>
                <a:schemeClr val="accent6"/>
              </a:buClr>
              <a:buSzPts val="3500"/>
              <a:buFont typeface="Anton"/>
              <a:buNone/>
              <a:defRPr sz="3500">
                <a:solidFill>
                  <a:schemeClr val="accent6"/>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6"/>
              </a:buClr>
              <a:buSzPts val="1400"/>
              <a:buFont typeface="Advent Pro"/>
              <a:buChar char="●"/>
              <a:defRPr>
                <a:solidFill>
                  <a:schemeClr val="accent6"/>
                </a:solidFill>
                <a:latin typeface="Advent Pro"/>
                <a:ea typeface="Advent Pro"/>
                <a:cs typeface="Advent Pro"/>
                <a:sym typeface="Advent Pro"/>
              </a:defRPr>
            </a:lvl1pPr>
            <a:lvl2pPr marL="914400" lvl="1" indent="-317500">
              <a:lnSpc>
                <a:spcPct val="100000"/>
              </a:lnSpc>
              <a:spcBef>
                <a:spcPts val="1600"/>
              </a:spcBef>
              <a:spcAft>
                <a:spcPts val="0"/>
              </a:spcAft>
              <a:buClr>
                <a:schemeClr val="accent6"/>
              </a:buClr>
              <a:buSzPts val="1400"/>
              <a:buFont typeface="Advent Pro"/>
              <a:buChar char="○"/>
              <a:defRPr>
                <a:solidFill>
                  <a:schemeClr val="accent6"/>
                </a:solidFill>
                <a:latin typeface="Advent Pro"/>
                <a:ea typeface="Advent Pro"/>
                <a:cs typeface="Advent Pro"/>
                <a:sym typeface="Advent Pro"/>
              </a:defRPr>
            </a:lvl2pPr>
            <a:lvl3pPr marL="1371600" lvl="2" indent="-317500">
              <a:lnSpc>
                <a:spcPct val="100000"/>
              </a:lnSpc>
              <a:spcBef>
                <a:spcPts val="1600"/>
              </a:spcBef>
              <a:spcAft>
                <a:spcPts val="0"/>
              </a:spcAft>
              <a:buClr>
                <a:schemeClr val="accent6"/>
              </a:buClr>
              <a:buSzPts val="1400"/>
              <a:buFont typeface="Advent Pro"/>
              <a:buChar char="■"/>
              <a:defRPr>
                <a:solidFill>
                  <a:schemeClr val="accent6"/>
                </a:solidFill>
                <a:latin typeface="Advent Pro"/>
                <a:ea typeface="Advent Pro"/>
                <a:cs typeface="Advent Pro"/>
                <a:sym typeface="Advent Pro"/>
              </a:defRPr>
            </a:lvl3pPr>
            <a:lvl4pPr marL="1828800" lvl="3" indent="-317500">
              <a:lnSpc>
                <a:spcPct val="100000"/>
              </a:lnSpc>
              <a:spcBef>
                <a:spcPts val="1600"/>
              </a:spcBef>
              <a:spcAft>
                <a:spcPts val="0"/>
              </a:spcAft>
              <a:buClr>
                <a:schemeClr val="accent6"/>
              </a:buClr>
              <a:buSzPts val="1400"/>
              <a:buFont typeface="Advent Pro"/>
              <a:buChar char="●"/>
              <a:defRPr>
                <a:solidFill>
                  <a:schemeClr val="accent6"/>
                </a:solidFill>
                <a:latin typeface="Advent Pro"/>
                <a:ea typeface="Advent Pro"/>
                <a:cs typeface="Advent Pro"/>
                <a:sym typeface="Advent Pro"/>
              </a:defRPr>
            </a:lvl4pPr>
            <a:lvl5pPr marL="2286000" lvl="4" indent="-317500">
              <a:lnSpc>
                <a:spcPct val="100000"/>
              </a:lnSpc>
              <a:spcBef>
                <a:spcPts val="1600"/>
              </a:spcBef>
              <a:spcAft>
                <a:spcPts val="0"/>
              </a:spcAft>
              <a:buClr>
                <a:schemeClr val="accent6"/>
              </a:buClr>
              <a:buSzPts val="1400"/>
              <a:buFont typeface="Advent Pro"/>
              <a:buChar char="○"/>
              <a:defRPr>
                <a:solidFill>
                  <a:schemeClr val="accent6"/>
                </a:solidFill>
                <a:latin typeface="Advent Pro"/>
                <a:ea typeface="Advent Pro"/>
                <a:cs typeface="Advent Pro"/>
                <a:sym typeface="Advent Pro"/>
              </a:defRPr>
            </a:lvl5pPr>
            <a:lvl6pPr marL="2743200" lvl="5" indent="-317500">
              <a:lnSpc>
                <a:spcPct val="100000"/>
              </a:lnSpc>
              <a:spcBef>
                <a:spcPts val="1600"/>
              </a:spcBef>
              <a:spcAft>
                <a:spcPts val="0"/>
              </a:spcAft>
              <a:buClr>
                <a:schemeClr val="accent6"/>
              </a:buClr>
              <a:buSzPts val="1400"/>
              <a:buFont typeface="Advent Pro"/>
              <a:buChar char="■"/>
              <a:defRPr>
                <a:solidFill>
                  <a:schemeClr val="accent6"/>
                </a:solidFill>
                <a:latin typeface="Advent Pro"/>
                <a:ea typeface="Advent Pro"/>
                <a:cs typeface="Advent Pro"/>
                <a:sym typeface="Advent Pro"/>
              </a:defRPr>
            </a:lvl6pPr>
            <a:lvl7pPr marL="3200400" lvl="6" indent="-317500">
              <a:lnSpc>
                <a:spcPct val="100000"/>
              </a:lnSpc>
              <a:spcBef>
                <a:spcPts val="1600"/>
              </a:spcBef>
              <a:spcAft>
                <a:spcPts val="0"/>
              </a:spcAft>
              <a:buClr>
                <a:schemeClr val="accent6"/>
              </a:buClr>
              <a:buSzPts val="1400"/>
              <a:buFont typeface="Advent Pro"/>
              <a:buChar char="●"/>
              <a:defRPr>
                <a:solidFill>
                  <a:schemeClr val="accent6"/>
                </a:solidFill>
                <a:latin typeface="Advent Pro"/>
                <a:ea typeface="Advent Pro"/>
                <a:cs typeface="Advent Pro"/>
                <a:sym typeface="Advent Pro"/>
              </a:defRPr>
            </a:lvl7pPr>
            <a:lvl8pPr marL="3657600" lvl="7" indent="-317500">
              <a:lnSpc>
                <a:spcPct val="100000"/>
              </a:lnSpc>
              <a:spcBef>
                <a:spcPts val="1600"/>
              </a:spcBef>
              <a:spcAft>
                <a:spcPts val="0"/>
              </a:spcAft>
              <a:buClr>
                <a:schemeClr val="accent6"/>
              </a:buClr>
              <a:buSzPts val="1400"/>
              <a:buFont typeface="Advent Pro"/>
              <a:buChar char="○"/>
              <a:defRPr>
                <a:solidFill>
                  <a:schemeClr val="accent6"/>
                </a:solidFill>
                <a:latin typeface="Advent Pro"/>
                <a:ea typeface="Advent Pro"/>
                <a:cs typeface="Advent Pro"/>
                <a:sym typeface="Advent Pro"/>
              </a:defRPr>
            </a:lvl8pPr>
            <a:lvl9pPr marL="4114800" lvl="8" indent="-317500">
              <a:lnSpc>
                <a:spcPct val="100000"/>
              </a:lnSpc>
              <a:spcBef>
                <a:spcPts val="1600"/>
              </a:spcBef>
              <a:spcAft>
                <a:spcPts val="1600"/>
              </a:spcAft>
              <a:buClr>
                <a:schemeClr val="accent6"/>
              </a:buClr>
              <a:buSzPts val="1400"/>
              <a:buFont typeface="Advent Pro"/>
              <a:buChar char="■"/>
              <a:defRPr>
                <a:solidFill>
                  <a:schemeClr val="accent6"/>
                </a:solidFill>
                <a:latin typeface="Advent Pro"/>
                <a:ea typeface="Advent Pro"/>
                <a:cs typeface="Advent Pro"/>
                <a:sym typeface="Advent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8" r:id="rId4"/>
    <p:sldLayoutId id="2147483662" r:id="rId5"/>
    <p:sldLayoutId id="2147483665" r:id="rId6"/>
    <p:sldLayoutId id="2147483672" r:id="rId7"/>
    <p:sldLayoutId id="2147483674" r:id="rId8"/>
    <p:sldLayoutId id="2147483680" r:id="rId9"/>
    <p:sldLayoutId id="2147483681" r:id="rId10"/>
    <p:sldLayoutId id="2147483685" r:id="rId11"/>
  </p:sldLayoutIdLst>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46962"/>
          </p15:clr>
        </p15:guide>
        <p15:guide id="2" pos="2880">
          <p15:clr>
            <a:srgbClr val="E46962"/>
          </p15:clr>
        </p15:guide>
        <p15:guide id="3" pos="449">
          <p15:clr>
            <a:srgbClr val="E46962"/>
          </p15:clr>
        </p15:guide>
        <p15:guide id="4" pos="5311">
          <p15:clr>
            <a:srgbClr val="E46962"/>
          </p15:clr>
        </p15:guide>
        <p15:guide id="5" orient="horz" pos="340">
          <p15:clr>
            <a:srgbClr val="E46962"/>
          </p15:clr>
        </p15:guide>
        <p15:guide id="6" orient="horz" pos="2897">
          <p15:clr>
            <a:srgbClr val="E46962"/>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15.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3.png"/><Relationship Id="rId5" Type="http://schemas.openxmlformats.org/officeDocument/2006/relationships/image" Target="../media/image12.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mentimeter.com/app/presentation/almmyqnrc6psh5ghb2vwhy1h8u5tzpzn/2u5ntvv344co/edit" TargetMode="External"/><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4.jpe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Google Shape;236;p39"/>
          <p:cNvSpPr txBox="1">
            <a:spLocks noGrp="1"/>
          </p:cNvSpPr>
          <p:nvPr>
            <p:ph type="subTitle" idx="1"/>
          </p:nvPr>
        </p:nvSpPr>
        <p:spPr>
          <a:xfrm>
            <a:off x="749301" y="1033615"/>
            <a:ext cx="7708900" cy="335948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lang="en" sz="2800" b="1" dirty="0">
              <a:latin typeface="+mn-lt"/>
            </a:endParaRPr>
          </a:p>
          <a:p>
            <a:pPr marL="0" lvl="0" indent="0" algn="ctr" rtl="0">
              <a:spcBef>
                <a:spcPts val="0"/>
              </a:spcBef>
              <a:spcAft>
                <a:spcPts val="0"/>
              </a:spcAft>
              <a:buNone/>
            </a:pPr>
            <a:endParaRPr lang="en" sz="2800" b="1" dirty="0">
              <a:latin typeface="+mn-lt"/>
            </a:endParaRPr>
          </a:p>
          <a:p>
            <a:pPr marL="0" lvl="0" indent="0" algn="ctr" rtl="0">
              <a:lnSpc>
                <a:spcPct val="150000"/>
              </a:lnSpc>
              <a:spcBef>
                <a:spcPts val="0"/>
              </a:spcBef>
              <a:spcAft>
                <a:spcPts val="0"/>
              </a:spcAft>
              <a:buNone/>
            </a:pPr>
            <a:r>
              <a:rPr lang="en" sz="2800" b="1" dirty="0">
                <a:latin typeface="+mn-lt"/>
              </a:rPr>
              <a:t>UNIT 1: A LONG AND HEALTHY LIFE</a:t>
            </a:r>
          </a:p>
          <a:p>
            <a:pPr marL="0" lvl="0" indent="0" algn="ctr" rtl="0">
              <a:lnSpc>
                <a:spcPct val="150000"/>
              </a:lnSpc>
              <a:spcBef>
                <a:spcPts val="0"/>
              </a:spcBef>
              <a:spcAft>
                <a:spcPts val="0"/>
              </a:spcAft>
              <a:buNone/>
            </a:pPr>
            <a:r>
              <a:rPr lang="en" sz="2000" b="1" dirty="0">
                <a:latin typeface="+mn-lt"/>
              </a:rPr>
              <a:t>LESSON 7 - COMMUNICATION AND CULTURE/CLIL</a:t>
            </a:r>
          </a:p>
          <a:p>
            <a:pPr marL="0" lvl="0" indent="0" algn="ctr" rtl="0">
              <a:lnSpc>
                <a:spcPct val="150000"/>
              </a:lnSpc>
              <a:spcBef>
                <a:spcPts val="0"/>
              </a:spcBef>
              <a:spcAft>
                <a:spcPts val="0"/>
              </a:spcAft>
              <a:buNone/>
            </a:pPr>
            <a:r>
              <a:rPr lang="en" sz="2800" b="1" dirty="0">
                <a:latin typeface="+mn-lt"/>
              </a:rPr>
              <a:t>CLIL: Bacteria and viruses</a:t>
            </a:r>
          </a:p>
          <a:p>
            <a:pPr marL="0" lvl="0" indent="0" algn="ctr" rtl="0">
              <a:spcBef>
                <a:spcPts val="0"/>
              </a:spcBef>
              <a:spcAft>
                <a:spcPts val="0"/>
              </a:spcAft>
              <a:buNone/>
            </a:pPr>
            <a:endParaRPr lang="en" sz="2800" b="1" dirty="0">
              <a:latin typeface="+mn-lt"/>
            </a:endParaRPr>
          </a:p>
        </p:txBody>
      </p:sp>
      <p:sp>
        <p:nvSpPr>
          <p:cNvPr id="2" name="Alternate Process 1">
            <a:extLst>
              <a:ext uri="{FF2B5EF4-FFF2-40B4-BE49-F238E27FC236}">
                <a16:creationId xmlns:a16="http://schemas.microsoft.com/office/drawing/2014/main" id="{CDF52BBA-8580-1845-9389-BEE3C4976C71}"/>
              </a:ext>
            </a:extLst>
          </p:cNvPr>
          <p:cNvSpPr/>
          <p:nvPr/>
        </p:nvSpPr>
        <p:spPr>
          <a:xfrm>
            <a:off x="6153382" y="80272"/>
            <a:ext cx="2990618" cy="437335"/>
          </a:xfrm>
          <a:prstGeom prst="flowChartAlternateProcess">
            <a:avLst/>
          </a:prstGeom>
          <a:ln>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dirty="0">
                <a:solidFill>
                  <a:schemeClr val="accent6"/>
                </a:solidFill>
              </a:rPr>
              <a:t>Saturday, 23 March 2024</a:t>
            </a:r>
          </a:p>
        </p:txBody>
      </p:sp>
    </p:spTree>
    <p:extLst>
      <p:ext uri="{BB962C8B-B14F-4D97-AF65-F5344CB8AC3E}">
        <p14:creationId xmlns:p14="http://schemas.microsoft.com/office/powerpoint/2010/main" val="316689040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3" name="Picture 2">
            <a:extLst>
              <a:ext uri="{FF2B5EF4-FFF2-40B4-BE49-F238E27FC236}">
                <a16:creationId xmlns:a16="http://schemas.microsoft.com/office/drawing/2014/main" id="{FBD699C7-8D26-974F-BCEC-6D70313241F0}"/>
              </a:ext>
            </a:extLst>
          </p:cNvPr>
          <p:cNvPicPr>
            <a:picLocks noChangeAspect="1"/>
          </p:cNvPicPr>
          <p:nvPr/>
        </p:nvPicPr>
        <p:blipFill rotWithShape="1">
          <a:blip r:embed="rId5"/>
          <a:srcRect l="-12534" r="9780" b="3933"/>
          <a:stretch/>
        </p:blipFill>
        <p:spPr>
          <a:xfrm>
            <a:off x="-425365" y="747196"/>
            <a:ext cx="5881948" cy="3093284"/>
          </a:xfrm>
          <a:prstGeom prst="rect">
            <a:avLst/>
          </a:prstGeom>
        </p:spPr>
      </p:pic>
      <p:pic>
        <p:nvPicPr>
          <p:cNvPr id="553" name="Google Shape;553;p53"/>
          <p:cNvPicPr preferRelativeResize="0"/>
          <p:nvPr/>
        </p:nvPicPr>
        <p:blipFill>
          <a:blip r:embed="rId6">
            <a:alphaModFix/>
          </a:blip>
          <a:stretch>
            <a:fillRect/>
          </a:stretch>
        </p:blipFill>
        <p:spPr>
          <a:xfrm rot="2699998" flipH="1">
            <a:off x="-85349" y="4071658"/>
            <a:ext cx="1235369" cy="747430"/>
          </a:xfrm>
          <a:prstGeom prst="rect">
            <a:avLst/>
          </a:prstGeom>
          <a:noFill/>
          <a:ln>
            <a:noFill/>
          </a:ln>
        </p:spPr>
      </p:pic>
      <p:pic>
        <p:nvPicPr>
          <p:cNvPr id="554" name="Google Shape;554;p53"/>
          <p:cNvPicPr preferRelativeResize="0"/>
          <p:nvPr/>
        </p:nvPicPr>
        <p:blipFill>
          <a:blip r:embed="rId6">
            <a:alphaModFix/>
          </a:blip>
          <a:stretch>
            <a:fillRect/>
          </a:stretch>
        </p:blipFill>
        <p:spPr>
          <a:xfrm rot="9000002" flipH="1">
            <a:off x="-235422" y="-37390"/>
            <a:ext cx="2254020" cy="1363733"/>
          </a:xfrm>
          <a:prstGeom prst="rect">
            <a:avLst/>
          </a:prstGeom>
          <a:noFill/>
          <a:ln>
            <a:noFill/>
          </a:ln>
        </p:spPr>
      </p:pic>
      <p:pic>
        <p:nvPicPr>
          <p:cNvPr id="555" name="Google Shape;555;p53"/>
          <p:cNvPicPr preferRelativeResize="0"/>
          <p:nvPr/>
        </p:nvPicPr>
        <p:blipFill>
          <a:blip r:embed="rId6">
            <a:alphaModFix/>
          </a:blip>
          <a:stretch>
            <a:fillRect/>
          </a:stretch>
        </p:blipFill>
        <p:spPr>
          <a:xfrm rot="7200001" flipH="1">
            <a:off x="8084020" y="4092419"/>
            <a:ext cx="1235369" cy="747430"/>
          </a:xfrm>
          <a:prstGeom prst="rect">
            <a:avLst/>
          </a:prstGeom>
          <a:noFill/>
          <a:ln>
            <a:noFill/>
          </a:ln>
        </p:spPr>
      </p:pic>
      <p:pic>
        <p:nvPicPr>
          <p:cNvPr id="552" name="Google Shape;552;p53"/>
          <p:cNvPicPr preferRelativeResize="0"/>
          <p:nvPr/>
        </p:nvPicPr>
        <p:blipFill>
          <a:blip r:embed="rId6">
            <a:alphaModFix/>
          </a:blip>
          <a:stretch>
            <a:fillRect/>
          </a:stretch>
        </p:blipFill>
        <p:spPr>
          <a:xfrm rot="7971919" flipH="1">
            <a:off x="7568704" y="105997"/>
            <a:ext cx="1367677" cy="827474"/>
          </a:xfrm>
          <a:prstGeom prst="rect">
            <a:avLst/>
          </a:prstGeom>
          <a:noFill/>
          <a:ln>
            <a:noFill/>
          </a:ln>
        </p:spPr>
      </p:pic>
      <p:sp>
        <p:nvSpPr>
          <p:cNvPr id="2" name="Title 1">
            <a:extLst>
              <a:ext uri="{FF2B5EF4-FFF2-40B4-BE49-F238E27FC236}">
                <a16:creationId xmlns:a16="http://schemas.microsoft.com/office/drawing/2014/main" id="{FF57004A-BAEC-E04D-B558-6EF80E71EDD0}"/>
              </a:ext>
            </a:extLst>
          </p:cNvPr>
          <p:cNvSpPr>
            <a:spLocks noGrp="1"/>
          </p:cNvSpPr>
          <p:nvPr>
            <p:ph type="title"/>
          </p:nvPr>
        </p:nvSpPr>
        <p:spPr>
          <a:xfrm>
            <a:off x="4820478" y="2054729"/>
            <a:ext cx="4005470" cy="555194"/>
          </a:xfrm>
        </p:spPr>
        <p:txBody>
          <a:bodyPr/>
          <a:lstStyle/>
          <a:p>
            <a:r>
              <a:rPr lang="en-US" dirty="0"/>
              <a:t>infection (n)</a:t>
            </a:r>
            <a:br>
              <a:rPr lang="en-US" dirty="0"/>
            </a:br>
            <a:r>
              <a:rPr lang="en-US" sz="2000" i="1" dirty="0">
                <a:latin typeface="+mn-lt"/>
              </a:rPr>
              <a:t>/</a:t>
            </a:r>
            <a:r>
              <a:rPr lang="en-US" sz="2000" i="1" dirty="0" err="1">
                <a:latin typeface="+mn-lt"/>
              </a:rPr>
              <a:t>ɪnˈfek.ʃən</a:t>
            </a:r>
            <a:r>
              <a:rPr lang="en-US" sz="2000" i="1" dirty="0">
                <a:latin typeface="+mn-lt"/>
              </a:rPr>
              <a:t>/</a:t>
            </a:r>
            <a:br>
              <a:rPr lang="en-US" sz="2000" i="1" dirty="0">
                <a:latin typeface="+mn-lt"/>
              </a:rPr>
            </a:br>
            <a:r>
              <a:rPr lang="en-US" sz="2000" i="1" dirty="0" err="1">
                <a:latin typeface="+mn-lt"/>
              </a:rPr>
              <a:t>sự</a:t>
            </a:r>
            <a:r>
              <a:rPr lang="en-US" sz="2000" i="1" dirty="0">
                <a:latin typeface="+mn-lt"/>
              </a:rPr>
              <a:t> </a:t>
            </a:r>
            <a:r>
              <a:rPr lang="en-US" sz="2000" i="1" dirty="0" err="1">
                <a:latin typeface="+mn-lt"/>
              </a:rPr>
              <a:t>lây</a:t>
            </a:r>
            <a:r>
              <a:rPr lang="en-US" sz="2000" i="1" dirty="0">
                <a:latin typeface="+mn-lt"/>
              </a:rPr>
              <a:t> </a:t>
            </a:r>
            <a:r>
              <a:rPr lang="en-US" sz="2000" i="1" dirty="0" err="1">
                <a:latin typeface="+mn-lt"/>
              </a:rPr>
              <a:t>nhiễm</a:t>
            </a:r>
            <a:br>
              <a:rPr lang="en-US" sz="2000" dirty="0">
                <a:latin typeface="+mn-lt"/>
              </a:rPr>
            </a:br>
            <a:endParaRPr lang="en-US" dirty="0">
              <a:latin typeface="+mn-lt"/>
            </a:endParaRPr>
          </a:p>
        </p:txBody>
      </p:sp>
      <p:pic>
        <p:nvPicPr>
          <p:cNvPr id="4" name="infection__gb_2.mp3">
            <a:hlinkClick r:id="" action="ppaction://media"/>
            <a:extLst>
              <a:ext uri="{FF2B5EF4-FFF2-40B4-BE49-F238E27FC236}">
                <a16:creationId xmlns:a16="http://schemas.microsoft.com/office/drawing/2014/main" id="{F41C10F4-5520-764F-926D-D80155EAB0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16813" y="3216228"/>
            <a:ext cx="812800" cy="812800"/>
          </a:xfrm>
          <a:prstGeom prst="rect">
            <a:avLst/>
          </a:prstGeom>
        </p:spPr>
      </p:pic>
    </p:spTree>
    <p:extLst>
      <p:ext uri="{BB962C8B-B14F-4D97-AF65-F5344CB8AC3E}">
        <p14:creationId xmlns:p14="http://schemas.microsoft.com/office/powerpoint/2010/main" val="225175958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7" name="Picture 6">
            <a:extLst>
              <a:ext uri="{FF2B5EF4-FFF2-40B4-BE49-F238E27FC236}">
                <a16:creationId xmlns:a16="http://schemas.microsoft.com/office/drawing/2014/main" id="{F9D4A218-A468-2E4B-B80D-F6FCC69F2B97}"/>
              </a:ext>
            </a:extLst>
          </p:cNvPr>
          <p:cNvPicPr>
            <a:picLocks noChangeAspect="1"/>
          </p:cNvPicPr>
          <p:nvPr/>
        </p:nvPicPr>
        <p:blipFill rotWithShape="1">
          <a:blip r:embed="rId5"/>
          <a:srcRect b="11624"/>
          <a:stretch/>
        </p:blipFill>
        <p:spPr>
          <a:xfrm>
            <a:off x="3716919" y="377893"/>
            <a:ext cx="5427081" cy="3197489"/>
          </a:xfrm>
          <a:prstGeom prst="rect">
            <a:avLst/>
          </a:prstGeom>
        </p:spPr>
      </p:pic>
      <p:sp>
        <p:nvSpPr>
          <p:cNvPr id="2" name="Title 1">
            <a:extLst>
              <a:ext uri="{FF2B5EF4-FFF2-40B4-BE49-F238E27FC236}">
                <a16:creationId xmlns:a16="http://schemas.microsoft.com/office/drawing/2014/main" id="{259D9F59-11C4-F54A-B10A-B58DE5029973}"/>
              </a:ext>
            </a:extLst>
          </p:cNvPr>
          <p:cNvSpPr>
            <a:spLocks noGrp="1"/>
          </p:cNvSpPr>
          <p:nvPr>
            <p:ph type="title"/>
          </p:nvPr>
        </p:nvSpPr>
        <p:spPr>
          <a:xfrm>
            <a:off x="-262259" y="2031469"/>
            <a:ext cx="4941600" cy="572700"/>
          </a:xfrm>
        </p:spPr>
        <p:txBody>
          <a:bodyPr/>
          <a:lstStyle/>
          <a:p>
            <a:r>
              <a:rPr lang="en-US" dirty="0"/>
              <a:t>antibiotic (n)</a:t>
            </a:r>
            <a:br>
              <a:rPr lang="en-US" dirty="0"/>
            </a:br>
            <a:r>
              <a:rPr lang="en-US" sz="1600" i="1" dirty="0">
                <a:latin typeface="+mn-lt"/>
              </a:rPr>
              <a:t>/ˌ</a:t>
            </a:r>
            <a:r>
              <a:rPr lang="en-US" sz="1600" i="1" dirty="0" err="1">
                <a:latin typeface="+mn-lt"/>
              </a:rPr>
              <a:t>æn.ti.baɪˈɒt.ɪk</a:t>
            </a:r>
            <a:r>
              <a:rPr lang="en-US" sz="1600" i="1" dirty="0">
                <a:latin typeface="+mn-lt"/>
              </a:rPr>
              <a:t>/</a:t>
            </a:r>
            <a:r>
              <a:rPr lang="en-US" sz="1600" dirty="0">
                <a:latin typeface="+mn-lt"/>
              </a:rPr>
              <a:t> </a:t>
            </a:r>
            <a:br>
              <a:rPr lang="en-US" sz="1600" dirty="0">
                <a:latin typeface="+mn-lt"/>
              </a:rPr>
            </a:br>
            <a:r>
              <a:rPr lang="en-US" sz="1600" i="1" dirty="0" err="1">
                <a:latin typeface="+mn-lt"/>
              </a:rPr>
              <a:t>thuốc</a:t>
            </a:r>
            <a:r>
              <a:rPr lang="en-US" sz="1600" i="1" dirty="0">
                <a:latin typeface="+mn-lt"/>
              </a:rPr>
              <a:t> </a:t>
            </a:r>
            <a:r>
              <a:rPr lang="en-US" sz="1600" i="1" dirty="0" err="1">
                <a:latin typeface="+mn-lt"/>
              </a:rPr>
              <a:t>kháng</a:t>
            </a:r>
            <a:r>
              <a:rPr lang="en-US" sz="1600" i="1" dirty="0">
                <a:latin typeface="+mn-lt"/>
              </a:rPr>
              <a:t> </a:t>
            </a:r>
            <a:r>
              <a:rPr lang="en-US" sz="1600" i="1" dirty="0" err="1">
                <a:latin typeface="+mn-lt"/>
              </a:rPr>
              <a:t>sinh</a:t>
            </a:r>
            <a:endParaRPr lang="en-US" sz="1400" i="1" dirty="0">
              <a:latin typeface="+mn-lt"/>
            </a:endParaRPr>
          </a:p>
        </p:txBody>
      </p:sp>
      <p:pic>
        <p:nvPicPr>
          <p:cNvPr id="552" name="Google Shape;552;p53"/>
          <p:cNvPicPr preferRelativeResize="0"/>
          <p:nvPr/>
        </p:nvPicPr>
        <p:blipFill>
          <a:blip r:embed="rId6">
            <a:alphaModFix/>
          </a:blip>
          <a:stretch>
            <a:fillRect/>
          </a:stretch>
        </p:blipFill>
        <p:spPr>
          <a:xfrm rot="10800000" flipH="1">
            <a:off x="7568704" y="105997"/>
            <a:ext cx="1367677" cy="827474"/>
          </a:xfrm>
          <a:prstGeom prst="rect">
            <a:avLst/>
          </a:prstGeom>
          <a:noFill/>
          <a:ln>
            <a:noFill/>
          </a:ln>
        </p:spPr>
      </p:pic>
      <p:pic>
        <p:nvPicPr>
          <p:cNvPr id="553" name="Google Shape;553;p53"/>
          <p:cNvPicPr preferRelativeResize="0"/>
          <p:nvPr/>
        </p:nvPicPr>
        <p:blipFill>
          <a:blip r:embed="rId6">
            <a:alphaModFix/>
          </a:blip>
          <a:stretch>
            <a:fillRect/>
          </a:stretch>
        </p:blipFill>
        <p:spPr>
          <a:xfrm rot="2699998" flipH="1">
            <a:off x="-85349" y="4071658"/>
            <a:ext cx="1235369" cy="747430"/>
          </a:xfrm>
          <a:prstGeom prst="rect">
            <a:avLst/>
          </a:prstGeom>
          <a:noFill/>
          <a:ln>
            <a:noFill/>
          </a:ln>
        </p:spPr>
      </p:pic>
      <p:pic>
        <p:nvPicPr>
          <p:cNvPr id="554" name="Google Shape;554;p53"/>
          <p:cNvPicPr preferRelativeResize="0"/>
          <p:nvPr/>
        </p:nvPicPr>
        <p:blipFill>
          <a:blip r:embed="rId6">
            <a:alphaModFix/>
          </a:blip>
          <a:stretch>
            <a:fillRect/>
          </a:stretch>
        </p:blipFill>
        <p:spPr>
          <a:xfrm rot="9000002" flipH="1">
            <a:off x="-235422" y="-37390"/>
            <a:ext cx="2254020" cy="1363733"/>
          </a:xfrm>
          <a:prstGeom prst="rect">
            <a:avLst/>
          </a:prstGeom>
          <a:noFill/>
          <a:ln>
            <a:noFill/>
          </a:ln>
        </p:spPr>
      </p:pic>
      <p:pic>
        <p:nvPicPr>
          <p:cNvPr id="555" name="Google Shape;555;p53"/>
          <p:cNvPicPr preferRelativeResize="0"/>
          <p:nvPr/>
        </p:nvPicPr>
        <p:blipFill>
          <a:blip r:embed="rId6">
            <a:alphaModFix/>
          </a:blip>
          <a:stretch>
            <a:fillRect/>
          </a:stretch>
        </p:blipFill>
        <p:spPr>
          <a:xfrm rot="7200001" flipH="1">
            <a:off x="7775365" y="4011476"/>
            <a:ext cx="1235369" cy="747430"/>
          </a:xfrm>
          <a:prstGeom prst="rect">
            <a:avLst/>
          </a:prstGeom>
          <a:noFill/>
          <a:ln>
            <a:noFill/>
          </a:ln>
        </p:spPr>
      </p:pic>
      <p:pic>
        <p:nvPicPr>
          <p:cNvPr id="3" name="antibiotic__gb_1.mp3">
            <a:hlinkClick r:id="" action="ppaction://media"/>
            <a:extLst>
              <a:ext uri="{FF2B5EF4-FFF2-40B4-BE49-F238E27FC236}">
                <a16:creationId xmlns:a16="http://schemas.microsoft.com/office/drawing/2014/main" id="{738D7121-7C41-3946-81DB-2C4356C6E3B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02141" y="3045671"/>
            <a:ext cx="812800" cy="812800"/>
          </a:xfrm>
          <a:prstGeom prst="rect">
            <a:avLst/>
          </a:prstGeom>
        </p:spPr>
      </p:pic>
    </p:spTree>
    <p:extLst>
      <p:ext uri="{BB962C8B-B14F-4D97-AF65-F5344CB8AC3E}">
        <p14:creationId xmlns:p14="http://schemas.microsoft.com/office/powerpoint/2010/main" val="39242468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309" name="Google Shape;309;p43"/>
          <p:cNvPicPr preferRelativeResize="0"/>
          <p:nvPr/>
        </p:nvPicPr>
        <p:blipFill>
          <a:blip r:embed="rId3">
            <a:alphaModFix/>
          </a:blip>
          <a:stretch>
            <a:fillRect/>
          </a:stretch>
        </p:blipFill>
        <p:spPr>
          <a:xfrm rot="900003">
            <a:off x="1795426" y="2493300"/>
            <a:ext cx="2038697" cy="2561320"/>
          </a:xfrm>
          <a:prstGeom prst="rect">
            <a:avLst/>
          </a:prstGeom>
          <a:noFill/>
          <a:ln>
            <a:noFill/>
          </a:ln>
        </p:spPr>
      </p:pic>
      <p:sp>
        <p:nvSpPr>
          <p:cNvPr id="303" name="Google Shape;303;p43"/>
          <p:cNvSpPr txBox="1">
            <a:spLocks noGrp="1"/>
          </p:cNvSpPr>
          <p:nvPr>
            <p:ph type="title"/>
          </p:nvPr>
        </p:nvSpPr>
        <p:spPr>
          <a:xfrm>
            <a:off x="3424880" y="2175588"/>
            <a:ext cx="5773003" cy="959700"/>
          </a:xfrm>
          <a:prstGeom prst="rect">
            <a:avLst/>
          </a:prstGeom>
        </p:spPr>
        <p:txBody>
          <a:bodyPr spcFirstLastPara="1" wrap="square" lIns="91425" tIns="91425" rIns="91425" bIns="91425" anchor="b" anchorCtr="0">
            <a:noAutofit/>
          </a:bodyPr>
          <a:lstStyle/>
          <a:p>
            <a:pPr lvl="0"/>
            <a:r>
              <a:rPr lang="en" sz="3200" dirty="0"/>
              <a:t>Task 1: Read the text and complete the mind map</a:t>
            </a:r>
            <a:endParaRPr sz="3200" dirty="0"/>
          </a:p>
        </p:txBody>
      </p:sp>
      <p:sp>
        <p:nvSpPr>
          <p:cNvPr id="302" name="Google Shape;302;p43"/>
          <p:cNvSpPr txBox="1">
            <a:spLocks noGrp="1"/>
          </p:cNvSpPr>
          <p:nvPr>
            <p:ph type="subTitle" idx="1"/>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p>
        </p:txBody>
      </p:sp>
      <p:pic>
        <p:nvPicPr>
          <p:cNvPr id="307" name="Google Shape;307;p43"/>
          <p:cNvPicPr preferRelativeResize="0"/>
          <p:nvPr/>
        </p:nvPicPr>
        <p:blipFill>
          <a:blip r:embed="rId3">
            <a:alphaModFix/>
          </a:blip>
          <a:stretch>
            <a:fillRect/>
          </a:stretch>
        </p:blipFill>
        <p:spPr>
          <a:xfrm rot="-899993">
            <a:off x="1363180" y="-177620"/>
            <a:ext cx="2357160" cy="2961436"/>
          </a:xfrm>
          <a:prstGeom prst="rect">
            <a:avLst/>
          </a:prstGeom>
          <a:noFill/>
          <a:ln>
            <a:noFill/>
          </a:ln>
        </p:spPr>
      </p:pic>
      <p:pic>
        <p:nvPicPr>
          <p:cNvPr id="308" name="Google Shape;308;p43"/>
          <p:cNvPicPr preferRelativeResize="0"/>
          <p:nvPr/>
        </p:nvPicPr>
        <p:blipFill>
          <a:blip r:embed="rId3">
            <a:alphaModFix/>
          </a:blip>
          <a:stretch>
            <a:fillRect/>
          </a:stretch>
        </p:blipFill>
        <p:spPr>
          <a:xfrm rot="5400004">
            <a:off x="184086" y="1660380"/>
            <a:ext cx="1533133" cy="1926179"/>
          </a:xfrm>
          <a:prstGeom prst="rect">
            <a:avLst/>
          </a:prstGeom>
          <a:noFill/>
          <a:ln>
            <a:noFill/>
          </a:ln>
        </p:spPr>
      </p:pic>
    </p:spTree>
    <p:extLst>
      <p:ext uri="{BB962C8B-B14F-4D97-AF65-F5344CB8AC3E}">
        <p14:creationId xmlns:p14="http://schemas.microsoft.com/office/powerpoint/2010/main" val="385095773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C2D5F03-83E3-2F4B-AF2E-484E9A1E44AA}"/>
              </a:ext>
            </a:extLst>
          </p:cNvPr>
          <p:cNvSpPr>
            <a:spLocks noGrp="1"/>
          </p:cNvSpPr>
          <p:nvPr>
            <p:ph type="body" idx="1"/>
          </p:nvPr>
        </p:nvSpPr>
        <p:spPr>
          <a:xfrm>
            <a:off x="254524" y="800518"/>
            <a:ext cx="4266676" cy="4101420"/>
          </a:xfrm>
        </p:spPr>
        <p:style>
          <a:lnRef idx="3">
            <a:schemeClr val="lt1"/>
          </a:lnRef>
          <a:fillRef idx="1">
            <a:schemeClr val="accent6"/>
          </a:fillRef>
          <a:effectRef idx="1">
            <a:schemeClr val="accent6"/>
          </a:effectRef>
          <a:fontRef idx="minor">
            <a:schemeClr val="lt1"/>
          </a:fontRef>
        </p:style>
        <p:txBody>
          <a:bodyPr/>
          <a:lstStyle/>
          <a:p>
            <a:pPr marL="180975" indent="-11113" algn="just">
              <a:tabLst>
                <a:tab pos="3944938" algn="l"/>
              </a:tabLst>
            </a:pPr>
            <a:r>
              <a:rPr lang="en-US" sz="1600" b="1" dirty="0">
                <a:solidFill>
                  <a:schemeClr val="bg1"/>
                </a:solidFill>
                <a:latin typeface="+mn-lt"/>
              </a:rPr>
              <a:t>Bacteria are living organisms. They can live in many places, such as soil, water, and the human body. The smallest bacteria are about 0.4 </a:t>
            </a:r>
            <a:r>
              <a:rPr lang="en-US" sz="1600" b="1" dirty="0">
                <a:solidFill>
                  <a:srgbClr val="FF0000"/>
                </a:solidFill>
                <a:latin typeface="+mn-lt"/>
              </a:rPr>
              <a:t>microns*</a:t>
            </a:r>
            <a:r>
              <a:rPr lang="en-US" sz="1600" b="1" dirty="0">
                <a:solidFill>
                  <a:schemeClr val="bg1"/>
                </a:solidFill>
                <a:latin typeface="+mn-lt"/>
              </a:rPr>
              <a:t> in diameter. Some bacteria in our bodies are helpful, but some can cause infectious diseases such as </a:t>
            </a:r>
            <a:r>
              <a:rPr lang="en-US" sz="1600" b="1" dirty="0">
                <a:solidFill>
                  <a:srgbClr val="FF0000"/>
                </a:solidFill>
                <a:latin typeface="+mn-lt"/>
              </a:rPr>
              <a:t>tuberculosis**</a:t>
            </a:r>
            <a:r>
              <a:rPr lang="en-US" sz="1600" b="1" dirty="0">
                <a:solidFill>
                  <a:schemeClr val="bg1"/>
                </a:solidFill>
                <a:latin typeface="+mn-lt"/>
              </a:rPr>
              <a:t> or food poisoning. Antibiotics are often used to treat infections caused by bacteria.</a:t>
            </a:r>
          </a:p>
          <a:p>
            <a:pPr marL="180975" indent="-11113" algn="just"/>
            <a:r>
              <a:rPr lang="en-US" sz="1600" b="1" i="1" dirty="0">
                <a:solidFill>
                  <a:schemeClr val="bg1"/>
                </a:solidFill>
                <a:latin typeface="+mn-lt"/>
              </a:rPr>
              <a:t>*1 </a:t>
            </a:r>
            <a:r>
              <a:rPr lang="en-US" sz="1600" b="1" i="1" dirty="0" err="1">
                <a:solidFill>
                  <a:schemeClr val="bg1"/>
                </a:solidFill>
                <a:latin typeface="+mn-lt"/>
              </a:rPr>
              <a:t>metre</a:t>
            </a:r>
            <a:r>
              <a:rPr lang="en-US" sz="1600" b="1" i="1" dirty="0">
                <a:solidFill>
                  <a:schemeClr val="bg1"/>
                </a:solidFill>
                <a:latin typeface="+mn-lt"/>
              </a:rPr>
              <a:t> = 1 million microns </a:t>
            </a:r>
          </a:p>
          <a:p>
            <a:pPr marL="180975" indent="-11113" algn="just"/>
            <a:r>
              <a:rPr lang="en-US" sz="1600" b="1" i="1" dirty="0">
                <a:solidFill>
                  <a:schemeClr val="bg1"/>
                </a:solidFill>
                <a:latin typeface="+mn-lt"/>
              </a:rPr>
              <a:t>**a serious lung disease</a:t>
            </a:r>
          </a:p>
        </p:txBody>
      </p:sp>
      <p:sp>
        <p:nvSpPr>
          <p:cNvPr id="5" name="Title 4">
            <a:extLst>
              <a:ext uri="{FF2B5EF4-FFF2-40B4-BE49-F238E27FC236}">
                <a16:creationId xmlns:a16="http://schemas.microsoft.com/office/drawing/2014/main" id="{98FE9B34-99C0-E34D-A862-3D7DA8870322}"/>
              </a:ext>
            </a:extLst>
          </p:cNvPr>
          <p:cNvSpPr>
            <a:spLocks noGrp="1"/>
          </p:cNvSpPr>
          <p:nvPr>
            <p:ph type="title"/>
          </p:nvPr>
        </p:nvSpPr>
        <p:spPr>
          <a:xfrm>
            <a:off x="710574" y="193384"/>
            <a:ext cx="7704000" cy="572700"/>
          </a:xfrm>
        </p:spPr>
        <p:txBody>
          <a:bodyPr/>
          <a:lstStyle/>
          <a:p>
            <a:r>
              <a:rPr lang="en" dirty="0"/>
              <a:t>UNIT 1: LESSON 7 - CLIL </a:t>
            </a:r>
            <a:r>
              <a:rPr lang="en" sz="2000" i="1" dirty="0"/>
              <a:t>(p. 16)</a:t>
            </a:r>
            <a:endParaRPr lang="en-US" dirty="0"/>
          </a:p>
        </p:txBody>
      </p:sp>
      <p:sp>
        <p:nvSpPr>
          <p:cNvPr id="8" name="Text Placeholder 5">
            <a:extLst>
              <a:ext uri="{FF2B5EF4-FFF2-40B4-BE49-F238E27FC236}">
                <a16:creationId xmlns:a16="http://schemas.microsoft.com/office/drawing/2014/main" id="{19E4CCB8-BA8C-A244-A3C8-50C027A7E3DE}"/>
              </a:ext>
            </a:extLst>
          </p:cNvPr>
          <p:cNvSpPr txBox="1">
            <a:spLocks/>
          </p:cNvSpPr>
          <p:nvPr/>
        </p:nvSpPr>
        <p:spPr>
          <a:xfrm>
            <a:off x="4722436" y="800518"/>
            <a:ext cx="4129464" cy="4101420"/>
          </a:xfrm>
          <a:prstGeom prst="rect">
            <a:avLst/>
          </a:prstGeom>
        </p:spPr>
        <p:style>
          <a:lnRef idx="3">
            <a:schemeClr val="lt1"/>
          </a:lnRef>
          <a:fillRef idx="1">
            <a:schemeClr val="accent6"/>
          </a:fillRef>
          <a:effectRef idx="1">
            <a:schemeClr val="accent6"/>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1pPr>
            <a:lvl2pPr marL="914400" marR="0" lvl="1" indent="-317500" algn="l" rtl="0">
              <a:lnSpc>
                <a:spcPct val="115000"/>
              </a:lnSpc>
              <a:spcBef>
                <a:spcPts val="100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2pPr>
            <a:lvl3pPr marL="1371600" marR="0" lvl="2" indent="-317500" algn="l" rtl="0">
              <a:lnSpc>
                <a:spcPct val="115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3pPr>
            <a:lvl4pPr marL="1828800" marR="0" lvl="3" indent="-317500" algn="l" rtl="0">
              <a:lnSpc>
                <a:spcPct val="115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4pPr>
            <a:lvl5pPr marL="2286000" marR="0" lvl="4" indent="-317500" algn="l" rtl="0">
              <a:lnSpc>
                <a:spcPct val="115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5pPr>
            <a:lvl6pPr marL="2743200" marR="0" lvl="5" indent="-317500" algn="l" rtl="0">
              <a:lnSpc>
                <a:spcPct val="115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6pPr>
            <a:lvl7pPr marL="3200400" marR="0" lvl="6" indent="-317500" algn="l" rtl="0">
              <a:lnSpc>
                <a:spcPct val="115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7pPr>
            <a:lvl8pPr marL="3657600" marR="0" lvl="7" indent="-317500" algn="l" rtl="0">
              <a:lnSpc>
                <a:spcPct val="115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8pPr>
            <a:lvl9pPr marL="4114800" marR="0" lvl="8" indent="-317500" algn="l" rtl="0">
              <a:lnSpc>
                <a:spcPct val="115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9pPr>
          </a:lstStyle>
          <a:p>
            <a:pPr marL="225425" indent="-11113" algn="just"/>
            <a:r>
              <a:rPr lang="en-US" sz="1600" b="1" dirty="0">
                <a:solidFill>
                  <a:schemeClr val="bg1"/>
                </a:solidFill>
                <a:latin typeface="+mn-lt"/>
              </a:rPr>
              <a:t>Viruses are tiny germs that cause diseases in people, animals, and plants. They can cause a range of illnesses, from the common cold or the flu to more serious diseases such as AIDS and Covid-19. As they are very small (0.02 to 0.25 micron), viruses can get into our bodies easily. They are not living things, so they need to enter our bodies to become active. Then, they start to grow and cause the infected cell to make millions of copies of the virus. Vaccines are often used to prevent the spread of diseases caused by viruses.</a:t>
            </a:r>
          </a:p>
        </p:txBody>
      </p:sp>
      <p:pic>
        <p:nvPicPr>
          <p:cNvPr id="9" name="Google Shape;341;p44">
            <a:extLst>
              <a:ext uri="{FF2B5EF4-FFF2-40B4-BE49-F238E27FC236}">
                <a16:creationId xmlns:a16="http://schemas.microsoft.com/office/drawing/2014/main" id="{47A2694F-C1BF-414C-B2AF-169F6E8D927F}"/>
              </a:ext>
            </a:extLst>
          </p:cNvPr>
          <p:cNvPicPr preferRelativeResize="0"/>
          <p:nvPr/>
        </p:nvPicPr>
        <p:blipFill>
          <a:blip r:embed="rId2">
            <a:alphaModFix/>
          </a:blip>
          <a:stretch>
            <a:fillRect/>
          </a:stretch>
        </p:blipFill>
        <p:spPr>
          <a:xfrm>
            <a:off x="-667841" y="-258256"/>
            <a:ext cx="1641530" cy="1400566"/>
          </a:xfrm>
          <a:prstGeom prst="rect">
            <a:avLst/>
          </a:prstGeom>
          <a:noFill/>
          <a:ln>
            <a:noFill/>
          </a:ln>
        </p:spPr>
      </p:pic>
      <p:pic>
        <p:nvPicPr>
          <p:cNvPr id="10" name="Google Shape;341;p44">
            <a:extLst>
              <a:ext uri="{FF2B5EF4-FFF2-40B4-BE49-F238E27FC236}">
                <a16:creationId xmlns:a16="http://schemas.microsoft.com/office/drawing/2014/main" id="{2F53C516-DF3F-7145-82F0-9DB34FC572E7}"/>
              </a:ext>
            </a:extLst>
          </p:cNvPr>
          <p:cNvPicPr preferRelativeResize="0"/>
          <p:nvPr/>
        </p:nvPicPr>
        <p:blipFill>
          <a:blip r:embed="rId2">
            <a:alphaModFix/>
          </a:blip>
          <a:stretch>
            <a:fillRect/>
          </a:stretch>
        </p:blipFill>
        <p:spPr>
          <a:xfrm>
            <a:off x="7917651" y="-182842"/>
            <a:ext cx="1603823" cy="1325152"/>
          </a:xfrm>
          <a:prstGeom prst="rect">
            <a:avLst/>
          </a:prstGeom>
          <a:noFill/>
          <a:ln>
            <a:noFill/>
          </a:ln>
        </p:spPr>
      </p:pic>
    </p:spTree>
    <p:extLst>
      <p:ext uri="{BB962C8B-B14F-4D97-AF65-F5344CB8AC3E}">
        <p14:creationId xmlns:p14="http://schemas.microsoft.com/office/powerpoint/2010/main" val="348867049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07B03EA-8F90-874D-BC3B-9B8446B8513A}"/>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E4EFA65A-EFB0-C043-B892-4E646C39D236}"/>
              </a:ext>
            </a:extLst>
          </p:cNvPr>
          <p:cNvSpPr>
            <a:spLocks noGrp="1"/>
          </p:cNvSpPr>
          <p:nvPr>
            <p:ph type="subTitle" idx="2"/>
          </p:nvPr>
        </p:nvSpPr>
        <p:spPr/>
        <p:txBody>
          <a:bodyPr/>
          <a:lstStyle/>
          <a:p>
            <a:endParaRPr lang="en-US"/>
          </a:p>
        </p:txBody>
      </p:sp>
      <p:sp>
        <p:nvSpPr>
          <p:cNvPr id="4" name="Subtitle 3">
            <a:extLst>
              <a:ext uri="{FF2B5EF4-FFF2-40B4-BE49-F238E27FC236}">
                <a16:creationId xmlns:a16="http://schemas.microsoft.com/office/drawing/2014/main" id="{4DB46CBF-2AA6-2845-9A26-D2BB264C89E9}"/>
              </a:ext>
            </a:extLst>
          </p:cNvPr>
          <p:cNvSpPr>
            <a:spLocks noGrp="1"/>
          </p:cNvSpPr>
          <p:nvPr>
            <p:ph type="subTitle" idx="3"/>
          </p:nvPr>
        </p:nvSpPr>
        <p:spPr/>
        <p:txBody>
          <a:bodyPr/>
          <a:lstStyle/>
          <a:p>
            <a:endParaRPr lang="en-US"/>
          </a:p>
        </p:txBody>
      </p:sp>
      <p:sp>
        <p:nvSpPr>
          <p:cNvPr id="5" name="Subtitle 4">
            <a:extLst>
              <a:ext uri="{FF2B5EF4-FFF2-40B4-BE49-F238E27FC236}">
                <a16:creationId xmlns:a16="http://schemas.microsoft.com/office/drawing/2014/main" id="{CE299C87-222F-B046-BDF3-827AEB08C8FB}"/>
              </a:ext>
            </a:extLst>
          </p:cNvPr>
          <p:cNvSpPr>
            <a:spLocks noGrp="1"/>
          </p:cNvSpPr>
          <p:nvPr>
            <p:ph type="subTitle" idx="4"/>
          </p:nvPr>
        </p:nvSpPr>
        <p:spPr/>
        <p:txBody>
          <a:bodyPr/>
          <a:lstStyle/>
          <a:p>
            <a:endParaRPr lang="en-US"/>
          </a:p>
        </p:txBody>
      </p:sp>
      <p:sp>
        <p:nvSpPr>
          <p:cNvPr id="6" name="Subtitle 5">
            <a:extLst>
              <a:ext uri="{FF2B5EF4-FFF2-40B4-BE49-F238E27FC236}">
                <a16:creationId xmlns:a16="http://schemas.microsoft.com/office/drawing/2014/main" id="{B2C0F203-A115-5349-9D4F-0D033673D187}"/>
              </a:ext>
            </a:extLst>
          </p:cNvPr>
          <p:cNvSpPr>
            <a:spLocks noGrp="1"/>
          </p:cNvSpPr>
          <p:nvPr>
            <p:ph type="subTitle" idx="5"/>
          </p:nvPr>
        </p:nvSpPr>
        <p:spPr/>
        <p:txBody>
          <a:bodyPr/>
          <a:lstStyle/>
          <a:p>
            <a:endParaRPr lang="en-US"/>
          </a:p>
        </p:txBody>
      </p:sp>
      <p:sp>
        <p:nvSpPr>
          <p:cNvPr id="7" name="Subtitle 6">
            <a:extLst>
              <a:ext uri="{FF2B5EF4-FFF2-40B4-BE49-F238E27FC236}">
                <a16:creationId xmlns:a16="http://schemas.microsoft.com/office/drawing/2014/main" id="{27734206-9F20-2D4F-A368-F24A96E60103}"/>
              </a:ext>
            </a:extLst>
          </p:cNvPr>
          <p:cNvSpPr>
            <a:spLocks noGrp="1"/>
          </p:cNvSpPr>
          <p:nvPr>
            <p:ph type="subTitle" idx="6"/>
          </p:nvPr>
        </p:nvSpPr>
        <p:spPr/>
        <p:txBody>
          <a:bodyPr/>
          <a:lstStyle/>
          <a:p>
            <a:endParaRPr lang="en-US"/>
          </a:p>
        </p:txBody>
      </p:sp>
      <p:sp>
        <p:nvSpPr>
          <p:cNvPr id="8" name="Title 7">
            <a:extLst>
              <a:ext uri="{FF2B5EF4-FFF2-40B4-BE49-F238E27FC236}">
                <a16:creationId xmlns:a16="http://schemas.microsoft.com/office/drawing/2014/main" id="{2FE739BB-CFE4-5A42-80DF-98D0B9DAD661}"/>
              </a:ext>
            </a:extLst>
          </p:cNvPr>
          <p:cNvSpPr>
            <a:spLocks noGrp="1"/>
          </p:cNvSpPr>
          <p:nvPr>
            <p:ph type="title"/>
          </p:nvPr>
        </p:nvSpPr>
        <p:spPr/>
        <p:txBody>
          <a:bodyPr/>
          <a:lstStyle/>
          <a:p>
            <a:endParaRPr lang="en-US" dirty="0"/>
          </a:p>
        </p:txBody>
      </p:sp>
      <p:pic>
        <p:nvPicPr>
          <p:cNvPr id="15" name="Picture 14">
            <a:extLst>
              <a:ext uri="{FF2B5EF4-FFF2-40B4-BE49-F238E27FC236}">
                <a16:creationId xmlns:a16="http://schemas.microsoft.com/office/drawing/2014/main" id="{1ACE0BC4-D45F-CE4B-AF26-A969AA3220D1}"/>
              </a:ext>
            </a:extLst>
          </p:cNvPr>
          <p:cNvPicPr>
            <a:picLocks noChangeAspect="1"/>
          </p:cNvPicPr>
          <p:nvPr/>
        </p:nvPicPr>
        <p:blipFill>
          <a:blip r:embed="rId2"/>
          <a:stretch>
            <a:fillRect/>
          </a:stretch>
        </p:blipFill>
        <p:spPr>
          <a:xfrm>
            <a:off x="-83767" y="178241"/>
            <a:ext cx="4655767" cy="2392447"/>
          </a:xfrm>
          <a:prstGeom prst="rect">
            <a:avLst/>
          </a:prstGeom>
          <a:ln>
            <a:noFill/>
          </a:ln>
          <a:effectLst>
            <a:softEdge rad="112500"/>
          </a:effectLst>
        </p:spPr>
      </p:pic>
      <p:pic>
        <p:nvPicPr>
          <p:cNvPr id="12" name="Google Shape;495;p49">
            <a:extLst>
              <a:ext uri="{FF2B5EF4-FFF2-40B4-BE49-F238E27FC236}">
                <a16:creationId xmlns:a16="http://schemas.microsoft.com/office/drawing/2014/main" id="{C6E560B7-6D76-A645-A682-E041549B179E}"/>
              </a:ext>
            </a:extLst>
          </p:cNvPr>
          <p:cNvPicPr preferRelativeResize="0"/>
          <p:nvPr/>
        </p:nvPicPr>
        <p:blipFill>
          <a:blip r:embed="rId3">
            <a:alphaModFix/>
          </a:blip>
          <a:stretch>
            <a:fillRect/>
          </a:stretch>
        </p:blipFill>
        <p:spPr>
          <a:xfrm>
            <a:off x="6775823" y="280494"/>
            <a:ext cx="1793142" cy="1668763"/>
          </a:xfrm>
          <a:prstGeom prst="rect">
            <a:avLst/>
          </a:prstGeom>
          <a:noFill/>
          <a:ln>
            <a:noFill/>
          </a:ln>
        </p:spPr>
      </p:pic>
      <p:pic>
        <p:nvPicPr>
          <p:cNvPr id="13" name="Google Shape;495;p49">
            <a:extLst>
              <a:ext uri="{FF2B5EF4-FFF2-40B4-BE49-F238E27FC236}">
                <a16:creationId xmlns:a16="http://schemas.microsoft.com/office/drawing/2014/main" id="{CCEC4F50-4D42-2A4A-B11C-519670530EC8}"/>
              </a:ext>
            </a:extLst>
          </p:cNvPr>
          <p:cNvPicPr preferRelativeResize="0"/>
          <p:nvPr/>
        </p:nvPicPr>
        <p:blipFill>
          <a:blip r:embed="rId3">
            <a:alphaModFix/>
          </a:blip>
          <a:stretch>
            <a:fillRect/>
          </a:stretch>
        </p:blipFill>
        <p:spPr>
          <a:xfrm>
            <a:off x="340750" y="2801167"/>
            <a:ext cx="2119646" cy="2044210"/>
          </a:xfrm>
          <a:prstGeom prst="rect">
            <a:avLst/>
          </a:prstGeom>
          <a:noFill/>
          <a:ln>
            <a:noFill/>
          </a:ln>
        </p:spPr>
      </p:pic>
      <p:pic>
        <p:nvPicPr>
          <p:cNvPr id="14" name="Google Shape;495;p49">
            <a:extLst>
              <a:ext uri="{FF2B5EF4-FFF2-40B4-BE49-F238E27FC236}">
                <a16:creationId xmlns:a16="http://schemas.microsoft.com/office/drawing/2014/main" id="{469878DC-EC5B-8D43-8320-C541F77684D5}"/>
              </a:ext>
            </a:extLst>
          </p:cNvPr>
          <p:cNvPicPr preferRelativeResize="0"/>
          <p:nvPr/>
        </p:nvPicPr>
        <p:blipFill>
          <a:blip r:embed="rId3">
            <a:alphaModFix/>
          </a:blip>
          <a:stretch>
            <a:fillRect/>
          </a:stretch>
        </p:blipFill>
        <p:spPr>
          <a:xfrm>
            <a:off x="4800600" y="845656"/>
            <a:ext cx="1458366" cy="1302622"/>
          </a:xfrm>
          <a:prstGeom prst="rect">
            <a:avLst/>
          </a:prstGeom>
          <a:noFill/>
          <a:ln>
            <a:noFill/>
          </a:ln>
        </p:spPr>
      </p:pic>
      <p:pic>
        <p:nvPicPr>
          <p:cNvPr id="10" name="Picture 9">
            <a:extLst>
              <a:ext uri="{FF2B5EF4-FFF2-40B4-BE49-F238E27FC236}">
                <a16:creationId xmlns:a16="http://schemas.microsoft.com/office/drawing/2014/main" id="{B075A5C3-25EA-8D4F-B3A8-1FA357EF1175}"/>
              </a:ext>
            </a:extLst>
          </p:cNvPr>
          <p:cNvPicPr>
            <a:picLocks noChangeAspect="1"/>
          </p:cNvPicPr>
          <p:nvPr/>
        </p:nvPicPr>
        <p:blipFill>
          <a:blip r:embed="rId4"/>
          <a:stretch>
            <a:fillRect/>
          </a:stretch>
        </p:blipFill>
        <p:spPr>
          <a:xfrm>
            <a:off x="3898699" y="2313422"/>
            <a:ext cx="5181894" cy="2650049"/>
          </a:xfrm>
          <a:prstGeom prst="rect">
            <a:avLst/>
          </a:prstGeom>
          <a:ln>
            <a:noFill/>
          </a:ln>
          <a:effectLst>
            <a:softEdge rad="112500"/>
          </a:effectLst>
        </p:spPr>
      </p:pic>
    </p:spTree>
    <p:extLst>
      <p:ext uri="{BB962C8B-B14F-4D97-AF65-F5344CB8AC3E}">
        <p14:creationId xmlns:p14="http://schemas.microsoft.com/office/powerpoint/2010/main" val="159016887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C9D546C-DAC3-3342-9381-DC7BC8B9722B}"/>
              </a:ext>
            </a:extLst>
          </p:cNvPr>
          <p:cNvSpPr>
            <a:spLocks noGrp="1"/>
          </p:cNvSpPr>
          <p:nvPr>
            <p:ph type="subTitle" idx="1"/>
          </p:nvPr>
        </p:nvSpPr>
        <p:spPr/>
        <p:txBody>
          <a:bodyPr/>
          <a:lstStyle/>
          <a:p>
            <a:endParaRPr lang="en-US"/>
          </a:p>
        </p:txBody>
      </p:sp>
      <p:sp>
        <p:nvSpPr>
          <p:cNvPr id="3" name="Subtitle 2">
            <a:extLst>
              <a:ext uri="{FF2B5EF4-FFF2-40B4-BE49-F238E27FC236}">
                <a16:creationId xmlns:a16="http://schemas.microsoft.com/office/drawing/2014/main" id="{D82F34A3-B1E4-5444-9549-62FA99C1CA87}"/>
              </a:ext>
            </a:extLst>
          </p:cNvPr>
          <p:cNvSpPr>
            <a:spLocks noGrp="1"/>
          </p:cNvSpPr>
          <p:nvPr>
            <p:ph type="subTitle" idx="2"/>
          </p:nvPr>
        </p:nvSpPr>
        <p:spPr/>
        <p:txBody>
          <a:bodyPr/>
          <a:lstStyle/>
          <a:p>
            <a:endParaRPr lang="en-US"/>
          </a:p>
        </p:txBody>
      </p:sp>
      <p:sp>
        <p:nvSpPr>
          <p:cNvPr id="4" name="Subtitle 3">
            <a:extLst>
              <a:ext uri="{FF2B5EF4-FFF2-40B4-BE49-F238E27FC236}">
                <a16:creationId xmlns:a16="http://schemas.microsoft.com/office/drawing/2014/main" id="{7A6AC290-1E4F-1749-8B7C-6ADB5E48135C}"/>
              </a:ext>
            </a:extLst>
          </p:cNvPr>
          <p:cNvSpPr>
            <a:spLocks noGrp="1"/>
          </p:cNvSpPr>
          <p:nvPr>
            <p:ph type="subTitle" idx="3"/>
          </p:nvPr>
        </p:nvSpPr>
        <p:spPr/>
        <p:txBody>
          <a:bodyPr/>
          <a:lstStyle/>
          <a:p>
            <a:endParaRPr lang="en-US"/>
          </a:p>
        </p:txBody>
      </p:sp>
      <p:sp>
        <p:nvSpPr>
          <p:cNvPr id="5" name="Subtitle 4">
            <a:extLst>
              <a:ext uri="{FF2B5EF4-FFF2-40B4-BE49-F238E27FC236}">
                <a16:creationId xmlns:a16="http://schemas.microsoft.com/office/drawing/2014/main" id="{1FB8C817-ED62-1042-BB48-4C5761CFE417}"/>
              </a:ext>
            </a:extLst>
          </p:cNvPr>
          <p:cNvSpPr>
            <a:spLocks noGrp="1"/>
          </p:cNvSpPr>
          <p:nvPr>
            <p:ph type="subTitle" idx="4"/>
          </p:nvPr>
        </p:nvSpPr>
        <p:spPr/>
        <p:txBody>
          <a:bodyPr/>
          <a:lstStyle/>
          <a:p>
            <a:endParaRPr lang="en-US"/>
          </a:p>
        </p:txBody>
      </p:sp>
      <p:sp>
        <p:nvSpPr>
          <p:cNvPr id="6" name="Subtitle 5">
            <a:extLst>
              <a:ext uri="{FF2B5EF4-FFF2-40B4-BE49-F238E27FC236}">
                <a16:creationId xmlns:a16="http://schemas.microsoft.com/office/drawing/2014/main" id="{018EE3F3-4FC3-4B45-B4FC-A338A1BFCA0F}"/>
              </a:ext>
            </a:extLst>
          </p:cNvPr>
          <p:cNvSpPr>
            <a:spLocks noGrp="1"/>
          </p:cNvSpPr>
          <p:nvPr>
            <p:ph type="subTitle" idx="5"/>
          </p:nvPr>
        </p:nvSpPr>
        <p:spPr/>
        <p:txBody>
          <a:bodyPr/>
          <a:lstStyle/>
          <a:p>
            <a:endParaRPr lang="en-US"/>
          </a:p>
        </p:txBody>
      </p:sp>
      <p:sp>
        <p:nvSpPr>
          <p:cNvPr id="7" name="Subtitle 6">
            <a:extLst>
              <a:ext uri="{FF2B5EF4-FFF2-40B4-BE49-F238E27FC236}">
                <a16:creationId xmlns:a16="http://schemas.microsoft.com/office/drawing/2014/main" id="{7391F501-4B32-AB49-8625-61163B98BFC4}"/>
              </a:ext>
            </a:extLst>
          </p:cNvPr>
          <p:cNvSpPr>
            <a:spLocks noGrp="1"/>
          </p:cNvSpPr>
          <p:nvPr>
            <p:ph type="subTitle" idx="6"/>
          </p:nvPr>
        </p:nvSpPr>
        <p:spPr/>
        <p:txBody>
          <a:bodyPr/>
          <a:lstStyle/>
          <a:p>
            <a:endParaRPr lang="en-US"/>
          </a:p>
        </p:txBody>
      </p:sp>
      <p:sp>
        <p:nvSpPr>
          <p:cNvPr id="8" name="Title 7">
            <a:extLst>
              <a:ext uri="{FF2B5EF4-FFF2-40B4-BE49-F238E27FC236}">
                <a16:creationId xmlns:a16="http://schemas.microsoft.com/office/drawing/2014/main" id="{0A7C1E2B-45EA-CD4D-AAF0-133FEE2ABA18}"/>
              </a:ext>
            </a:extLst>
          </p:cNvPr>
          <p:cNvSpPr>
            <a:spLocks noGrp="1"/>
          </p:cNvSpPr>
          <p:nvPr>
            <p:ph type="title"/>
          </p:nvPr>
        </p:nvSpPr>
        <p:spPr/>
        <p:txBody>
          <a:bodyPr/>
          <a:lstStyle/>
          <a:p>
            <a:endParaRPr lang="en-US"/>
          </a:p>
        </p:txBody>
      </p:sp>
      <p:pic>
        <p:nvPicPr>
          <p:cNvPr id="13" name="Google Shape;903;p66">
            <a:extLst>
              <a:ext uri="{FF2B5EF4-FFF2-40B4-BE49-F238E27FC236}">
                <a16:creationId xmlns:a16="http://schemas.microsoft.com/office/drawing/2014/main" id="{E69D2FA1-20EF-DF47-8834-C88FA3BAF100}"/>
              </a:ext>
            </a:extLst>
          </p:cNvPr>
          <p:cNvPicPr preferRelativeResize="0"/>
          <p:nvPr/>
        </p:nvPicPr>
        <p:blipFill>
          <a:blip r:embed="rId4">
            <a:alphaModFix/>
          </a:blip>
          <a:stretch>
            <a:fillRect/>
          </a:stretch>
        </p:blipFill>
        <p:spPr>
          <a:xfrm rot="-2700000">
            <a:off x="6160" y="2238172"/>
            <a:ext cx="1080206" cy="1188880"/>
          </a:xfrm>
          <a:prstGeom prst="rect">
            <a:avLst/>
          </a:prstGeom>
          <a:noFill/>
          <a:ln>
            <a:noFill/>
          </a:ln>
        </p:spPr>
      </p:pic>
      <p:pic>
        <p:nvPicPr>
          <p:cNvPr id="11" name="1 Minutes 30 seconds countdown Timer - Beep at the end _ Simple Timer (one min thirty seconds).mp4">
            <a:hlinkClick r:id="" action="ppaction://media"/>
            <a:extLst>
              <a:ext uri="{FF2B5EF4-FFF2-40B4-BE49-F238E27FC236}">
                <a16:creationId xmlns:a16="http://schemas.microsoft.com/office/drawing/2014/main" id="{DFEBDD7A-3783-C14A-9281-2B10EF9AF99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644" y="30533"/>
            <a:ext cx="1522793" cy="856571"/>
          </a:xfrm>
          <a:prstGeom prst="rect">
            <a:avLst/>
          </a:prstGeom>
        </p:spPr>
      </p:pic>
      <p:pic>
        <p:nvPicPr>
          <p:cNvPr id="15" name="Picture 14">
            <a:extLst>
              <a:ext uri="{FF2B5EF4-FFF2-40B4-BE49-F238E27FC236}">
                <a16:creationId xmlns:a16="http://schemas.microsoft.com/office/drawing/2014/main" id="{1131262D-EE4A-2248-9855-9BA85583E8C2}"/>
              </a:ext>
            </a:extLst>
          </p:cNvPr>
          <p:cNvPicPr>
            <a:picLocks noChangeAspect="1"/>
          </p:cNvPicPr>
          <p:nvPr/>
        </p:nvPicPr>
        <p:blipFill>
          <a:blip r:embed="rId6"/>
          <a:stretch>
            <a:fillRect/>
          </a:stretch>
        </p:blipFill>
        <p:spPr>
          <a:xfrm>
            <a:off x="1214489" y="887104"/>
            <a:ext cx="7648613" cy="3938384"/>
          </a:xfrm>
          <a:prstGeom prst="rect">
            <a:avLst/>
          </a:prstGeom>
        </p:spPr>
      </p:pic>
      <p:pic>
        <p:nvPicPr>
          <p:cNvPr id="14" name="Google Shape;903;p66">
            <a:extLst>
              <a:ext uri="{FF2B5EF4-FFF2-40B4-BE49-F238E27FC236}">
                <a16:creationId xmlns:a16="http://schemas.microsoft.com/office/drawing/2014/main" id="{3D2A23D4-F998-FB49-B27B-106D2EF5AC72}"/>
              </a:ext>
            </a:extLst>
          </p:cNvPr>
          <p:cNvPicPr preferRelativeResize="0"/>
          <p:nvPr/>
        </p:nvPicPr>
        <p:blipFill>
          <a:blip r:embed="rId4">
            <a:alphaModFix/>
          </a:blip>
          <a:stretch>
            <a:fillRect/>
          </a:stretch>
        </p:blipFill>
        <p:spPr>
          <a:xfrm rot="-2700000">
            <a:off x="784601" y="4153425"/>
            <a:ext cx="859777" cy="1030256"/>
          </a:xfrm>
          <a:prstGeom prst="rect">
            <a:avLst/>
          </a:prstGeom>
          <a:noFill/>
          <a:ln>
            <a:noFill/>
          </a:ln>
        </p:spPr>
      </p:pic>
    </p:spTree>
    <p:extLst>
      <p:ext uri="{BB962C8B-B14F-4D97-AF65-F5344CB8AC3E}">
        <p14:creationId xmlns:p14="http://schemas.microsoft.com/office/powerpoint/2010/main" val="37719995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8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514929A-D5FC-4F66-8951-74EDFD16573E}"/>
              </a:ext>
            </a:extLst>
          </p:cNvPr>
          <p:cNvSpPr txBox="1"/>
          <p:nvPr/>
        </p:nvSpPr>
        <p:spPr>
          <a:xfrm>
            <a:off x="545910" y="230391"/>
            <a:ext cx="8077955" cy="738664"/>
          </a:xfrm>
          <a:prstGeom prst="rect">
            <a:avLst/>
          </a:prstGeom>
          <a:noFill/>
        </p:spPr>
        <p:txBody>
          <a:bodyPr wrap="square">
            <a:spAutoFit/>
          </a:bodyPr>
          <a:lstStyle/>
          <a:p>
            <a:r>
              <a:rPr lang="en-GB" sz="2100" b="1" dirty="0">
                <a:solidFill>
                  <a:schemeClr val="accent6"/>
                </a:solidFill>
                <a:latin typeface="Arial" panose="020B0604020202020204" pitchFamily="34" charset="0"/>
                <a:cs typeface="Arial" panose="020B0604020202020204" pitchFamily="34" charset="0"/>
              </a:rPr>
              <a:t>Task 2: Discuss in groups. </a:t>
            </a:r>
          </a:p>
          <a:p>
            <a:r>
              <a:rPr lang="en-GB" sz="2100" b="1" dirty="0">
                <a:solidFill>
                  <a:schemeClr val="accent6"/>
                </a:solidFill>
                <a:latin typeface="Arial" panose="020B0604020202020204" pitchFamily="34" charset="0"/>
                <a:cs typeface="Arial" panose="020B0604020202020204" pitchFamily="34" charset="0"/>
              </a:rPr>
              <a:t>What would you say to these people?</a:t>
            </a:r>
            <a:endParaRPr lang="en-US" sz="2100" b="1" dirty="0">
              <a:solidFill>
                <a:schemeClr val="accent6"/>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a:srcRect l="-50" t="2021" r="79484" b="47333"/>
          <a:stretch/>
        </p:blipFill>
        <p:spPr>
          <a:xfrm>
            <a:off x="296757" y="1056484"/>
            <a:ext cx="1121131" cy="1736871"/>
          </a:xfrm>
          <a:prstGeom prst="rect">
            <a:avLst/>
          </a:prstGeom>
        </p:spPr>
      </p:pic>
      <p:pic>
        <p:nvPicPr>
          <p:cNvPr id="8" name="Picture 7">
            <a:extLst>
              <a:ext uri="{FF2B5EF4-FFF2-40B4-BE49-F238E27FC236}">
                <a16:creationId xmlns:a16="http://schemas.microsoft.com/office/drawing/2014/main" id="{050E2440-FA64-C04F-A9EA-B80BB8461433}"/>
              </a:ext>
            </a:extLst>
          </p:cNvPr>
          <p:cNvPicPr>
            <a:picLocks noChangeAspect="1"/>
          </p:cNvPicPr>
          <p:nvPr/>
        </p:nvPicPr>
        <p:blipFill rotWithShape="1">
          <a:blip r:embed="rId4"/>
          <a:srcRect l="76433" t="52229"/>
          <a:stretch/>
        </p:blipFill>
        <p:spPr>
          <a:xfrm>
            <a:off x="7529660" y="3071614"/>
            <a:ext cx="1360052" cy="1734319"/>
          </a:xfrm>
          <a:prstGeom prst="rect">
            <a:avLst/>
          </a:prstGeom>
        </p:spPr>
      </p:pic>
      <p:pic>
        <p:nvPicPr>
          <p:cNvPr id="10" name="Google Shape;554;p53">
            <a:extLst>
              <a:ext uri="{FF2B5EF4-FFF2-40B4-BE49-F238E27FC236}">
                <a16:creationId xmlns:a16="http://schemas.microsoft.com/office/drawing/2014/main" id="{1CE66FCB-120C-B04F-911B-0571D643132F}"/>
              </a:ext>
            </a:extLst>
          </p:cNvPr>
          <p:cNvPicPr preferRelativeResize="0"/>
          <p:nvPr/>
        </p:nvPicPr>
        <p:blipFill>
          <a:blip r:embed="rId5">
            <a:alphaModFix/>
          </a:blip>
          <a:stretch>
            <a:fillRect/>
          </a:stretch>
        </p:blipFill>
        <p:spPr>
          <a:xfrm rot="9000002" flipH="1">
            <a:off x="6459293" y="969136"/>
            <a:ext cx="2254020" cy="1363733"/>
          </a:xfrm>
          <a:prstGeom prst="rect">
            <a:avLst/>
          </a:prstGeom>
          <a:noFill/>
          <a:ln>
            <a:noFill/>
          </a:ln>
        </p:spPr>
      </p:pic>
      <p:sp>
        <p:nvSpPr>
          <p:cNvPr id="3" name="Alternate Process 2">
            <a:extLst>
              <a:ext uri="{FF2B5EF4-FFF2-40B4-BE49-F238E27FC236}">
                <a16:creationId xmlns:a16="http://schemas.microsoft.com/office/drawing/2014/main" id="{FEA32CE6-757E-6C40-99F5-0EB217C5C1D5}"/>
              </a:ext>
            </a:extLst>
          </p:cNvPr>
          <p:cNvSpPr/>
          <p:nvPr/>
        </p:nvSpPr>
        <p:spPr>
          <a:xfrm>
            <a:off x="1992086" y="1143139"/>
            <a:ext cx="2775857" cy="282890"/>
          </a:xfrm>
          <a:prstGeom prst="flowChartAlternateProcess">
            <a:avLst/>
          </a:prstGeom>
          <a:solidFill>
            <a:srgbClr val="FF0000">
              <a:alpha val="32000"/>
            </a:srgbClr>
          </a:solidFill>
          <a:ln>
            <a:solidFill>
              <a:schemeClr val="accent1">
                <a:shade val="50000"/>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80D37100-89AF-DD44-A482-A8D72A083C5D}"/>
              </a:ext>
            </a:extLst>
          </p:cNvPr>
          <p:cNvSpPr>
            <a:spLocks noGrp="1"/>
          </p:cNvSpPr>
          <p:nvPr>
            <p:ph type="body" idx="1"/>
          </p:nvPr>
        </p:nvSpPr>
        <p:spPr>
          <a:xfrm>
            <a:off x="1557218" y="1070604"/>
            <a:ext cx="4012237" cy="1708633"/>
          </a:xfrm>
          <a:solidFill>
            <a:schemeClr val="accent6"/>
          </a:solidFill>
        </p:spPr>
        <p:txBody>
          <a:bodyPr/>
          <a:lstStyle/>
          <a:p>
            <a:pPr marL="139700" indent="0">
              <a:buNone/>
            </a:pPr>
            <a:r>
              <a:rPr lang="en-US" sz="2400" b="1" dirty="0">
                <a:solidFill>
                  <a:schemeClr val="tx1"/>
                </a:solidFill>
                <a:latin typeface="+mn-lt"/>
              </a:rPr>
              <a:t>“I’m buying a lot of antibiotics because I heard that they can treat Influenza A”</a:t>
            </a:r>
          </a:p>
        </p:txBody>
      </p:sp>
      <p:sp>
        <p:nvSpPr>
          <p:cNvPr id="6" name="Text Placeholder 5">
            <a:extLst>
              <a:ext uri="{FF2B5EF4-FFF2-40B4-BE49-F238E27FC236}">
                <a16:creationId xmlns:a16="http://schemas.microsoft.com/office/drawing/2014/main" id="{D7F34DF8-A4AC-B84E-9AD4-EDA2FC5D85AA}"/>
              </a:ext>
            </a:extLst>
          </p:cNvPr>
          <p:cNvSpPr>
            <a:spLocks noGrp="1"/>
          </p:cNvSpPr>
          <p:nvPr>
            <p:ph type="body" idx="2"/>
          </p:nvPr>
        </p:nvSpPr>
        <p:spPr>
          <a:xfrm>
            <a:off x="3563337" y="3073540"/>
            <a:ext cx="3783000" cy="1677843"/>
          </a:xfrm>
          <a:solidFill>
            <a:schemeClr val="bg1">
              <a:lumMod val="20000"/>
              <a:lumOff val="80000"/>
            </a:schemeClr>
          </a:solidFill>
        </p:spPr>
        <p:txBody>
          <a:bodyPr/>
          <a:lstStyle/>
          <a:p>
            <a:pPr marL="139700" indent="0">
              <a:buNone/>
            </a:pPr>
            <a:r>
              <a:rPr lang="en-US" sz="2400" b="1" dirty="0">
                <a:solidFill>
                  <a:schemeClr val="tx1"/>
                </a:solidFill>
                <a:latin typeface="+mn-lt"/>
              </a:rPr>
              <a:t>“Bacteria are so dangerous. Scientists should find a way to get rid  of them all.”</a:t>
            </a:r>
          </a:p>
          <a:p>
            <a:pPr marL="139700" indent="0">
              <a:buNone/>
            </a:pPr>
            <a:endParaRPr lang="en-US" sz="2400" b="1" dirty="0">
              <a:solidFill>
                <a:schemeClr val="tx1"/>
              </a:solidFill>
              <a:latin typeface="+mn-lt"/>
            </a:endParaRPr>
          </a:p>
        </p:txBody>
      </p:sp>
      <p:pic>
        <p:nvPicPr>
          <p:cNvPr id="4" name="Đồng hồ đếm ngược 2 phút __ 2 Minutes Countdown Timer.mp4">
            <a:hlinkClick r:id="" action="ppaction://media"/>
            <a:extLst>
              <a:ext uri="{FF2B5EF4-FFF2-40B4-BE49-F238E27FC236}">
                <a16:creationId xmlns:a16="http://schemas.microsoft.com/office/drawing/2014/main" id="{2D5F129A-AF61-DD41-BAF0-DCE47F0D479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4510" y="2977163"/>
            <a:ext cx="3325504" cy="1870596"/>
          </a:xfrm>
          <a:prstGeom prst="rect">
            <a:avLst/>
          </a:prstGeom>
        </p:spPr>
      </p:pic>
    </p:spTree>
    <p:extLst>
      <p:ext uri="{BB962C8B-B14F-4D97-AF65-F5344CB8AC3E}">
        <p14:creationId xmlns:p14="http://schemas.microsoft.com/office/powerpoint/2010/main" val="212611261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7"/>
          <p:cNvSpPr txBox="1">
            <a:spLocks noGrp="1"/>
          </p:cNvSpPr>
          <p:nvPr>
            <p:ph type="title"/>
          </p:nvPr>
        </p:nvSpPr>
        <p:spPr>
          <a:xfrm>
            <a:off x="720000" y="300415"/>
            <a:ext cx="8424000" cy="572700"/>
          </a:xfrm>
          <a:prstGeom prst="rect">
            <a:avLst/>
          </a:prstGeom>
        </p:spPr>
        <p:txBody>
          <a:bodyPr spcFirstLastPara="1" wrap="square" lIns="91425" tIns="91425" rIns="91425" bIns="91425" anchor="t" anchorCtr="0">
            <a:noAutofit/>
          </a:bodyPr>
          <a:lstStyle/>
          <a:p>
            <a:r>
              <a:rPr lang="en-US" sz="2400" b="1" dirty="0">
                <a:latin typeface="Arial" panose="020B0604020202020204" pitchFamily="34" charset="0"/>
                <a:cs typeface="Arial" panose="020B0604020202020204" pitchFamily="34" charset="0"/>
              </a:rPr>
              <a:t>Some pandemics or diseases </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caused by viruses and/or bacteria</a:t>
            </a:r>
          </a:p>
        </p:txBody>
      </p:sp>
      <p:sp>
        <p:nvSpPr>
          <p:cNvPr id="2" name="Rectangle 1">
            <a:extLst>
              <a:ext uri="{FF2B5EF4-FFF2-40B4-BE49-F238E27FC236}">
                <a16:creationId xmlns:a16="http://schemas.microsoft.com/office/drawing/2014/main" id="{3FC73299-201A-D049-82A9-41D0696CE789}"/>
              </a:ext>
            </a:extLst>
          </p:cNvPr>
          <p:cNvSpPr/>
          <p:nvPr/>
        </p:nvSpPr>
        <p:spPr>
          <a:xfrm>
            <a:off x="4532598" y="1291704"/>
            <a:ext cx="3989101" cy="2477601"/>
          </a:xfrm>
          <a:prstGeom prst="rect">
            <a:avLst/>
          </a:prstGeom>
          <a:solidFill>
            <a:schemeClr val="accent6"/>
          </a:solidFill>
        </p:spPr>
        <p:txBody>
          <a:bodyPr wrap="square">
            <a:spAutoFit/>
          </a:bodyPr>
          <a:lstStyle/>
          <a:p>
            <a:pPr>
              <a:spcAft>
                <a:spcPts val="300"/>
              </a:spcAft>
            </a:pPr>
            <a:r>
              <a:rPr lang="en-US" sz="2000" b="1" dirty="0">
                <a:solidFill>
                  <a:schemeClr val="tx1"/>
                </a:solidFill>
                <a:ea typeface="Times New Roman" panose="02020603050405020304" pitchFamily="18" charset="0"/>
              </a:rPr>
              <a:t>Diseases caused by bacteria</a:t>
            </a:r>
            <a:endParaRPr lang="en-US" sz="2000" dirty="0">
              <a:solidFill>
                <a:schemeClr val="tx1"/>
              </a:solidFill>
              <a:ea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endParaRPr lang="en-US" sz="2000" dirty="0">
              <a:solidFill>
                <a:schemeClr val="tx1"/>
              </a:solidFill>
              <a:ea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en-US" sz="2000" dirty="0">
                <a:solidFill>
                  <a:schemeClr val="tx1"/>
                </a:solidFill>
                <a:ea typeface="Times New Roman" panose="02020603050405020304" pitchFamily="18" charset="0"/>
              </a:rPr>
              <a:t>Pneumonia       </a:t>
            </a:r>
            <a:r>
              <a:rPr lang="en-US" sz="2000" dirty="0" err="1">
                <a:solidFill>
                  <a:schemeClr val="tx1"/>
                </a:solidFill>
                <a:ea typeface="Times New Roman" panose="02020603050405020304" pitchFamily="18" charset="0"/>
              </a:rPr>
              <a:t>viêm</a:t>
            </a:r>
            <a:r>
              <a:rPr lang="en-US" sz="2000" dirty="0">
                <a:solidFill>
                  <a:schemeClr val="tx1"/>
                </a:solidFill>
                <a:ea typeface="Times New Roman" panose="02020603050405020304" pitchFamily="18" charset="0"/>
              </a:rPr>
              <a:t> </a:t>
            </a:r>
            <a:r>
              <a:rPr lang="en-US" sz="2000" dirty="0" err="1">
                <a:solidFill>
                  <a:schemeClr val="tx1"/>
                </a:solidFill>
                <a:ea typeface="Times New Roman" panose="02020603050405020304" pitchFamily="18" charset="0"/>
              </a:rPr>
              <a:t>phổi</a:t>
            </a:r>
            <a:endParaRPr lang="en-US" sz="2000" dirty="0">
              <a:solidFill>
                <a:schemeClr val="tx1"/>
              </a:solidFill>
              <a:ea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en-US" sz="2000" dirty="0">
                <a:solidFill>
                  <a:schemeClr val="tx1"/>
                </a:solidFill>
                <a:ea typeface="Times New Roman" panose="02020603050405020304" pitchFamily="18" charset="0"/>
              </a:rPr>
              <a:t>Cholera             </a:t>
            </a:r>
            <a:r>
              <a:rPr lang="en-US" sz="2000" dirty="0" err="1">
                <a:solidFill>
                  <a:schemeClr val="tx1"/>
                </a:solidFill>
                <a:ea typeface="Times New Roman" panose="02020603050405020304" pitchFamily="18" charset="0"/>
              </a:rPr>
              <a:t>bệnh</a:t>
            </a:r>
            <a:r>
              <a:rPr lang="en-US" sz="2000" dirty="0">
                <a:solidFill>
                  <a:schemeClr val="tx1"/>
                </a:solidFill>
                <a:ea typeface="Times New Roman" panose="02020603050405020304" pitchFamily="18" charset="0"/>
              </a:rPr>
              <a:t> </a:t>
            </a:r>
            <a:r>
              <a:rPr lang="en-US" sz="2000" dirty="0" err="1">
                <a:solidFill>
                  <a:schemeClr val="tx1"/>
                </a:solidFill>
                <a:ea typeface="Times New Roman" panose="02020603050405020304" pitchFamily="18" charset="0"/>
              </a:rPr>
              <a:t>tả</a:t>
            </a:r>
            <a:endParaRPr lang="en-US" sz="2000" dirty="0">
              <a:solidFill>
                <a:schemeClr val="tx1"/>
              </a:solidFill>
              <a:ea typeface="Times New Roman" panose="02020603050405020304" pitchFamily="18" charset="0"/>
            </a:endParaRPr>
          </a:p>
          <a:p>
            <a:pPr lvl="0">
              <a:spcAft>
                <a:spcPts val="300"/>
              </a:spcAft>
              <a:buSzPts val="1000"/>
              <a:tabLst>
                <a:tab pos="457200" algn="l"/>
              </a:tabLst>
            </a:pPr>
            <a:endParaRPr lang="en-US" sz="2000" dirty="0">
              <a:solidFill>
                <a:schemeClr val="accent6"/>
              </a:solidFill>
              <a:ea typeface="Times New Roman" panose="02020603050405020304" pitchFamily="18" charset="0"/>
            </a:endParaRPr>
          </a:p>
          <a:p>
            <a:pPr lvl="0">
              <a:spcAft>
                <a:spcPts val="300"/>
              </a:spcAft>
              <a:buSzPts val="1000"/>
              <a:tabLst>
                <a:tab pos="457200" algn="l"/>
              </a:tabLst>
            </a:pPr>
            <a:endParaRPr lang="en-US" sz="2000" dirty="0">
              <a:solidFill>
                <a:schemeClr val="accent6"/>
              </a:solidFill>
              <a:ea typeface="Times New Roman" panose="02020603050405020304" pitchFamily="18" charset="0"/>
            </a:endParaRPr>
          </a:p>
          <a:p>
            <a:pPr lvl="0">
              <a:spcAft>
                <a:spcPts val="300"/>
              </a:spcAft>
              <a:buSzPts val="1000"/>
              <a:tabLst>
                <a:tab pos="457200" algn="l"/>
              </a:tabLst>
            </a:pPr>
            <a:endParaRPr lang="en-US" sz="2000" dirty="0">
              <a:solidFill>
                <a:schemeClr val="accent6"/>
              </a:solidFill>
              <a:ea typeface="Times New Roman" panose="02020603050405020304" pitchFamily="18" charset="0"/>
            </a:endParaRPr>
          </a:p>
        </p:txBody>
      </p:sp>
      <p:sp>
        <p:nvSpPr>
          <p:cNvPr id="11" name="Rectangle 10">
            <a:extLst>
              <a:ext uri="{FF2B5EF4-FFF2-40B4-BE49-F238E27FC236}">
                <a16:creationId xmlns:a16="http://schemas.microsoft.com/office/drawing/2014/main" id="{168B1DCC-5A30-EE4A-9E70-5F19EFA9B87A}"/>
              </a:ext>
            </a:extLst>
          </p:cNvPr>
          <p:cNvSpPr/>
          <p:nvPr/>
        </p:nvSpPr>
        <p:spPr>
          <a:xfrm>
            <a:off x="296903" y="1291704"/>
            <a:ext cx="4034357" cy="2477601"/>
          </a:xfrm>
          <a:prstGeom prst="rect">
            <a:avLst/>
          </a:prstGeom>
          <a:solidFill>
            <a:schemeClr val="accent6"/>
          </a:solidFill>
        </p:spPr>
        <p:txBody>
          <a:bodyPr wrap="square">
            <a:spAutoFit/>
          </a:bodyPr>
          <a:lstStyle/>
          <a:p>
            <a:pPr>
              <a:spcAft>
                <a:spcPts val="300"/>
              </a:spcAft>
              <a:buSzPts val="1000"/>
              <a:tabLst>
                <a:tab pos="457200" algn="l"/>
              </a:tabLst>
            </a:pPr>
            <a:r>
              <a:rPr lang="en-US" sz="2000" b="1" dirty="0">
                <a:solidFill>
                  <a:schemeClr val="tx1"/>
                </a:solidFill>
                <a:ea typeface="Times New Roman" panose="02020603050405020304" pitchFamily="18" charset="0"/>
              </a:rPr>
              <a:t>Diseases caused by viruses:</a:t>
            </a:r>
          </a:p>
          <a:p>
            <a:pPr>
              <a:spcAft>
                <a:spcPts val="300"/>
              </a:spcAft>
              <a:buSzPts val="1000"/>
              <a:tabLst>
                <a:tab pos="457200" algn="l"/>
              </a:tabLst>
            </a:pPr>
            <a:endParaRPr lang="en-US" sz="2000" dirty="0">
              <a:solidFill>
                <a:schemeClr val="tx1"/>
              </a:solidFill>
              <a:ea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en-US" sz="2000" dirty="0">
                <a:solidFill>
                  <a:schemeClr val="tx1"/>
                </a:solidFill>
                <a:ea typeface="Times New Roman" panose="02020603050405020304" pitchFamily="18" charset="0"/>
              </a:rPr>
              <a:t>Ebola            </a:t>
            </a:r>
            <a:r>
              <a:rPr lang="en-US" sz="2000" dirty="0" err="1">
                <a:solidFill>
                  <a:schemeClr val="tx1"/>
                </a:solidFill>
                <a:ea typeface="Times New Roman" panose="02020603050405020304" pitchFamily="18" charset="0"/>
              </a:rPr>
              <a:t>sốt</a:t>
            </a:r>
            <a:r>
              <a:rPr lang="en-US" sz="2000" dirty="0">
                <a:solidFill>
                  <a:schemeClr val="tx1"/>
                </a:solidFill>
                <a:ea typeface="Times New Roman" panose="02020603050405020304" pitchFamily="18" charset="0"/>
              </a:rPr>
              <a:t> </a:t>
            </a:r>
            <a:r>
              <a:rPr lang="en-US" sz="2000" dirty="0" err="1">
                <a:solidFill>
                  <a:schemeClr val="tx1"/>
                </a:solidFill>
                <a:ea typeface="Times New Roman" panose="02020603050405020304" pitchFamily="18" charset="0"/>
              </a:rPr>
              <a:t>xuất</a:t>
            </a:r>
            <a:r>
              <a:rPr lang="en-US" sz="2000" dirty="0">
                <a:solidFill>
                  <a:schemeClr val="tx1"/>
                </a:solidFill>
                <a:ea typeface="Times New Roman" panose="02020603050405020304" pitchFamily="18" charset="0"/>
              </a:rPr>
              <a:t> </a:t>
            </a:r>
            <a:r>
              <a:rPr lang="en-US" sz="2000" dirty="0" err="1">
                <a:solidFill>
                  <a:schemeClr val="tx1"/>
                </a:solidFill>
                <a:ea typeface="Times New Roman" panose="02020603050405020304" pitchFamily="18" charset="0"/>
              </a:rPr>
              <a:t>huyết</a:t>
            </a:r>
            <a:endParaRPr lang="en-US" sz="2000" dirty="0">
              <a:solidFill>
                <a:schemeClr val="tx1"/>
              </a:solidFill>
              <a:ea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en-US" sz="2000" dirty="0">
                <a:solidFill>
                  <a:schemeClr val="tx1"/>
                </a:solidFill>
                <a:ea typeface="Times New Roman" panose="02020603050405020304" pitchFamily="18" charset="0"/>
              </a:rPr>
              <a:t>Measles        </a:t>
            </a:r>
            <a:r>
              <a:rPr lang="en-US" sz="2000" dirty="0" err="1">
                <a:solidFill>
                  <a:schemeClr val="tx1"/>
                </a:solidFill>
                <a:ea typeface="Times New Roman" panose="02020603050405020304" pitchFamily="18" charset="0"/>
              </a:rPr>
              <a:t>bệnh</a:t>
            </a:r>
            <a:r>
              <a:rPr lang="en-US" sz="2000" dirty="0">
                <a:solidFill>
                  <a:schemeClr val="tx1"/>
                </a:solidFill>
                <a:ea typeface="Times New Roman" panose="02020603050405020304" pitchFamily="18" charset="0"/>
              </a:rPr>
              <a:t> </a:t>
            </a:r>
            <a:r>
              <a:rPr lang="en-US" sz="2000" dirty="0" err="1">
                <a:solidFill>
                  <a:schemeClr val="tx1"/>
                </a:solidFill>
                <a:ea typeface="Times New Roman" panose="02020603050405020304" pitchFamily="18" charset="0"/>
              </a:rPr>
              <a:t>sởi</a:t>
            </a:r>
            <a:endParaRPr lang="en-US" sz="2000" dirty="0">
              <a:solidFill>
                <a:schemeClr val="tx1"/>
              </a:solidFill>
              <a:ea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en-US" sz="2000" dirty="0">
                <a:solidFill>
                  <a:schemeClr val="tx1"/>
                </a:solidFill>
                <a:ea typeface="Times New Roman" panose="02020603050405020304" pitchFamily="18" charset="0"/>
              </a:rPr>
              <a:t>Chickenpox   </a:t>
            </a:r>
            <a:r>
              <a:rPr lang="en-US" sz="2000" dirty="0" err="1">
                <a:solidFill>
                  <a:schemeClr val="tx1"/>
                </a:solidFill>
                <a:ea typeface="Times New Roman" panose="02020603050405020304" pitchFamily="18" charset="0"/>
              </a:rPr>
              <a:t>thuỷ</a:t>
            </a:r>
            <a:r>
              <a:rPr lang="en-US" sz="2000" dirty="0">
                <a:solidFill>
                  <a:schemeClr val="tx1"/>
                </a:solidFill>
                <a:ea typeface="Times New Roman" panose="02020603050405020304" pitchFamily="18" charset="0"/>
              </a:rPr>
              <a:t> </a:t>
            </a:r>
            <a:r>
              <a:rPr lang="en-US" sz="2000" dirty="0" err="1">
                <a:solidFill>
                  <a:schemeClr val="tx1"/>
                </a:solidFill>
                <a:ea typeface="Times New Roman" panose="02020603050405020304" pitchFamily="18" charset="0"/>
              </a:rPr>
              <a:t>đậu</a:t>
            </a:r>
            <a:endParaRPr lang="en-US" sz="2000" dirty="0">
              <a:solidFill>
                <a:schemeClr val="tx1"/>
              </a:solidFill>
              <a:ea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r>
              <a:rPr lang="en-US" sz="2000" dirty="0">
                <a:solidFill>
                  <a:schemeClr val="tx1"/>
                </a:solidFill>
                <a:ea typeface="Times New Roman" panose="02020603050405020304" pitchFamily="18" charset="0"/>
              </a:rPr>
              <a:t>Shingles        Zona </a:t>
            </a:r>
            <a:r>
              <a:rPr lang="en-US" sz="2000" dirty="0" err="1">
                <a:solidFill>
                  <a:schemeClr val="tx1"/>
                </a:solidFill>
                <a:ea typeface="Times New Roman" panose="02020603050405020304" pitchFamily="18" charset="0"/>
              </a:rPr>
              <a:t>thần</a:t>
            </a:r>
            <a:r>
              <a:rPr lang="en-US" sz="2000" dirty="0">
                <a:solidFill>
                  <a:schemeClr val="tx1"/>
                </a:solidFill>
                <a:ea typeface="Times New Roman" panose="02020603050405020304" pitchFamily="18" charset="0"/>
              </a:rPr>
              <a:t> </a:t>
            </a:r>
            <a:r>
              <a:rPr lang="en-US" sz="2000" dirty="0" err="1">
                <a:solidFill>
                  <a:schemeClr val="tx1"/>
                </a:solidFill>
                <a:ea typeface="Times New Roman" panose="02020603050405020304" pitchFamily="18" charset="0"/>
              </a:rPr>
              <a:t>kinh</a:t>
            </a:r>
            <a:endParaRPr lang="en-US" sz="2000" dirty="0">
              <a:solidFill>
                <a:schemeClr val="tx1"/>
              </a:solidFill>
              <a:ea typeface="Times New Roman" panose="02020603050405020304" pitchFamily="18" charset="0"/>
            </a:endParaRPr>
          </a:p>
          <a:p>
            <a:pPr marL="342900" lvl="0" indent="-342900">
              <a:spcAft>
                <a:spcPts val="300"/>
              </a:spcAft>
              <a:buSzPts val="1000"/>
              <a:buFont typeface="Symbol" panose="05050102010706020507" pitchFamily="18" charset="2"/>
              <a:buChar char=""/>
              <a:tabLst>
                <a:tab pos="457200" algn="l"/>
              </a:tabLst>
            </a:pPr>
            <a:endParaRPr lang="en-US" sz="2000" dirty="0">
              <a:solidFill>
                <a:schemeClr val="tx1"/>
              </a:solidFill>
              <a:ea typeface="Times New Roman" panose="02020603050405020304" pitchFamily="18" charset="0"/>
            </a:endParaRPr>
          </a:p>
        </p:txBody>
      </p:sp>
      <p:pic>
        <p:nvPicPr>
          <p:cNvPr id="444" name="Google Shape;444;p47"/>
          <p:cNvPicPr preferRelativeResize="0"/>
          <p:nvPr/>
        </p:nvPicPr>
        <p:blipFill>
          <a:blip r:embed="rId3">
            <a:alphaModFix/>
          </a:blip>
          <a:stretch>
            <a:fillRect/>
          </a:stretch>
        </p:blipFill>
        <p:spPr>
          <a:xfrm rot="-4500001">
            <a:off x="8104671" y="52433"/>
            <a:ext cx="1904576" cy="1797175"/>
          </a:xfrm>
          <a:prstGeom prst="rect">
            <a:avLst/>
          </a:prstGeom>
          <a:noFill/>
          <a:ln>
            <a:noFill/>
          </a:ln>
        </p:spPr>
      </p:pic>
      <p:pic>
        <p:nvPicPr>
          <p:cNvPr id="448" name="Google Shape;448;p47"/>
          <p:cNvPicPr preferRelativeResize="0"/>
          <p:nvPr/>
        </p:nvPicPr>
        <p:blipFill>
          <a:blip r:embed="rId3">
            <a:alphaModFix/>
          </a:blip>
          <a:stretch>
            <a:fillRect/>
          </a:stretch>
        </p:blipFill>
        <p:spPr>
          <a:xfrm rot="10584175">
            <a:off x="-128648" y="4221669"/>
            <a:ext cx="1179834" cy="1113314"/>
          </a:xfrm>
          <a:prstGeom prst="rect">
            <a:avLst/>
          </a:prstGeom>
          <a:noFill/>
          <a:ln>
            <a:noFill/>
          </a:ln>
        </p:spPr>
      </p:pic>
    </p:spTree>
    <p:extLst>
      <p:ext uri="{BB962C8B-B14F-4D97-AF65-F5344CB8AC3E}">
        <p14:creationId xmlns:p14="http://schemas.microsoft.com/office/powerpoint/2010/main" val="260002141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25BA88B2-9EBF-6243-A5F1-E648CC179899}"/>
              </a:ext>
            </a:extLst>
          </p:cNvPr>
          <p:cNvSpPr>
            <a:spLocks noGrp="1"/>
          </p:cNvSpPr>
          <p:nvPr>
            <p:ph type="subTitle" idx="1"/>
          </p:nvPr>
        </p:nvSpPr>
        <p:spPr/>
        <p:txBody>
          <a:bodyPr/>
          <a:lstStyle/>
          <a:p>
            <a:endParaRPr lang="en-US"/>
          </a:p>
        </p:txBody>
      </p:sp>
      <p:sp>
        <p:nvSpPr>
          <p:cNvPr id="8" name="Title 7">
            <a:extLst>
              <a:ext uri="{FF2B5EF4-FFF2-40B4-BE49-F238E27FC236}">
                <a16:creationId xmlns:a16="http://schemas.microsoft.com/office/drawing/2014/main" id="{D665C60C-F9A2-754C-98A1-4454007BE431}"/>
              </a:ext>
            </a:extLst>
          </p:cNvPr>
          <p:cNvSpPr>
            <a:spLocks noGrp="1"/>
          </p:cNvSpPr>
          <p:nvPr>
            <p:ph type="title"/>
          </p:nvPr>
        </p:nvSpPr>
        <p:spPr>
          <a:xfrm>
            <a:off x="272954" y="992552"/>
            <a:ext cx="4676235" cy="572700"/>
          </a:xfrm>
        </p:spPr>
        <p:txBody>
          <a:bodyPr/>
          <a:lstStyle/>
          <a:p>
            <a:pPr>
              <a:lnSpc>
                <a:spcPct val="150000"/>
              </a:lnSpc>
            </a:pPr>
            <a:r>
              <a:rPr lang="en-US" dirty="0"/>
              <a:t>What should we do to protect ourselves from </a:t>
            </a:r>
            <a:r>
              <a:rPr lang="en-US" dirty="0">
                <a:solidFill>
                  <a:schemeClr val="tx2"/>
                </a:solidFill>
              </a:rPr>
              <a:t>bacteria </a:t>
            </a:r>
            <a:r>
              <a:rPr lang="en-US" dirty="0"/>
              <a:t>and</a:t>
            </a:r>
            <a:r>
              <a:rPr lang="en-US" dirty="0">
                <a:solidFill>
                  <a:schemeClr val="tx2"/>
                </a:solidFill>
              </a:rPr>
              <a:t> viruses</a:t>
            </a:r>
            <a:r>
              <a:rPr lang="en-US" dirty="0"/>
              <a:t>?</a:t>
            </a:r>
          </a:p>
        </p:txBody>
      </p:sp>
      <p:sp>
        <p:nvSpPr>
          <p:cNvPr id="9" name="TextBox 8">
            <a:extLst>
              <a:ext uri="{FF2B5EF4-FFF2-40B4-BE49-F238E27FC236}">
                <a16:creationId xmlns:a16="http://schemas.microsoft.com/office/drawing/2014/main" id="{6F27AFC1-F210-2346-AC35-53761983EDDF}"/>
              </a:ext>
            </a:extLst>
          </p:cNvPr>
          <p:cNvSpPr txBox="1"/>
          <p:nvPr/>
        </p:nvSpPr>
        <p:spPr>
          <a:xfrm>
            <a:off x="6387152" y="4459339"/>
            <a:ext cx="2101755" cy="461665"/>
          </a:xfrm>
          <a:prstGeom prst="rect">
            <a:avLst/>
          </a:prstGeom>
          <a:noFill/>
        </p:spPr>
        <p:txBody>
          <a:bodyPr wrap="square" rtlCol="0">
            <a:spAutoFit/>
          </a:bodyPr>
          <a:lstStyle/>
          <a:p>
            <a:r>
              <a:rPr lang="en-US" sz="2400" b="1" dirty="0">
                <a:solidFill>
                  <a:schemeClr val="accent6"/>
                </a:solidFill>
                <a:hlinkClick r:id="rId3">
                  <a:snd r:embed="rId2" name="click.wav"/>
                </a:hlinkClick>
              </a:rPr>
              <a:t>SCAN ME</a:t>
            </a:r>
            <a:endParaRPr lang="en-US" sz="2400" b="1" dirty="0">
              <a:solidFill>
                <a:schemeClr val="accent6"/>
              </a:solidFill>
            </a:endParaRPr>
          </a:p>
        </p:txBody>
      </p:sp>
      <p:pic>
        <p:nvPicPr>
          <p:cNvPr id="3" name="Picture 2">
            <a:extLst>
              <a:ext uri="{FF2B5EF4-FFF2-40B4-BE49-F238E27FC236}">
                <a16:creationId xmlns:a16="http://schemas.microsoft.com/office/drawing/2014/main" id="{2C6D7B02-14B2-F242-BE68-3CE4E271E78A}"/>
              </a:ext>
            </a:extLst>
          </p:cNvPr>
          <p:cNvPicPr>
            <a:picLocks noChangeAspect="1"/>
          </p:cNvPicPr>
          <p:nvPr/>
        </p:nvPicPr>
        <p:blipFill>
          <a:blip r:embed="rId4"/>
          <a:stretch>
            <a:fillRect/>
          </a:stretch>
        </p:blipFill>
        <p:spPr>
          <a:xfrm>
            <a:off x="5314950" y="434340"/>
            <a:ext cx="3589020" cy="3589020"/>
          </a:xfrm>
          <a:prstGeom prst="rect">
            <a:avLst/>
          </a:prstGeom>
        </p:spPr>
      </p:pic>
    </p:spTree>
    <p:extLst>
      <p:ext uri="{BB962C8B-B14F-4D97-AF65-F5344CB8AC3E}">
        <p14:creationId xmlns:p14="http://schemas.microsoft.com/office/powerpoint/2010/main" val="3837056724"/>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ADCA8-92F1-7C44-99F1-372F4FEF2B4C}"/>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D828C4D5-C3C8-3B4F-8686-4191C6AC3BB9}"/>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8933AA04-7197-AC48-9B2E-2B7927CFF8F9}"/>
              </a:ext>
            </a:extLst>
          </p:cNvPr>
          <p:cNvSpPr>
            <a:spLocks noGrp="1"/>
          </p:cNvSpPr>
          <p:nvPr>
            <p:ph type="subTitle" idx="1"/>
          </p:nvPr>
        </p:nvSpPr>
        <p:spPr/>
        <p:txBody>
          <a:bodyPr/>
          <a:lstStyle/>
          <a:p>
            <a:endParaRPr lang="en-US"/>
          </a:p>
        </p:txBody>
      </p:sp>
      <p:graphicFrame>
        <p:nvGraphicFramePr>
          <p:cNvPr id="5" name="Table 4">
            <a:extLst>
              <a:ext uri="{FF2B5EF4-FFF2-40B4-BE49-F238E27FC236}">
                <a16:creationId xmlns:a16="http://schemas.microsoft.com/office/drawing/2014/main" id="{289E8133-EE4F-2A4E-A262-D88A261AF74B}"/>
              </a:ext>
            </a:extLst>
          </p:cNvPr>
          <p:cNvGraphicFramePr>
            <a:graphicFrameLocks noGrp="1"/>
          </p:cNvGraphicFramePr>
          <p:nvPr>
            <p:extLst>
              <p:ext uri="{D42A27DB-BD31-4B8C-83A1-F6EECF244321}">
                <p14:modId xmlns:p14="http://schemas.microsoft.com/office/powerpoint/2010/main" val="22764057"/>
              </p:ext>
            </p:extLst>
          </p:nvPr>
        </p:nvGraphicFramePr>
        <p:xfrm>
          <a:off x="292101" y="587396"/>
          <a:ext cx="8585200" cy="4225902"/>
        </p:xfrm>
        <a:graphic>
          <a:graphicData uri="http://schemas.openxmlformats.org/drawingml/2006/table">
            <a:tbl>
              <a:tblPr firstRow="1" firstCol="1" bandRow="1">
                <a:tableStyleId>{5C22544A-7EE6-4342-B048-85BDC9FD1C3A}</a:tableStyleId>
              </a:tblPr>
              <a:tblGrid>
                <a:gridCol w="2926772">
                  <a:extLst>
                    <a:ext uri="{9D8B030D-6E8A-4147-A177-3AD203B41FA5}">
                      <a16:colId xmlns:a16="http://schemas.microsoft.com/office/drawing/2014/main" val="20000"/>
                    </a:ext>
                  </a:extLst>
                </a:gridCol>
                <a:gridCol w="2536536">
                  <a:extLst>
                    <a:ext uri="{9D8B030D-6E8A-4147-A177-3AD203B41FA5}">
                      <a16:colId xmlns:a16="http://schemas.microsoft.com/office/drawing/2014/main" val="20001"/>
                    </a:ext>
                  </a:extLst>
                </a:gridCol>
                <a:gridCol w="3121892">
                  <a:extLst>
                    <a:ext uri="{9D8B030D-6E8A-4147-A177-3AD203B41FA5}">
                      <a16:colId xmlns:a16="http://schemas.microsoft.com/office/drawing/2014/main" val="20002"/>
                    </a:ext>
                  </a:extLst>
                </a:gridCol>
              </a:tblGrid>
              <a:tr h="301252">
                <a:tc>
                  <a:txBody>
                    <a:bodyPr/>
                    <a:lstStyle/>
                    <a:p>
                      <a:pPr marL="0" marR="0">
                        <a:spcBef>
                          <a:spcPts val="0"/>
                        </a:spcBef>
                        <a:spcAft>
                          <a:spcPts val="0"/>
                        </a:spcAft>
                      </a:pPr>
                      <a:r>
                        <a:rPr lang="en-US" sz="1800">
                          <a:solidFill>
                            <a:schemeClr val="accent6"/>
                          </a:solidFill>
                          <a:effectLst/>
                        </a:rPr>
                        <a:t> </a:t>
                      </a:r>
                      <a:endParaRPr lang="en-US" sz="1800">
                        <a:solidFill>
                          <a:schemeClr val="accent6"/>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solidFill>
                            <a:schemeClr val="accent6"/>
                          </a:solidFill>
                          <a:effectLst/>
                        </a:rPr>
                        <a:t>Bacteria</a:t>
                      </a:r>
                      <a:endParaRPr lang="en-US" sz="1800" dirty="0">
                        <a:solidFill>
                          <a:schemeClr val="accent6"/>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solidFill>
                            <a:schemeClr val="accent6"/>
                          </a:solidFill>
                          <a:effectLst/>
                        </a:rPr>
                        <a:t>Viruses</a:t>
                      </a:r>
                      <a:endParaRPr lang="en-US" sz="1800" dirty="0">
                        <a:solidFill>
                          <a:schemeClr val="accent6"/>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903757">
                <a:tc>
                  <a:txBody>
                    <a:bodyPr/>
                    <a:lstStyle/>
                    <a:p>
                      <a:pPr marL="0" marR="0" algn="l">
                        <a:spcBef>
                          <a:spcPts val="0"/>
                        </a:spcBef>
                        <a:spcAft>
                          <a:spcPts val="0"/>
                        </a:spcAft>
                      </a:pPr>
                      <a:r>
                        <a:rPr lang="en-US" sz="1800" dirty="0">
                          <a:solidFill>
                            <a:schemeClr val="accent6"/>
                          </a:solidFill>
                          <a:effectLst/>
                        </a:rPr>
                        <a:t>Living or not when entering human body? </a:t>
                      </a:r>
                    </a:p>
                    <a:p>
                      <a:pPr marL="0" marR="0" algn="l">
                        <a:spcBef>
                          <a:spcPts val="0"/>
                        </a:spcBef>
                        <a:spcAft>
                          <a:spcPts val="0"/>
                        </a:spcAft>
                      </a:pPr>
                      <a:endParaRPr lang="en-US" sz="1800" dirty="0">
                        <a:solidFill>
                          <a:schemeClr val="accent6"/>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endParaRPr lang="en-US" sz="1800" dirty="0">
                        <a:solidFill>
                          <a:schemeClr val="tx1"/>
                        </a:solidFill>
                        <a:effectLst/>
                        <a:latin typeface="+mn-lt"/>
                        <a:ea typeface="Times New Roman" panose="02020603050405020304" pitchFamily="18" charset="0"/>
                      </a:endParaRPr>
                    </a:p>
                    <a:p>
                      <a:pPr marL="0" marR="0" algn="ctr">
                        <a:spcBef>
                          <a:spcPts val="0"/>
                        </a:spcBef>
                        <a:spcAft>
                          <a:spcPts val="0"/>
                        </a:spcAft>
                      </a:pPr>
                      <a:r>
                        <a:rPr lang="en-US" sz="1800" dirty="0">
                          <a:solidFill>
                            <a:schemeClr val="tx1"/>
                          </a:solidFill>
                          <a:effectLst/>
                          <a:latin typeface="+mn-lt"/>
                          <a:ea typeface="Times New Roman" panose="02020603050405020304" pitchFamily="18" charset="0"/>
                        </a:rPr>
                        <a:t>Living </a:t>
                      </a:r>
                    </a:p>
                  </a:txBody>
                  <a:tcPr marL="68580" marR="68580" marT="0" marB="0"/>
                </a:tc>
                <a:tc>
                  <a:txBody>
                    <a:bodyPr/>
                    <a:lstStyle/>
                    <a:p>
                      <a:pPr marL="0" marR="0" algn="ctr">
                        <a:spcBef>
                          <a:spcPts val="0"/>
                        </a:spcBef>
                        <a:spcAft>
                          <a:spcPts val="0"/>
                        </a:spcAft>
                      </a:pPr>
                      <a:endParaRPr lang="en-US" sz="1800" dirty="0">
                        <a:solidFill>
                          <a:schemeClr val="tx1"/>
                        </a:solidFill>
                        <a:effectLst/>
                        <a:latin typeface="+mn-lt"/>
                        <a:ea typeface="Times New Roman" panose="02020603050405020304" pitchFamily="18" charset="0"/>
                      </a:endParaRPr>
                    </a:p>
                    <a:p>
                      <a:pPr marL="0" marR="0" algn="ctr">
                        <a:spcBef>
                          <a:spcPts val="0"/>
                        </a:spcBef>
                        <a:spcAft>
                          <a:spcPts val="0"/>
                        </a:spcAft>
                      </a:pPr>
                      <a:r>
                        <a:rPr lang="en-US" sz="1800" dirty="0">
                          <a:solidFill>
                            <a:schemeClr val="tx1"/>
                          </a:solidFill>
                          <a:effectLst/>
                          <a:latin typeface="+mn-lt"/>
                          <a:ea typeface="Times New Roman" panose="02020603050405020304" pitchFamily="18" charset="0"/>
                        </a:rPr>
                        <a:t>Not living </a:t>
                      </a:r>
                    </a:p>
                  </a:txBody>
                  <a:tcPr marL="68580" marR="68580" marT="0" marB="0"/>
                </a:tc>
                <a:extLst>
                  <a:ext uri="{0D108BD9-81ED-4DB2-BD59-A6C34878D82A}">
                    <a16:rowId xmlns:a16="http://schemas.microsoft.com/office/drawing/2014/main" val="10001"/>
                  </a:ext>
                </a:extLst>
              </a:tr>
              <a:tr h="903757">
                <a:tc>
                  <a:txBody>
                    <a:bodyPr/>
                    <a:lstStyle/>
                    <a:p>
                      <a:pPr marL="0" marR="0" algn="l">
                        <a:spcBef>
                          <a:spcPts val="0"/>
                        </a:spcBef>
                        <a:spcAft>
                          <a:spcPts val="0"/>
                        </a:spcAft>
                      </a:pPr>
                      <a:endParaRPr lang="en-US" sz="1800" dirty="0">
                        <a:solidFill>
                          <a:schemeClr val="accent6"/>
                        </a:solidFill>
                        <a:effectLst/>
                      </a:endParaRPr>
                    </a:p>
                    <a:p>
                      <a:pPr marL="0" marR="0" algn="l">
                        <a:spcBef>
                          <a:spcPts val="0"/>
                        </a:spcBef>
                        <a:spcAft>
                          <a:spcPts val="0"/>
                        </a:spcAft>
                      </a:pPr>
                      <a:r>
                        <a:rPr lang="en-US" sz="1800" dirty="0">
                          <a:solidFill>
                            <a:schemeClr val="accent6"/>
                          </a:solidFill>
                          <a:effectLst/>
                        </a:rPr>
                        <a:t>Which is smaller?</a:t>
                      </a:r>
                    </a:p>
                    <a:p>
                      <a:pPr marL="0" marR="0" algn="l">
                        <a:spcBef>
                          <a:spcPts val="0"/>
                        </a:spcBef>
                        <a:spcAft>
                          <a:spcPts val="0"/>
                        </a:spcAft>
                      </a:pPr>
                      <a:endParaRPr lang="en-US" sz="1800" dirty="0">
                        <a:solidFill>
                          <a:schemeClr val="accent6"/>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solidFill>
                            <a:schemeClr val="tx1"/>
                          </a:solidFill>
                          <a:effectLst/>
                          <a:latin typeface="+mn-lt"/>
                          <a:ea typeface="Times New Roman" panose="02020603050405020304" pitchFamily="18" charset="0"/>
                        </a:rPr>
                        <a:t>bigger</a:t>
                      </a:r>
                    </a:p>
                  </a:txBody>
                  <a:tcPr marL="68580" marR="68580" marT="0" marB="0"/>
                </a:tc>
                <a:tc>
                  <a:txBody>
                    <a:bodyPr/>
                    <a:lstStyle/>
                    <a:p>
                      <a:pPr marL="0" marR="0" algn="ctr">
                        <a:spcBef>
                          <a:spcPts val="0"/>
                        </a:spcBef>
                        <a:spcAft>
                          <a:spcPts val="0"/>
                        </a:spcAft>
                      </a:pPr>
                      <a:r>
                        <a:rPr lang="en-US" sz="1800" dirty="0">
                          <a:solidFill>
                            <a:schemeClr val="tx1"/>
                          </a:solidFill>
                          <a:effectLst/>
                          <a:latin typeface="+mn-lt"/>
                          <a:ea typeface="Times New Roman" panose="02020603050405020304" pitchFamily="18" charset="0"/>
                        </a:rPr>
                        <a:t>smaller</a:t>
                      </a:r>
                    </a:p>
                  </a:txBody>
                  <a:tcPr marL="68580" marR="68580" marT="0" marB="0"/>
                </a:tc>
                <a:extLst>
                  <a:ext uri="{0D108BD9-81ED-4DB2-BD59-A6C34878D82A}">
                    <a16:rowId xmlns:a16="http://schemas.microsoft.com/office/drawing/2014/main" val="10002"/>
                  </a:ext>
                </a:extLst>
              </a:tr>
              <a:tr h="1246850">
                <a:tc>
                  <a:txBody>
                    <a:bodyPr/>
                    <a:lstStyle/>
                    <a:p>
                      <a:pPr marL="0" marR="0" algn="l">
                        <a:spcBef>
                          <a:spcPts val="0"/>
                        </a:spcBef>
                        <a:spcAft>
                          <a:spcPts val="0"/>
                        </a:spcAft>
                      </a:pPr>
                      <a:endParaRPr lang="en-US" sz="1800" dirty="0">
                        <a:solidFill>
                          <a:schemeClr val="accent6"/>
                        </a:solidFill>
                        <a:effectLst/>
                      </a:endParaRPr>
                    </a:p>
                    <a:p>
                      <a:pPr marL="0" marR="0" algn="l">
                        <a:spcBef>
                          <a:spcPts val="0"/>
                        </a:spcBef>
                        <a:spcAft>
                          <a:spcPts val="0"/>
                        </a:spcAft>
                      </a:pPr>
                      <a:r>
                        <a:rPr lang="en-US" sz="1800" dirty="0">
                          <a:solidFill>
                            <a:schemeClr val="accent6"/>
                          </a:solidFill>
                          <a:effectLst/>
                        </a:rPr>
                        <a:t>Examples of diseases they can cause </a:t>
                      </a:r>
                    </a:p>
                    <a:p>
                      <a:pPr marL="0" marR="0" algn="l">
                        <a:spcBef>
                          <a:spcPts val="0"/>
                        </a:spcBef>
                        <a:spcAft>
                          <a:spcPts val="0"/>
                        </a:spcAft>
                      </a:pPr>
                      <a:endParaRPr lang="en-US" sz="1800" dirty="0">
                        <a:solidFill>
                          <a:schemeClr val="accent6"/>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lvl="0" indent="0" algn="ctr">
                        <a:spcAft>
                          <a:spcPts val="300"/>
                        </a:spcAft>
                        <a:buSzPts val="1000"/>
                        <a:buFont typeface="Symbol" panose="05050102010706020507" pitchFamily="18" charset="2"/>
                        <a:buNone/>
                        <a:tabLst>
                          <a:tab pos="457200" algn="l"/>
                        </a:tabLst>
                      </a:pPr>
                      <a:r>
                        <a:rPr lang="en-US" sz="1800" dirty="0">
                          <a:solidFill>
                            <a:schemeClr val="tx1"/>
                          </a:solidFill>
                          <a:effectLst/>
                          <a:latin typeface="+mn-lt"/>
                          <a:ea typeface="Times New Roman" panose="02020603050405020304" pitchFamily="18" charset="0"/>
                        </a:rPr>
                        <a:t>Tuberculosis, food poisoning, p</a:t>
                      </a:r>
                      <a:r>
                        <a:rPr lang="en-US" sz="1800" dirty="0">
                          <a:solidFill>
                            <a:schemeClr val="tx1"/>
                          </a:solidFill>
                          <a:latin typeface="+mn-lt"/>
                          <a:ea typeface="Times New Roman" panose="02020603050405020304" pitchFamily="18" charset="0"/>
                        </a:rPr>
                        <a:t>neumonia, cholera</a:t>
                      </a:r>
                    </a:p>
                    <a:p>
                      <a:pPr marL="0" marR="0" algn="ctr">
                        <a:spcBef>
                          <a:spcPts val="0"/>
                        </a:spcBef>
                        <a:spcAft>
                          <a:spcPts val="0"/>
                        </a:spcAft>
                      </a:pPr>
                      <a:endParaRPr lang="en-US" sz="1800" dirty="0">
                        <a:solidFill>
                          <a:schemeClr val="tx1"/>
                        </a:solidFill>
                        <a:effectLst/>
                        <a:latin typeface="+mn-lt"/>
                        <a:ea typeface="Times New Roman" panose="02020603050405020304" pitchFamily="18" charset="0"/>
                      </a:endParaRPr>
                    </a:p>
                  </a:txBody>
                  <a:tcPr marL="68580" marR="68580" marT="0" marB="0"/>
                </a:tc>
                <a:tc>
                  <a:txBody>
                    <a:bodyPr/>
                    <a:lstStyle/>
                    <a:p>
                      <a:pPr marL="0" lvl="0" indent="0" algn="ctr">
                        <a:spcAft>
                          <a:spcPts val="300"/>
                        </a:spcAft>
                        <a:buSzPts val="1000"/>
                        <a:buFont typeface="Symbol" panose="05050102010706020507" pitchFamily="18" charset="2"/>
                        <a:buNone/>
                        <a:tabLst>
                          <a:tab pos="457200" algn="l"/>
                        </a:tabLst>
                      </a:pPr>
                      <a:r>
                        <a:rPr lang="en-US" sz="1800" dirty="0">
                          <a:solidFill>
                            <a:schemeClr val="tx1"/>
                          </a:solidFill>
                          <a:effectLst/>
                          <a:latin typeface="+mn-lt"/>
                          <a:ea typeface="Times New Roman" panose="02020603050405020304" pitchFamily="18" charset="0"/>
                        </a:rPr>
                        <a:t>Common cold, flu, AIDS, and </a:t>
                      </a:r>
                      <a:r>
                        <a:rPr lang="en-US" sz="1800" dirty="0" err="1">
                          <a:solidFill>
                            <a:schemeClr val="tx1"/>
                          </a:solidFill>
                          <a:effectLst/>
                          <a:latin typeface="+mn-lt"/>
                          <a:ea typeface="Times New Roman" panose="02020603050405020304" pitchFamily="18" charset="0"/>
                        </a:rPr>
                        <a:t>Covid</a:t>
                      </a:r>
                      <a:r>
                        <a:rPr lang="en-US" sz="1800" dirty="0">
                          <a:solidFill>
                            <a:schemeClr val="tx1"/>
                          </a:solidFill>
                          <a:effectLst/>
                          <a:latin typeface="+mn-lt"/>
                          <a:ea typeface="Times New Roman" panose="02020603050405020304" pitchFamily="18" charset="0"/>
                        </a:rPr>
                        <a:t> – 19, Ebola</a:t>
                      </a:r>
                      <a:r>
                        <a:rPr lang="en-US" sz="1800" dirty="0">
                          <a:solidFill>
                            <a:schemeClr val="tx1"/>
                          </a:solidFill>
                          <a:latin typeface="+mn-lt"/>
                          <a:ea typeface="Times New Roman" panose="02020603050405020304" pitchFamily="18" charset="0"/>
                        </a:rPr>
                        <a:t>, influenza, measles, chickenpox and shingles</a:t>
                      </a:r>
                    </a:p>
                  </a:txBody>
                  <a:tcPr marL="68580" marR="68580" marT="0" marB="0"/>
                </a:tc>
                <a:extLst>
                  <a:ext uri="{0D108BD9-81ED-4DB2-BD59-A6C34878D82A}">
                    <a16:rowId xmlns:a16="http://schemas.microsoft.com/office/drawing/2014/main" val="10003"/>
                  </a:ext>
                </a:extLst>
              </a:tr>
              <a:tr h="870286">
                <a:tc>
                  <a:txBody>
                    <a:bodyPr/>
                    <a:lstStyle/>
                    <a:p>
                      <a:pPr marL="0" marR="0" algn="l">
                        <a:spcBef>
                          <a:spcPts val="0"/>
                        </a:spcBef>
                        <a:spcAft>
                          <a:spcPts val="0"/>
                        </a:spcAft>
                      </a:pPr>
                      <a:r>
                        <a:rPr lang="en-US" sz="1800" dirty="0">
                          <a:solidFill>
                            <a:schemeClr val="accent6"/>
                          </a:solidFill>
                          <a:effectLst/>
                        </a:rPr>
                        <a:t>How to treat/prevent diseases caused by them? </a:t>
                      </a:r>
                      <a:endParaRPr lang="en-US" sz="1800" dirty="0">
                        <a:solidFill>
                          <a:schemeClr val="accent6"/>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dirty="0">
                          <a:solidFill>
                            <a:schemeClr val="tx1"/>
                          </a:solidFill>
                          <a:effectLst/>
                          <a:latin typeface="+mn-lt"/>
                          <a:ea typeface="Times New Roman" panose="02020603050405020304" pitchFamily="18" charset="0"/>
                        </a:rPr>
                        <a:t>Antibiotics </a:t>
                      </a:r>
                    </a:p>
                  </a:txBody>
                  <a:tcPr marL="68580" marR="68580" marT="0" marB="0"/>
                </a:tc>
                <a:tc>
                  <a:txBody>
                    <a:bodyPr/>
                    <a:lstStyle/>
                    <a:p>
                      <a:pPr marL="0" marR="0" algn="ctr">
                        <a:spcBef>
                          <a:spcPts val="0"/>
                        </a:spcBef>
                        <a:spcAft>
                          <a:spcPts val="0"/>
                        </a:spcAft>
                      </a:pPr>
                      <a:r>
                        <a:rPr lang="en-US" sz="1800" dirty="0">
                          <a:solidFill>
                            <a:schemeClr val="tx1"/>
                          </a:solidFill>
                          <a:effectLst/>
                          <a:latin typeface="+mn-lt"/>
                          <a:ea typeface="Times New Roman" panose="02020603050405020304" pitchFamily="18" charset="0"/>
                        </a:rPr>
                        <a:t>Vaccines</a:t>
                      </a: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0188295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8B8B4-E32B-EF4B-9974-0667826EEA91}"/>
              </a:ext>
            </a:extLst>
          </p:cNvPr>
          <p:cNvSpPr>
            <a:spLocks noGrp="1"/>
          </p:cNvSpPr>
          <p:nvPr>
            <p:ph type="title"/>
          </p:nvPr>
        </p:nvSpPr>
        <p:spPr>
          <a:xfrm>
            <a:off x="0" y="1526800"/>
            <a:ext cx="4299900" cy="1064000"/>
          </a:xfrm>
        </p:spPr>
        <p:txBody>
          <a:bodyPr/>
          <a:lstStyle/>
          <a:p>
            <a:r>
              <a:rPr lang="en-US" sz="5400" b="1" dirty="0">
                <a:latin typeface="+mn-lt"/>
              </a:rPr>
              <a:t>common cold</a:t>
            </a:r>
          </a:p>
        </p:txBody>
      </p:sp>
      <p:sp>
        <p:nvSpPr>
          <p:cNvPr id="3" name="Title 2">
            <a:extLst>
              <a:ext uri="{FF2B5EF4-FFF2-40B4-BE49-F238E27FC236}">
                <a16:creationId xmlns:a16="http://schemas.microsoft.com/office/drawing/2014/main" id="{CA319D90-9A8B-CF4D-B286-C9BC8D3B82B6}"/>
              </a:ext>
            </a:extLst>
          </p:cNvPr>
          <p:cNvSpPr>
            <a:spLocks noGrp="1"/>
          </p:cNvSpPr>
          <p:nvPr>
            <p:ph type="title" idx="2"/>
          </p:nvPr>
        </p:nvSpPr>
        <p:spPr/>
        <p:txBody>
          <a:bodyPr/>
          <a:lstStyle/>
          <a:p>
            <a:endParaRPr lang="en-US" dirty="0"/>
          </a:p>
        </p:txBody>
      </p:sp>
      <p:sp>
        <p:nvSpPr>
          <p:cNvPr id="4" name="Subtitle 3">
            <a:extLst>
              <a:ext uri="{FF2B5EF4-FFF2-40B4-BE49-F238E27FC236}">
                <a16:creationId xmlns:a16="http://schemas.microsoft.com/office/drawing/2014/main" id="{21106FB7-6DB1-B041-8EE1-F064385E9EF5}"/>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8C42CC1B-8CA8-1E4D-BBCD-702B1E166663}"/>
              </a:ext>
            </a:extLst>
          </p:cNvPr>
          <p:cNvPicPr>
            <a:picLocks noChangeAspect="1"/>
          </p:cNvPicPr>
          <p:nvPr/>
        </p:nvPicPr>
        <p:blipFill>
          <a:blip r:embed="rId2"/>
          <a:stretch>
            <a:fillRect/>
          </a:stretch>
        </p:blipFill>
        <p:spPr>
          <a:xfrm>
            <a:off x="4299900" y="300468"/>
            <a:ext cx="4423410" cy="2948940"/>
          </a:xfrm>
          <a:prstGeom prst="rect">
            <a:avLst/>
          </a:prstGeom>
        </p:spPr>
      </p:pic>
    </p:spTree>
    <p:extLst>
      <p:ext uri="{BB962C8B-B14F-4D97-AF65-F5344CB8AC3E}">
        <p14:creationId xmlns:p14="http://schemas.microsoft.com/office/powerpoint/2010/main" val="168505285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5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QUIZ</a:t>
            </a:r>
            <a:endParaRPr dirty="0"/>
          </a:p>
        </p:txBody>
      </p:sp>
      <p:sp>
        <p:nvSpPr>
          <p:cNvPr id="630" name="Google Shape;630;p58"/>
          <p:cNvSpPr txBox="1"/>
          <p:nvPr/>
        </p:nvSpPr>
        <p:spPr>
          <a:xfrm>
            <a:off x="1034074" y="1401200"/>
            <a:ext cx="11544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dirty="0">
                <a:solidFill>
                  <a:schemeClr val="accent6"/>
                </a:solidFill>
                <a:latin typeface="Anton"/>
                <a:ea typeface="Anton"/>
                <a:cs typeface="Anton"/>
                <a:sym typeface="Anton"/>
              </a:rPr>
              <a:t>QUESTION 1</a:t>
            </a:r>
            <a:endParaRPr sz="1700" dirty="0">
              <a:solidFill>
                <a:schemeClr val="accent6"/>
              </a:solidFill>
              <a:latin typeface="Anton"/>
              <a:ea typeface="Anton"/>
              <a:cs typeface="Anton"/>
              <a:sym typeface="Anton"/>
            </a:endParaRPr>
          </a:p>
        </p:txBody>
      </p:sp>
      <p:sp>
        <p:nvSpPr>
          <p:cNvPr id="631" name="Google Shape;631;p58"/>
          <p:cNvSpPr txBox="1"/>
          <p:nvPr/>
        </p:nvSpPr>
        <p:spPr>
          <a:xfrm>
            <a:off x="2188392" y="1401225"/>
            <a:ext cx="5079674"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accent6"/>
                </a:solidFill>
                <a:latin typeface="+mn-lt"/>
                <a:ea typeface="Advent Pro"/>
                <a:cs typeface="Advent Pro"/>
                <a:sym typeface="Advent Pro"/>
              </a:rPr>
              <a:t>What is TRUE about VIRUSES</a:t>
            </a:r>
            <a:r>
              <a:rPr lang="en" sz="1800" dirty="0">
                <a:solidFill>
                  <a:schemeClr val="accent6"/>
                </a:solidFill>
                <a:latin typeface="+mn-lt"/>
                <a:ea typeface="Advent Pro"/>
                <a:cs typeface="Advent Pro"/>
                <a:sym typeface="Advent Pro"/>
              </a:rPr>
              <a:t>?</a:t>
            </a:r>
            <a:endParaRPr sz="1800" dirty="0">
              <a:solidFill>
                <a:schemeClr val="accent6"/>
              </a:solidFill>
              <a:latin typeface="+mn-lt"/>
              <a:ea typeface="Advent Pro"/>
              <a:cs typeface="Advent Pro"/>
              <a:sym typeface="Advent Pro"/>
            </a:endParaRPr>
          </a:p>
        </p:txBody>
      </p:sp>
      <p:sp>
        <p:nvSpPr>
          <p:cNvPr id="632" name="Google Shape;632;p58"/>
          <p:cNvSpPr txBox="1"/>
          <p:nvPr/>
        </p:nvSpPr>
        <p:spPr>
          <a:xfrm>
            <a:off x="1034069" y="1922215"/>
            <a:ext cx="838500" cy="3657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accent6"/>
                </a:solidFill>
                <a:latin typeface="Anton"/>
                <a:ea typeface="Anton"/>
                <a:cs typeface="Anton"/>
                <a:sym typeface="Anton"/>
              </a:rPr>
              <a:t>A</a:t>
            </a:r>
            <a:endParaRPr sz="1600" dirty="0">
              <a:solidFill>
                <a:schemeClr val="accent6"/>
              </a:solidFill>
              <a:latin typeface="Anton"/>
              <a:ea typeface="Anton"/>
              <a:cs typeface="Anton"/>
              <a:sym typeface="Anton"/>
            </a:endParaRPr>
          </a:p>
        </p:txBody>
      </p:sp>
      <p:sp>
        <p:nvSpPr>
          <p:cNvPr id="637" name="Google Shape;637;p58"/>
          <p:cNvSpPr txBox="1"/>
          <p:nvPr/>
        </p:nvSpPr>
        <p:spPr>
          <a:xfrm>
            <a:off x="2188393" y="3140997"/>
            <a:ext cx="20382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6"/>
              </a:solidFill>
              <a:latin typeface="Advent Pro"/>
              <a:ea typeface="Advent Pro"/>
              <a:cs typeface="Advent Pro"/>
              <a:sym typeface="Advent Pro"/>
            </a:endParaRPr>
          </a:p>
        </p:txBody>
      </p:sp>
      <p:sp>
        <p:nvSpPr>
          <p:cNvPr id="638" name="Google Shape;638;p58"/>
          <p:cNvSpPr txBox="1"/>
          <p:nvPr/>
        </p:nvSpPr>
        <p:spPr>
          <a:xfrm>
            <a:off x="1034067" y="3296285"/>
            <a:ext cx="838500" cy="3657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accent6"/>
                </a:solidFill>
                <a:latin typeface="Anton"/>
                <a:ea typeface="Anton"/>
                <a:cs typeface="Anton"/>
                <a:sym typeface="Anton"/>
              </a:rPr>
              <a:t>D</a:t>
            </a:r>
            <a:endParaRPr sz="1600" dirty="0">
              <a:solidFill>
                <a:schemeClr val="accent6"/>
              </a:solidFill>
              <a:latin typeface="Anton"/>
              <a:ea typeface="Anton"/>
              <a:cs typeface="Anton"/>
              <a:sym typeface="Anton"/>
            </a:endParaRPr>
          </a:p>
        </p:txBody>
      </p:sp>
      <p:sp>
        <p:nvSpPr>
          <p:cNvPr id="642" name="Google Shape;642;p58"/>
          <p:cNvSpPr txBox="1"/>
          <p:nvPr/>
        </p:nvSpPr>
        <p:spPr>
          <a:xfrm>
            <a:off x="1034069" y="2397948"/>
            <a:ext cx="838500" cy="3657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accent6"/>
                </a:solidFill>
                <a:latin typeface="Anton"/>
                <a:ea typeface="Anton"/>
                <a:cs typeface="Anton"/>
                <a:sym typeface="Anton"/>
              </a:rPr>
              <a:t>B</a:t>
            </a:r>
            <a:endParaRPr sz="1600" dirty="0">
              <a:solidFill>
                <a:schemeClr val="accent6"/>
              </a:solidFill>
              <a:latin typeface="Anton"/>
              <a:ea typeface="Anton"/>
              <a:cs typeface="Anton"/>
              <a:sym typeface="Anton"/>
            </a:endParaRPr>
          </a:p>
        </p:txBody>
      </p:sp>
      <p:sp>
        <p:nvSpPr>
          <p:cNvPr id="646" name="Google Shape;646;p58"/>
          <p:cNvSpPr/>
          <p:nvPr/>
        </p:nvSpPr>
        <p:spPr>
          <a:xfrm>
            <a:off x="2188398" y="1922215"/>
            <a:ext cx="5079668" cy="365700"/>
          </a:xfrm>
          <a:prstGeom prst="rect">
            <a:avLst/>
          </a:pr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600" dirty="0"/>
              <a:t>They can be killed by antibiotics.</a:t>
            </a:r>
            <a:endParaRPr sz="1600" dirty="0"/>
          </a:p>
        </p:txBody>
      </p:sp>
      <p:sp>
        <p:nvSpPr>
          <p:cNvPr id="648" name="Google Shape;648;p58"/>
          <p:cNvSpPr/>
          <p:nvPr/>
        </p:nvSpPr>
        <p:spPr>
          <a:xfrm>
            <a:off x="2188398" y="2397948"/>
            <a:ext cx="5079668" cy="365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dirty="0"/>
              <a:t>They are bigger than bacteria. </a:t>
            </a:r>
            <a:endParaRPr sz="1600" dirty="0"/>
          </a:p>
        </p:txBody>
      </p:sp>
      <p:pic>
        <p:nvPicPr>
          <p:cNvPr id="662" name="Google Shape;662;p58"/>
          <p:cNvPicPr preferRelativeResize="0"/>
          <p:nvPr/>
        </p:nvPicPr>
        <p:blipFill>
          <a:blip r:embed="rId3">
            <a:alphaModFix/>
          </a:blip>
          <a:stretch>
            <a:fillRect/>
          </a:stretch>
        </p:blipFill>
        <p:spPr>
          <a:xfrm>
            <a:off x="-227400" y="-624250"/>
            <a:ext cx="1902600" cy="2055450"/>
          </a:xfrm>
          <a:prstGeom prst="rect">
            <a:avLst/>
          </a:prstGeom>
          <a:noFill/>
          <a:ln>
            <a:noFill/>
          </a:ln>
        </p:spPr>
      </p:pic>
      <p:pic>
        <p:nvPicPr>
          <p:cNvPr id="663" name="Google Shape;663;p58"/>
          <p:cNvPicPr preferRelativeResize="0"/>
          <p:nvPr/>
        </p:nvPicPr>
        <p:blipFill>
          <a:blip r:embed="rId3">
            <a:alphaModFix/>
          </a:blip>
          <a:stretch>
            <a:fillRect/>
          </a:stretch>
        </p:blipFill>
        <p:spPr>
          <a:xfrm rot="3600002">
            <a:off x="8076350" y="-251474"/>
            <a:ext cx="1902600" cy="2055450"/>
          </a:xfrm>
          <a:prstGeom prst="rect">
            <a:avLst/>
          </a:prstGeom>
          <a:noFill/>
          <a:ln>
            <a:noFill/>
          </a:ln>
        </p:spPr>
      </p:pic>
      <p:sp>
        <p:nvSpPr>
          <p:cNvPr id="37" name="Google Shape;642;p58">
            <a:extLst>
              <a:ext uri="{FF2B5EF4-FFF2-40B4-BE49-F238E27FC236}">
                <a16:creationId xmlns:a16="http://schemas.microsoft.com/office/drawing/2014/main" id="{60C0AC83-98D5-434A-8914-1813B9E19F10}"/>
              </a:ext>
            </a:extLst>
          </p:cNvPr>
          <p:cNvSpPr txBox="1"/>
          <p:nvPr/>
        </p:nvSpPr>
        <p:spPr>
          <a:xfrm>
            <a:off x="1034067" y="2820564"/>
            <a:ext cx="838500" cy="3657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accent6"/>
                </a:solidFill>
                <a:latin typeface="Anton"/>
                <a:ea typeface="Anton"/>
                <a:cs typeface="Anton"/>
                <a:sym typeface="Anton"/>
              </a:rPr>
              <a:t>C</a:t>
            </a:r>
            <a:endParaRPr sz="1600" dirty="0">
              <a:solidFill>
                <a:schemeClr val="accent6"/>
              </a:solidFill>
              <a:latin typeface="Anton"/>
              <a:ea typeface="Anton"/>
              <a:cs typeface="Anton"/>
              <a:sym typeface="Anton"/>
            </a:endParaRPr>
          </a:p>
        </p:txBody>
      </p:sp>
      <p:sp>
        <p:nvSpPr>
          <p:cNvPr id="38" name="Google Shape;648;p58">
            <a:extLst>
              <a:ext uri="{FF2B5EF4-FFF2-40B4-BE49-F238E27FC236}">
                <a16:creationId xmlns:a16="http://schemas.microsoft.com/office/drawing/2014/main" id="{48A518FD-1953-6240-8A89-65D72C65EBE2}"/>
              </a:ext>
            </a:extLst>
          </p:cNvPr>
          <p:cNvSpPr/>
          <p:nvPr/>
        </p:nvSpPr>
        <p:spPr>
          <a:xfrm>
            <a:off x="2188393" y="2873668"/>
            <a:ext cx="5079673" cy="365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dirty="0"/>
              <a:t>They can be prevented by vaccines.</a:t>
            </a:r>
            <a:endParaRPr sz="1600" dirty="0"/>
          </a:p>
        </p:txBody>
      </p:sp>
      <p:sp>
        <p:nvSpPr>
          <p:cNvPr id="39" name="Google Shape;648;p58">
            <a:extLst>
              <a:ext uri="{FF2B5EF4-FFF2-40B4-BE49-F238E27FC236}">
                <a16:creationId xmlns:a16="http://schemas.microsoft.com/office/drawing/2014/main" id="{B4B88307-4E8D-254F-8BDD-293650C49CFB}"/>
              </a:ext>
            </a:extLst>
          </p:cNvPr>
          <p:cNvSpPr/>
          <p:nvPr/>
        </p:nvSpPr>
        <p:spPr>
          <a:xfrm>
            <a:off x="2188392" y="3306784"/>
            <a:ext cx="5079674" cy="365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dirty="0"/>
              <a:t>They are living organisms.</a:t>
            </a:r>
            <a:endParaRPr sz="1600" dirty="0"/>
          </a:p>
        </p:txBody>
      </p:sp>
    </p:spTree>
    <p:extLst>
      <p:ext uri="{BB962C8B-B14F-4D97-AF65-F5344CB8AC3E}">
        <p14:creationId xmlns:p14="http://schemas.microsoft.com/office/powerpoint/2010/main" val="82020527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7"/>
                                        </p:tgtEl>
                                        <p:attrNameLst>
                                          <p:attrName>fillcolor</p:attrName>
                                        </p:attrNameLst>
                                      </p:cBhvr>
                                      <p:to>
                                        <a:schemeClr val="accent2"/>
                                      </p:to>
                                    </p:animClr>
                                    <p:set>
                                      <p:cBhvr>
                                        <p:cTn id="7" dur="2000" fill="hold"/>
                                        <p:tgtEl>
                                          <p:spTgt spid="37"/>
                                        </p:tgtEl>
                                        <p:attrNameLst>
                                          <p:attrName>fill.type</p:attrName>
                                        </p:attrNameLst>
                                      </p:cBhvr>
                                      <p:to>
                                        <p:strVal val="solid"/>
                                      </p:to>
                                    </p:set>
                                    <p:set>
                                      <p:cBhvr>
                                        <p:cTn id="8" dur="2000" fill="hold"/>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5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QUIZ</a:t>
            </a:r>
            <a:endParaRPr dirty="0"/>
          </a:p>
        </p:txBody>
      </p:sp>
      <p:sp>
        <p:nvSpPr>
          <p:cNvPr id="630" name="Google Shape;630;p58"/>
          <p:cNvSpPr txBox="1"/>
          <p:nvPr/>
        </p:nvSpPr>
        <p:spPr>
          <a:xfrm>
            <a:off x="1034074" y="1401200"/>
            <a:ext cx="11544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dirty="0">
                <a:solidFill>
                  <a:schemeClr val="accent6"/>
                </a:solidFill>
                <a:latin typeface="Anton"/>
                <a:ea typeface="Anton"/>
                <a:cs typeface="Anton"/>
                <a:sym typeface="Anton"/>
              </a:rPr>
              <a:t>QUESTION 2</a:t>
            </a:r>
            <a:endParaRPr sz="1700" dirty="0">
              <a:solidFill>
                <a:schemeClr val="accent6"/>
              </a:solidFill>
              <a:latin typeface="Anton"/>
              <a:ea typeface="Anton"/>
              <a:cs typeface="Anton"/>
              <a:sym typeface="Anton"/>
            </a:endParaRPr>
          </a:p>
        </p:txBody>
      </p:sp>
      <p:sp>
        <p:nvSpPr>
          <p:cNvPr id="631" name="Google Shape;631;p58"/>
          <p:cNvSpPr txBox="1"/>
          <p:nvPr/>
        </p:nvSpPr>
        <p:spPr>
          <a:xfrm>
            <a:off x="2188392" y="1401225"/>
            <a:ext cx="5079674"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accent6"/>
                </a:solidFill>
                <a:latin typeface="+mj-lt"/>
                <a:ea typeface="Advent Pro"/>
                <a:cs typeface="Advent Pro"/>
                <a:sym typeface="Advent Pro"/>
              </a:rPr>
              <a:t>What is NOT TRUE about BACTERIA</a:t>
            </a:r>
            <a:r>
              <a:rPr lang="en" sz="1800" dirty="0">
                <a:solidFill>
                  <a:schemeClr val="accent6"/>
                </a:solidFill>
                <a:latin typeface="+mj-lt"/>
                <a:ea typeface="Advent Pro"/>
                <a:cs typeface="Advent Pro"/>
                <a:sym typeface="Advent Pro"/>
              </a:rPr>
              <a:t>?</a:t>
            </a:r>
            <a:endParaRPr sz="1800" dirty="0">
              <a:solidFill>
                <a:schemeClr val="accent6"/>
              </a:solidFill>
              <a:latin typeface="+mj-lt"/>
              <a:ea typeface="Advent Pro"/>
              <a:cs typeface="Advent Pro"/>
              <a:sym typeface="Advent Pro"/>
            </a:endParaRPr>
          </a:p>
        </p:txBody>
      </p:sp>
      <p:sp>
        <p:nvSpPr>
          <p:cNvPr id="632" name="Google Shape;632;p58"/>
          <p:cNvSpPr txBox="1"/>
          <p:nvPr/>
        </p:nvSpPr>
        <p:spPr>
          <a:xfrm>
            <a:off x="1034069" y="1922215"/>
            <a:ext cx="838500" cy="3657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accent6"/>
                </a:solidFill>
                <a:latin typeface="Anton"/>
                <a:ea typeface="Anton"/>
                <a:cs typeface="Anton"/>
                <a:sym typeface="Anton"/>
              </a:rPr>
              <a:t>A</a:t>
            </a:r>
            <a:endParaRPr sz="1600" dirty="0">
              <a:solidFill>
                <a:schemeClr val="accent6"/>
              </a:solidFill>
              <a:latin typeface="Anton"/>
              <a:ea typeface="Anton"/>
              <a:cs typeface="Anton"/>
              <a:sym typeface="Anton"/>
            </a:endParaRPr>
          </a:p>
        </p:txBody>
      </p:sp>
      <p:sp>
        <p:nvSpPr>
          <p:cNvPr id="637" name="Google Shape;637;p58"/>
          <p:cNvSpPr txBox="1"/>
          <p:nvPr/>
        </p:nvSpPr>
        <p:spPr>
          <a:xfrm>
            <a:off x="2188393" y="3140997"/>
            <a:ext cx="20382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6"/>
              </a:solidFill>
              <a:latin typeface="Advent Pro"/>
              <a:ea typeface="Advent Pro"/>
              <a:cs typeface="Advent Pro"/>
              <a:sym typeface="Advent Pro"/>
            </a:endParaRPr>
          </a:p>
        </p:txBody>
      </p:sp>
      <p:sp>
        <p:nvSpPr>
          <p:cNvPr id="638" name="Google Shape;638;p58"/>
          <p:cNvSpPr txBox="1"/>
          <p:nvPr/>
        </p:nvSpPr>
        <p:spPr>
          <a:xfrm>
            <a:off x="1034067" y="3296285"/>
            <a:ext cx="838500" cy="3657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accent6"/>
                </a:solidFill>
                <a:latin typeface="Anton"/>
                <a:ea typeface="Anton"/>
                <a:cs typeface="Anton"/>
                <a:sym typeface="Anton"/>
              </a:rPr>
              <a:t>D</a:t>
            </a:r>
            <a:endParaRPr sz="1600" dirty="0">
              <a:solidFill>
                <a:schemeClr val="accent6"/>
              </a:solidFill>
              <a:latin typeface="Anton"/>
              <a:ea typeface="Anton"/>
              <a:cs typeface="Anton"/>
              <a:sym typeface="Anton"/>
            </a:endParaRPr>
          </a:p>
        </p:txBody>
      </p:sp>
      <p:sp>
        <p:nvSpPr>
          <p:cNvPr id="642" name="Google Shape;642;p58"/>
          <p:cNvSpPr txBox="1"/>
          <p:nvPr/>
        </p:nvSpPr>
        <p:spPr>
          <a:xfrm>
            <a:off x="1034069" y="2397948"/>
            <a:ext cx="838500" cy="3657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accent6"/>
                </a:solidFill>
                <a:latin typeface="Anton"/>
                <a:ea typeface="Anton"/>
                <a:cs typeface="Anton"/>
                <a:sym typeface="Anton"/>
              </a:rPr>
              <a:t>B</a:t>
            </a:r>
            <a:endParaRPr sz="1600" dirty="0">
              <a:solidFill>
                <a:schemeClr val="accent6"/>
              </a:solidFill>
              <a:latin typeface="Anton"/>
              <a:ea typeface="Anton"/>
              <a:cs typeface="Anton"/>
              <a:sym typeface="Anton"/>
            </a:endParaRPr>
          </a:p>
        </p:txBody>
      </p:sp>
      <p:sp>
        <p:nvSpPr>
          <p:cNvPr id="646" name="Google Shape;646;p58"/>
          <p:cNvSpPr/>
          <p:nvPr/>
        </p:nvSpPr>
        <p:spPr>
          <a:xfrm>
            <a:off x="2188398" y="1922215"/>
            <a:ext cx="5079668" cy="365700"/>
          </a:xfrm>
          <a:prstGeom prst="rect">
            <a:avLst/>
          </a:pr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600" dirty="0"/>
              <a:t>They can be killed by antibiotics.</a:t>
            </a:r>
            <a:endParaRPr sz="1600" dirty="0"/>
          </a:p>
        </p:txBody>
      </p:sp>
      <p:sp>
        <p:nvSpPr>
          <p:cNvPr id="648" name="Google Shape;648;p58"/>
          <p:cNvSpPr/>
          <p:nvPr/>
        </p:nvSpPr>
        <p:spPr>
          <a:xfrm>
            <a:off x="2188398" y="2397948"/>
            <a:ext cx="5079668" cy="365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dirty="0"/>
              <a:t>Their sizes range from 0.02 to 0.25 micron.</a:t>
            </a:r>
            <a:endParaRPr sz="1600" dirty="0"/>
          </a:p>
        </p:txBody>
      </p:sp>
      <p:pic>
        <p:nvPicPr>
          <p:cNvPr id="662" name="Google Shape;662;p58"/>
          <p:cNvPicPr preferRelativeResize="0"/>
          <p:nvPr/>
        </p:nvPicPr>
        <p:blipFill>
          <a:blip r:embed="rId3">
            <a:alphaModFix/>
          </a:blip>
          <a:stretch>
            <a:fillRect/>
          </a:stretch>
        </p:blipFill>
        <p:spPr>
          <a:xfrm>
            <a:off x="-227400" y="-624250"/>
            <a:ext cx="1902600" cy="2055450"/>
          </a:xfrm>
          <a:prstGeom prst="rect">
            <a:avLst/>
          </a:prstGeom>
          <a:noFill/>
          <a:ln>
            <a:noFill/>
          </a:ln>
        </p:spPr>
      </p:pic>
      <p:pic>
        <p:nvPicPr>
          <p:cNvPr id="663" name="Google Shape;663;p58"/>
          <p:cNvPicPr preferRelativeResize="0"/>
          <p:nvPr/>
        </p:nvPicPr>
        <p:blipFill>
          <a:blip r:embed="rId3">
            <a:alphaModFix/>
          </a:blip>
          <a:stretch>
            <a:fillRect/>
          </a:stretch>
        </p:blipFill>
        <p:spPr>
          <a:xfrm rot="3600002">
            <a:off x="8076350" y="-251474"/>
            <a:ext cx="1902600" cy="2055450"/>
          </a:xfrm>
          <a:prstGeom prst="rect">
            <a:avLst/>
          </a:prstGeom>
          <a:noFill/>
          <a:ln>
            <a:noFill/>
          </a:ln>
        </p:spPr>
      </p:pic>
      <p:sp>
        <p:nvSpPr>
          <p:cNvPr id="37" name="Google Shape;642;p58">
            <a:extLst>
              <a:ext uri="{FF2B5EF4-FFF2-40B4-BE49-F238E27FC236}">
                <a16:creationId xmlns:a16="http://schemas.microsoft.com/office/drawing/2014/main" id="{60C0AC83-98D5-434A-8914-1813B9E19F10}"/>
              </a:ext>
            </a:extLst>
          </p:cNvPr>
          <p:cNvSpPr txBox="1"/>
          <p:nvPr/>
        </p:nvSpPr>
        <p:spPr>
          <a:xfrm>
            <a:off x="1034067" y="2820564"/>
            <a:ext cx="838500" cy="3657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accent6"/>
                </a:solidFill>
                <a:latin typeface="Anton"/>
                <a:ea typeface="Anton"/>
                <a:cs typeface="Anton"/>
                <a:sym typeface="Anton"/>
              </a:rPr>
              <a:t>C</a:t>
            </a:r>
            <a:endParaRPr sz="1600" dirty="0">
              <a:solidFill>
                <a:schemeClr val="accent6"/>
              </a:solidFill>
              <a:latin typeface="Anton"/>
              <a:ea typeface="Anton"/>
              <a:cs typeface="Anton"/>
              <a:sym typeface="Anton"/>
            </a:endParaRPr>
          </a:p>
        </p:txBody>
      </p:sp>
      <p:sp>
        <p:nvSpPr>
          <p:cNvPr id="38" name="Google Shape;648;p58">
            <a:extLst>
              <a:ext uri="{FF2B5EF4-FFF2-40B4-BE49-F238E27FC236}">
                <a16:creationId xmlns:a16="http://schemas.microsoft.com/office/drawing/2014/main" id="{48A518FD-1953-6240-8A89-65D72C65EBE2}"/>
              </a:ext>
            </a:extLst>
          </p:cNvPr>
          <p:cNvSpPr/>
          <p:nvPr/>
        </p:nvSpPr>
        <p:spPr>
          <a:xfrm>
            <a:off x="2188393" y="2873668"/>
            <a:ext cx="5079673" cy="365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dirty="0"/>
              <a:t>They can cause infections.</a:t>
            </a:r>
            <a:endParaRPr sz="1600" dirty="0"/>
          </a:p>
        </p:txBody>
      </p:sp>
      <p:sp>
        <p:nvSpPr>
          <p:cNvPr id="39" name="Google Shape;648;p58">
            <a:extLst>
              <a:ext uri="{FF2B5EF4-FFF2-40B4-BE49-F238E27FC236}">
                <a16:creationId xmlns:a16="http://schemas.microsoft.com/office/drawing/2014/main" id="{B4B88307-4E8D-254F-8BDD-293650C49CFB}"/>
              </a:ext>
            </a:extLst>
          </p:cNvPr>
          <p:cNvSpPr/>
          <p:nvPr/>
        </p:nvSpPr>
        <p:spPr>
          <a:xfrm>
            <a:off x="2188392" y="3306784"/>
            <a:ext cx="5079674" cy="365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dirty="0"/>
              <a:t>They are living organisms.</a:t>
            </a:r>
            <a:endParaRPr sz="1600" dirty="0"/>
          </a:p>
        </p:txBody>
      </p:sp>
    </p:spTree>
    <p:extLst>
      <p:ext uri="{BB962C8B-B14F-4D97-AF65-F5344CB8AC3E}">
        <p14:creationId xmlns:p14="http://schemas.microsoft.com/office/powerpoint/2010/main" val="145869613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42"/>
                                        </p:tgtEl>
                                        <p:attrNameLst>
                                          <p:attrName>fillcolor</p:attrName>
                                        </p:attrNameLst>
                                      </p:cBhvr>
                                      <p:to>
                                        <a:schemeClr val="accent2"/>
                                      </p:to>
                                    </p:animClr>
                                    <p:set>
                                      <p:cBhvr>
                                        <p:cTn id="7" dur="2000" fill="hold"/>
                                        <p:tgtEl>
                                          <p:spTgt spid="642"/>
                                        </p:tgtEl>
                                        <p:attrNameLst>
                                          <p:attrName>fill.type</p:attrName>
                                        </p:attrNameLst>
                                      </p:cBhvr>
                                      <p:to>
                                        <p:strVal val="solid"/>
                                      </p:to>
                                    </p:set>
                                    <p:set>
                                      <p:cBhvr>
                                        <p:cTn id="8" dur="2000" fill="hold"/>
                                        <p:tgtEl>
                                          <p:spTgt spid="6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58"/>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QUIZ</a:t>
            </a:r>
            <a:endParaRPr dirty="0"/>
          </a:p>
        </p:txBody>
      </p:sp>
      <p:sp>
        <p:nvSpPr>
          <p:cNvPr id="630" name="Google Shape;630;p58"/>
          <p:cNvSpPr txBox="1"/>
          <p:nvPr/>
        </p:nvSpPr>
        <p:spPr>
          <a:xfrm>
            <a:off x="1034074" y="1401200"/>
            <a:ext cx="11544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700" dirty="0">
                <a:solidFill>
                  <a:schemeClr val="accent6"/>
                </a:solidFill>
                <a:latin typeface="Anton"/>
                <a:ea typeface="Anton"/>
                <a:cs typeface="Anton"/>
                <a:sym typeface="Anton"/>
              </a:rPr>
              <a:t>QUESTION 3</a:t>
            </a:r>
            <a:endParaRPr sz="1700" dirty="0">
              <a:solidFill>
                <a:schemeClr val="accent6"/>
              </a:solidFill>
              <a:latin typeface="Anton"/>
              <a:ea typeface="Anton"/>
              <a:cs typeface="Anton"/>
              <a:sym typeface="Anton"/>
            </a:endParaRPr>
          </a:p>
        </p:txBody>
      </p:sp>
      <p:sp>
        <p:nvSpPr>
          <p:cNvPr id="631" name="Google Shape;631;p58"/>
          <p:cNvSpPr txBox="1"/>
          <p:nvPr/>
        </p:nvSpPr>
        <p:spPr>
          <a:xfrm>
            <a:off x="2188392" y="1401225"/>
            <a:ext cx="5079674"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accent6"/>
                </a:solidFill>
                <a:latin typeface="+mn-lt"/>
                <a:ea typeface="Advent Pro"/>
                <a:cs typeface="Advent Pro"/>
                <a:sym typeface="Advent Pro"/>
              </a:rPr>
              <a:t>TUBERCULOSIS IS CAUSED BY…?</a:t>
            </a:r>
            <a:endParaRPr sz="1800" dirty="0">
              <a:solidFill>
                <a:schemeClr val="accent6"/>
              </a:solidFill>
              <a:latin typeface="+mn-lt"/>
              <a:ea typeface="Advent Pro"/>
              <a:cs typeface="Advent Pro"/>
              <a:sym typeface="Advent Pro"/>
            </a:endParaRPr>
          </a:p>
        </p:txBody>
      </p:sp>
      <p:sp>
        <p:nvSpPr>
          <p:cNvPr id="632" name="Google Shape;632;p58"/>
          <p:cNvSpPr txBox="1"/>
          <p:nvPr/>
        </p:nvSpPr>
        <p:spPr>
          <a:xfrm>
            <a:off x="1034069" y="1922215"/>
            <a:ext cx="838500" cy="3657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accent6"/>
                </a:solidFill>
                <a:latin typeface="Anton"/>
                <a:ea typeface="Anton"/>
                <a:cs typeface="Anton"/>
                <a:sym typeface="Anton"/>
              </a:rPr>
              <a:t>A</a:t>
            </a:r>
            <a:endParaRPr sz="1600" dirty="0">
              <a:solidFill>
                <a:schemeClr val="accent6"/>
              </a:solidFill>
              <a:latin typeface="Anton"/>
              <a:ea typeface="Anton"/>
              <a:cs typeface="Anton"/>
              <a:sym typeface="Anton"/>
            </a:endParaRPr>
          </a:p>
        </p:txBody>
      </p:sp>
      <p:sp>
        <p:nvSpPr>
          <p:cNvPr id="637" name="Google Shape;637;p58"/>
          <p:cNvSpPr txBox="1"/>
          <p:nvPr/>
        </p:nvSpPr>
        <p:spPr>
          <a:xfrm>
            <a:off x="2188393" y="3140997"/>
            <a:ext cx="20382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6"/>
              </a:solidFill>
              <a:latin typeface="Advent Pro"/>
              <a:ea typeface="Advent Pro"/>
              <a:cs typeface="Advent Pro"/>
              <a:sym typeface="Advent Pro"/>
            </a:endParaRPr>
          </a:p>
        </p:txBody>
      </p:sp>
      <p:sp>
        <p:nvSpPr>
          <p:cNvPr id="642" name="Google Shape;642;p58"/>
          <p:cNvSpPr txBox="1"/>
          <p:nvPr/>
        </p:nvSpPr>
        <p:spPr>
          <a:xfrm>
            <a:off x="4720425" y="1899586"/>
            <a:ext cx="838500" cy="365700"/>
          </a:xfrm>
          <a:prstGeom prst="rect">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accent6"/>
                </a:solidFill>
                <a:latin typeface="Anton"/>
                <a:ea typeface="Anton"/>
                <a:cs typeface="Anton"/>
                <a:sym typeface="Anton"/>
              </a:rPr>
              <a:t>B</a:t>
            </a:r>
            <a:endParaRPr sz="1600" dirty="0">
              <a:solidFill>
                <a:schemeClr val="accent6"/>
              </a:solidFill>
              <a:latin typeface="Anton"/>
              <a:ea typeface="Anton"/>
              <a:cs typeface="Anton"/>
              <a:sym typeface="Anton"/>
            </a:endParaRPr>
          </a:p>
        </p:txBody>
      </p:sp>
      <p:sp>
        <p:nvSpPr>
          <p:cNvPr id="646" name="Google Shape;646;p58"/>
          <p:cNvSpPr/>
          <p:nvPr/>
        </p:nvSpPr>
        <p:spPr>
          <a:xfrm>
            <a:off x="2188392" y="1922215"/>
            <a:ext cx="1403220" cy="365700"/>
          </a:xfrm>
          <a:prstGeom prst="rect">
            <a:avLst/>
          </a:prstGeom>
          <a:solidFill>
            <a:schemeClr val="accent6"/>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GB" sz="1600" dirty="0"/>
              <a:t>Viruses</a:t>
            </a:r>
            <a:endParaRPr sz="1600" dirty="0"/>
          </a:p>
        </p:txBody>
      </p:sp>
      <p:sp>
        <p:nvSpPr>
          <p:cNvPr id="648" name="Google Shape;648;p58"/>
          <p:cNvSpPr/>
          <p:nvPr/>
        </p:nvSpPr>
        <p:spPr>
          <a:xfrm>
            <a:off x="5831279" y="1904384"/>
            <a:ext cx="1403214" cy="365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dirty="0"/>
              <a:t>Bacteria </a:t>
            </a:r>
            <a:endParaRPr sz="1600" dirty="0"/>
          </a:p>
        </p:txBody>
      </p:sp>
      <p:pic>
        <p:nvPicPr>
          <p:cNvPr id="662" name="Google Shape;662;p58"/>
          <p:cNvPicPr preferRelativeResize="0"/>
          <p:nvPr/>
        </p:nvPicPr>
        <p:blipFill>
          <a:blip r:embed="rId3">
            <a:alphaModFix/>
          </a:blip>
          <a:stretch>
            <a:fillRect/>
          </a:stretch>
        </p:blipFill>
        <p:spPr>
          <a:xfrm>
            <a:off x="-449281" y="-797412"/>
            <a:ext cx="1902600" cy="2055450"/>
          </a:xfrm>
          <a:prstGeom prst="rect">
            <a:avLst/>
          </a:prstGeom>
          <a:noFill/>
          <a:ln>
            <a:noFill/>
          </a:ln>
        </p:spPr>
      </p:pic>
      <p:pic>
        <p:nvPicPr>
          <p:cNvPr id="663" name="Google Shape;663;p58"/>
          <p:cNvPicPr preferRelativeResize="0"/>
          <p:nvPr/>
        </p:nvPicPr>
        <p:blipFill>
          <a:blip r:embed="rId3">
            <a:alphaModFix/>
          </a:blip>
          <a:stretch>
            <a:fillRect/>
          </a:stretch>
        </p:blipFill>
        <p:spPr>
          <a:xfrm rot="3600002">
            <a:off x="8076350" y="-251474"/>
            <a:ext cx="1902600" cy="2055450"/>
          </a:xfrm>
          <a:prstGeom prst="rect">
            <a:avLst/>
          </a:prstGeom>
          <a:noFill/>
          <a:ln>
            <a:noFill/>
          </a:ln>
        </p:spPr>
      </p:pic>
    </p:spTree>
    <p:extLst>
      <p:ext uri="{BB962C8B-B14F-4D97-AF65-F5344CB8AC3E}">
        <p14:creationId xmlns:p14="http://schemas.microsoft.com/office/powerpoint/2010/main" val="84023846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42"/>
                                        </p:tgtEl>
                                        <p:attrNameLst>
                                          <p:attrName>fillcolor</p:attrName>
                                        </p:attrNameLst>
                                      </p:cBhvr>
                                      <p:to>
                                        <a:schemeClr val="accent2"/>
                                      </p:to>
                                    </p:animClr>
                                    <p:set>
                                      <p:cBhvr>
                                        <p:cTn id="7" dur="2000" fill="hold"/>
                                        <p:tgtEl>
                                          <p:spTgt spid="642"/>
                                        </p:tgtEl>
                                        <p:attrNameLst>
                                          <p:attrName>fill.type</p:attrName>
                                        </p:attrNameLst>
                                      </p:cBhvr>
                                      <p:to>
                                        <p:strVal val="solid"/>
                                      </p:to>
                                    </p:set>
                                    <p:set>
                                      <p:cBhvr>
                                        <p:cTn id="8" dur="2000" fill="hold"/>
                                        <p:tgtEl>
                                          <p:spTgt spid="64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31" name="Google Shape;631;p58"/>
          <p:cNvSpPr txBox="1"/>
          <p:nvPr/>
        </p:nvSpPr>
        <p:spPr>
          <a:xfrm>
            <a:off x="513153" y="1291666"/>
            <a:ext cx="8424000" cy="279068"/>
          </a:xfrm>
          <a:prstGeom prst="rect">
            <a:avLst/>
          </a:prstGeom>
          <a:noFill/>
          <a:ln>
            <a:noFill/>
          </a:ln>
        </p:spPr>
        <p:txBody>
          <a:bodyPr spcFirstLastPara="1" wrap="square" lIns="91425" tIns="91425" rIns="91425" bIns="91425" anchor="ctr" anchorCtr="0">
            <a:noAutofit/>
          </a:bodyPr>
          <a:lstStyle/>
          <a:p>
            <a:pPr lvl="0" algn="ctr"/>
            <a:r>
              <a:rPr lang="en-US" sz="2400" b="1" dirty="0">
                <a:solidFill>
                  <a:schemeClr val="accent6"/>
                </a:solidFill>
                <a:latin typeface="+mj-lt"/>
                <a:ea typeface="Advent Pro"/>
                <a:cs typeface="Advent Pro"/>
                <a:sym typeface="Advent Pro"/>
              </a:rPr>
              <a:t>Write a paragraph about </a:t>
            </a:r>
          </a:p>
          <a:p>
            <a:pPr lvl="0" algn="ctr"/>
            <a:r>
              <a:rPr lang="en-US" sz="2400" b="1" dirty="0">
                <a:solidFill>
                  <a:schemeClr val="accent6"/>
                </a:solidFill>
                <a:latin typeface="+mj-lt"/>
                <a:ea typeface="Advent Pro"/>
                <a:cs typeface="Advent Pro"/>
                <a:sym typeface="Advent Pro"/>
              </a:rPr>
              <a:t>what a patient infected with INFLUENZA A should do.</a:t>
            </a:r>
            <a:endParaRPr lang="en-US" sz="2400" dirty="0">
              <a:solidFill>
                <a:schemeClr val="accent6"/>
              </a:solidFill>
              <a:latin typeface="+mj-lt"/>
              <a:ea typeface="Advent Pro"/>
              <a:cs typeface="Advent Pro"/>
              <a:sym typeface="Advent Pro"/>
            </a:endParaRPr>
          </a:p>
        </p:txBody>
      </p:sp>
      <p:sp>
        <p:nvSpPr>
          <p:cNvPr id="637" name="Google Shape;637;p58"/>
          <p:cNvSpPr txBox="1"/>
          <p:nvPr/>
        </p:nvSpPr>
        <p:spPr>
          <a:xfrm>
            <a:off x="2188393" y="3140997"/>
            <a:ext cx="2038200" cy="365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6"/>
              </a:solidFill>
              <a:latin typeface="Advent Pro"/>
              <a:ea typeface="Advent Pro"/>
              <a:cs typeface="Advent Pro"/>
              <a:sym typeface="Advent Pro"/>
            </a:endParaRPr>
          </a:p>
        </p:txBody>
      </p:sp>
      <p:pic>
        <p:nvPicPr>
          <p:cNvPr id="662" name="Google Shape;662;p58"/>
          <p:cNvPicPr preferRelativeResize="0"/>
          <p:nvPr/>
        </p:nvPicPr>
        <p:blipFill>
          <a:blip r:embed="rId3">
            <a:alphaModFix/>
          </a:blip>
          <a:stretch>
            <a:fillRect/>
          </a:stretch>
        </p:blipFill>
        <p:spPr>
          <a:xfrm>
            <a:off x="-227400" y="-624250"/>
            <a:ext cx="1902600" cy="2055450"/>
          </a:xfrm>
          <a:prstGeom prst="rect">
            <a:avLst/>
          </a:prstGeom>
          <a:noFill/>
          <a:ln>
            <a:noFill/>
          </a:ln>
        </p:spPr>
      </p:pic>
      <p:pic>
        <p:nvPicPr>
          <p:cNvPr id="663" name="Google Shape;663;p58"/>
          <p:cNvPicPr preferRelativeResize="0"/>
          <p:nvPr/>
        </p:nvPicPr>
        <p:blipFill>
          <a:blip r:embed="rId3">
            <a:alphaModFix/>
          </a:blip>
          <a:stretch>
            <a:fillRect/>
          </a:stretch>
        </p:blipFill>
        <p:spPr>
          <a:xfrm rot="3600002">
            <a:off x="8076350" y="-251474"/>
            <a:ext cx="1902600" cy="2055450"/>
          </a:xfrm>
          <a:prstGeom prst="rect">
            <a:avLst/>
          </a:prstGeom>
          <a:noFill/>
          <a:ln>
            <a:noFill/>
          </a:ln>
        </p:spPr>
      </p:pic>
      <p:pic>
        <p:nvPicPr>
          <p:cNvPr id="3" name="Picture 2">
            <a:extLst>
              <a:ext uri="{FF2B5EF4-FFF2-40B4-BE49-F238E27FC236}">
                <a16:creationId xmlns:a16="http://schemas.microsoft.com/office/drawing/2014/main" id="{92773C65-D1D0-FF4B-ADE0-991C0881C93D}"/>
              </a:ext>
            </a:extLst>
          </p:cNvPr>
          <p:cNvPicPr>
            <a:picLocks noChangeAspect="1"/>
          </p:cNvPicPr>
          <p:nvPr/>
        </p:nvPicPr>
        <p:blipFill>
          <a:blip r:embed="rId4"/>
          <a:stretch>
            <a:fillRect/>
          </a:stretch>
        </p:blipFill>
        <p:spPr>
          <a:xfrm>
            <a:off x="2297657" y="1984904"/>
            <a:ext cx="4760686" cy="2677886"/>
          </a:xfrm>
          <a:prstGeom prst="rect">
            <a:avLst/>
          </a:prstGeom>
        </p:spPr>
      </p:pic>
      <p:sp>
        <p:nvSpPr>
          <p:cNvPr id="2" name="Rectangle 1">
            <a:extLst>
              <a:ext uri="{FF2B5EF4-FFF2-40B4-BE49-F238E27FC236}">
                <a16:creationId xmlns:a16="http://schemas.microsoft.com/office/drawing/2014/main" id="{D7B0CE9A-C50A-4C4B-B9E3-342EDE108285}"/>
              </a:ext>
            </a:extLst>
          </p:cNvPr>
          <p:cNvSpPr/>
          <p:nvPr/>
        </p:nvSpPr>
        <p:spPr>
          <a:xfrm>
            <a:off x="2908300" y="403475"/>
            <a:ext cx="3962400" cy="584775"/>
          </a:xfrm>
          <a:prstGeom prst="rect">
            <a:avLst/>
          </a:prstGeom>
        </p:spPr>
        <p:txBody>
          <a:bodyPr wrap="square">
            <a:spAutoFit/>
          </a:bodyPr>
          <a:lstStyle/>
          <a:p>
            <a:pPr algn="ctr"/>
            <a:r>
              <a:rPr lang="en" sz="3200" b="1" dirty="0">
                <a:solidFill>
                  <a:schemeClr val="accent6"/>
                </a:solidFill>
              </a:rPr>
              <a:t>HOMEWORK</a:t>
            </a:r>
            <a:endParaRPr lang="en-US" sz="3200" b="1" dirty="0">
              <a:solidFill>
                <a:schemeClr val="accent6"/>
              </a:solidFill>
            </a:endParaRPr>
          </a:p>
        </p:txBody>
      </p:sp>
    </p:spTree>
    <p:extLst>
      <p:ext uri="{BB962C8B-B14F-4D97-AF65-F5344CB8AC3E}">
        <p14:creationId xmlns:p14="http://schemas.microsoft.com/office/powerpoint/2010/main" val="265571555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68"/>
          <p:cNvSpPr txBox="1">
            <a:spLocks noGrp="1"/>
          </p:cNvSpPr>
          <p:nvPr>
            <p:ph type="title"/>
          </p:nvPr>
        </p:nvSpPr>
        <p:spPr>
          <a:xfrm>
            <a:off x="872400" y="1524309"/>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5400" dirty="0"/>
              <a:t>THANK YOU </a:t>
            </a:r>
            <a:endParaRPr sz="5400" dirty="0"/>
          </a:p>
        </p:txBody>
      </p:sp>
      <p:pic>
        <p:nvPicPr>
          <p:cNvPr id="1288" name="Google Shape;1288;p68"/>
          <p:cNvPicPr preferRelativeResize="0"/>
          <p:nvPr/>
        </p:nvPicPr>
        <p:blipFill>
          <a:blip r:embed="rId3">
            <a:alphaModFix/>
          </a:blip>
          <a:stretch>
            <a:fillRect/>
          </a:stretch>
        </p:blipFill>
        <p:spPr>
          <a:xfrm>
            <a:off x="6886250" y="2972106"/>
            <a:ext cx="1512575" cy="1364913"/>
          </a:xfrm>
          <a:prstGeom prst="rect">
            <a:avLst/>
          </a:prstGeom>
          <a:noFill/>
          <a:ln>
            <a:noFill/>
          </a:ln>
        </p:spPr>
      </p:pic>
      <p:pic>
        <p:nvPicPr>
          <p:cNvPr id="1289" name="Google Shape;1289;p68"/>
          <p:cNvPicPr preferRelativeResize="0"/>
          <p:nvPr/>
        </p:nvPicPr>
        <p:blipFill>
          <a:blip r:embed="rId4">
            <a:alphaModFix/>
          </a:blip>
          <a:stretch>
            <a:fillRect/>
          </a:stretch>
        </p:blipFill>
        <p:spPr>
          <a:xfrm>
            <a:off x="720050" y="2992066"/>
            <a:ext cx="1404250" cy="1324992"/>
          </a:xfrm>
          <a:prstGeom prst="rect">
            <a:avLst/>
          </a:prstGeom>
          <a:noFill/>
          <a:ln>
            <a:noFill/>
          </a:ln>
        </p:spPr>
      </p:pic>
      <p:pic>
        <p:nvPicPr>
          <p:cNvPr id="1290" name="Google Shape;1290;p68"/>
          <p:cNvPicPr preferRelativeResize="0"/>
          <p:nvPr/>
        </p:nvPicPr>
        <p:blipFill>
          <a:blip r:embed="rId5">
            <a:alphaModFix/>
          </a:blip>
          <a:stretch>
            <a:fillRect/>
          </a:stretch>
        </p:blipFill>
        <p:spPr>
          <a:xfrm>
            <a:off x="3694834" y="3008530"/>
            <a:ext cx="1512575" cy="1292065"/>
          </a:xfrm>
          <a:prstGeom prst="rect">
            <a:avLst/>
          </a:prstGeom>
          <a:noFill/>
          <a:ln>
            <a:noFill/>
          </a:ln>
        </p:spPr>
      </p:pic>
      <p:pic>
        <p:nvPicPr>
          <p:cNvPr id="1291" name="Google Shape;1291;p68"/>
          <p:cNvPicPr preferRelativeResize="0"/>
          <p:nvPr/>
        </p:nvPicPr>
        <p:blipFill>
          <a:blip r:embed="rId6">
            <a:alphaModFix/>
          </a:blip>
          <a:stretch>
            <a:fillRect/>
          </a:stretch>
        </p:blipFill>
        <p:spPr>
          <a:xfrm>
            <a:off x="5290542" y="2983164"/>
            <a:ext cx="1512575" cy="1342797"/>
          </a:xfrm>
          <a:prstGeom prst="rect">
            <a:avLst/>
          </a:prstGeom>
          <a:noFill/>
          <a:ln>
            <a:noFill/>
          </a:ln>
        </p:spPr>
      </p:pic>
      <p:pic>
        <p:nvPicPr>
          <p:cNvPr id="1292" name="Google Shape;1292;p68"/>
          <p:cNvPicPr preferRelativeResize="0"/>
          <p:nvPr/>
        </p:nvPicPr>
        <p:blipFill>
          <a:blip r:embed="rId7">
            <a:alphaModFix/>
          </a:blip>
          <a:stretch>
            <a:fillRect/>
          </a:stretch>
        </p:blipFill>
        <p:spPr>
          <a:xfrm>
            <a:off x="2207433" y="3008538"/>
            <a:ext cx="1404267" cy="1292075"/>
          </a:xfrm>
          <a:prstGeom prst="rect">
            <a:avLst/>
          </a:prstGeom>
          <a:noFill/>
          <a:ln>
            <a:noFill/>
          </a:ln>
        </p:spPr>
      </p:pic>
    </p:spTree>
    <p:extLst>
      <p:ext uri="{BB962C8B-B14F-4D97-AF65-F5344CB8AC3E}">
        <p14:creationId xmlns:p14="http://schemas.microsoft.com/office/powerpoint/2010/main" val="3763995619"/>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74A94-A540-3D46-94CD-72227D7FF6CC}"/>
              </a:ext>
            </a:extLst>
          </p:cNvPr>
          <p:cNvSpPr>
            <a:spLocks noGrp="1"/>
          </p:cNvSpPr>
          <p:nvPr>
            <p:ph type="title"/>
          </p:nvPr>
        </p:nvSpPr>
        <p:spPr>
          <a:xfrm>
            <a:off x="4844100" y="1606922"/>
            <a:ext cx="4299900" cy="959700"/>
          </a:xfrm>
        </p:spPr>
        <p:txBody>
          <a:bodyPr/>
          <a:lstStyle/>
          <a:p>
            <a:r>
              <a:rPr lang="en-US" sz="6000" b="1" dirty="0">
                <a:latin typeface="+mn-lt"/>
              </a:rPr>
              <a:t>sore eyes</a:t>
            </a:r>
          </a:p>
        </p:txBody>
      </p:sp>
      <p:pic>
        <p:nvPicPr>
          <p:cNvPr id="4" name="Picture 3">
            <a:extLst>
              <a:ext uri="{FF2B5EF4-FFF2-40B4-BE49-F238E27FC236}">
                <a16:creationId xmlns:a16="http://schemas.microsoft.com/office/drawing/2014/main" id="{4BD85AE1-3E77-DA47-8495-C59996DCD4BE}"/>
              </a:ext>
            </a:extLst>
          </p:cNvPr>
          <p:cNvPicPr>
            <a:picLocks noChangeAspect="1"/>
          </p:cNvPicPr>
          <p:nvPr/>
        </p:nvPicPr>
        <p:blipFill>
          <a:blip r:embed="rId2"/>
          <a:stretch>
            <a:fillRect/>
          </a:stretch>
        </p:blipFill>
        <p:spPr>
          <a:xfrm>
            <a:off x="203200" y="336550"/>
            <a:ext cx="4965700" cy="2482850"/>
          </a:xfrm>
          <a:prstGeom prst="rect">
            <a:avLst/>
          </a:prstGeom>
        </p:spPr>
      </p:pic>
    </p:spTree>
    <p:extLst>
      <p:ext uri="{BB962C8B-B14F-4D97-AF65-F5344CB8AC3E}">
        <p14:creationId xmlns:p14="http://schemas.microsoft.com/office/powerpoint/2010/main" val="330313382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4E1DC-2E1C-2C47-91C5-02AC9DE36EB9}"/>
              </a:ext>
            </a:extLst>
          </p:cNvPr>
          <p:cNvSpPr>
            <a:spLocks noGrp="1"/>
          </p:cNvSpPr>
          <p:nvPr>
            <p:ph type="title"/>
          </p:nvPr>
        </p:nvSpPr>
        <p:spPr>
          <a:xfrm>
            <a:off x="4678788" y="1750320"/>
            <a:ext cx="4299900" cy="959700"/>
          </a:xfrm>
        </p:spPr>
        <p:txBody>
          <a:bodyPr/>
          <a:lstStyle/>
          <a:p>
            <a:r>
              <a:rPr lang="en-US" sz="6000" b="1" dirty="0">
                <a:latin typeface="+mn-lt"/>
              </a:rPr>
              <a:t>flu</a:t>
            </a:r>
          </a:p>
        </p:txBody>
      </p:sp>
      <p:sp>
        <p:nvSpPr>
          <p:cNvPr id="4" name="Subtitle 3">
            <a:extLst>
              <a:ext uri="{FF2B5EF4-FFF2-40B4-BE49-F238E27FC236}">
                <a16:creationId xmlns:a16="http://schemas.microsoft.com/office/drawing/2014/main" id="{CCAFF864-063A-1444-9A3A-EBFA027A8628}"/>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080E0A19-C73E-AD4D-8881-AB7827E46843}"/>
              </a:ext>
            </a:extLst>
          </p:cNvPr>
          <p:cNvPicPr>
            <a:picLocks noChangeAspect="1"/>
          </p:cNvPicPr>
          <p:nvPr/>
        </p:nvPicPr>
        <p:blipFill>
          <a:blip r:embed="rId2"/>
          <a:stretch>
            <a:fillRect/>
          </a:stretch>
        </p:blipFill>
        <p:spPr>
          <a:xfrm>
            <a:off x="378474" y="459092"/>
            <a:ext cx="3950933" cy="2966792"/>
          </a:xfrm>
          <a:prstGeom prst="rect">
            <a:avLst/>
          </a:prstGeom>
        </p:spPr>
      </p:pic>
    </p:spTree>
    <p:extLst>
      <p:ext uri="{BB962C8B-B14F-4D97-AF65-F5344CB8AC3E}">
        <p14:creationId xmlns:p14="http://schemas.microsoft.com/office/powerpoint/2010/main" val="428417433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8EE7-9DE8-524C-9F62-B6165081D851}"/>
              </a:ext>
            </a:extLst>
          </p:cNvPr>
          <p:cNvSpPr>
            <a:spLocks noGrp="1"/>
          </p:cNvSpPr>
          <p:nvPr>
            <p:ph type="title"/>
          </p:nvPr>
        </p:nvSpPr>
        <p:spPr>
          <a:xfrm>
            <a:off x="564690" y="1838413"/>
            <a:ext cx="4299900" cy="959700"/>
          </a:xfrm>
        </p:spPr>
        <p:txBody>
          <a:bodyPr/>
          <a:lstStyle/>
          <a:p>
            <a:r>
              <a:rPr lang="en-US" sz="6000" b="1" dirty="0">
                <a:latin typeface="+mn-lt"/>
              </a:rPr>
              <a:t>sore throat</a:t>
            </a:r>
          </a:p>
        </p:txBody>
      </p:sp>
      <p:sp>
        <p:nvSpPr>
          <p:cNvPr id="3" name="Title 2">
            <a:extLst>
              <a:ext uri="{FF2B5EF4-FFF2-40B4-BE49-F238E27FC236}">
                <a16:creationId xmlns:a16="http://schemas.microsoft.com/office/drawing/2014/main" id="{8AABE68C-3F9E-814E-B52A-B8DB55558544}"/>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3BA00023-0C7C-DF4A-9510-CCA81CA59311}"/>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E069A0E0-E430-9844-93A8-55D853A90684}"/>
              </a:ext>
            </a:extLst>
          </p:cNvPr>
          <p:cNvPicPr>
            <a:picLocks noChangeAspect="1"/>
          </p:cNvPicPr>
          <p:nvPr/>
        </p:nvPicPr>
        <p:blipFill>
          <a:blip r:embed="rId2"/>
          <a:stretch>
            <a:fillRect/>
          </a:stretch>
        </p:blipFill>
        <p:spPr>
          <a:xfrm>
            <a:off x="5199210" y="316960"/>
            <a:ext cx="3497580" cy="3497580"/>
          </a:xfrm>
          <a:prstGeom prst="rect">
            <a:avLst/>
          </a:prstGeom>
        </p:spPr>
      </p:pic>
    </p:spTree>
    <p:extLst>
      <p:ext uri="{BB962C8B-B14F-4D97-AF65-F5344CB8AC3E}">
        <p14:creationId xmlns:p14="http://schemas.microsoft.com/office/powerpoint/2010/main" val="1386053870"/>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14" name="Google Shape;238;p39">
            <a:extLst>
              <a:ext uri="{FF2B5EF4-FFF2-40B4-BE49-F238E27FC236}">
                <a16:creationId xmlns:a16="http://schemas.microsoft.com/office/drawing/2014/main" id="{52C2AB40-4A5A-4F49-971E-2405DCAFEA1F}"/>
              </a:ext>
            </a:extLst>
          </p:cNvPr>
          <p:cNvPicPr preferRelativeResize="0"/>
          <p:nvPr/>
        </p:nvPicPr>
        <p:blipFill>
          <a:blip r:embed="rId3">
            <a:alphaModFix/>
          </a:blip>
          <a:stretch>
            <a:fillRect/>
          </a:stretch>
        </p:blipFill>
        <p:spPr>
          <a:xfrm rot="-10380000">
            <a:off x="5702472" y="486597"/>
            <a:ext cx="3325223" cy="2858399"/>
          </a:xfrm>
          <a:prstGeom prst="rect">
            <a:avLst/>
          </a:prstGeom>
          <a:noFill/>
          <a:ln>
            <a:noFill/>
          </a:ln>
        </p:spPr>
      </p:pic>
      <p:sp>
        <p:nvSpPr>
          <p:cNvPr id="235" name="Google Shape;235;p39"/>
          <p:cNvSpPr txBox="1">
            <a:spLocks noGrp="1"/>
          </p:cNvSpPr>
          <p:nvPr>
            <p:ph type="ctrTitle"/>
          </p:nvPr>
        </p:nvSpPr>
        <p:spPr>
          <a:xfrm>
            <a:off x="2972362" y="191048"/>
            <a:ext cx="4221772" cy="295492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600" dirty="0">
                <a:solidFill>
                  <a:srgbClr val="FF0000"/>
                </a:solidFill>
              </a:rPr>
              <a:t>BACTERIA</a:t>
            </a:r>
            <a:br>
              <a:rPr lang="en" dirty="0"/>
            </a:br>
            <a:r>
              <a:rPr lang="en" sz="4800" dirty="0"/>
              <a:t>and</a:t>
            </a:r>
            <a:br>
              <a:rPr lang="en" dirty="0"/>
            </a:br>
            <a:r>
              <a:rPr lang="en" sz="6600" dirty="0"/>
              <a:t>VIRUSES</a:t>
            </a:r>
            <a:endParaRPr dirty="0"/>
          </a:p>
        </p:txBody>
      </p:sp>
      <p:pic>
        <p:nvPicPr>
          <p:cNvPr id="240" name="Google Shape;240;p39"/>
          <p:cNvPicPr preferRelativeResize="0"/>
          <p:nvPr/>
        </p:nvPicPr>
        <p:blipFill>
          <a:blip r:embed="rId3">
            <a:alphaModFix/>
          </a:blip>
          <a:stretch>
            <a:fillRect/>
          </a:stretch>
        </p:blipFill>
        <p:spPr>
          <a:xfrm rot="-2219997" flipH="1">
            <a:off x="7478390" y="2668341"/>
            <a:ext cx="2966733" cy="2550244"/>
          </a:xfrm>
          <a:prstGeom prst="rect">
            <a:avLst/>
          </a:prstGeom>
          <a:noFill/>
          <a:ln>
            <a:noFill/>
          </a:ln>
        </p:spPr>
      </p:pic>
      <p:pic>
        <p:nvPicPr>
          <p:cNvPr id="241" name="Google Shape;241;p39"/>
          <p:cNvPicPr preferRelativeResize="0"/>
          <p:nvPr/>
        </p:nvPicPr>
        <p:blipFill>
          <a:blip r:embed="rId3">
            <a:alphaModFix/>
          </a:blip>
          <a:stretch>
            <a:fillRect/>
          </a:stretch>
        </p:blipFill>
        <p:spPr>
          <a:xfrm rot="-4020016" flipH="1">
            <a:off x="7275705" y="-353284"/>
            <a:ext cx="1777637" cy="1528084"/>
          </a:xfrm>
          <a:prstGeom prst="rect">
            <a:avLst/>
          </a:prstGeom>
          <a:noFill/>
          <a:ln>
            <a:noFill/>
          </a:ln>
        </p:spPr>
      </p:pic>
      <p:pic>
        <p:nvPicPr>
          <p:cNvPr id="244" name="Google Shape;244;p39"/>
          <p:cNvPicPr preferRelativeResize="0"/>
          <p:nvPr/>
        </p:nvPicPr>
        <p:blipFill>
          <a:blip r:embed="rId4">
            <a:alphaModFix/>
          </a:blip>
          <a:stretch>
            <a:fillRect/>
          </a:stretch>
        </p:blipFill>
        <p:spPr>
          <a:xfrm rot="-2700000">
            <a:off x="-60144" y="450103"/>
            <a:ext cx="1021300" cy="1037583"/>
          </a:xfrm>
          <a:prstGeom prst="rect">
            <a:avLst/>
          </a:prstGeom>
          <a:noFill/>
          <a:ln>
            <a:noFill/>
          </a:ln>
        </p:spPr>
      </p:pic>
      <p:pic>
        <p:nvPicPr>
          <p:cNvPr id="245" name="Google Shape;245;p39"/>
          <p:cNvPicPr preferRelativeResize="0"/>
          <p:nvPr/>
        </p:nvPicPr>
        <p:blipFill>
          <a:blip r:embed="rId4">
            <a:alphaModFix/>
          </a:blip>
          <a:stretch>
            <a:fillRect/>
          </a:stretch>
        </p:blipFill>
        <p:spPr>
          <a:xfrm>
            <a:off x="879017" y="1213223"/>
            <a:ext cx="618596" cy="628459"/>
          </a:xfrm>
          <a:prstGeom prst="rect">
            <a:avLst/>
          </a:prstGeom>
          <a:noFill/>
          <a:ln>
            <a:noFill/>
          </a:ln>
        </p:spPr>
      </p:pic>
      <p:pic>
        <p:nvPicPr>
          <p:cNvPr id="247" name="Google Shape;247;p39"/>
          <p:cNvPicPr preferRelativeResize="0"/>
          <p:nvPr/>
        </p:nvPicPr>
        <p:blipFill>
          <a:blip r:embed="rId4">
            <a:alphaModFix/>
          </a:blip>
          <a:stretch>
            <a:fillRect/>
          </a:stretch>
        </p:blipFill>
        <p:spPr>
          <a:xfrm rot="2700000">
            <a:off x="300404" y="4388371"/>
            <a:ext cx="618595" cy="628458"/>
          </a:xfrm>
          <a:prstGeom prst="rect">
            <a:avLst/>
          </a:prstGeom>
          <a:noFill/>
          <a:ln>
            <a:noFill/>
          </a:ln>
        </p:spPr>
      </p:pic>
      <p:sp>
        <p:nvSpPr>
          <p:cNvPr id="18" name="Title 1">
            <a:extLst>
              <a:ext uri="{FF2B5EF4-FFF2-40B4-BE49-F238E27FC236}">
                <a16:creationId xmlns:a16="http://schemas.microsoft.com/office/drawing/2014/main" id="{0C104BC2-5B30-7E4E-9DB1-7EE83E3EAB75}"/>
              </a:ext>
            </a:extLst>
          </p:cNvPr>
          <p:cNvSpPr txBox="1">
            <a:spLocks/>
          </p:cNvSpPr>
          <p:nvPr/>
        </p:nvSpPr>
        <p:spPr>
          <a:xfrm rot="20530488">
            <a:off x="-2284" y="1589962"/>
            <a:ext cx="3186082" cy="8848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6"/>
              </a:buClr>
              <a:buSzPts val="5200"/>
              <a:buFont typeface="Anton"/>
              <a:buNone/>
              <a:defRPr sz="6000" b="0" i="0" u="none" strike="noStrike" cap="none">
                <a:solidFill>
                  <a:schemeClr val="accent6"/>
                </a:solidFill>
                <a:latin typeface="Anton"/>
                <a:ea typeface="Anton"/>
                <a:cs typeface="Anton"/>
                <a:sym typeface="Anton"/>
              </a:defRPr>
            </a:lvl1pPr>
            <a:lvl2pPr marR="0" lvl="1"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2pPr>
            <a:lvl3pPr marR="0" lvl="2"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3pPr>
            <a:lvl4pPr marR="0" lvl="3"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4pPr>
            <a:lvl5pPr marR="0" lvl="4"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5pPr>
            <a:lvl6pPr marR="0" lvl="5"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6pPr>
            <a:lvl7pPr marR="0" lvl="6"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7pPr>
            <a:lvl8pPr marR="0" lvl="7"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8pPr>
            <a:lvl9pPr marR="0" lvl="8"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9pPr>
          </a:lstStyle>
          <a:p>
            <a:r>
              <a:rPr lang="en-US" sz="4000" dirty="0"/>
              <a:t>common cold</a:t>
            </a:r>
          </a:p>
        </p:txBody>
      </p:sp>
      <p:sp>
        <p:nvSpPr>
          <p:cNvPr id="20" name="Title 1">
            <a:extLst>
              <a:ext uri="{FF2B5EF4-FFF2-40B4-BE49-F238E27FC236}">
                <a16:creationId xmlns:a16="http://schemas.microsoft.com/office/drawing/2014/main" id="{4F4EC9B4-9B06-E04F-A3E8-8473882AE873}"/>
              </a:ext>
            </a:extLst>
          </p:cNvPr>
          <p:cNvSpPr txBox="1">
            <a:spLocks/>
          </p:cNvSpPr>
          <p:nvPr/>
        </p:nvSpPr>
        <p:spPr>
          <a:xfrm rot="20530488">
            <a:off x="5676080" y="2735849"/>
            <a:ext cx="3186082" cy="8848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6"/>
              </a:buClr>
              <a:buSzPts val="5200"/>
              <a:buFont typeface="Anton"/>
              <a:buNone/>
              <a:defRPr sz="6000" b="0" i="0" u="none" strike="noStrike" cap="none">
                <a:solidFill>
                  <a:schemeClr val="accent6"/>
                </a:solidFill>
                <a:latin typeface="Anton"/>
                <a:ea typeface="Anton"/>
                <a:cs typeface="Anton"/>
                <a:sym typeface="Anton"/>
              </a:defRPr>
            </a:lvl1pPr>
            <a:lvl2pPr marR="0" lvl="1"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2pPr>
            <a:lvl3pPr marR="0" lvl="2"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3pPr>
            <a:lvl4pPr marR="0" lvl="3"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4pPr>
            <a:lvl5pPr marR="0" lvl="4"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5pPr>
            <a:lvl6pPr marR="0" lvl="5"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6pPr>
            <a:lvl7pPr marR="0" lvl="6"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7pPr>
            <a:lvl8pPr marR="0" lvl="7"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8pPr>
            <a:lvl9pPr marR="0" lvl="8"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9pPr>
          </a:lstStyle>
          <a:p>
            <a:r>
              <a:rPr lang="en-US" sz="4000" dirty="0"/>
              <a:t>sore eyes</a:t>
            </a:r>
          </a:p>
        </p:txBody>
      </p:sp>
      <p:sp>
        <p:nvSpPr>
          <p:cNvPr id="21" name="Title 1">
            <a:extLst>
              <a:ext uri="{FF2B5EF4-FFF2-40B4-BE49-F238E27FC236}">
                <a16:creationId xmlns:a16="http://schemas.microsoft.com/office/drawing/2014/main" id="{F965E0FB-5517-FD49-B0CC-1B874D9C8347}"/>
              </a:ext>
            </a:extLst>
          </p:cNvPr>
          <p:cNvSpPr txBox="1">
            <a:spLocks/>
          </p:cNvSpPr>
          <p:nvPr/>
        </p:nvSpPr>
        <p:spPr>
          <a:xfrm rot="661753">
            <a:off x="1468722" y="2905672"/>
            <a:ext cx="3186082" cy="8848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6"/>
              </a:buClr>
              <a:buSzPts val="5200"/>
              <a:buFont typeface="Anton"/>
              <a:buNone/>
              <a:defRPr sz="6000" b="0" i="0" u="none" strike="noStrike" cap="none">
                <a:solidFill>
                  <a:schemeClr val="accent6"/>
                </a:solidFill>
                <a:latin typeface="Anton"/>
                <a:ea typeface="Anton"/>
                <a:cs typeface="Anton"/>
                <a:sym typeface="Anton"/>
              </a:defRPr>
            </a:lvl1pPr>
            <a:lvl2pPr marR="0" lvl="1"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2pPr>
            <a:lvl3pPr marR="0" lvl="2"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3pPr>
            <a:lvl4pPr marR="0" lvl="3"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4pPr>
            <a:lvl5pPr marR="0" lvl="4"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5pPr>
            <a:lvl6pPr marR="0" lvl="5"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6pPr>
            <a:lvl7pPr marR="0" lvl="6"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7pPr>
            <a:lvl8pPr marR="0" lvl="7"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8pPr>
            <a:lvl9pPr marR="0" lvl="8"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9pPr>
          </a:lstStyle>
          <a:p>
            <a:r>
              <a:rPr lang="en-US" sz="4000" dirty="0"/>
              <a:t>sore throat</a:t>
            </a:r>
          </a:p>
        </p:txBody>
      </p:sp>
      <p:sp>
        <p:nvSpPr>
          <p:cNvPr id="22" name="Title 1">
            <a:extLst>
              <a:ext uri="{FF2B5EF4-FFF2-40B4-BE49-F238E27FC236}">
                <a16:creationId xmlns:a16="http://schemas.microsoft.com/office/drawing/2014/main" id="{8503813C-F2E6-4D48-8F32-6C25C314EE95}"/>
              </a:ext>
            </a:extLst>
          </p:cNvPr>
          <p:cNvSpPr txBox="1">
            <a:spLocks/>
          </p:cNvSpPr>
          <p:nvPr/>
        </p:nvSpPr>
        <p:spPr>
          <a:xfrm rot="958440">
            <a:off x="5506771" y="1621781"/>
            <a:ext cx="3186082" cy="88486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accent6"/>
              </a:buClr>
              <a:buSzPts val="5200"/>
              <a:buFont typeface="Anton"/>
              <a:buNone/>
              <a:defRPr sz="6000" b="0" i="0" u="none" strike="noStrike" cap="none">
                <a:solidFill>
                  <a:schemeClr val="accent6"/>
                </a:solidFill>
                <a:latin typeface="Anton"/>
                <a:ea typeface="Anton"/>
                <a:cs typeface="Anton"/>
                <a:sym typeface="Anton"/>
              </a:defRPr>
            </a:lvl1pPr>
            <a:lvl2pPr marR="0" lvl="1"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2pPr>
            <a:lvl3pPr marR="0" lvl="2"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3pPr>
            <a:lvl4pPr marR="0" lvl="3"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4pPr>
            <a:lvl5pPr marR="0" lvl="4"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5pPr>
            <a:lvl6pPr marR="0" lvl="5"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6pPr>
            <a:lvl7pPr marR="0" lvl="6"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7pPr>
            <a:lvl8pPr marR="0" lvl="7"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8pPr>
            <a:lvl9pPr marR="0" lvl="8" algn="ctr" rtl="0">
              <a:lnSpc>
                <a:spcPct val="100000"/>
              </a:lnSpc>
              <a:spcBef>
                <a:spcPts val="0"/>
              </a:spcBef>
              <a:spcAft>
                <a:spcPts val="0"/>
              </a:spcAft>
              <a:buClr>
                <a:schemeClr val="accent6"/>
              </a:buClr>
              <a:buSzPts val="5200"/>
              <a:buFont typeface="Anton"/>
              <a:buNone/>
              <a:defRPr sz="5200" b="0" i="0" u="none" strike="noStrike" cap="none">
                <a:solidFill>
                  <a:schemeClr val="accent6"/>
                </a:solidFill>
                <a:latin typeface="Anton"/>
                <a:ea typeface="Anton"/>
                <a:cs typeface="Anton"/>
                <a:sym typeface="Anton"/>
              </a:defRPr>
            </a:lvl9pPr>
          </a:lstStyle>
          <a:p>
            <a:r>
              <a:rPr lang="en-US" sz="4000" dirty="0"/>
              <a:t>flu</a:t>
            </a:r>
          </a:p>
        </p:txBody>
      </p:sp>
      <p:sp>
        <p:nvSpPr>
          <p:cNvPr id="12" name="Google Shape;236;p39">
            <a:extLst>
              <a:ext uri="{FF2B5EF4-FFF2-40B4-BE49-F238E27FC236}">
                <a16:creationId xmlns:a16="http://schemas.microsoft.com/office/drawing/2014/main" id="{17C66106-9F28-B24F-8A1B-92F38A969290}"/>
              </a:ext>
            </a:extLst>
          </p:cNvPr>
          <p:cNvSpPr txBox="1">
            <a:spLocks noGrp="1"/>
          </p:cNvSpPr>
          <p:nvPr>
            <p:ph type="subTitle" idx="1"/>
          </p:nvPr>
        </p:nvSpPr>
        <p:spPr>
          <a:xfrm>
            <a:off x="1957699" y="3351516"/>
            <a:ext cx="5827401" cy="131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lang="en" b="1" dirty="0">
              <a:latin typeface="+mj-lt"/>
            </a:endParaRPr>
          </a:p>
          <a:p>
            <a:pPr marL="0" lvl="0" indent="0" algn="ctr" rtl="0">
              <a:spcBef>
                <a:spcPts val="0"/>
              </a:spcBef>
              <a:spcAft>
                <a:spcPts val="0"/>
              </a:spcAft>
              <a:buNone/>
            </a:pPr>
            <a:r>
              <a:rPr lang="en" sz="2000" b="1" dirty="0">
                <a:latin typeface="+mj-lt"/>
              </a:rPr>
              <a:t>UNIT 1: A LONG AND HEALTHY LIFE</a:t>
            </a:r>
          </a:p>
          <a:p>
            <a:pPr marL="0" lvl="0" indent="0" algn="ctr" rtl="0">
              <a:spcBef>
                <a:spcPts val="0"/>
              </a:spcBef>
              <a:spcAft>
                <a:spcPts val="0"/>
              </a:spcAft>
              <a:buNone/>
            </a:pPr>
            <a:r>
              <a:rPr lang="en" b="1" dirty="0">
                <a:latin typeface="+mj-lt"/>
              </a:rPr>
              <a:t>LESSON 7 - COMMUNICATION AND CULTURE/CLIL</a:t>
            </a:r>
          </a:p>
          <a:p>
            <a:pPr marL="0" lvl="0" indent="0" algn="ctr" rtl="0">
              <a:spcBef>
                <a:spcPts val="0"/>
              </a:spcBef>
              <a:spcAft>
                <a:spcPts val="0"/>
              </a:spcAft>
              <a:buNone/>
            </a:pPr>
            <a:r>
              <a:rPr lang="en" b="1" dirty="0">
                <a:latin typeface="+mj-lt"/>
              </a:rPr>
              <a:t>CLIL: Bacteria and viruses</a:t>
            </a:r>
          </a:p>
          <a:p>
            <a:pPr marL="0" lvl="0" indent="0" algn="ctr" rtl="0">
              <a:spcBef>
                <a:spcPts val="0"/>
              </a:spcBef>
              <a:spcAft>
                <a:spcPts val="0"/>
              </a:spcAft>
              <a:buNone/>
            </a:pPr>
            <a:endParaRPr sz="1400" b="1" dirty="0">
              <a:latin typeface="+mj-lt"/>
            </a:endParaRPr>
          </a:p>
        </p:txBody>
      </p:sp>
      <p:pic>
        <p:nvPicPr>
          <p:cNvPr id="13" name="Google Shape;243;p39">
            <a:extLst>
              <a:ext uri="{FF2B5EF4-FFF2-40B4-BE49-F238E27FC236}">
                <a16:creationId xmlns:a16="http://schemas.microsoft.com/office/drawing/2014/main" id="{E80924E1-B8CD-054D-91A9-9E9D6ADE015C}"/>
              </a:ext>
            </a:extLst>
          </p:cNvPr>
          <p:cNvPicPr preferRelativeResize="0"/>
          <p:nvPr/>
        </p:nvPicPr>
        <p:blipFill>
          <a:blip r:embed="rId4">
            <a:alphaModFix/>
          </a:blip>
          <a:stretch>
            <a:fillRect/>
          </a:stretch>
        </p:blipFill>
        <p:spPr>
          <a:xfrm>
            <a:off x="1292492" y="1213223"/>
            <a:ext cx="2101200" cy="2134722"/>
          </a:xfrm>
          <a:prstGeom prst="rect">
            <a:avLst/>
          </a:prstGeom>
          <a:noFill/>
          <a:ln>
            <a:noFill/>
          </a:ln>
        </p:spPr>
      </p:pic>
    </p:spTree>
    <p:extLst>
      <p:ext uri="{BB962C8B-B14F-4D97-AF65-F5344CB8AC3E}">
        <p14:creationId xmlns:p14="http://schemas.microsoft.com/office/powerpoint/2010/main" val="69818030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4" presetClass="exit" presetSubtype="10" fill="hold" grpId="0" nodeType="withEffect">
                                  <p:stCondLst>
                                    <p:cond delay="0"/>
                                  </p:stCondLst>
                                  <p:childTnLst>
                                    <p:animEffect transition="out" filter="randombar(horizontal)">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14" presetClass="exit" presetSubtype="10" fill="hold" grpId="0" nodeType="withEffect">
                                  <p:stCondLst>
                                    <p:cond delay="0"/>
                                  </p:stCondLst>
                                  <p:childTnLst>
                                    <p:animEffect transition="out" filter="randombar(horizontal)">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par>
                                <p:cTn id="14" presetID="14" presetClass="exit" presetSubtype="10" fill="hold" grpId="0" nodeType="withEffect">
                                  <p:stCondLst>
                                    <p:cond delay="0"/>
                                  </p:stCondLst>
                                  <p:childTnLst>
                                    <p:animEffect transition="out" filter="randombar(horizontal)">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35"/>
                                        </p:tgtEl>
                                        <p:attrNameLst>
                                          <p:attrName>style.visibility</p:attrName>
                                        </p:attrNameLst>
                                      </p:cBhvr>
                                      <p:to>
                                        <p:strVal val="visible"/>
                                      </p:to>
                                    </p:set>
                                    <p:animEffect transition="in" filter="fade">
                                      <p:cBhvr>
                                        <p:cTn id="26" dur="1000"/>
                                        <p:tgtEl>
                                          <p:spTgt spid="235"/>
                                        </p:tgtEl>
                                      </p:cBhvr>
                                    </p:animEffect>
                                    <p:anim calcmode="lin" valueType="num">
                                      <p:cBhvr>
                                        <p:cTn id="27" dur="1000" fill="hold"/>
                                        <p:tgtEl>
                                          <p:spTgt spid="235"/>
                                        </p:tgtEl>
                                        <p:attrNameLst>
                                          <p:attrName>ppt_x</p:attrName>
                                        </p:attrNameLst>
                                      </p:cBhvr>
                                      <p:tavLst>
                                        <p:tav tm="0">
                                          <p:val>
                                            <p:strVal val="#ppt_x"/>
                                          </p:val>
                                        </p:tav>
                                        <p:tav tm="100000">
                                          <p:val>
                                            <p:strVal val="#ppt_x"/>
                                          </p:val>
                                        </p:tav>
                                      </p:tavLst>
                                    </p:anim>
                                    <p:anim calcmode="lin" valueType="num">
                                      <p:cBhvr>
                                        <p:cTn id="28" dur="1000" fill="hold"/>
                                        <p:tgtEl>
                                          <p:spTgt spid="23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bg/>
                                          </p:spTgt>
                                        </p:tgtEl>
                                        <p:attrNameLst>
                                          <p:attrName>style.visibility</p:attrName>
                                        </p:attrNameLst>
                                      </p:cBhvr>
                                      <p:to>
                                        <p:strVal val="visible"/>
                                      </p:to>
                                    </p:set>
                                    <p:animEffect transition="in" filter="barn(inVertical)">
                                      <p:cBhvr>
                                        <p:cTn id="38" dur="500"/>
                                        <p:tgtEl>
                                          <p:spTgt spid="12">
                                            <p:bg/>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xEl>
                                              <p:pRg st="1" end="1"/>
                                            </p:txEl>
                                          </p:spTgt>
                                        </p:tgtEl>
                                        <p:attrNameLst>
                                          <p:attrName>style.visibility</p:attrName>
                                        </p:attrNameLst>
                                      </p:cBhvr>
                                      <p:to>
                                        <p:strVal val="visible"/>
                                      </p:to>
                                    </p:set>
                                    <p:animEffect transition="in" filter="barn(inVertical)">
                                      <p:cBhvr>
                                        <p:cTn id="43" dur="500"/>
                                        <p:tgtEl>
                                          <p:spTgt spid="12">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2">
                                            <p:txEl>
                                              <p:pRg st="2" end="2"/>
                                            </p:txEl>
                                          </p:spTgt>
                                        </p:tgtEl>
                                        <p:attrNameLst>
                                          <p:attrName>style.visibility</p:attrName>
                                        </p:attrNameLst>
                                      </p:cBhvr>
                                      <p:to>
                                        <p:strVal val="visible"/>
                                      </p:to>
                                    </p:set>
                                    <p:animEffect transition="in" filter="barn(inVertical)">
                                      <p:cBhvr>
                                        <p:cTn id="48" dur="500"/>
                                        <p:tgtEl>
                                          <p:spTgt spid="12">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xEl>
                                              <p:pRg st="3" end="3"/>
                                            </p:txEl>
                                          </p:spTgt>
                                        </p:tgtEl>
                                        <p:attrNameLst>
                                          <p:attrName>style.visibility</p:attrName>
                                        </p:attrNameLst>
                                      </p:cBhvr>
                                      <p:to>
                                        <p:strVal val="visible"/>
                                      </p:to>
                                    </p:set>
                                    <p:animEffect transition="in" filter="barn(inVertical)">
                                      <p:cBhvr>
                                        <p:cTn id="5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P spid="18" grpId="0"/>
      <p:bldP spid="20" grpId="0"/>
      <p:bldP spid="21" grpId="0"/>
      <p:bldP spid="22" grpId="0"/>
      <p:bldP spid="12"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C2D5F03-83E3-2F4B-AF2E-484E9A1E44AA}"/>
              </a:ext>
            </a:extLst>
          </p:cNvPr>
          <p:cNvSpPr>
            <a:spLocks noGrp="1"/>
          </p:cNvSpPr>
          <p:nvPr>
            <p:ph type="body" idx="1"/>
          </p:nvPr>
        </p:nvSpPr>
        <p:spPr>
          <a:xfrm>
            <a:off x="254524" y="800518"/>
            <a:ext cx="4266676" cy="4101420"/>
          </a:xfrm>
        </p:spPr>
        <p:style>
          <a:lnRef idx="3">
            <a:schemeClr val="lt1"/>
          </a:lnRef>
          <a:fillRef idx="1">
            <a:schemeClr val="accent6"/>
          </a:fillRef>
          <a:effectRef idx="1">
            <a:schemeClr val="accent6"/>
          </a:effectRef>
          <a:fontRef idx="minor">
            <a:schemeClr val="lt1"/>
          </a:fontRef>
        </p:style>
        <p:txBody>
          <a:bodyPr/>
          <a:lstStyle/>
          <a:p>
            <a:pPr marL="180975" indent="-11113" algn="just">
              <a:tabLst>
                <a:tab pos="3944938" algn="l"/>
              </a:tabLst>
            </a:pPr>
            <a:r>
              <a:rPr lang="en-US" sz="1600" b="1" dirty="0">
                <a:solidFill>
                  <a:schemeClr val="bg1"/>
                </a:solidFill>
                <a:latin typeface="+mn-lt"/>
              </a:rPr>
              <a:t>Bacteria are living organisms. They can live in many places, such as soil, water, and the human body. The smallest bacteria are about 0.4 </a:t>
            </a:r>
            <a:r>
              <a:rPr lang="en-US" sz="1600" b="1" dirty="0">
                <a:solidFill>
                  <a:srgbClr val="FF0000"/>
                </a:solidFill>
                <a:latin typeface="+mn-lt"/>
              </a:rPr>
              <a:t>microns*</a:t>
            </a:r>
            <a:r>
              <a:rPr lang="en-US" sz="1600" b="1" dirty="0">
                <a:solidFill>
                  <a:schemeClr val="bg1"/>
                </a:solidFill>
                <a:latin typeface="+mn-lt"/>
              </a:rPr>
              <a:t> in diameter. Some bacteria in our bodies are helpful, but some can cause infectious diseases such as </a:t>
            </a:r>
            <a:r>
              <a:rPr lang="en-US" sz="1600" b="1" dirty="0">
                <a:solidFill>
                  <a:srgbClr val="FF0000"/>
                </a:solidFill>
                <a:latin typeface="+mn-lt"/>
              </a:rPr>
              <a:t>tuberculosis**</a:t>
            </a:r>
            <a:r>
              <a:rPr lang="en-US" sz="1600" b="1" dirty="0">
                <a:solidFill>
                  <a:schemeClr val="bg1"/>
                </a:solidFill>
                <a:latin typeface="+mn-lt"/>
              </a:rPr>
              <a:t> or food poisoning. Antibiotics are often used to treat infections caused by bacteria.</a:t>
            </a:r>
          </a:p>
          <a:p>
            <a:pPr marL="180975" indent="-11113" algn="just"/>
            <a:r>
              <a:rPr lang="en-US" sz="1600" b="1" i="1" dirty="0">
                <a:solidFill>
                  <a:schemeClr val="bg1"/>
                </a:solidFill>
                <a:latin typeface="+mn-lt"/>
              </a:rPr>
              <a:t>*1 </a:t>
            </a:r>
            <a:r>
              <a:rPr lang="en-US" sz="1600" b="1" i="1" dirty="0" err="1">
                <a:solidFill>
                  <a:schemeClr val="bg1"/>
                </a:solidFill>
                <a:latin typeface="+mn-lt"/>
              </a:rPr>
              <a:t>metre</a:t>
            </a:r>
            <a:r>
              <a:rPr lang="en-US" sz="1600" b="1" i="1" dirty="0">
                <a:solidFill>
                  <a:schemeClr val="bg1"/>
                </a:solidFill>
                <a:latin typeface="+mn-lt"/>
              </a:rPr>
              <a:t> = 1 million microns </a:t>
            </a:r>
          </a:p>
          <a:p>
            <a:pPr marL="180975" indent="-11113" algn="just"/>
            <a:r>
              <a:rPr lang="en-US" sz="1600" b="1" i="1" dirty="0">
                <a:solidFill>
                  <a:schemeClr val="bg1"/>
                </a:solidFill>
                <a:latin typeface="+mn-lt"/>
              </a:rPr>
              <a:t>**a serious lung disease</a:t>
            </a:r>
          </a:p>
        </p:txBody>
      </p:sp>
      <p:sp>
        <p:nvSpPr>
          <p:cNvPr id="5" name="Title 4">
            <a:extLst>
              <a:ext uri="{FF2B5EF4-FFF2-40B4-BE49-F238E27FC236}">
                <a16:creationId xmlns:a16="http://schemas.microsoft.com/office/drawing/2014/main" id="{98FE9B34-99C0-E34D-A862-3D7DA8870322}"/>
              </a:ext>
            </a:extLst>
          </p:cNvPr>
          <p:cNvSpPr>
            <a:spLocks noGrp="1"/>
          </p:cNvSpPr>
          <p:nvPr>
            <p:ph type="title"/>
          </p:nvPr>
        </p:nvSpPr>
        <p:spPr>
          <a:xfrm>
            <a:off x="710574" y="193384"/>
            <a:ext cx="7704000" cy="572700"/>
          </a:xfrm>
        </p:spPr>
        <p:txBody>
          <a:bodyPr/>
          <a:lstStyle/>
          <a:p>
            <a:r>
              <a:rPr lang="en" dirty="0"/>
              <a:t>UNIT 1: LESSON 7 - CLIL </a:t>
            </a:r>
            <a:r>
              <a:rPr lang="en" sz="2000" i="1" dirty="0"/>
              <a:t>(p. 16)</a:t>
            </a:r>
            <a:endParaRPr lang="en-US" dirty="0"/>
          </a:p>
        </p:txBody>
      </p:sp>
      <p:sp>
        <p:nvSpPr>
          <p:cNvPr id="8" name="Text Placeholder 5">
            <a:extLst>
              <a:ext uri="{FF2B5EF4-FFF2-40B4-BE49-F238E27FC236}">
                <a16:creationId xmlns:a16="http://schemas.microsoft.com/office/drawing/2014/main" id="{19E4CCB8-BA8C-A244-A3C8-50C027A7E3DE}"/>
              </a:ext>
            </a:extLst>
          </p:cNvPr>
          <p:cNvSpPr txBox="1">
            <a:spLocks/>
          </p:cNvSpPr>
          <p:nvPr/>
        </p:nvSpPr>
        <p:spPr>
          <a:xfrm>
            <a:off x="4722436" y="800518"/>
            <a:ext cx="4129464" cy="4101420"/>
          </a:xfrm>
          <a:prstGeom prst="rect">
            <a:avLst/>
          </a:prstGeom>
        </p:spPr>
        <p:style>
          <a:lnRef idx="3">
            <a:schemeClr val="lt1"/>
          </a:lnRef>
          <a:fillRef idx="1">
            <a:schemeClr val="accent6"/>
          </a:fillRef>
          <a:effectRef idx="1">
            <a:schemeClr val="accent6"/>
          </a:effectRef>
          <a:fontRef idx="minor">
            <a:schemeClr val="lt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1pPr>
            <a:lvl2pPr marL="914400" marR="0" lvl="1" indent="-317500" algn="l" rtl="0">
              <a:lnSpc>
                <a:spcPct val="115000"/>
              </a:lnSpc>
              <a:spcBef>
                <a:spcPts val="100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2pPr>
            <a:lvl3pPr marL="1371600" marR="0" lvl="2" indent="-317500" algn="l" rtl="0">
              <a:lnSpc>
                <a:spcPct val="115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3pPr>
            <a:lvl4pPr marL="1828800" marR="0" lvl="3" indent="-317500" algn="l" rtl="0">
              <a:lnSpc>
                <a:spcPct val="115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4pPr>
            <a:lvl5pPr marL="2286000" marR="0" lvl="4" indent="-317500" algn="l" rtl="0">
              <a:lnSpc>
                <a:spcPct val="115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5pPr>
            <a:lvl6pPr marL="2743200" marR="0" lvl="5" indent="-317500" algn="l" rtl="0">
              <a:lnSpc>
                <a:spcPct val="115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6pPr>
            <a:lvl7pPr marL="3200400" marR="0" lvl="6" indent="-317500" algn="l" rtl="0">
              <a:lnSpc>
                <a:spcPct val="115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7pPr>
            <a:lvl8pPr marL="3657600" marR="0" lvl="7" indent="-317500" algn="l" rtl="0">
              <a:lnSpc>
                <a:spcPct val="115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8pPr>
            <a:lvl9pPr marL="4114800" marR="0" lvl="8" indent="-317500" algn="l" rtl="0">
              <a:lnSpc>
                <a:spcPct val="115000"/>
              </a:lnSpc>
              <a:spcBef>
                <a:spcPts val="0"/>
              </a:spcBef>
              <a:spcAft>
                <a:spcPts val="0"/>
              </a:spcAft>
              <a:buClr>
                <a:schemeClr val="accent6"/>
              </a:buClr>
              <a:buSzPts val="1400"/>
              <a:buFont typeface="Advent Pro"/>
              <a:buChar char="■"/>
              <a:defRPr sz="1400" b="0" i="0" u="none" strike="noStrike" cap="none">
                <a:solidFill>
                  <a:schemeClr val="accent6"/>
                </a:solidFill>
                <a:latin typeface="Advent Pro"/>
                <a:ea typeface="Advent Pro"/>
                <a:cs typeface="Advent Pro"/>
                <a:sym typeface="Advent Pro"/>
              </a:defRPr>
            </a:lvl9pPr>
          </a:lstStyle>
          <a:p>
            <a:pPr marL="225425" indent="-11113" algn="just"/>
            <a:r>
              <a:rPr lang="en-US" sz="1600" b="1" dirty="0">
                <a:solidFill>
                  <a:schemeClr val="bg1"/>
                </a:solidFill>
                <a:latin typeface="+mn-lt"/>
              </a:rPr>
              <a:t>Viruses are tiny germs that cause diseases in people, animals, and plants. They can cause a range of illnesses, from the common cold or the flu to more serious diseases such as AIDS and Covid-19. As they are very small (0.02 to 0.25 micron), viruses can get into our bodies easily. They are not living things, so they need to enter our bodies to become active. Then, they start to grow and cause the infected cell to make millions of copies of the virus. Vaccines are often used to prevent the spread of diseases caused by viruses.</a:t>
            </a:r>
          </a:p>
        </p:txBody>
      </p:sp>
      <p:pic>
        <p:nvPicPr>
          <p:cNvPr id="9" name="Google Shape;341;p44">
            <a:extLst>
              <a:ext uri="{FF2B5EF4-FFF2-40B4-BE49-F238E27FC236}">
                <a16:creationId xmlns:a16="http://schemas.microsoft.com/office/drawing/2014/main" id="{47A2694F-C1BF-414C-B2AF-169F6E8D927F}"/>
              </a:ext>
            </a:extLst>
          </p:cNvPr>
          <p:cNvPicPr preferRelativeResize="0"/>
          <p:nvPr/>
        </p:nvPicPr>
        <p:blipFill>
          <a:blip r:embed="rId2">
            <a:alphaModFix/>
          </a:blip>
          <a:stretch>
            <a:fillRect/>
          </a:stretch>
        </p:blipFill>
        <p:spPr>
          <a:xfrm>
            <a:off x="-667841" y="-258256"/>
            <a:ext cx="1641530" cy="1400566"/>
          </a:xfrm>
          <a:prstGeom prst="rect">
            <a:avLst/>
          </a:prstGeom>
          <a:noFill/>
          <a:ln>
            <a:noFill/>
          </a:ln>
        </p:spPr>
      </p:pic>
      <p:pic>
        <p:nvPicPr>
          <p:cNvPr id="10" name="Google Shape;341;p44">
            <a:extLst>
              <a:ext uri="{FF2B5EF4-FFF2-40B4-BE49-F238E27FC236}">
                <a16:creationId xmlns:a16="http://schemas.microsoft.com/office/drawing/2014/main" id="{2F53C516-DF3F-7145-82F0-9DB34FC572E7}"/>
              </a:ext>
            </a:extLst>
          </p:cNvPr>
          <p:cNvPicPr preferRelativeResize="0"/>
          <p:nvPr/>
        </p:nvPicPr>
        <p:blipFill>
          <a:blip r:embed="rId2">
            <a:alphaModFix/>
          </a:blip>
          <a:stretch>
            <a:fillRect/>
          </a:stretch>
        </p:blipFill>
        <p:spPr>
          <a:xfrm>
            <a:off x="7917651" y="-182842"/>
            <a:ext cx="1603823" cy="1325152"/>
          </a:xfrm>
          <a:prstGeom prst="rect">
            <a:avLst/>
          </a:prstGeom>
          <a:noFill/>
          <a:ln>
            <a:noFill/>
          </a:ln>
        </p:spPr>
      </p:pic>
    </p:spTree>
    <p:extLst>
      <p:ext uri="{BB962C8B-B14F-4D97-AF65-F5344CB8AC3E}">
        <p14:creationId xmlns:p14="http://schemas.microsoft.com/office/powerpoint/2010/main" val="18002501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4" name="Picture 3">
            <a:extLst>
              <a:ext uri="{FF2B5EF4-FFF2-40B4-BE49-F238E27FC236}">
                <a16:creationId xmlns:a16="http://schemas.microsoft.com/office/drawing/2014/main" id="{71E52ACF-B452-2244-A177-14754C46C996}"/>
              </a:ext>
            </a:extLst>
          </p:cNvPr>
          <p:cNvPicPr>
            <a:picLocks noChangeAspect="1"/>
          </p:cNvPicPr>
          <p:nvPr/>
        </p:nvPicPr>
        <p:blipFill>
          <a:blip r:embed="rId5"/>
          <a:stretch>
            <a:fillRect/>
          </a:stretch>
        </p:blipFill>
        <p:spPr>
          <a:xfrm>
            <a:off x="4176955" y="475520"/>
            <a:ext cx="4848584" cy="3645836"/>
          </a:xfrm>
          <a:prstGeom prst="rect">
            <a:avLst/>
          </a:prstGeom>
        </p:spPr>
      </p:pic>
      <p:sp>
        <p:nvSpPr>
          <p:cNvPr id="2" name="Title 1">
            <a:extLst>
              <a:ext uri="{FF2B5EF4-FFF2-40B4-BE49-F238E27FC236}">
                <a16:creationId xmlns:a16="http://schemas.microsoft.com/office/drawing/2014/main" id="{F5D7EBF7-B30F-524D-9B6A-8A51B7546A63}"/>
              </a:ext>
            </a:extLst>
          </p:cNvPr>
          <p:cNvSpPr>
            <a:spLocks noGrp="1"/>
          </p:cNvSpPr>
          <p:nvPr>
            <p:ph type="title"/>
          </p:nvPr>
        </p:nvSpPr>
        <p:spPr>
          <a:xfrm>
            <a:off x="-168690" y="1627133"/>
            <a:ext cx="4941600" cy="572700"/>
          </a:xfrm>
        </p:spPr>
        <p:txBody>
          <a:bodyPr/>
          <a:lstStyle/>
          <a:p>
            <a:pPr lvl="0"/>
            <a:r>
              <a:rPr lang="en-US" sz="3200" b="1" dirty="0"/>
              <a:t>tuberculosis (n)</a:t>
            </a:r>
            <a:br>
              <a:rPr lang="en-US" sz="1600" b="1" dirty="0"/>
            </a:br>
            <a:r>
              <a:rPr lang="en-US" sz="1600" i="1" dirty="0">
                <a:latin typeface="+mj-lt"/>
              </a:rPr>
              <a:t>/</a:t>
            </a:r>
            <a:r>
              <a:rPr lang="en-US" sz="1600" i="1" dirty="0" err="1">
                <a:latin typeface="+mj-lt"/>
              </a:rPr>
              <a:t>tʃu</a:t>
            </a:r>
            <a:r>
              <a:rPr lang="en-US" sz="1600" i="1" dirty="0">
                <a:latin typeface="+mj-lt"/>
              </a:rPr>
              <a:t>ːˌ</a:t>
            </a:r>
            <a:r>
              <a:rPr lang="en-US" sz="1600" i="1" dirty="0" err="1">
                <a:latin typeface="+mj-lt"/>
              </a:rPr>
              <a:t>bɜ</a:t>
            </a:r>
            <a:r>
              <a:rPr lang="en-US" sz="1600" i="1" dirty="0">
                <a:latin typeface="+mj-lt"/>
              </a:rPr>
              <a:t>ː.</a:t>
            </a:r>
            <a:r>
              <a:rPr lang="en-US" sz="1600" i="1" dirty="0" err="1">
                <a:latin typeface="+mj-lt"/>
              </a:rPr>
              <a:t>kjəˈləʊ.sɪs</a:t>
            </a:r>
            <a:r>
              <a:rPr lang="en-US" sz="1600" i="1" dirty="0">
                <a:latin typeface="+mj-lt"/>
              </a:rPr>
              <a:t>/</a:t>
            </a:r>
            <a:br>
              <a:rPr lang="en-US" sz="1600" i="1" dirty="0">
                <a:latin typeface="+mj-lt"/>
              </a:rPr>
            </a:br>
            <a:r>
              <a:rPr lang="en-US" sz="1600" i="1" dirty="0">
                <a:latin typeface="+mj-lt"/>
              </a:rPr>
              <a:t>lao </a:t>
            </a:r>
            <a:r>
              <a:rPr lang="en-US" sz="1600" i="1" dirty="0" err="1">
                <a:latin typeface="+mj-lt"/>
              </a:rPr>
              <a:t>phổi</a:t>
            </a:r>
            <a:br>
              <a:rPr lang="en-US" sz="1600" dirty="0">
                <a:latin typeface="+mj-lt"/>
              </a:rPr>
            </a:br>
            <a:endParaRPr lang="en-US" sz="1600" dirty="0">
              <a:latin typeface="+mj-lt"/>
            </a:endParaRPr>
          </a:p>
        </p:txBody>
      </p:sp>
      <p:pic>
        <p:nvPicPr>
          <p:cNvPr id="552" name="Google Shape;552;p53"/>
          <p:cNvPicPr preferRelativeResize="0"/>
          <p:nvPr/>
        </p:nvPicPr>
        <p:blipFill>
          <a:blip r:embed="rId6">
            <a:alphaModFix/>
          </a:blip>
          <a:stretch>
            <a:fillRect/>
          </a:stretch>
        </p:blipFill>
        <p:spPr>
          <a:xfrm rot="10800000" flipH="1">
            <a:off x="7568704" y="105997"/>
            <a:ext cx="1367677" cy="827474"/>
          </a:xfrm>
          <a:prstGeom prst="rect">
            <a:avLst/>
          </a:prstGeom>
          <a:noFill/>
          <a:ln>
            <a:noFill/>
          </a:ln>
        </p:spPr>
      </p:pic>
      <p:pic>
        <p:nvPicPr>
          <p:cNvPr id="553" name="Google Shape;553;p53"/>
          <p:cNvPicPr preferRelativeResize="0"/>
          <p:nvPr/>
        </p:nvPicPr>
        <p:blipFill>
          <a:blip r:embed="rId6">
            <a:alphaModFix/>
          </a:blip>
          <a:stretch>
            <a:fillRect/>
          </a:stretch>
        </p:blipFill>
        <p:spPr>
          <a:xfrm rot="2699998" flipH="1">
            <a:off x="-85349" y="4071658"/>
            <a:ext cx="1235369" cy="747430"/>
          </a:xfrm>
          <a:prstGeom prst="rect">
            <a:avLst/>
          </a:prstGeom>
          <a:noFill/>
          <a:ln>
            <a:noFill/>
          </a:ln>
        </p:spPr>
      </p:pic>
      <p:pic>
        <p:nvPicPr>
          <p:cNvPr id="554" name="Google Shape;554;p53"/>
          <p:cNvPicPr preferRelativeResize="0"/>
          <p:nvPr/>
        </p:nvPicPr>
        <p:blipFill>
          <a:blip r:embed="rId6">
            <a:alphaModFix/>
          </a:blip>
          <a:stretch>
            <a:fillRect/>
          </a:stretch>
        </p:blipFill>
        <p:spPr>
          <a:xfrm rot="9000002" flipH="1">
            <a:off x="-213651" y="104124"/>
            <a:ext cx="2254020" cy="1363733"/>
          </a:xfrm>
          <a:prstGeom prst="rect">
            <a:avLst/>
          </a:prstGeom>
          <a:noFill/>
          <a:ln>
            <a:noFill/>
          </a:ln>
        </p:spPr>
      </p:pic>
      <p:pic>
        <p:nvPicPr>
          <p:cNvPr id="555" name="Google Shape;555;p53"/>
          <p:cNvPicPr preferRelativeResize="0"/>
          <p:nvPr/>
        </p:nvPicPr>
        <p:blipFill>
          <a:blip r:embed="rId6">
            <a:alphaModFix/>
          </a:blip>
          <a:stretch>
            <a:fillRect/>
          </a:stretch>
        </p:blipFill>
        <p:spPr>
          <a:xfrm rot="7200001" flipH="1">
            <a:off x="7775365" y="4011476"/>
            <a:ext cx="1235369" cy="747430"/>
          </a:xfrm>
          <a:prstGeom prst="rect">
            <a:avLst/>
          </a:prstGeom>
          <a:noFill/>
          <a:ln>
            <a:noFill/>
          </a:ln>
        </p:spPr>
      </p:pic>
      <p:pic>
        <p:nvPicPr>
          <p:cNvPr id="3" name="tuberculosis uk.mp3">
            <a:hlinkClick r:id="" action="ppaction://media"/>
            <a:extLst>
              <a:ext uri="{FF2B5EF4-FFF2-40B4-BE49-F238E27FC236}">
                <a16:creationId xmlns:a16="http://schemas.microsoft.com/office/drawing/2014/main" id="{3F2993A8-2B68-EF49-9B1C-FB4E2E0CCB1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3912" y="2685222"/>
            <a:ext cx="812800" cy="812800"/>
          </a:xfrm>
          <a:prstGeom prst="rect">
            <a:avLst/>
          </a:prstGeom>
        </p:spPr>
      </p:pic>
    </p:spTree>
    <p:extLst>
      <p:ext uri="{BB962C8B-B14F-4D97-AF65-F5344CB8AC3E}">
        <p14:creationId xmlns:p14="http://schemas.microsoft.com/office/powerpoint/2010/main" val="2541231715"/>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5" name="Picture 4">
            <a:extLst>
              <a:ext uri="{FF2B5EF4-FFF2-40B4-BE49-F238E27FC236}">
                <a16:creationId xmlns:a16="http://schemas.microsoft.com/office/drawing/2014/main" id="{DB8D37BC-8BA7-F144-97E9-61F931D4F5A7}"/>
              </a:ext>
            </a:extLst>
          </p:cNvPr>
          <p:cNvPicPr>
            <a:picLocks noChangeAspect="1"/>
          </p:cNvPicPr>
          <p:nvPr/>
        </p:nvPicPr>
        <p:blipFill>
          <a:blip r:embed="rId5"/>
          <a:stretch>
            <a:fillRect/>
          </a:stretch>
        </p:blipFill>
        <p:spPr>
          <a:xfrm>
            <a:off x="302599" y="644476"/>
            <a:ext cx="5251382" cy="3542221"/>
          </a:xfrm>
          <a:prstGeom prst="rect">
            <a:avLst/>
          </a:prstGeom>
        </p:spPr>
      </p:pic>
      <p:sp>
        <p:nvSpPr>
          <p:cNvPr id="2" name="Title 1">
            <a:extLst>
              <a:ext uri="{FF2B5EF4-FFF2-40B4-BE49-F238E27FC236}">
                <a16:creationId xmlns:a16="http://schemas.microsoft.com/office/drawing/2014/main" id="{D30F23B1-28D7-584A-880E-606845FC2BC2}"/>
              </a:ext>
            </a:extLst>
          </p:cNvPr>
          <p:cNvSpPr>
            <a:spLocks noGrp="1"/>
          </p:cNvSpPr>
          <p:nvPr>
            <p:ph type="title"/>
          </p:nvPr>
        </p:nvSpPr>
        <p:spPr>
          <a:xfrm>
            <a:off x="5097904" y="2012087"/>
            <a:ext cx="4941600" cy="572700"/>
          </a:xfrm>
        </p:spPr>
        <p:txBody>
          <a:bodyPr/>
          <a:lstStyle/>
          <a:p>
            <a:r>
              <a:rPr lang="en-US" dirty="0"/>
              <a:t>organism (n)</a:t>
            </a:r>
            <a:br>
              <a:rPr lang="en-US" dirty="0"/>
            </a:br>
            <a:r>
              <a:rPr lang="en-US" sz="1600" i="1" dirty="0"/>
              <a:t>/</a:t>
            </a:r>
            <a:r>
              <a:rPr lang="en-US" sz="1600" i="1" dirty="0">
                <a:latin typeface="+mn-lt"/>
              </a:rPr>
              <a:t>ˈ</a:t>
            </a:r>
            <a:r>
              <a:rPr lang="en-US" sz="1600" i="1" dirty="0" err="1">
                <a:latin typeface="+mn-lt"/>
              </a:rPr>
              <a:t>ɔ</a:t>
            </a:r>
            <a:r>
              <a:rPr lang="en-US" sz="1600" i="1" dirty="0">
                <a:latin typeface="+mn-lt"/>
              </a:rPr>
              <a:t>ː.</a:t>
            </a:r>
            <a:r>
              <a:rPr lang="en-US" sz="1600" i="1" dirty="0" err="1">
                <a:latin typeface="+mn-lt"/>
              </a:rPr>
              <a:t>ɡən.ɪ.zəm</a:t>
            </a:r>
            <a:r>
              <a:rPr lang="en-US" sz="1600" i="1" dirty="0">
                <a:latin typeface="+mn-lt"/>
              </a:rPr>
              <a:t>/</a:t>
            </a:r>
            <a:br>
              <a:rPr lang="en-US" sz="1600" i="1" dirty="0">
                <a:latin typeface="+mn-lt"/>
              </a:rPr>
            </a:br>
            <a:r>
              <a:rPr lang="en-US" sz="1600" i="1" dirty="0" err="1">
                <a:latin typeface="+mn-lt"/>
              </a:rPr>
              <a:t>sinh</a:t>
            </a:r>
            <a:r>
              <a:rPr lang="en-US" sz="1600" i="1" dirty="0">
                <a:latin typeface="+mn-lt"/>
              </a:rPr>
              <a:t> </a:t>
            </a:r>
            <a:r>
              <a:rPr lang="en-US" sz="1600" i="1" dirty="0" err="1">
                <a:latin typeface="+mn-lt"/>
              </a:rPr>
              <a:t>vật</a:t>
            </a:r>
            <a:br>
              <a:rPr lang="en-US" sz="1600" dirty="0">
                <a:latin typeface="+mn-lt"/>
              </a:rPr>
            </a:br>
            <a:endParaRPr lang="en-US" sz="1600" dirty="0">
              <a:latin typeface="+mn-lt"/>
            </a:endParaRPr>
          </a:p>
        </p:txBody>
      </p:sp>
      <p:pic>
        <p:nvPicPr>
          <p:cNvPr id="552" name="Google Shape;552;p53"/>
          <p:cNvPicPr preferRelativeResize="0"/>
          <p:nvPr/>
        </p:nvPicPr>
        <p:blipFill>
          <a:blip r:embed="rId6">
            <a:alphaModFix/>
          </a:blip>
          <a:stretch>
            <a:fillRect/>
          </a:stretch>
        </p:blipFill>
        <p:spPr>
          <a:xfrm rot="10800000" flipH="1">
            <a:off x="7568704" y="105997"/>
            <a:ext cx="1367677" cy="827474"/>
          </a:xfrm>
          <a:prstGeom prst="rect">
            <a:avLst/>
          </a:prstGeom>
          <a:noFill/>
          <a:ln>
            <a:noFill/>
          </a:ln>
        </p:spPr>
      </p:pic>
      <p:pic>
        <p:nvPicPr>
          <p:cNvPr id="553" name="Google Shape;553;p53"/>
          <p:cNvPicPr preferRelativeResize="0"/>
          <p:nvPr/>
        </p:nvPicPr>
        <p:blipFill>
          <a:blip r:embed="rId6">
            <a:alphaModFix/>
          </a:blip>
          <a:stretch>
            <a:fillRect/>
          </a:stretch>
        </p:blipFill>
        <p:spPr>
          <a:xfrm rot="2699998" flipH="1">
            <a:off x="-85349" y="4071658"/>
            <a:ext cx="1235369" cy="747430"/>
          </a:xfrm>
          <a:prstGeom prst="rect">
            <a:avLst/>
          </a:prstGeom>
          <a:noFill/>
          <a:ln>
            <a:noFill/>
          </a:ln>
        </p:spPr>
      </p:pic>
      <p:pic>
        <p:nvPicPr>
          <p:cNvPr id="554" name="Google Shape;554;p53"/>
          <p:cNvPicPr preferRelativeResize="0"/>
          <p:nvPr/>
        </p:nvPicPr>
        <p:blipFill>
          <a:blip r:embed="rId6">
            <a:alphaModFix/>
          </a:blip>
          <a:stretch>
            <a:fillRect/>
          </a:stretch>
        </p:blipFill>
        <p:spPr>
          <a:xfrm rot="9000002" flipH="1">
            <a:off x="-235422" y="-37390"/>
            <a:ext cx="2254020" cy="1363733"/>
          </a:xfrm>
          <a:prstGeom prst="rect">
            <a:avLst/>
          </a:prstGeom>
          <a:noFill/>
          <a:ln>
            <a:noFill/>
          </a:ln>
        </p:spPr>
      </p:pic>
      <p:pic>
        <p:nvPicPr>
          <p:cNvPr id="555" name="Google Shape;555;p53"/>
          <p:cNvPicPr preferRelativeResize="0"/>
          <p:nvPr/>
        </p:nvPicPr>
        <p:blipFill>
          <a:blip r:embed="rId6">
            <a:alphaModFix/>
          </a:blip>
          <a:stretch>
            <a:fillRect/>
          </a:stretch>
        </p:blipFill>
        <p:spPr>
          <a:xfrm rot="7200001" flipH="1">
            <a:off x="7775365" y="4011476"/>
            <a:ext cx="1235369" cy="747430"/>
          </a:xfrm>
          <a:prstGeom prst="rect">
            <a:avLst/>
          </a:prstGeom>
          <a:noFill/>
          <a:ln>
            <a:noFill/>
          </a:ln>
        </p:spPr>
      </p:pic>
      <p:pic>
        <p:nvPicPr>
          <p:cNvPr id="3" name="organism__gb_1.mp3">
            <a:hlinkClick r:id="" action="ppaction://media"/>
            <a:extLst>
              <a:ext uri="{FF2B5EF4-FFF2-40B4-BE49-F238E27FC236}">
                <a16:creationId xmlns:a16="http://schemas.microsoft.com/office/drawing/2014/main" id="{CDEA0780-9F62-0A43-BCEB-B3DE0FAC80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54160" y="2979342"/>
            <a:ext cx="812800" cy="812800"/>
          </a:xfrm>
          <a:prstGeom prst="rect">
            <a:avLst/>
          </a:prstGeom>
        </p:spPr>
      </p:pic>
    </p:spTree>
    <p:extLst>
      <p:ext uri="{BB962C8B-B14F-4D97-AF65-F5344CB8AC3E}">
        <p14:creationId xmlns:p14="http://schemas.microsoft.com/office/powerpoint/2010/main" val="278893378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Microorganism Infection Case Report by Slidesgo">
  <a:themeElements>
    <a:clrScheme name="Simple Light">
      <a:dk1>
        <a:srgbClr val="000000"/>
      </a:dk1>
      <a:lt1>
        <a:srgbClr val="235A3A"/>
      </a:lt1>
      <a:dk2>
        <a:srgbClr val="68B452"/>
      </a:dk2>
      <a:lt2>
        <a:srgbClr val="D02B29"/>
      </a:lt2>
      <a:accent1>
        <a:srgbClr val="D2782C"/>
      </a:accent1>
      <a:accent2>
        <a:srgbClr val="340C6F"/>
      </a:accent2>
      <a:accent3>
        <a:srgbClr val="C667F9"/>
      </a:accent3>
      <a:accent4>
        <a:srgbClr val="0784D6"/>
      </a:accent4>
      <a:accent5>
        <a:srgbClr val="8ECEFC"/>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ACTERIA VS VIRUSES" id="{77797880-C2F7-DB49-BF27-5556B7B38139}" vid="{8E763475-626E-D14A-A13C-92BEADA4A588}"/>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9073</TotalTime>
  <Words>835</Words>
  <Application>Microsoft Office PowerPoint</Application>
  <PresentationFormat>On-screen Show (16:9)</PresentationFormat>
  <Paragraphs>104</Paragraphs>
  <Slides>24</Slides>
  <Notes>13</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Advent Pro</vt:lpstr>
      <vt:lpstr>Anton</vt:lpstr>
      <vt:lpstr>Work Sans Medium</vt:lpstr>
      <vt:lpstr>Symbol</vt:lpstr>
      <vt:lpstr>Arial</vt:lpstr>
      <vt:lpstr>Times New Roman</vt:lpstr>
      <vt:lpstr>Microorganism Infection Case Report by Slidesgo</vt:lpstr>
      <vt:lpstr>PowerPoint Presentation</vt:lpstr>
      <vt:lpstr>common cold</vt:lpstr>
      <vt:lpstr>sore eyes</vt:lpstr>
      <vt:lpstr>flu</vt:lpstr>
      <vt:lpstr>sore throat</vt:lpstr>
      <vt:lpstr>BACTERIA and VIRUSES</vt:lpstr>
      <vt:lpstr>UNIT 1: LESSON 7 - CLIL (p. 16)</vt:lpstr>
      <vt:lpstr>tuberculosis (n) /tʃuːˌbɜː.kjəˈləʊ.sɪs/ lao phổi </vt:lpstr>
      <vt:lpstr>organism (n) /ˈɔː.ɡən.ɪ.zəm/ sinh vật </vt:lpstr>
      <vt:lpstr>infection (n) /ɪnˈfek.ʃən/ sự lây nhiễm </vt:lpstr>
      <vt:lpstr>antibiotic (n) /ˌæn.ti.baɪˈɒt.ɪk/  thuốc kháng sinh</vt:lpstr>
      <vt:lpstr>Task 1: Read the text and complete the mind map</vt:lpstr>
      <vt:lpstr>UNIT 1: LESSON 7 - CLIL (p. 16)</vt:lpstr>
      <vt:lpstr>PowerPoint Presentation</vt:lpstr>
      <vt:lpstr>PowerPoint Presentation</vt:lpstr>
      <vt:lpstr>PowerPoint Presentation</vt:lpstr>
      <vt:lpstr>Some pandemics or diseases  caused by viruses and/or bacteria</vt:lpstr>
      <vt:lpstr>What should we do to protect ourselves from bacteria and viruses?</vt:lpstr>
      <vt:lpstr>PowerPoint Presentation</vt:lpstr>
      <vt:lpstr>QUIZ</vt:lpstr>
      <vt:lpstr>QUIZ</vt:lpstr>
      <vt:lpstr>QUIZ</vt:lpstr>
      <vt:lpstr>PowerPoint Presentation</vt:lpstr>
      <vt:lpstr>THANK YOU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BACTERIA VS VIRUSES</dc:title>
  <dc:subject/>
  <dc:creator>TA XUAN HOA</dc:creator>
  <cp:keywords/>
  <dc:description/>
  <cp:lastModifiedBy>Tạ Xuân Hòa</cp:lastModifiedBy>
  <cp:revision>123</cp:revision>
  <dcterms:modified xsi:type="dcterms:W3CDTF">2024-03-22T16:11:34Z</dcterms:modified>
  <cp:category/>
</cp:coreProperties>
</file>