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2175-C56E-4C98-ACD0-A1E1C879FFE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325-80A5-4C00-863E-83AAEFF1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5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2175-C56E-4C98-ACD0-A1E1C879FFE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325-80A5-4C00-863E-83AAEFF1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2175-C56E-4C98-ACD0-A1E1C879FFE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325-80A5-4C00-863E-83AAEFF1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3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2175-C56E-4C98-ACD0-A1E1C879FFE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325-80A5-4C00-863E-83AAEFF1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2175-C56E-4C98-ACD0-A1E1C879FFE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325-80A5-4C00-863E-83AAEFF1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5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2175-C56E-4C98-ACD0-A1E1C879FFE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325-80A5-4C00-863E-83AAEFF1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2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2175-C56E-4C98-ACD0-A1E1C879FFE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325-80A5-4C00-863E-83AAEFF1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4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2175-C56E-4C98-ACD0-A1E1C879FFE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325-80A5-4C00-863E-83AAEFF1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9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2175-C56E-4C98-ACD0-A1E1C879FFE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325-80A5-4C00-863E-83AAEFF1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2175-C56E-4C98-ACD0-A1E1C879FFE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325-80A5-4C00-863E-83AAEFF1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9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2175-C56E-4C98-ACD0-A1E1C879FFE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325-80A5-4C00-863E-83AAEFF1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12175-C56E-4C98-ACD0-A1E1C879FFE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E0325-80A5-4C00-863E-83AAEFF1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3" y="287383"/>
            <a:ext cx="11168153" cy="6283233"/>
          </a:xfrm>
        </p:spPr>
      </p:pic>
    </p:spTree>
    <p:extLst>
      <p:ext uri="{BB962C8B-B14F-4D97-AF65-F5344CB8AC3E}">
        <p14:creationId xmlns:p14="http://schemas.microsoft.com/office/powerpoint/2010/main" val="27763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300446"/>
            <a:ext cx="11416936" cy="6283234"/>
          </a:xfrm>
        </p:spPr>
      </p:pic>
    </p:spTree>
    <p:extLst>
      <p:ext uri="{BB962C8B-B14F-4D97-AF65-F5344CB8AC3E}">
        <p14:creationId xmlns:p14="http://schemas.microsoft.com/office/powerpoint/2010/main" val="1760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261257"/>
            <a:ext cx="11521440" cy="6426926"/>
          </a:xfrm>
        </p:spPr>
      </p:pic>
    </p:spTree>
    <p:extLst>
      <p:ext uri="{BB962C8B-B14F-4D97-AF65-F5344CB8AC3E}">
        <p14:creationId xmlns:p14="http://schemas.microsoft.com/office/powerpoint/2010/main" val="22419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00446"/>
            <a:ext cx="11430000" cy="6244045"/>
          </a:xfrm>
        </p:spPr>
      </p:pic>
    </p:spTree>
    <p:extLst>
      <p:ext uri="{BB962C8B-B14F-4D97-AF65-F5344CB8AC3E}">
        <p14:creationId xmlns:p14="http://schemas.microsoft.com/office/powerpoint/2010/main" val="16131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48194"/>
            <a:ext cx="11181806" cy="5928769"/>
          </a:xfrm>
        </p:spPr>
      </p:pic>
    </p:spTree>
    <p:extLst>
      <p:ext uri="{BB962C8B-B14F-4D97-AF65-F5344CB8AC3E}">
        <p14:creationId xmlns:p14="http://schemas.microsoft.com/office/powerpoint/2010/main" val="31834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" y="274320"/>
            <a:ext cx="11155680" cy="6348549"/>
          </a:xfrm>
        </p:spPr>
      </p:pic>
    </p:spTree>
    <p:extLst>
      <p:ext uri="{BB962C8B-B14F-4D97-AF65-F5344CB8AC3E}">
        <p14:creationId xmlns:p14="http://schemas.microsoft.com/office/powerpoint/2010/main" val="35004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222068"/>
            <a:ext cx="11429999" cy="6387737"/>
          </a:xfrm>
        </p:spPr>
      </p:pic>
    </p:spTree>
    <p:extLst>
      <p:ext uri="{BB962C8B-B14F-4D97-AF65-F5344CB8AC3E}">
        <p14:creationId xmlns:p14="http://schemas.microsoft.com/office/powerpoint/2010/main" val="29889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5" y="209006"/>
            <a:ext cx="11599816" cy="6466114"/>
          </a:xfrm>
        </p:spPr>
      </p:pic>
    </p:spTree>
    <p:extLst>
      <p:ext uri="{BB962C8B-B14F-4D97-AF65-F5344CB8AC3E}">
        <p14:creationId xmlns:p14="http://schemas.microsoft.com/office/powerpoint/2010/main" val="185713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209006"/>
            <a:ext cx="10985863" cy="6492240"/>
          </a:xfrm>
        </p:spPr>
      </p:pic>
    </p:spTree>
    <p:extLst>
      <p:ext uri="{BB962C8B-B14F-4D97-AF65-F5344CB8AC3E}">
        <p14:creationId xmlns:p14="http://schemas.microsoft.com/office/powerpoint/2010/main" val="7435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339634"/>
            <a:ext cx="11390810" cy="6283235"/>
          </a:xfrm>
        </p:spPr>
      </p:pic>
    </p:spTree>
    <p:extLst>
      <p:ext uri="{BB962C8B-B14F-4D97-AF65-F5344CB8AC3E}">
        <p14:creationId xmlns:p14="http://schemas.microsoft.com/office/powerpoint/2010/main" val="27441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248194"/>
            <a:ext cx="11116491" cy="6335486"/>
          </a:xfrm>
        </p:spPr>
      </p:pic>
    </p:spTree>
    <p:extLst>
      <p:ext uri="{BB962C8B-B14F-4D97-AF65-F5344CB8AC3E}">
        <p14:creationId xmlns:p14="http://schemas.microsoft.com/office/powerpoint/2010/main" val="32377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365760"/>
            <a:ext cx="11103429" cy="6178731"/>
          </a:xfrm>
        </p:spPr>
      </p:pic>
    </p:spTree>
    <p:extLst>
      <p:ext uri="{BB962C8B-B14F-4D97-AF65-F5344CB8AC3E}">
        <p14:creationId xmlns:p14="http://schemas.microsoft.com/office/powerpoint/2010/main" val="7868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444137"/>
            <a:ext cx="11155680" cy="6061166"/>
          </a:xfrm>
        </p:spPr>
      </p:pic>
    </p:spTree>
    <p:extLst>
      <p:ext uri="{BB962C8B-B14F-4D97-AF65-F5344CB8AC3E}">
        <p14:creationId xmlns:p14="http://schemas.microsoft.com/office/powerpoint/2010/main" val="22305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313509"/>
            <a:ext cx="11051176" cy="5863454"/>
          </a:xfrm>
        </p:spPr>
      </p:pic>
    </p:spTree>
    <p:extLst>
      <p:ext uri="{BB962C8B-B14F-4D97-AF65-F5344CB8AC3E}">
        <p14:creationId xmlns:p14="http://schemas.microsoft.com/office/powerpoint/2010/main" val="24877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248194"/>
            <a:ext cx="11260182" cy="5928769"/>
          </a:xfrm>
        </p:spPr>
      </p:pic>
    </p:spTree>
    <p:extLst>
      <p:ext uri="{BB962C8B-B14F-4D97-AF65-F5344CB8AC3E}">
        <p14:creationId xmlns:p14="http://schemas.microsoft.com/office/powerpoint/2010/main" val="17329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131"/>
            <a:ext cx="11247120" cy="6400800"/>
          </a:xfrm>
        </p:spPr>
      </p:pic>
    </p:spTree>
    <p:extLst>
      <p:ext uri="{BB962C8B-B14F-4D97-AF65-F5344CB8AC3E}">
        <p14:creationId xmlns:p14="http://schemas.microsoft.com/office/powerpoint/2010/main" val="18681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2024-12-16T14:38:04Z</dcterms:created>
  <dcterms:modified xsi:type="dcterms:W3CDTF">2024-12-16T14:45:27Z</dcterms:modified>
</cp:coreProperties>
</file>