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1" r:id="rId1"/>
    <p:sldMasterId id="2147483753" r:id="rId2"/>
    <p:sldMasterId id="2147483876" r:id="rId3"/>
  </p:sldMasterIdLst>
  <p:notesMasterIdLst>
    <p:notesMasterId r:id="rId41"/>
  </p:notesMasterIdLst>
  <p:sldIdLst>
    <p:sldId id="373" r:id="rId4"/>
    <p:sldId id="261" r:id="rId5"/>
    <p:sldId id="262" r:id="rId6"/>
    <p:sldId id="263" r:id="rId7"/>
    <p:sldId id="264" r:id="rId8"/>
    <p:sldId id="265" r:id="rId9"/>
    <p:sldId id="266" r:id="rId10"/>
    <p:sldId id="267" r:id="rId11"/>
    <p:sldId id="257" r:id="rId12"/>
    <p:sldId id="296" r:id="rId13"/>
    <p:sldId id="260" r:id="rId14"/>
    <p:sldId id="326" r:id="rId15"/>
    <p:sldId id="327" r:id="rId16"/>
    <p:sldId id="372" r:id="rId17"/>
    <p:sldId id="329" r:id="rId18"/>
    <p:sldId id="330" r:id="rId19"/>
    <p:sldId id="331" r:id="rId20"/>
    <p:sldId id="333" r:id="rId21"/>
    <p:sldId id="335" r:id="rId22"/>
    <p:sldId id="334" r:id="rId23"/>
    <p:sldId id="336" r:id="rId24"/>
    <p:sldId id="337" r:id="rId25"/>
    <p:sldId id="351" r:id="rId26"/>
    <p:sldId id="344" r:id="rId27"/>
    <p:sldId id="345" r:id="rId28"/>
    <p:sldId id="346" r:id="rId29"/>
    <p:sldId id="352" r:id="rId30"/>
    <p:sldId id="353" r:id="rId31"/>
    <p:sldId id="354" r:id="rId32"/>
    <p:sldId id="355" r:id="rId33"/>
    <p:sldId id="356" r:id="rId34"/>
    <p:sldId id="357" r:id="rId35"/>
    <p:sldId id="358" r:id="rId36"/>
    <p:sldId id="311" r:id="rId37"/>
    <p:sldId id="347" r:id="rId38"/>
    <p:sldId id="348" r:id="rId39"/>
    <p:sldId id="349" r:id="rId4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haYtlAFwMpgO8NOKj7iy5hWdc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99"/>
    <a:srgbClr val="0066CC"/>
    <a:srgbClr val="CCFFFF"/>
    <a:srgbClr val="0000CC"/>
    <a:srgbClr val="FFFFCC"/>
    <a:srgbClr val="FFFFFF"/>
    <a:srgbClr val="FFFF99"/>
    <a:srgbClr val="FF9900"/>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3BFFAA-D94D-47C7-9B5D-E5C3008260F7}">
  <a:tblStyle styleId="{CB3BFFAA-D94D-47C7-9B5D-E5C3008260F7}"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DF0E6"/>
          </a:solidFill>
        </a:fill>
      </a:tcStyle>
    </a:wholeTbl>
    <a:band1H>
      <a:tcTxStyle/>
      <a:tcStyle>
        <a:tcBdr/>
        <a:fill>
          <a:solidFill>
            <a:srgbClr val="FBE1CA"/>
          </a:solidFill>
        </a:fill>
      </a:tcStyle>
    </a:band1H>
    <a:band2H>
      <a:tcTxStyle/>
      <a:tcStyle>
        <a:tcBdr/>
      </a:tcStyle>
    </a:band2H>
    <a:band1V>
      <a:tcTxStyle/>
      <a:tcStyle>
        <a:tcBdr/>
        <a:fill>
          <a:solidFill>
            <a:srgbClr val="FBE1C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7F9A18C-B655-4AD0-9979-1C1742AF73A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BF4"/>
          </a:solidFill>
        </a:fill>
      </a:tcStyle>
    </a:wholeTbl>
    <a:band1H>
      <a:tcTxStyle/>
      <a:tcStyle>
        <a:tcBdr/>
        <a:fill>
          <a:solidFill>
            <a:srgbClr val="FEF6E8"/>
          </a:solidFill>
        </a:fill>
      </a:tcStyle>
    </a:band1H>
    <a:band2H>
      <a:tcTxStyle/>
      <a:tcStyle>
        <a:tcBdr/>
      </a:tcStyle>
    </a:band2H>
    <a:band1V>
      <a:tcTxStyle/>
      <a:tcStyle>
        <a:tcBdr/>
        <a:fill>
          <a:solidFill>
            <a:srgbClr val="FEF6E8"/>
          </a:solidFill>
        </a:fill>
      </a:tcStyle>
    </a:band1V>
    <a:band2V>
      <a:tcTxStyle/>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79" autoAdjust="0"/>
    <p:restoredTop sz="90000" autoAdjust="0"/>
  </p:normalViewPr>
  <p:slideViewPr>
    <p:cSldViewPr>
      <p:cViewPr varScale="1">
        <p:scale>
          <a:sx n="65" d="100"/>
          <a:sy n="65" d="100"/>
        </p:scale>
        <p:origin x="61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51"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50" Type="http://customschemas.google.com/relationships/presentationmetadata" Target="meta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966338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3" name="Google Shape;1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7442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3" name="Google Shape;1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3" name="Google Shape;1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3" name="Google Shape;137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6018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7077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182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extLst>
      <p:ext uri="{BB962C8B-B14F-4D97-AF65-F5344CB8AC3E}">
        <p14:creationId xmlns:p14="http://schemas.microsoft.com/office/powerpoint/2010/main" val="3481903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3328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3" name="Google Shape;103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9"/>
        <p:cNvGrpSpPr/>
        <p:nvPr/>
      </p:nvGrpSpPr>
      <p:grpSpPr>
        <a:xfrm>
          <a:off x="0" y="0"/>
          <a:ext cx="0" cy="0"/>
          <a:chOff x="0" y="0"/>
          <a:chExt cx="0" cy="0"/>
        </a:xfrm>
      </p:grpSpPr>
      <p:sp>
        <p:nvSpPr>
          <p:cNvPr id="860" name="Google Shape;860;p106"/>
          <p:cNvSpPr txBox="1">
            <a:spLocks noGrp="1"/>
          </p:cNvSpPr>
          <p:nvPr>
            <p:ph type="ctrTitle"/>
          </p:nvPr>
        </p:nvSpPr>
        <p:spPr>
          <a:xfrm>
            <a:off x="914403" y="2130433"/>
            <a:ext cx="10363200" cy="1470025"/>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1" name="Google Shape;861;p106"/>
          <p:cNvSpPr txBox="1">
            <a:spLocks noGrp="1"/>
          </p:cNvSpPr>
          <p:nvPr>
            <p:ph type="subTitle" idx="1"/>
          </p:nvPr>
        </p:nvSpPr>
        <p:spPr>
          <a:xfrm>
            <a:off x="1828801" y="3886200"/>
            <a:ext cx="8534403" cy="1752600"/>
          </a:xfrm>
          <a:prstGeom prst="rect">
            <a:avLst/>
          </a:prstGeom>
          <a:noFill/>
          <a:ln>
            <a:noFill/>
          </a:ln>
        </p:spPr>
        <p:txBody>
          <a:bodyPr spcFirstLastPara="1" wrap="square" lIns="91416" tIns="45698" rIns="91416" bIns="45698" anchor="t" anchorCtr="0">
            <a:normAutofit/>
          </a:bodyPr>
          <a:lstStyle>
            <a:lvl1pPr lvl="0" algn="ctr">
              <a:spcBef>
                <a:spcPts val="640"/>
              </a:spcBef>
              <a:spcAft>
                <a:spcPts val="0"/>
              </a:spcAft>
              <a:buClr>
                <a:srgbClr val="888888"/>
              </a:buClr>
              <a:buSzPts val="3199"/>
              <a:buNone/>
              <a:defRPr>
                <a:solidFill>
                  <a:srgbClr val="888888"/>
                </a:solidFill>
              </a:defRPr>
            </a:lvl1pPr>
            <a:lvl2pPr lvl="1" algn="ctr">
              <a:spcBef>
                <a:spcPts val="560"/>
              </a:spcBef>
              <a:spcAft>
                <a:spcPts val="0"/>
              </a:spcAft>
              <a:buClr>
                <a:srgbClr val="888888"/>
              </a:buClr>
              <a:buSzPts val="2799"/>
              <a:buNone/>
              <a:defRPr>
                <a:solidFill>
                  <a:srgbClr val="888888"/>
                </a:solidFill>
              </a:defRPr>
            </a:lvl2pPr>
            <a:lvl3pPr lvl="2" algn="ctr">
              <a:spcBef>
                <a:spcPts val="480"/>
              </a:spcBef>
              <a:spcAft>
                <a:spcPts val="0"/>
              </a:spcAft>
              <a:buClr>
                <a:srgbClr val="888888"/>
              </a:buClr>
              <a:buSzPts val="2399"/>
              <a:buNone/>
              <a:defRPr>
                <a:solidFill>
                  <a:srgbClr val="888888"/>
                </a:solidFill>
              </a:defRPr>
            </a:lvl3pPr>
            <a:lvl4pPr lvl="3" algn="ctr">
              <a:spcBef>
                <a:spcPts val="400"/>
              </a:spcBef>
              <a:spcAft>
                <a:spcPts val="0"/>
              </a:spcAft>
              <a:buClr>
                <a:srgbClr val="888888"/>
              </a:buClr>
              <a:buSzPts val="1999"/>
              <a:buNone/>
              <a:defRPr>
                <a:solidFill>
                  <a:srgbClr val="888888"/>
                </a:solidFill>
              </a:defRPr>
            </a:lvl4pPr>
            <a:lvl5pPr lvl="4" algn="ctr">
              <a:spcBef>
                <a:spcPts val="400"/>
              </a:spcBef>
              <a:spcAft>
                <a:spcPts val="0"/>
              </a:spcAft>
              <a:buClr>
                <a:srgbClr val="888888"/>
              </a:buClr>
              <a:buSzPts val="1999"/>
              <a:buNone/>
              <a:defRPr>
                <a:solidFill>
                  <a:srgbClr val="888888"/>
                </a:solidFill>
              </a:defRPr>
            </a:lvl5pPr>
            <a:lvl6pPr lvl="5" algn="ctr">
              <a:spcBef>
                <a:spcPts val="400"/>
              </a:spcBef>
              <a:spcAft>
                <a:spcPts val="0"/>
              </a:spcAft>
              <a:buClr>
                <a:srgbClr val="888888"/>
              </a:buClr>
              <a:buSzPts val="1999"/>
              <a:buNone/>
              <a:defRPr>
                <a:solidFill>
                  <a:srgbClr val="888888"/>
                </a:solidFill>
              </a:defRPr>
            </a:lvl6pPr>
            <a:lvl7pPr lvl="6" algn="ctr">
              <a:spcBef>
                <a:spcPts val="400"/>
              </a:spcBef>
              <a:spcAft>
                <a:spcPts val="0"/>
              </a:spcAft>
              <a:buClr>
                <a:srgbClr val="888888"/>
              </a:buClr>
              <a:buSzPts val="1999"/>
              <a:buNone/>
              <a:defRPr>
                <a:solidFill>
                  <a:srgbClr val="888888"/>
                </a:solidFill>
              </a:defRPr>
            </a:lvl7pPr>
            <a:lvl8pPr lvl="7" algn="ctr">
              <a:spcBef>
                <a:spcPts val="400"/>
              </a:spcBef>
              <a:spcAft>
                <a:spcPts val="0"/>
              </a:spcAft>
              <a:buClr>
                <a:srgbClr val="888888"/>
              </a:buClr>
              <a:buSzPts val="1999"/>
              <a:buNone/>
              <a:defRPr>
                <a:solidFill>
                  <a:srgbClr val="888888"/>
                </a:solidFill>
              </a:defRPr>
            </a:lvl8pPr>
            <a:lvl9pPr lvl="8" algn="ctr">
              <a:spcBef>
                <a:spcPts val="400"/>
              </a:spcBef>
              <a:spcAft>
                <a:spcPts val="0"/>
              </a:spcAft>
              <a:buClr>
                <a:srgbClr val="888888"/>
              </a:buClr>
              <a:buSzPts val="1999"/>
              <a:buNone/>
              <a:defRPr>
                <a:solidFill>
                  <a:srgbClr val="888888"/>
                </a:solidFill>
              </a:defRPr>
            </a:lvl9pPr>
          </a:lstStyle>
          <a:p>
            <a:endParaRPr/>
          </a:p>
        </p:txBody>
      </p:sp>
      <p:sp>
        <p:nvSpPr>
          <p:cNvPr id="862" name="Google Shape;862;p106"/>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3" name="Google Shape;863;p106"/>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4" name="Google Shape;864;p106"/>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8"/>
        <p:cNvGrpSpPr/>
        <p:nvPr/>
      </p:nvGrpSpPr>
      <p:grpSpPr>
        <a:xfrm>
          <a:off x="0" y="0"/>
          <a:ext cx="0" cy="0"/>
          <a:chOff x="0" y="0"/>
          <a:chExt cx="0" cy="0"/>
        </a:xfrm>
      </p:grpSpPr>
      <p:sp>
        <p:nvSpPr>
          <p:cNvPr id="919" name="Google Shape;919;p115"/>
          <p:cNvSpPr txBox="1">
            <a:spLocks noGrp="1"/>
          </p:cNvSpPr>
          <p:nvPr>
            <p:ph type="title"/>
          </p:nvPr>
        </p:nvSpPr>
        <p:spPr>
          <a:xfrm rot="5400000">
            <a:off x="7285040" y="1828804"/>
            <a:ext cx="5851525" cy="27432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0" name="Google Shape;920;p115"/>
          <p:cNvSpPr txBox="1">
            <a:spLocks noGrp="1"/>
          </p:cNvSpPr>
          <p:nvPr>
            <p:ph type="body" idx="1"/>
          </p:nvPr>
        </p:nvSpPr>
        <p:spPr>
          <a:xfrm rot="5400000">
            <a:off x="1697040" y="-812797"/>
            <a:ext cx="5851525" cy="8026400"/>
          </a:xfrm>
          <a:prstGeom prst="rect">
            <a:avLst/>
          </a:prstGeom>
          <a:noFill/>
          <a:ln>
            <a:noFill/>
          </a:ln>
        </p:spPr>
        <p:txBody>
          <a:bodyPr spcFirstLastPara="1" wrap="square" lIns="91416" tIns="45698" rIns="91416" bIns="45698" anchor="t" anchorCtr="0">
            <a:normAutofit/>
          </a:bodyPr>
          <a:lstStyle>
            <a:lvl1pPr marL="457155" lvl="0" indent="-342866" algn="l">
              <a:spcBef>
                <a:spcPts val="360"/>
              </a:spcBef>
              <a:spcAft>
                <a:spcPts val="0"/>
              </a:spcAft>
              <a:buClr>
                <a:schemeClr val="dk1"/>
              </a:buClr>
              <a:buSzPts val="1800"/>
              <a:buChar char="•"/>
              <a:defRPr/>
            </a:lvl1pPr>
            <a:lvl2pPr marL="914309" lvl="1" indent="-342866" algn="l">
              <a:spcBef>
                <a:spcPts val="360"/>
              </a:spcBef>
              <a:spcAft>
                <a:spcPts val="0"/>
              </a:spcAft>
              <a:buClr>
                <a:schemeClr val="dk1"/>
              </a:buClr>
              <a:buSzPts val="1800"/>
              <a:buChar char="–"/>
              <a:defRPr/>
            </a:lvl2pPr>
            <a:lvl3pPr marL="1371464" lvl="2" indent="-342866" algn="l">
              <a:spcBef>
                <a:spcPts val="360"/>
              </a:spcBef>
              <a:spcAft>
                <a:spcPts val="0"/>
              </a:spcAft>
              <a:buClr>
                <a:schemeClr val="dk1"/>
              </a:buClr>
              <a:buSzPts val="1800"/>
              <a:buChar char="•"/>
              <a:defRPr/>
            </a:lvl3pPr>
            <a:lvl4pPr marL="1828618" lvl="3" indent="-342866" algn="l">
              <a:spcBef>
                <a:spcPts val="360"/>
              </a:spcBef>
              <a:spcAft>
                <a:spcPts val="0"/>
              </a:spcAft>
              <a:buClr>
                <a:schemeClr val="dk1"/>
              </a:buClr>
              <a:buSzPts val="1800"/>
              <a:buChar char="–"/>
              <a:defRPr/>
            </a:lvl4pPr>
            <a:lvl5pPr marL="2285774" lvl="4" indent="-342866" algn="l">
              <a:spcBef>
                <a:spcPts val="360"/>
              </a:spcBef>
              <a:spcAft>
                <a:spcPts val="0"/>
              </a:spcAft>
              <a:buClr>
                <a:schemeClr val="dk1"/>
              </a:buClr>
              <a:buSzPts val="1800"/>
              <a:buChar char="»"/>
              <a:defRPr/>
            </a:lvl5pPr>
            <a:lvl6pPr marL="2742926" lvl="5" indent="-342866" algn="l">
              <a:spcBef>
                <a:spcPts val="360"/>
              </a:spcBef>
              <a:spcAft>
                <a:spcPts val="0"/>
              </a:spcAft>
              <a:buClr>
                <a:schemeClr val="dk1"/>
              </a:buClr>
              <a:buSzPts val="1800"/>
              <a:buChar char="•"/>
              <a:defRPr/>
            </a:lvl6pPr>
            <a:lvl7pPr marL="3200080" lvl="6" indent="-342866" algn="l">
              <a:spcBef>
                <a:spcPts val="360"/>
              </a:spcBef>
              <a:spcAft>
                <a:spcPts val="0"/>
              </a:spcAft>
              <a:buClr>
                <a:schemeClr val="dk1"/>
              </a:buClr>
              <a:buSzPts val="1800"/>
              <a:buChar char="•"/>
              <a:defRPr/>
            </a:lvl7pPr>
            <a:lvl8pPr marL="3657235" lvl="7" indent="-342866" algn="l">
              <a:spcBef>
                <a:spcPts val="360"/>
              </a:spcBef>
              <a:spcAft>
                <a:spcPts val="0"/>
              </a:spcAft>
              <a:buClr>
                <a:schemeClr val="dk1"/>
              </a:buClr>
              <a:buSzPts val="1800"/>
              <a:buChar char="•"/>
              <a:defRPr/>
            </a:lvl8pPr>
            <a:lvl9pPr marL="4114389" lvl="8" indent="-342866" algn="l">
              <a:spcBef>
                <a:spcPts val="360"/>
              </a:spcBef>
              <a:spcAft>
                <a:spcPts val="0"/>
              </a:spcAft>
              <a:buClr>
                <a:schemeClr val="dk1"/>
              </a:buClr>
              <a:buSzPts val="1800"/>
              <a:buChar char="•"/>
              <a:defRPr/>
            </a:lvl9pPr>
          </a:lstStyle>
          <a:p>
            <a:endParaRPr/>
          </a:p>
        </p:txBody>
      </p:sp>
      <p:sp>
        <p:nvSpPr>
          <p:cNvPr id="921" name="Google Shape;921;p115"/>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2" name="Google Shape;922;p115"/>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3" name="Google Shape;923;p115"/>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452915"/>
      </p:ext>
    </p:extLst>
  </p:cSld>
  <p:clrMapOvr>
    <a:masterClrMapping/>
  </p:clrMapOvr>
  <p:transition spd="med" advClick="0" advTm="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5"/>
        <p:cNvGrpSpPr/>
        <p:nvPr/>
      </p:nvGrpSpPr>
      <p:grpSpPr>
        <a:xfrm>
          <a:off x="0" y="0"/>
          <a:ext cx="0" cy="0"/>
          <a:chOff x="0" y="0"/>
          <a:chExt cx="0" cy="0"/>
        </a:xfrm>
      </p:grpSpPr>
      <p:sp>
        <p:nvSpPr>
          <p:cNvPr id="276" name="Google Shape;276;p62"/>
          <p:cNvSpPr txBox="1">
            <a:spLocks noGrp="1"/>
          </p:cNvSpPr>
          <p:nvPr>
            <p:ph type="title"/>
          </p:nvPr>
        </p:nvSpPr>
        <p:spPr>
          <a:xfrm>
            <a:off x="7234900" y="675900"/>
            <a:ext cx="5348000" cy="3454400"/>
          </a:xfrm>
          <a:prstGeom prst="rect">
            <a:avLst/>
          </a:prstGeom>
          <a:noFill/>
          <a:ln>
            <a:noFill/>
          </a:ln>
        </p:spPr>
        <p:txBody>
          <a:bodyPr spcFirstLastPara="1" wrap="square" lIns="91416" tIns="91416" rIns="91416" bIns="91416" anchor="t" anchorCtr="0">
            <a:noAutofit/>
          </a:bodyPr>
          <a:lstStyle>
            <a:lvl1pPr lvl="0" algn="l">
              <a:lnSpc>
                <a:spcPct val="100000"/>
              </a:lnSpc>
              <a:spcBef>
                <a:spcPts val="0"/>
              </a:spcBef>
              <a:spcAft>
                <a:spcPts val="0"/>
              </a:spcAft>
              <a:buSzPts val="4000"/>
              <a:buNone/>
              <a:defRPr sz="5300" b="0">
                <a:solidFill>
                  <a:schemeClr val="lt2"/>
                </a:solidFill>
              </a:defRPr>
            </a:lvl1pPr>
            <a:lvl2pPr lvl="1" algn="l">
              <a:lnSpc>
                <a:spcPct val="100000"/>
              </a:lnSpc>
              <a:spcBef>
                <a:spcPts val="0"/>
              </a:spcBef>
              <a:spcAft>
                <a:spcPts val="0"/>
              </a:spcAft>
              <a:buSzPts val="4000"/>
              <a:buNone/>
              <a:defRPr sz="5300"/>
            </a:lvl2pPr>
            <a:lvl3pPr lvl="2" algn="l">
              <a:lnSpc>
                <a:spcPct val="100000"/>
              </a:lnSpc>
              <a:spcBef>
                <a:spcPts val="0"/>
              </a:spcBef>
              <a:spcAft>
                <a:spcPts val="0"/>
              </a:spcAft>
              <a:buSzPts val="4000"/>
              <a:buNone/>
              <a:defRPr sz="5300"/>
            </a:lvl3pPr>
            <a:lvl4pPr lvl="3" algn="l">
              <a:lnSpc>
                <a:spcPct val="100000"/>
              </a:lnSpc>
              <a:spcBef>
                <a:spcPts val="0"/>
              </a:spcBef>
              <a:spcAft>
                <a:spcPts val="0"/>
              </a:spcAft>
              <a:buSzPts val="4000"/>
              <a:buNone/>
              <a:defRPr sz="5300"/>
            </a:lvl4pPr>
            <a:lvl5pPr lvl="4" algn="l">
              <a:lnSpc>
                <a:spcPct val="100000"/>
              </a:lnSpc>
              <a:spcBef>
                <a:spcPts val="0"/>
              </a:spcBef>
              <a:spcAft>
                <a:spcPts val="0"/>
              </a:spcAft>
              <a:buSzPts val="4000"/>
              <a:buNone/>
              <a:defRPr sz="5300"/>
            </a:lvl5pPr>
            <a:lvl6pPr lvl="5" algn="l">
              <a:lnSpc>
                <a:spcPct val="100000"/>
              </a:lnSpc>
              <a:spcBef>
                <a:spcPts val="0"/>
              </a:spcBef>
              <a:spcAft>
                <a:spcPts val="0"/>
              </a:spcAft>
              <a:buSzPts val="4000"/>
              <a:buNone/>
              <a:defRPr sz="5300"/>
            </a:lvl6pPr>
            <a:lvl7pPr lvl="6" algn="l">
              <a:lnSpc>
                <a:spcPct val="100000"/>
              </a:lnSpc>
              <a:spcBef>
                <a:spcPts val="0"/>
              </a:spcBef>
              <a:spcAft>
                <a:spcPts val="0"/>
              </a:spcAft>
              <a:buSzPts val="4000"/>
              <a:buNone/>
              <a:defRPr sz="5300"/>
            </a:lvl7pPr>
            <a:lvl8pPr lvl="7" algn="l">
              <a:lnSpc>
                <a:spcPct val="100000"/>
              </a:lnSpc>
              <a:spcBef>
                <a:spcPts val="0"/>
              </a:spcBef>
              <a:spcAft>
                <a:spcPts val="0"/>
              </a:spcAft>
              <a:buSzPts val="4000"/>
              <a:buNone/>
              <a:defRPr sz="5300"/>
            </a:lvl8pPr>
            <a:lvl9pPr lvl="8" algn="l">
              <a:lnSpc>
                <a:spcPct val="100000"/>
              </a:lnSpc>
              <a:spcBef>
                <a:spcPts val="0"/>
              </a:spcBef>
              <a:spcAft>
                <a:spcPts val="0"/>
              </a:spcAft>
              <a:buSzPts val="4000"/>
              <a:buNone/>
              <a:defRPr sz="5300"/>
            </a:lvl9pPr>
          </a:lstStyle>
          <a:p>
            <a:endParaRPr/>
          </a:p>
        </p:txBody>
      </p:sp>
    </p:spTree>
    <p:extLst>
      <p:ext uri="{BB962C8B-B14F-4D97-AF65-F5344CB8AC3E}">
        <p14:creationId xmlns:p14="http://schemas.microsoft.com/office/powerpoint/2010/main" val="780108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78"/>
        <p:cNvGrpSpPr/>
        <p:nvPr/>
      </p:nvGrpSpPr>
      <p:grpSpPr>
        <a:xfrm>
          <a:off x="0" y="0"/>
          <a:ext cx="0" cy="0"/>
          <a:chOff x="0" y="0"/>
          <a:chExt cx="0" cy="0"/>
        </a:xfrm>
      </p:grpSpPr>
      <p:sp>
        <p:nvSpPr>
          <p:cNvPr id="79" name="Google Shape;79;p4"/>
          <p:cNvSpPr txBox="1">
            <a:spLocks noGrp="1"/>
          </p:cNvSpPr>
          <p:nvPr>
            <p:ph type="ctrTitle"/>
          </p:nvPr>
        </p:nvSpPr>
        <p:spPr>
          <a:xfrm>
            <a:off x="960000" y="2831848"/>
            <a:ext cx="5546400" cy="1499200"/>
          </a:xfrm>
          <a:prstGeom prst="rect">
            <a:avLst/>
          </a:prstGeom>
        </p:spPr>
        <p:txBody>
          <a:bodyPr spcFirstLastPara="1" wrap="square" lIns="0" tIns="0" rIns="0" bIns="0" anchor="b" anchorCtr="0">
            <a:noAutofit/>
          </a:bodyPr>
          <a:lstStyle>
            <a:lvl1pPr lvl="0" algn="ctr" rtl="0">
              <a:spcBef>
                <a:spcPts val="0"/>
              </a:spcBef>
              <a:spcAft>
                <a:spcPts val="0"/>
              </a:spcAft>
              <a:buClr>
                <a:schemeClr val="lt2"/>
              </a:buClr>
              <a:buSzPts val="8000"/>
              <a:buNone/>
              <a:defRPr sz="10700">
                <a:solidFill>
                  <a:schemeClr val="lt2"/>
                </a:solidFill>
              </a:defRPr>
            </a:lvl1pPr>
            <a:lvl2pPr lvl="1" algn="ctr" rtl="0">
              <a:spcBef>
                <a:spcPts val="0"/>
              </a:spcBef>
              <a:spcAft>
                <a:spcPts val="0"/>
              </a:spcAft>
              <a:buClr>
                <a:schemeClr val="lt1"/>
              </a:buClr>
              <a:buSzPts val="3200"/>
              <a:buNone/>
              <a:defRPr sz="4300">
                <a:solidFill>
                  <a:schemeClr val="lt1"/>
                </a:solidFill>
              </a:defRPr>
            </a:lvl2pPr>
            <a:lvl3pPr lvl="2" algn="ctr" rtl="0">
              <a:spcBef>
                <a:spcPts val="0"/>
              </a:spcBef>
              <a:spcAft>
                <a:spcPts val="0"/>
              </a:spcAft>
              <a:buClr>
                <a:schemeClr val="lt1"/>
              </a:buClr>
              <a:buSzPts val="3200"/>
              <a:buNone/>
              <a:defRPr sz="4300">
                <a:solidFill>
                  <a:schemeClr val="lt1"/>
                </a:solidFill>
              </a:defRPr>
            </a:lvl3pPr>
            <a:lvl4pPr lvl="3" algn="ctr" rtl="0">
              <a:spcBef>
                <a:spcPts val="0"/>
              </a:spcBef>
              <a:spcAft>
                <a:spcPts val="0"/>
              </a:spcAft>
              <a:buClr>
                <a:schemeClr val="lt1"/>
              </a:buClr>
              <a:buSzPts val="3200"/>
              <a:buNone/>
              <a:defRPr sz="4300">
                <a:solidFill>
                  <a:schemeClr val="lt1"/>
                </a:solidFill>
              </a:defRPr>
            </a:lvl4pPr>
            <a:lvl5pPr lvl="4" algn="ctr" rtl="0">
              <a:spcBef>
                <a:spcPts val="0"/>
              </a:spcBef>
              <a:spcAft>
                <a:spcPts val="0"/>
              </a:spcAft>
              <a:buClr>
                <a:schemeClr val="lt1"/>
              </a:buClr>
              <a:buSzPts val="3200"/>
              <a:buNone/>
              <a:defRPr sz="4300">
                <a:solidFill>
                  <a:schemeClr val="lt1"/>
                </a:solidFill>
              </a:defRPr>
            </a:lvl5pPr>
            <a:lvl6pPr lvl="5" algn="ctr" rtl="0">
              <a:spcBef>
                <a:spcPts val="0"/>
              </a:spcBef>
              <a:spcAft>
                <a:spcPts val="0"/>
              </a:spcAft>
              <a:buClr>
                <a:schemeClr val="lt1"/>
              </a:buClr>
              <a:buSzPts val="3200"/>
              <a:buNone/>
              <a:defRPr sz="4300">
                <a:solidFill>
                  <a:schemeClr val="lt1"/>
                </a:solidFill>
              </a:defRPr>
            </a:lvl6pPr>
            <a:lvl7pPr lvl="6" algn="ctr" rtl="0">
              <a:spcBef>
                <a:spcPts val="0"/>
              </a:spcBef>
              <a:spcAft>
                <a:spcPts val="0"/>
              </a:spcAft>
              <a:buClr>
                <a:schemeClr val="lt1"/>
              </a:buClr>
              <a:buSzPts val="3200"/>
              <a:buNone/>
              <a:defRPr sz="4300">
                <a:solidFill>
                  <a:schemeClr val="lt1"/>
                </a:solidFill>
              </a:defRPr>
            </a:lvl7pPr>
            <a:lvl8pPr lvl="7" algn="ctr" rtl="0">
              <a:spcBef>
                <a:spcPts val="0"/>
              </a:spcBef>
              <a:spcAft>
                <a:spcPts val="0"/>
              </a:spcAft>
              <a:buClr>
                <a:schemeClr val="lt1"/>
              </a:buClr>
              <a:buSzPts val="3200"/>
              <a:buNone/>
              <a:defRPr sz="4300">
                <a:solidFill>
                  <a:schemeClr val="lt1"/>
                </a:solidFill>
              </a:defRPr>
            </a:lvl8pPr>
            <a:lvl9pPr lvl="8" algn="ctr" rtl="0">
              <a:spcBef>
                <a:spcPts val="0"/>
              </a:spcBef>
              <a:spcAft>
                <a:spcPts val="0"/>
              </a:spcAft>
              <a:buClr>
                <a:schemeClr val="lt1"/>
              </a:buClr>
              <a:buSzPts val="3200"/>
              <a:buNone/>
              <a:defRPr sz="4300">
                <a:solidFill>
                  <a:schemeClr val="lt1"/>
                </a:solidFill>
              </a:defRPr>
            </a:lvl9pPr>
          </a:lstStyle>
          <a:p>
            <a:endParaRPr/>
          </a:p>
        </p:txBody>
      </p:sp>
      <p:sp>
        <p:nvSpPr>
          <p:cNvPr id="80" name="Google Shape;80;p4"/>
          <p:cNvSpPr txBox="1">
            <a:spLocks noGrp="1"/>
          </p:cNvSpPr>
          <p:nvPr>
            <p:ph type="subTitle" idx="1"/>
          </p:nvPr>
        </p:nvSpPr>
        <p:spPr>
          <a:xfrm>
            <a:off x="960000" y="4432300"/>
            <a:ext cx="5546400" cy="448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2800"/>
              <a:buNone/>
              <a:defRPr sz="3700">
                <a:solidFill>
                  <a:schemeClr val="lt1"/>
                </a:solidFill>
              </a:defRPr>
            </a:lvl2pPr>
            <a:lvl3pPr lvl="2" algn="ctr" rtl="0">
              <a:lnSpc>
                <a:spcPct val="100000"/>
              </a:lnSpc>
              <a:spcBef>
                <a:spcPts val="0"/>
              </a:spcBef>
              <a:spcAft>
                <a:spcPts val="0"/>
              </a:spcAft>
              <a:buClr>
                <a:schemeClr val="lt1"/>
              </a:buClr>
              <a:buSzPts val="2800"/>
              <a:buNone/>
              <a:defRPr sz="3700">
                <a:solidFill>
                  <a:schemeClr val="lt1"/>
                </a:solidFill>
              </a:defRPr>
            </a:lvl3pPr>
            <a:lvl4pPr lvl="3" algn="ctr" rtl="0">
              <a:lnSpc>
                <a:spcPct val="100000"/>
              </a:lnSpc>
              <a:spcBef>
                <a:spcPts val="0"/>
              </a:spcBef>
              <a:spcAft>
                <a:spcPts val="0"/>
              </a:spcAft>
              <a:buClr>
                <a:schemeClr val="lt1"/>
              </a:buClr>
              <a:buSzPts val="2800"/>
              <a:buNone/>
              <a:defRPr sz="3700">
                <a:solidFill>
                  <a:schemeClr val="lt1"/>
                </a:solidFill>
              </a:defRPr>
            </a:lvl4pPr>
            <a:lvl5pPr lvl="4" algn="ctr" rtl="0">
              <a:lnSpc>
                <a:spcPct val="100000"/>
              </a:lnSpc>
              <a:spcBef>
                <a:spcPts val="0"/>
              </a:spcBef>
              <a:spcAft>
                <a:spcPts val="0"/>
              </a:spcAft>
              <a:buClr>
                <a:schemeClr val="lt1"/>
              </a:buClr>
              <a:buSzPts val="2800"/>
              <a:buNone/>
              <a:defRPr sz="3700">
                <a:solidFill>
                  <a:schemeClr val="lt1"/>
                </a:solidFill>
              </a:defRPr>
            </a:lvl5pPr>
            <a:lvl6pPr lvl="5" algn="ctr" rtl="0">
              <a:lnSpc>
                <a:spcPct val="100000"/>
              </a:lnSpc>
              <a:spcBef>
                <a:spcPts val="0"/>
              </a:spcBef>
              <a:spcAft>
                <a:spcPts val="0"/>
              </a:spcAft>
              <a:buClr>
                <a:schemeClr val="lt1"/>
              </a:buClr>
              <a:buSzPts val="2800"/>
              <a:buNone/>
              <a:defRPr sz="3700">
                <a:solidFill>
                  <a:schemeClr val="lt1"/>
                </a:solidFill>
              </a:defRPr>
            </a:lvl6pPr>
            <a:lvl7pPr lvl="6" algn="ctr" rtl="0">
              <a:lnSpc>
                <a:spcPct val="100000"/>
              </a:lnSpc>
              <a:spcBef>
                <a:spcPts val="0"/>
              </a:spcBef>
              <a:spcAft>
                <a:spcPts val="0"/>
              </a:spcAft>
              <a:buClr>
                <a:schemeClr val="lt1"/>
              </a:buClr>
              <a:buSzPts val="2800"/>
              <a:buNone/>
              <a:defRPr sz="3700">
                <a:solidFill>
                  <a:schemeClr val="lt1"/>
                </a:solidFill>
              </a:defRPr>
            </a:lvl7pPr>
            <a:lvl8pPr lvl="7" algn="ctr" rtl="0">
              <a:lnSpc>
                <a:spcPct val="100000"/>
              </a:lnSpc>
              <a:spcBef>
                <a:spcPts val="0"/>
              </a:spcBef>
              <a:spcAft>
                <a:spcPts val="0"/>
              </a:spcAft>
              <a:buClr>
                <a:schemeClr val="lt1"/>
              </a:buClr>
              <a:buSzPts val="2800"/>
              <a:buNone/>
              <a:defRPr sz="3700">
                <a:solidFill>
                  <a:schemeClr val="lt1"/>
                </a:solidFill>
              </a:defRPr>
            </a:lvl8pPr>
            <a:lvl9pPr lvl="8" algn="ctr" rtl="0">
              <a:lnSpc>
                <a:spcPct val="100000"/>
              </a:lnSpc>
              <a:spcBef>
                <a:spcPts val="0"/>
              </a:spcBef>
              <a:spcAft>
                <a:spcPts val="0"/>
              </a:spcAft>
              <a:buClr>
                <a:schemeClr val="lt1"/>
              </a:buClr>
              <a:buSzPts val="2800"/>
              <a:buNone/>
              <a:defRPr sz="3700">
                <a:solidFill>
                  <a:schemeClr val="lt1"/>
                </a:solidFill>
              </a:defRPr>
            </a:lvl9pPr>
          </a:lstStyle>
          <a:p>
            <a:endParaRPr/>
          </a:p>
        </p:txBody>
      </p:sp>
      <p:sp>
        <p:nvSpPr>
          <p:cNvPr id="81" name="Google Shape;81;p4"/>
          <p:cNvSpPr txBox="1">
            <a:spLocks noGrp="1"/>
          </p:cNvSpPr>
          <p:nvPr>
            <p:ph type="title" idx="2" hasCustomPrompt="1"/>
          </p:nvPr>
        </p:nvSpPr>
        <p:spPr>
          <a:xfrm>
            <a:off x="960000" y="1701800"/>
            <a:ext cx="5546400" cy="939600"/>
          </a:xfrm>
          <a:prstGeom prst="rect">
            <a:avLst/>
          </a:prstGeom>
        </p:spPr>
        <p:txBody>
          <a:bodyPr spcFirstLastPara="1" wrap="square" lIns="0" tIns="0" rIns="0" bIns="0" anchor="b" anchorCtr="0">
            <a:noAutofit/>
          </a:bodyPr>
          <a:lstStyle>
            <a:lvl1pPr lvl="0" algn="ctr" rtl="0">
              <a:spcBef>
                <a:spcPts val="0"/>
              </a:spcBef>
              <a:spcAft>
                <a:spcPts val="0"/>
              </a:spcAft>
              <a:buClr>
                <a:schemeClr val="lt1"/>
              </a:buClr>
              <a:buSzPts val="5000"/>
              <a:buNone/>
              <a:defRPr sz="6700">
                <a:solidFill>
                  <a:schemeClr val="lt1"/>
                </a:solidFill>
              </a:defRPr>
            </a:lvl1pPr>
            <a:lvl2pPr lvl="1" algn="ctr" rtl="0">
              <a:spcBef>
                <a:spcPts val="0"/>
              </a:spcBef>
              <a:spcAft>
                <a:spcPts val="0"/>
              </a:spcAft>
              <a:buSzPts val="10000"/>
              <a:buNone/>
              <a:defRPr sz="13300"/>
            </a:lvl2pPr>
            <a:lvl3pPr lvl="2" algn="ctr" rtl="0">
              <a:spcBef>
                <a:spcPts val="0"/>
              </a:spcBef>
              <a:spcAft>
                <a:spcPts val="0"/>
              </a:spcAft>
              <a:buSzPts val="10000"/>
              <a:buNone/>
              <a:defRPr sz="13300"/>
            </a:lvl3pPr>
            <a:lvl4pPr lvl="3" algn="ctr" rtl="0">
              <a:spcBef>
                <a:spcPts val="0"/>
              </a:spcBef>
              <a:spcAft>
                <a:spcPts val="0"/>
              </a:spcAft>
              <a:buSzPts val="10000"/>
              <a:buNone/>
              <a:defRPr sz="13300"/>
            </a:lvl4pPr>
            <a:lvl5pPr lvl="4" algn="ctr" rtl="0">
              <a:spcBef>
                <a:spcPts val="0"/>
              </a:spcBef>
              <a:spcAft>
                <a:spcPts val="0"/>
              </a:spcAft>
              <a:buSzPts val="10000"/>
              <a:buNone/>
              <a:defRPr sz="13300"/>
            </a:lvl5pPr>
            <a:lvl6pPr lvl="5" algn="ctr" rtl="0">
              <a:spcBef>
                <a:spcPts val="0"/>
              </a:spcBef>
              <a:spcAft>
                <a:spcPts val="0"/>
              </a:spcAft>
              <a:buSzPts val="10000"/>
              <a:buNone/>
              <a:defRPr sz="13300"/>
            </a:lvl6pPr>
            <a:lvl7pPr lvl="6" algn="ctr" rtl="0">
              <a:spcBef>
                <a:spcPts val="0"/>
              </a:spcBef>
              <a:spcAft>
                <a:spcPts val="0"/>
              </a:spcAft>
              <a:buSzPts val="10000"/>
              <a:buNone/>
              <a:defRPr sz="13300"/>
            </a:lvl7pPr>
            <a:lvl8pPr lvl="7" algn="ctr" rtl="0">
              <a:spcBef>
                <a:spcPts val="0"/>
              </a:spcBef>
              <a:spcAft>
                <a:spcPts val="0"/>
              </a:spcAft>
              <a:buSzPts val="10000"/>
              <a:buNone/>
              <a:defRPr sz="13300"/>
            </a:lvl8pPr>
            <a:lvl9pPr lvl="8" algn="ctr" rtl="0">
              <a:spcBef>
                <a:spcPts val="0"/>
              </a:spcBef>
              <a:spcAft>
                <a:spcPts val="0"/>
              </a:spcAft>
              <a:buSzPts val="10000"/>
              <a:buNone/>
              <a:defRPr sz="13300"/>
            </a:lvl9pPr>
          </a:lstStyle>
          <a:p>
            <a:r>
              <a:t>xx%</a:t>
            </a:r>
          </a:p>
        </p:txBody>
      </p:sp>
    </p:spTree>
    <p:extLst>
      <p:ext uri="{BB962C8B-B14F-4D97-AF65-F5344CB8AC3E}">
        <p14:creationId xmlns:p14="http://schemas.microsoft.com/office/powerpoint/2010/main" val="4132845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8"/>
        <p:cNvGrpSpPr/>
        <p:nvPr/>
      </p:nvGrpSpPr>
      <p:grpSpPr>
        <a:xfrm>
          <a:off x="0" y="0"/>
          <a:ext cx="0" cy="0"/>
          <a:chOff x="0" y="0"/>
          <a:chExt cx="0" cy="0"/>
        </a:xfrm>
      </p:grpSpPr>
      <p:sp>
        <p:nvSpPr>
          <p:cNvPr id="61" name="Google Shape;61;p47"/>
          <p:cNvSpPr txBox="1">
            <a:spLocks noGrp="1"/>
          </p:cNvSpPr>
          <p:nvPr>
            <p:ph type="body" idx="1"/>
          </p:nvPr>
        </p:nvSpPr>
        <p:spPr>
          <a:xfrm>
            <a:off x="1670533" y="2542671"/>
            <a:ext cx="4234400" cy="937200"/>
          </a:xfrm>
          <a:prstGeom prst="rect">
            <a:avLst/>
          </a:prstGeom>
          <a:noFill/>
          <a:ln>
            <a:noFill/>
          </a:ln>
        </p:spPr>
        <p:txBody>
          <a:bodyPr spcFirstLastPara="1" wrap="square" lIns="91416" tIns="91416" rIns="91416" bIns="91416" anchor="t" anchorCtr="0">
            <a:noAutofit/>
          </a:bodyPr>
          <a:lstStyle>
            <a:lvl1pPr marL="457155" lvl="0" indent="-292071" algn="l">
              <a:lnSpc>
                <a:spcPct val="115000"/>
              </a:lnSpc>
              <a:spcBef>
                <a:spcPts val="0"/>
              </a:spcBef>
              <a:spcAft>
                <a:spcPts val="0"/>
              </a:spcAft>
              <a:buClr>
                <a:srgbClr val="734D3F"/>
              </a:buClr>
              <a:buSzPts val="1000"/>
              <a:buFont typeface="Arial"/>
              <a:buChar char="●"/>
              <a:defRPr u="sng"/>
            </a:lvl1pPr>
            <a:lvl2pPr marL="914309" lvl="1" indent="-330168" algn="l">
              <a:lnSpc>
                <a:spcPct val="100000"/>
              </a:lnSpc>
              <a:spcBef>
                <a:spcPts val="2133"/>
              </a:spcBef>
              <a:spcAft>
                <a:spcPts val="0"/>
              </a:spcAft>
              <a:buSzPts val="1600"/>
              <a:buFont typeface="Arial"/>
              <a:buChar char="○"/>
              <a:defRPr sz="1600"/>
            </a:lvl2pPr>
            <a:lvl3pPr marL="1371464" lvl="2" indent="-330168" algn="l">
              <a:lnSpc>
                <a:spcPct val="115000"/>
              </a:lnSpc>
              <a:spcBef>
                <a:spcPts val="2133"/>
              </a:spcBef>
              <a:spcAft>
                <a:spcPts val="0"/>
              </a:spcAft>
              <a:buClr>
                <a:srgbClr val="734D3F"/>
              </a:buClr>
              <a:buSzPts val="1600"/>
              <a:buFont typeface="Arial"/>
              <a:buChar char="■"/>
              <a:defRPr/>
            </a:lvl3pPr>
            <a:lvl4pPr marL="1828618" lvl="3" indent="-330168" algn="l">
              <a:lnSpc>
                <a:spcPct val="115000"/>
              </a:lnSpc>
              <a:spcBef>
                <a:spcPts val="2133"/>
              </a:spcBef>
              <a:spcAft>
                <a:spcPts val="0"/>
              </a:spcAft>
              <a:buClr>
                <a:srgbClr val="734D3F"/>
              </a:buClr>
              <a:buSzPts val="1600"/>
              <a:buFont typeface="Arial"/>
              <a:buChar char="●"/>
              <a:defRPr/>
            </a:lvl4pPr>
            <a:lvl5pPr marL="2285774" lvl="4" indent="-330168" algn="l">
              <a:lnSpc>
                <a:spcPct val="115000"/>
              </a:lnSpc>
              <a:spcBef>
                <a:spcPts val="2133"/>
              </a:spcBef>
              <a:spcAft>
                <a:spcPts val="0"/>
              </a:spcAft>
              <a:buClr>
                <a:srgbClr val="734D3F"/>
              </a:buClr>
              <a:buSzPts val="1600"/>
              <a:buFont typeface="Arial"/>
              <a:buChar char="○"/>
              <a:defRPr/>
            </a:lvl5pPr>
            <a:lvl6pPr marL="2742926" lvl="5" indent="-330168" algn="l">
              <a:lnSpc>
                <a:spcPct val="115000"/>
              </a:lnSpc>
              <a:spcBef>
                <a:spcPts val="2133"/>
              </a:spcBef>
              <a:spcAft>
                <a:spcPts val="0"/>
              </a:spcAft>
              <a:buClr>
                <a:srgbClr val="734D3F"/>
              </a:buClr>
              <a:buSzPts val="1600"/>
              <a:buFont typeface="Arial"/>
              <a:buChar char="■"/>
              <a:defRPr/>
            </a:lvl6pPr>
            <a:lvl7pPr marL="3200080" lvl="6" indent="-330168" algn="l">
              <a:lnSpc>
                <a:spcPct val="115000"/>
              </a:lnSpc>
              <a:spcBef>
                <a:spcPts val="2133"/>
              </a:spcBef>
              <a:spcAft>
                <a:spcPts val="0"/>
              </a:spcAft>
              <a:buClr>
                <a:srgbClr val="734D3F"/>
              </a:buClr>
              <a:buSzPts val="1600"/>
              <a:buFont typeface="Arial"/>
              <a:buChar char="●"/>
              <a:defRPr/>
            </a:lvl7pPr>
            <a:lvl8pPr marL="3657235" lvl="7" indent="-330168" algn="l">
              <a:lnSpc>
                <a:spcPct val="115000"/>
              </a:lnSpc>
              <a:spcBef>
                <a:spcPts val="2133"/>
              </a:spcBef>
              <a:spcAft>
                <a:spcPts val="0"/>
              </a:spcAft>
              <a:buClr>
                <a:srgbClr val="734D3F"/>
              </a:buClr>
              <a:buSzPts val="1600"/>
              <a:buFont typeface="Arial"/>
              <a:buChar char="○"/>
              <a:defRPr/>
            </a:lvl8pPr>
            <a:lvl9pPr marL="4114389" lvl="8" indent="-330168" algn="l">
              <a:lnSpc>
                <a:spcPct val="115000"/>
              </a:lnSpc>
              <a:spcBef>
                <a:spcPts val="2133"/>
              </a:spcBef>
              <a:spcAft>
                <a:spcPts val="2133"/>
              </a:spcAft>
              <a:buClr>
                <a:srgbClr val="734D3F"/>
              </a:buClr>
              <a:buSzPts val="1600"/>
              <a:buFont typeface="Arial"/>
              <a:buChar char="■"/>
              <a:defRPr/>
            </a:lvl9pPr>
          </a:lstStyle>
          <a:p>
            <a:endParaRPr/>
          </a:p>
        </p:txBody>
      </p:sp>
      <p:sp>
        <p:nvSpPr>
          <p:cNvPr id="62" name="Google Shape;62;p47"/>
          <p:cNvSpPr txBox="1">
            <a:spLocks noGrp="1"/>
          </p:cNvSpPr>
          <p:nvPr>
            <p:ph type="body" idx="2"/>
          </p:nvPr>
        </p:nvSpPr>
        <p:spPr>
          <a:xfrm>
            <a:off x="6778732" y="2542669"/>
            <a:ext cx="4234400" cy="1564000"/>
          </a:xfrm>
          <a:prstGeom prst="rect">
            <a:avLst/>
          </a:prstGeom>
          <a:noFill/>
          <a:ln>
            <a:noFill/>
          </a:ln>
        </p:spPr>
        <p:txBody>
          <a:bodyPr spcFirstLastPara="1" wrap="square" lIns="91416" tIns="91416" rIns="91416" bIns="91416" anchor="t" anchorCtr="0">
            <a:noAutofit/>
          </a:bodyPr>
          <a:lstStyle>
            <a:lvl1pPr marL="457155" lvl="0" indent="-292071" algn="l">
              <a:lnSpc>
                <a:spcPct val="115000"/>
              </a:lnSpc>
              <a:spcBef>
                <a:spcPts val="0"/>
              </a:spcBef>
              <a:spcAft>
                <a:spcPts val="0"/>
              </a:spcAft>
              <a:buSzPts val="1000"/>
              <a:buFont typeface="Arial"/>
              <a:buChar char="●"/>
              <a:defRPr u="sng"/>
            </a:lvl1pPr>
            <a:lvl2pPr marL="914309" lvl="1" indent="-330168" algn="l">
              <a:lnSpc>
                <a:spcPct val="100000"/>
              </a:lnSpc>
              <a:spcBef>
                <a:spcPts val="2133"/>
              </a:spcBef>
              <a:spcAft>
                <a:spcPts val="0"/>
              </a:spcAft>
              <a:buSzPts val="1600"/>
              <a:buFont typeface="Arial"/>
              <a:buChar char="○"/>
              <a:defRPr sz="1600"/>
            </a:lvl2pPr>
            <a:lvl3pPr marL="1371464" lvl="2" indent="-330168" algn="l">
              <a:lnSpc>
                <a:spcPct val="115000"/>
              </a:lnSpc>
              <a:spcBef>
                <a:spcPts val="2133"/>
              </a:spcBef>
              <a:spcAft>
                <a:spcPts val="0"/>
              </a:spcAft>
              <a:buSzPts val="1600"/>
              <a:buFont typeface="Arial"/>
              <a:buChar char="■"/>
              <a:defRPr/>
            </a:lvl3pPr>
            <a:lvl4pPr marL="1828618" lvl="3" indent="-330168" algn="l">
              <a:lnSpc>
                <a:spcPct val="115000"/>
              </a:lnSpc>
              <a:spcBef>
                <a:spcPts val="2133"/>
              </a:spcBef>
              <a:spcAft>
                <a:spcPts val="0"/>
              </a:spcAft>
              <a:buSzPts val="1600"/>
              <a:buFont typeface="Arial"/>
              <a:buChar char="●"/>
              <a:defRPr/>
            </a:lvl4pPr>
            <a:lvl5pPr marL="2285774" lvl="4" indent="-330168" algn="l">
              <a:lnSpc>
                <a:spcPct val="115000"/>
              </a:lnSpc>
              <a:spcBef>
                <a:spcPts val="2133"/>
              </a:spcBef>
              <a:spcAft>
                <a:spcPts val="0"/>
              </a:spcAft>
              <a:buSzPts val="1600"/>
              <a:buFont typeface="Arial"/>
              <a:buChar char="○"/>
              <a:defRPr/>
            </a:lvl5pPr>
            <a:lvl6pPr marL="2742926" lvl="5" indent="-330168" algn="l">
              <a:lnSpc>
                <a:spcPct val="115000"/>
              </a:lnSpc>
              <a:spcBef>
                <a:spcPts val="2133"/>
              </a:spcBef>
              <a:spcAft>
                <a:spcPts val="0"/>
              </a:spcAft>
              <a:buSzPts val="1600"/>
              <a:buFont typeface="Arial"/>
              <a:buChar char="■"/>
              <a:defRPr/>
            </a:lvl6pPr>
            <a:lvl7pPr marL="3200080" lvl="6" indent="-330168" algn="l">
              <a:lnSpc>
                <a:spcPct val="115000"/>
              </a:lnSpc>
              <a:spcBef>
                <a:spcPts val="2133"/>
              </a:spcBef>
              <a:spcAft>
                <a:spcPts val="0"/>
              </a:spcAft>
              <a:buSzPts val="1600"/>
              <a:buFont typeface="Arial"/>
              <a:buChar char="●"/>
              <a:defRPr/>
            </a:lvl7pPr>
            <a:lvl8pPr marL="3657235" lvl="7" indent="-330168" algn="l">
              <a:lnSpc>
                <a:spcPct val="115000"/>
              </a:lnSpc>
              <a:spcBef>
                <a:spcPts val="2133"/>
              </a:spcBef>
              <a:spcAft>
                <a:spcPts val="0"/>
              </a:spcAft>
              <a:buSzPts val="1600"/>
              <a:buFont typeface="Arial"/>
              <a:buChar char="○"/>
              <a:defRPr/>
            </a:lvl8pPr>
            <a:lvl9pPr marL="4114389" lvl="8" indent="-330168" algn="l">
              <a:lnSpc>
                <a:spcPct val="115000"/>
              </a:lnSpc>
              <a:spcBef>
                <a:spcPts val="2133"/>
              </a:spcBef>
              <a:spcAft>
                <a:spcPts val="2133"/>
              </a:spcAft>
              <a:buSzPts val="1600"/>
              <a:buFont typeface="Arial"/>
              <a:buChar char="■"/>
              <a:defRPr/>
            </a:lvl9pPr>
          </a:lstStyle>
          <a:p>
            <a:endParaRPr/>
          </a:p>
        </p:txBody>
      </p:sp>
      <p:sp>
        <p:nvSpPr>
          <p:cNvPr id="63" name="Google Shape;63;p47"/>
          <p:cNvSpPr txBox="1">
            <a:spLocks noGrp="1"/>
          </p:cNvSpPr>
          <p:nvPr>
            <p:ph type="subTitle" idx="3"/>
          </p:nvPr>
        </p:nvSpPr>
        <p:spPr>
          <a:xfrm>
            <a:off x="1670533" y="2096800"/>
            <a:ext cx="3803200" cy="497600"/>
          </a:xfrm>
          <a:prstGeom prst="rect">
            <a:avLst/>
          </a:prstGeom>
          <a:noFill/>
          <a:ln>
            <a:noFill/>
          </a:ln>
        </p:spPr>
        <p:txBody>
          <a:bodyPr spcFirstLastPara="1" wrap="square" lIns="91416" tIns="91416" rIns="91416" bIns="91416" anchor="t" anchorCtr="0">
            <a:noAutofit/>
          </a:bodyPr>
          <a:lstStyle>
            <a:lvl1pPr lvl="0" algn="l">
              <a:lnSpc>
                <a:spcPct val="115000"/>
              </a:lnSpc>
              <a:spcBef>
                <a:spcPts val="0"/>
              </a:spcBef>
              <a:spcAft>
                <a:spcPts val="0"/>
              </a:spcAft>
              <a:buSzPts val="1800"/>
              <a:buFont typeface="Arial"/>
              <a:buNone/>
              <a:defRPr sz="2400">
                <a:latin typeface="Arial"/>
                <a:ea typeface="Arial"/>
                <a:cs typeface="Arial"/>
                <a:sym typeface="Arial"/>
              </a:defRPr>
            </a:lvl1pPr>
            <a:lvl2pPr lvl="1" algn="l">
              <a:lnSpc>
                <a:spcPct val="115000"/>
              </a:lnSpc>
              <a:spcBef>
                <a:spcPts val="2133"/>
              </a:spcBef>
              <a:spcAft>
                <a:spcPts val="0"/>
              </a:spcAft>
              <a:buSzPts val="1800"/>
              <a:buFont typeface="Arial"/>
              <a:buNone/>
              <a:defRPr sz="2400">
                <a:latin typeface="Arial"/>
                <a:ea typeface="Arial"/>
                <a:cs typeface="Arial"/>
                <a:sym typeface="Arial"/>
              </a:defRPr>
            </a:lvl2pPr>
            <a:lvl3pPr lvl="2" algn="l">
              <a:lnSpc>
                <a:spcPct val="115000"/>
              </a:lnSpc>
              <a:spcBef>
                <a:spcPts val="2133"/>
              </a:spcBef>
              <a:spcAft>
                <a:spcPts val="0"/>
              </a:spcAft>
              <a:buSzPts val="1800"/>
              <a:buFont typeface="Arial"/>
              <a:buNone/>
              <a:defRPr sz="2400">
                <a:latin typeface="Arial"/>
                <a:ea typeface="Arial"/>
                <a:cs typeface="Arial"/>
                <a:sym typeface="Arial"/>
              </a:defRPr>
            </a:lvl3pPr>
            <a:lvl4pPr lvl="3" algn="l">
              <a:lnSpc>
                <a:spcPct val="115000"/>
              </a:lnSpc>
              <a:spcBef>
                <a:spcPts val="2133"/>
              </a:spcBef>
              <a:spcAft>
                <a:spcPts val="0"/>
              </a:spcAft>
              <a:buSzPts val="1800"/>
              <a:buFont typeface="Arial"/>
              <a:buNone/>
              <a:defRPr sz="2400">
                <a:latin typeface="Arial"/>
                <a:ea typeface="Arial"/>
                <a:cs typeface="Arial"/>
                <a:sym typeface="Arial"/>
              </a:defRPr>
            </a:lvl4pPr>
            <a:lvl5pPr lvl="4" algn="l">
              <a:lnSpc>
                <a:spcPct val="115000"/>
              </a:lnSpc>
              <a:spcBef>
                <a:spcPts val="2133"/>
              </a:spcBef>
              <a:spcAft>
                <a:spcPts val="0"/>
              </a:spcAft>
              <a:buSzPts val="1800"/>
              <a:buFont typeface="Arial"/>
              <a:buNone/>
              <a:defRPr sz="2400">
                <a:latin typeface="Arial"/>
                <a:ea typeface="Arial"/>
                <a:cs typeface="Arial"/>
                <a:sym typeface="Arial"/>
              </a:defRPr>
            </a:lvl5pPr>
            <a:lvl6pPr lvl="5" algn="l">
              <a:lnSpc>
                <a:spcPct val="115000"/>
              </a:lnSpc>
              <a:spcBef>
                <a:spcPts val="2133"/>
              </a:spcBef>
              <a:spcAft>
                <a:spcPts val="0"/>
              </a:spcAft>
              <a:buSzPts val="1800"/>
              <a:buFont typeface="Arial"/>
              <a:buNone/>
              <a:defRPr sz="2400">
                <a:latin typeface="Arial"/>
                <a:ea typeface="Arial"/>
                <a:cs typeface="Arial"/>
                <a:sym typeface="Arial"/>
              </a:defRPr>
            </a:lvl6pPr>
            <a:lvl7pPr lvl="6" algn="l">
              <a:lnSpc>
                <a:spcPct val="115000"/>
              </a:lnSpc>
              <a:spcBef>
                <a:spcPts val="2133"/>
              </a:spcBef>
              <a:spcAft>
                <a:spcPts val="0"/>
              </a:spcAft>
              <a:buSzPts val="1800"/>
              <a:buFont typeface="Arial"/>
              <a:buNone/>
              <a:defRPr sz="2400">
                <a:latin typeface="Arial"/>
                <a:ea typeface="Arial"/>
                <a:cs typeface="Arial"/>
                <a:sym typeface="Arial"/>
              </a:defRPr>
            </a:lvl7pPr>
            <a:lvl8pPr lvl="7" algn="l">
              <a:lnSpc>
                <a:spcPct val="115000"/>
              </a:lnSpc>
              <a:spcBef>
                <a:spcPts val="2133"/>
              </a:spcBef>
              <a:spcAft>
                <a:spcPts val="0"/>
              </a:spcAft>
              <a:buSzPts val="1800"/>
              <a:buFont typeface="Arial"/>
              <a:buNone/>
              <a:defRPr sz="2400">
                <a:latin typeface="Arial"/>
                <a:ea typeface="Arial"/>
                <a:cs typeface="Arial"/>
                <a:sym typeface="Arial"/>
              </a:defRPr>
            </a:lvl8pPr>
            <a:lvl9pPr lvl="8" algn="l">
              <a:lnSpc>
                <a:spcPct val="115000"/>
              </a:lnSpc>
              <a:spcBef>
                <a:spcPts val="2133"/>
              </a:spcBef>
              <a:spcAft>
                <a:spcPts val="2133"/>
              </a:spcAft>
              <a:buSzPts val="1800"/>
              <a:buFont typeface="Arial"/>
              <a:buNone/>
              <a:defRPr sz="2400">
                <a:latin typeface="Arial"/>
                <a:ea typeface="Arial"/>
                <a:cs typeface="Arial"/>
                <a:sym typeface="Arial"/>
              </a:defRPr>
            </a:lvl9pPr>
          </a:lstStyle>
          <a:p>
            <a:endParaRPr/>
          </a:p>
        </p:txBody>
      </p:sp>
      <p:sp>
        <p:nvSpPr>
          <p:cNvPr id="64" name="Google Shape;64;p47"/>
          <p:cNvSpPr txBox="1">
            <a:spLocks noGrp="1"/>
          </p:cNvSpPr>
          <p:nvPr>
            <p:ph type="subTitle" idx="4"/>
          </p:nvPr>
        </p:nvSpPr>
        <p:spPr>
          <a:xfrm>
            <a:off x="6778733" y="2096800"/>
            <a:ext cx="3802800" cy="497600"/>
          </a:xfrm>
          <a:prstGeom prst="rect">
            <a:avLst/>
          </a:prstGeom>
          <a:noFill/>
          <a:ln>
            <a:noFill/>
          </a:ln>
        </p:spPr>
        <p:txBody>
          <a:bodyPr spcFirstLastPara="1" wrap="square" lIns="91416" tIns="91416" rIns="91416" bIns="91416" anchor="t" anchorCtr="0">
            <a:noAutofit/>
          </a:bodyPr>
          <a:lstStyle>
            <a:lvl1pPr lvl="0" algn="l">
              <a:lnSpc>
                <a:spcPct val="115000"/>
              </a:lnSpc>
              <a:spcBef>
                <a:spcPts val="0"/>
              </a:spcBef>
              <a:spcAft>
                <a:spcPts val="0"/>
              </a:spcAft>
              <a:buSzPts val="1800"/>
              <a:buFont typeface="Arial"/>
              <a:buNone/>
              <a:defRPr sz="2400">
                <a:latin typeface="Arial"/>
                <a:ea typeface="Arial"/>
                <a:cs typeface="Arial"/>
                <a:sym typeface="Arial"/>
              </a:defRPr>
            </a:lvl1pPr>
            <a:lvl2pPr lvl="1" algn="l">
              <a:lnSpc>
                <a:spcPct val="115000"/>
              </a:lnSpc>
              <a:spcBef>
                <a:spcPts val="2133"/>
              </a:spcBef>
              <a:spcAft>
                <a:spcPts val="0"/>
              </a:spcAft>
              <a:buSzPts val="1800"/>
              <a:buFont typeface="Arial"/>
              <a:buNone/>
              <a:defRPr sz="2400">
                <a:latin typeface="Arial"/>
                <a:ea typeface="Arial"/>
                <a:cs typeface="Arial"/>
                <a:sym typeface="Arial"/>
              </a:defRPr>
            </a:lvl2pPr>
            <a:lvl3pPr lvl="2" algn="l">
              <a:lnSpc>
                <a:spcPct val="115000"/>
              </a:lnSpc>
              <a:spcBef>
                <a:spcPts val="2133"/>
              </a:spcBef>
              <a:spcAft>
                <a:spcPts val="0"/>
              </a:spcAft>
              <a:buSzPts val="1800"/>
              <a:buFont typeface="Arial"/>
              <a:buNone/>
              <a:defRPr sz="2400">
                <a:latin typeface="Arial"/>
                <a:ea typeface="Arial"/>
                <a:cs typeface="Arial"/>
                <a:sym typeface="Arial"/>
              </a:defRPr>
            </a:lvl3pPr>
            <a:lvl4pPr lvl="3" algn="l">
              <a:lnSpc>
                <a:spcPct val="115000"/>
              </a:lnSpc>
              <a:spcBef>
                <a:spcPts val="2133"/>
              </a:spcBef>
              <a:spcAft>
                <a:spcPts val="0"/>
              </a:spcAft>
              <a:buSzPts val="1800"/>
              <a:buFont typeface="Arial"/>
              <a:buNone/>
              <a:defRPr sz="2400">
                <a:latin typeface="Arial"/>
                <a:ea typeface="Arial"/>
                <a:cs typeface="Arial"/>
                <a:sym typeface="Arial"/>
              </a:defRPr>
            </a:lvl4pPr>
            <a:lvl5pPr lvl="4" algn="l">
              <a:lnSpc>
                <a:spcPct val="115000"/>
              </a:lnSpc>
              <a:spcBef>
                <a:spcPts val="2133"/>
              </a:spcBef>
              <a:spcAft>
                <a:spcPts val="0"/>
              </a:spcAft>
              <a:buSzPts val="1800"/>
              <a:buFont typeface="Arial"/>
              <a:buNone/>
              <a:defRPr sz="2400">
                <a:latin typeface="Arial"/>
                <a:ea typeface="Arial"/>
                <a:cs typeface="Arial"/>
                <a:sym typeface="Arial"/>
              </a:defRPr>
            </a:lvl5pPr>
            <a:lvl6pPr lvl="5" algn="l">
              <a:lnSpc>
                <a:spcPct val="115000"/>
              </a:lnSpc>
              <a:spcBef>
                <a:spcPts val="2133"/>
              </a:spcBef>
              <a:spcAft>
                <a:spcPts val="0"/>
              </a:spcAft>
              <a:buSzPts val="1800"/>
              <a:buFont typeface="Arial"/>
              <a:buNone/>
              <a:defRPr sz="2400">
                <a:latin typeface="Arial"/>
                <a:ea typeface="Arial"/>
                <a:cs typeface="Arial"/>
                <a:sym typeface="Arial"/>
              </a:defRPr>
            </a:lvl6pPr>
            <a:lvl7pPr lvl="6" algn="l">
              <a:lnSpc>
                <a:spcPct val="115000"/>
              </a:lnSpc>
              <a:spcBef>
                <a:spcPts val="2133"/>
              </a:spcBef>
              <a:spcAft>
                <a:spcPts val="0"/>
              </a:spcAft>
              <a:buSzPts val="1800"/>
              <a:buFont typeface="Arial"/>
              <a:buNone/>
              <a:defRPr sz="2400">
                <a:latin typeface="Arial"/>
                <a:ea typeface="Arial"/>
                <a:cs typeface="Arial"/>
                <a:sym typeface="Arial"/>
              </a:defRPr>
            </a:lvl7pPr>
            <a:lvl8pPr lvl="7" algn="l">
              <a:lnSpc>
                <a:spcPct val="115000"/>
              </a:lnSpc>
              <a:spcBef>
                <a:spcPts val="2133"/>
              </a:spcBef>
              <a:spcAft>
                <a:spcPts val="0"/>
              </a:spcAft>
              <a:buSzPts val="1800"/>
              <a:buFont typeface="Arial"/>
              <a:buNone/>
              <a:defRPr sz="2400">
                <a:latin typeface="Arial"/>
                <a:ea typeface="Arial"/>
                <a:cs typeface="Arial"/>
                <a:sym typeface="Arial"/>
              </a:defRPr>
            </a:lvl8pPr>
            <a:lvl9pPr lvl="8" algn="l">
              <a:lnSpc>
                <a:spcPct val="115000"/>
              </a:lnSpc>
              <a:spcBef>
                <a:spcPts val="2133"/>
              </a:spcBef>
              <a:spcAft>
                <a:spcPts val="2133"/>
              </a:spcAft>
              <a:buSzPts val="1800"/>
              <a:buFont typeface="Arial"/>
              <a:buNone/>
              <a:defRPr sz="2400">
                <a:latin typeface="Arial"/>
                <a:ea typeface="Arial"/>
                <a:cs typeface="Arial"/>
                <a:sym typeface="Arial"/>
              </a:defRPr>
            </a:lvl9pPr>
          </a:lstStyle>
          <a:p>
            <a:endParaRPr/>
          </a:p>
        </p:txBody>
      </p:sp>
      <p:sp>
        <p:nvSpPr>
          <p:cNvPr id="65" name="Google Shape;65;p47"/>
          <p:cNvSpPr txBox="1">
            <a:spLocks noGrp="1"/>
          </p:cNvSpPr>
          <p:nvPr>
            <p:ph type="title"/>
          </p:nvPr>
        </p:nvSpPr>
        <p:spPr>
          <a:xfrm>
            <a:off x="1467335" y="854467"/>
            <a:ext cx="9257200" cy="687600"/>
          </a:xfrm>
          <a:prstGeom prst="rect">
            <a:avLst/>
          </a:prstGeom>
          <a:noFill/>
          <a:ln>
            <a:noFill/>
          </a:ln>
        </p:spPr>
        <p:txBody>
          <a:bodyPr spcFirstLastPara="1" wrap="square" lIns="91416" tIns="91416" rIns="91416" bIns="91416" anchor="t" anchorCtr="0">
            <a:noAutofit/>
          </a:bodyPr>
          <a:lstStyle>
            <a:lvl1pPr lvl="0" algn="ctr">
              <a:lnSpc>
                <a:spcPct val="100000"/>
              </a:lnSpc>
              <a:spcBef>
                <a:spcPts val="0"/>
              </a:spcBef>
              <a:spcAft>
                <a:spcPts val="0"/>
              </a:spcAft>
              <a:buSzPts val="3000"/>
              <a:buNone/>
              <a:defRPr b="0">
                <a:solidFill>
                  <a:schemeClr val="lt2"/>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6" name="Google Shape;66;p47"/>
          <p:cNvSpPr txBox="1">
            <a:spLocks noGrp="1"/>
          </p:cNvSpPr>
          <p:nvPr>
            <p:ph type="body" idx="5"/>
          </p:nvPr>
        </p:nvSpPr>
        <p:spPr>
          <a:xfrm>
            <a:off x="1670533" y="4094771"/>
            <a:ext cx="4234400" cy="570000"/>
          </a:xfrm>
          <a:prstGeom prst="rect">
            <a:avLst/>
          </a:prstGeom>
          <a:noFill/>
          <a:ln>
            <a:noFill/>
          </a:ln>
        </p:spPr>
        <p:txBody>
          <a:bodyPr spcFirstLastPara="1" wrap="square" lIns="91416" tIns="91416" rIns="91416" bIns="91416" anchor="t" anchorCtr="0">
            <a:noAutofit/>
          </a:bodyPr>
          <a:lstStyle>
            <a:lvl1pPr marL="457155" lvl="0" indent="-292071" algn="l">
              <a:lnSpc>
                <a:spcPct val="115000"/>
              </a:lnSpc>
              <a:spcBef>
                <a:spcPts val="0"/>
              </a:spcBef>
              <a:spcAft>
                <a:spcPts val="0"/>
              </a:spcAft>
              <a:buClr>
                <a:schemeClr val="dk1"/>
              </a:buClr>
              <a:buSzPts val="1000"/>
              <a:buFont typeface="Arial"/>
              <a:buChar char="●"/>
              <a:defRPr u="sng">
                <a:solidFill>
                  <a:schemeClr val="hlink"/>
                </a:solidFill>
              </a:defRPr>
            </a:lvl1pPr>
            <a:lvl2pPr marL="914309" lvl="1" indent="-330168" algn="l">
              <a:lnSpc>
                <a:spcPct val="100000"/>
              </a:lnSpc>
              <a:spcBef>
                <a:spcPts val="2133"/>
              </a:spcBef>
              <a:spcAft>
                <a:spcPts val="0"/>
              </a:spcAft>
              <a:buClr>
                <a:schemeClr val="dk1"/>
              </a:buClr>
              <a:buSzPts val="1600"/>
              <a:buFont typeface="Arial"/>
              <a:buChar char="○"/>
              <a:defRPr sz="1600"/>
            </a:lvl2pPr>
            <a:lvl3pPr marL="1371464" lvl="2" indent="-330168" algn="l">
              <a:lnSpc>
                <a:spcPct val="115000"/>
              </a:lnSpc>
              <a:spcBef>
                <a:spcPts val="2133"/>
              </a:spcBef>
              <a:spcAft>
                <a:spcPts val="0"/>
              </a:spcAft>
              <a:buClr>
                <a:schemeClr val="dk1"/>
              </a:buClr>
              <a:buSzPts val="1600"/>
              <a:buFont typeface="Arial"/>
              <a:buChar char="■"/>
              <a:defRPr/>
            </a:lvl3pPr>
            <a:lvl4pPr marL="1828618" lvl="3" indent="-330168" algn="l">
              <a:lnSpc>
                <a:spcPct val="115000"/>
              </a:lnSpc>
              <a:spcBef>
                <a:spcPts val="2133"/>
              </a:spcBef>
              <a:spcAft>
                <a:spcPts val="0"/>
              </a:spcAft>
              <a:buClr>
                <a:schemeClr val="dk1"/>
              </a:buClr>
              <a:buSzPts val="1600"/>
              <a:buFont typeface="Arial"/>
              <a:buChar char="●"/>
              <a:defRPr/>
            </a:lvl4pPr>
            <a:lvl5pPr marL="2285774" lvl="4" indent="-330168" algn="l">
              <a:lnSpc>
                <a:spcPct val="115000"/>
              </a:lnSpc>
              <a:spcBef>
                <a:spcPts val="2133"/>
              </a:spcBef>
              <a:spcAft>
                <a:spcPts val="0"/>
              </a:spcAft>
              <a:buClr>
                <a:schemeClr val="dk1"/>
              </a:buClr>
              <a:buSzPts val="1600"/>
              <a:buFont typeface="Arial"/>
              <a:buChar char="○"/>
              <a:defRPr/>
            </a:lvl5pPr>
            <a:lvl6pPr marL="2742926" lvl="5" indent="-330168" algn="l">
              <a:lnSpc>
                <a:spcPct val="115000"/>
              </a:lnSpc>
              <a:spcBef>
                <a:spcPts val="2133"/>
              </a:spcBef>
              <a:spcAft>
                <a:spcPts val="0"/>
              </a:spcAft>
              <a:buClr>
                <a:schemeClr val="dk1"/>
              </a:buClr>
              <a:buSzPts val="1600"/>
              <a:buFont typeface="Arial"/>
              <a:buChar char="■"/>
              <a:defRPr/>
            </a:lvl6pPr>
            <a:lvl7pPr marL="3200080" lvl="6" indent="-330168" algn="l">
              <a:lnSpc>
                <a:spcPct val="115000"/>
              </a:lnSpc>
              <a:spcBef>
                <a:spcPts val="2133"/>
              </a:spcBef>
              <a:spcAft>
                <a:spcPts val="0"/>
              </a:spcAft>
              <a:buClr>
                <a:schemeClr val="dk1"/>
              </a:buClr>
              <a:buSzPts val="1600"/>
              <a:buFont typeface="Arial"/>
              <a:buChar char="●"/>
              <a:defRPr/>
            </a:lvl7pPr>
            <a:lvl8pPr marL="3657235" lvl="7" indent="-330168" algn="l">
              <a:lnSpc>
                <a:spcPct val="115000"/>
              </a:lnSpc>
              <a:spcBef>
                <a:spcPts val="2133"/>
              </a:spcBef>
              <a:spcAft>
                <a:spcPts val="0"/>
              </a:spcAft>
              <a:buClr>
                <a:schemeClr val="dk1"/>
              </a:buClr>
              <a:buSzPts val="1600"/>
              <a:buFont typeface="Arial"/>
              <a:buChar char="○"/>
              <a:defRPr/>
            </a:lvl8pPr>
            <a:lvl9pPr marL="4114389" lvl="8" indent="-330168" algn="l">
              <a:lnSpc>
                <a:spcPct val="115000"/>
              </a:lnSpc>
              <a:spcBef>
                <a:spcPts val="2133"/>
              </a:spcBef>
              <a:spcAft>
                <a:spcPts val="2133"/>
              </a:spcAft>
              <a:buClr>
                <a:schemeClr val="dk1"/>
              </a:buClr>
              <a:buSzPts val="1600"/>
              <a:buFont typeface="Arial"/>
              <a:buChar char="■"/>
              <a:defRPr/>
            </a:lvl9pPr>
          </a:lstStyle>
          <a:p>
            <a:endParaRPr/>
          </a:p>
        </p:txBody>
      </p:sp>
      <p:sp>
        <p:nvSpPr>
          <p:cNvPr id="67" name="Google Shape;67;p47"/>
          <p:cNvSpPr txBox="1">
            <a:spLocks noGrp="1"/>
          </p:cNvSpPr>
          <p:nvPr>
            <p:ph type="subTitle" idx="6"/>
          </p:nvPr>
        </p:nvSpPr>
        <p:spPr>
          <a:xfrm>
            <a:off x="1670533" y="3655824"/>
            <a:ext cx="3803200" cy="497600"/>
          </a:xfrm>
          <a:prstGeom prst="rect">
            <a:avLst/>
          </a:prstGeom>
          <a:noFill/>
          <a:ln>
            <a:noFill/>
          </a:ln>
        </p:spPr>
        <p:txBody>
          <a:bodyPr spcFirstLastPara="1" wrap="square" lIns="91416" tIns="91416" rIns="91416" bIns="91416" anchor="t" anchorCtr="0">
            <a:noAutofit/>
          </a:bodyPr>
          <a:lstStyle>
            <a:lvl1pPr lvl="0" algn="l">
              <a:lnSpc>
                <a:spcPct val="115000"/>
              </a:lnSpc>
              <a:spcBef>
                <a:spcPts val="0"/>
              </a:spcBef>
              <a:spcAft>
                <a:spcPts val="0"/>
              </a:spcAft>
              <a:buSzPts val="1800"/>
              <a:buFont typeface="Arial"/>
              <a:buNone/>
              <a:defRPr sz="2400">
                <a:latin typeface="Arial"/>
                <a:ea typeface="Arial"/>
                <a:cs typeface="Arial"/>
                <a:sym typeface="Arial"/>
              </a:defRPr>
            </a:lvl1pPr>
            <a:lvl2pPr lvl="1" algn="l">
              <a:lnSpc>
                <a:spcPct val="115000"/>
              </a:lnSpc>
              <a:spcBef>
                <a:spcPts val="2133"/>
              </a:spcBef>
              <a:spcAft>
                <a:spcPts val="0"/>
              </a:spcAft>
              <a:buSzPts val="1800"/>
              <a:buFont typeface="Arial"/>
              <a:buNone/>
              <a:defRPr sz="2400">
                <a:latin typeface="Arial"/>
                <a:ea typeface="Arial"/>
                <a:cs typeface="Arial"/>
                <a:sym typeface="Arial"/>
              </a:defRPr>
            </a:lvl2pPr>
            <a:lvl3pPr lvl="2" algn="l">
              <a:lnSpc>
                <a:spcPct val="115000"/>
              </a:lnSpc>
              <a:spcBef>
                <a:spcPts val="2133"/>
              </a:spcBef>
              <a:spcAft>
                <a:spcPts val="0"/>
              </a:spcAft>
              <a:buSzPts val="1800"/>
              <a:buFont typeface="Arial"/>
              <a:buNone/>
              <a:defRPr sz="2400">
                <a:latin typeface="Arial"/>
                <a:ea typeface="Arial"/>
                <a:cs typeface="Arial"/>
                <a:sym typeface="Arial"/>
              </a:defRPr>
            </a:lvl3pPr>
            <a:lvl4pPr lvl="3" algn="l">
              <a:lnSpc>
                <a:spcPct val="115000"/>
              </a:lnSpc>
              <a:spcBef>
                <a:spcPts val="2133"/>
              </a:spcBef>
              <a:spcAft>
                <a:spcPts val="0"/>
              </a:spcAft>
              <a:buSzPts val="1800"/>
              <a:buFont typeface="Arial"/>
              <a:buNone/>
              <a:defRPr sz="2400">
                <a:latin typeface="Arial"/>
                <a:ea typeface="Arial"/>
                <a:cs typeface="Arial"/>
                <a:sym typeface="Arial"/>
              </a:defRPr>
            </a:lvl4pPr>
            <a:lvl5pPr lvl="4" algn="l">
              <a:lnSpc>
                <a:spcPct val="115000"/>
              </a:lnSpc>
              <a:spcBef>
                <a:spcPts val="2133"/>
              </a:spcBef>
              <a:spcAft>
                <a:spcPts val="0"/>
              </a:spcAft>
              <a:buSzPts val="1800"/>
              <a:buFont typeface="Arial"/>
              <a:buNone/>
              <a:defRPr sz="2400">
                <a:latin typeface="Arial"/>
                <a:ea typeface="Arial"/>
                <a:cs typeface="Arial"/>
                <a:sym typeface="Arial"/>
              </a:defRPr>
            </a:lvl5pPr>
            <a:lvl6pPr lvl="5" algn="l">
              <a:lnSpc>
                <a:spcPct val="115000"/>
              </a:lnSpc>
              <a:spcBef>
                <a:spcPts val="2133"/>
              </a:spcBef>
              <a:spcAft>
                <a:spcPts val="0"/>
              </a:spcAft>
              <a:buSzPts val="1800"/>
              <a:buFont typeface="Arial"/>
              <a:buNone/>
              <a:defRPr sz="2400">
                <a:latin typeface="Arial"/>
                <a:ea typeface="Arial"/>
                <a:cs typeface="Arial"/>
                <a:sym typeface="Arial"/>
              </a:defRPr>
            </a:lvl6pPr>
            <a:lvl7pPr lvl="6" algn="l">
              <a:lnSpc>
                <a:spcPct val="115000"/>
              </a:lnSpc>
              <a:spcBef>
                <a:spcPts val="2133"/>
              </a:spcBef>
              <a:spcAft>
                <a:spcPts val="0"/>
              </a:spcAft>
              <a:buSzPts val="1800"/>
              <a:buFont typeface="Arial"/>
              <a:buNone/>
              <a:defRPr sz="2400">
                <a:latin typeface="Arial"/>
                <a:ea typeface="Arial"/>
                <a:cs typeface="Arial"/>
                <a:sym typeface="Arial"/>
              </a:defRPr>
            </a:lvl7pPr>
            <a:lvl8pPr lvl="7" algn="l">
              <a:lnSpc>
                <a:spcPct val="115000"/>
              </a:lnSpc>
              <a:spcBef>
                <a:spcPts val="2133"/>
              </a:spcBef>
              <a:spcAft>
                <a:spcPts val="0"/>
              </a:spcAft>
              <a:buSzPts val="1800"/>
              <a:buFont typeface="Arial"/>
              <a:buNone/>
              <a:defRPr sz="2400">
                <a:latin typeface="Arial"/>
                <a:ea typeface="Arial"/>
                <a:cs typeface="Arial"/>
                <a:sym typeface="Arial"/>
              </a:defRPr>
            </a:lvl8pPr>
            <a:lvl9pPr lvl="8" algn="l">
              <a:lnSpc>
                <a:spcPct val="115000"/>
              </a:lnSpc>
              <a:spcBef>
                <a:spcPts val="2133"/>
              </a:spcBef>
              <a:spcAft>
                <a:spcPts val="2133"/>
              </a:spcAft>
              <a:buSzPts val="1800"/>
              <a:buFont typeface="Arial"/>
              <a:buNone/>
              <a:defRPr sz="2400">
                <a:latin typeface="Arial"/>
                <a:ea typeface="Arial"/>
                <a:cs typeface="Arial"/>
                <a:sym typeface="Arial"/>
              </a:defRPr>
            </a:lvl9pPr>
          </a:lstStyle>
          <a:p>
            <a:endParaRPr/>
          </a:p>
        </p:txBody>
      </p:sp>
    </p:spTree>
    <p:extLst>
      <p:ext uri="{BB962C8B-B14F-4D97-AF65-F5344CB8AC3E}">
        <p14:creationId xmlns:p14="http://schemas.microsoft.com/office/powerpoint/2010/main" val="1720423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315459"/>
      </p:ext>
    </p:extLst>
  </p:cSld>
  <p:clrMapOvr>
    <a:masterClrMapping/>
  </p:clrMapOvr>
  <p:transition spd="med" advClick="0" advTm="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917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04435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19510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2464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5"/>
        <p:cNvGrpSpPr/>
        <p:nvPr/>
      </p:nvGrpSpPr>
      <p:grpSpPr>
        <a:xfrm>
          <a:off x="0" y="0"/>
          <a:ext cx="0" cy="0"/>
          <a:chOff x="0" y="0"/>
          <a:chExt cx="0" cy="0"/>
        </a:xfrm>
      </p:grpSpPr>
      <p:sp>
        <p:nvSpPr>
          <p:cNvPr id="866" name="Google Shape;866;p107"/>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7" name="Google Shape;867;p107"/>
          <p:cNvSpPr txBox="1">
            <a:spLocks noGrp="1"/>
          </p:cNvSpPr>
          <p:nvPr>
            <p:ph type="body" idx="1"/>
          </p:nvPr>
        </p:nvSpPr>
        <p:spPr>
          <a:xfrm>
            <a:off x="609601" y="1600205"/>
            <a:ext cx="10972803" cy="4525963"/>
          </a:xfrm>
          <a:prstGeom prst="rect">
            <a:avLst/>
          </a:prstGeom>
          <a:noFill/>
          <a:ln>
            <a:noFill/>
          </a:ln>
        </p:spPr>
        <p:txBody>
          <a:bodyPr spcFirstLastPara="1" wrap="square" lIns="91416" tIns="45698" rIns="91416" bIns="45698" anchor="t" anchorCtr="0">
            <a:normAutofit/>
          </a:bodyPr>
          <a:lstStyle>
            <a:lvl1pPr marL="457155" lvl="0" indent="-342866" algn="l">
              <a:spcBef>
                <a:spcPts val="360"/>
              </a:spcBef>
              <a:spcAft>
                <a:spcPts val="0"/>
              </a:spcAft>
              <a:buClr>
                <a:schemeClr val="dk1"/>
              </a:buClr>
              <a:buSzPts val="1800"/>
              <a:buChar char="•"/>
              <a:defRPr/>
            </a:lvl1pPr>
            <a:lvl2pPr marL="914309" lvl="1" indent="-342866" algn="l">
              <a:spcBef>
                <a:spcPts val="360"/>
              </a:spcBef>
              <a:spcAft>
                <a:spcPts val="0"/>
              </a:spcAft>
              <a:buClr>
                <a:schemeClr val="dk1"/>
              </a:buClr>
              <a:buSzPts val="1800"/>
              <a:buChar char="–"/>
              <a:defRPr/>
            </a:lvl2pPr>
            <a:lvl3pPr marL="1371464" lvl="2" indent="-342866" algn="l">
              <a:spcBef>
                <a:spcPts val="360"/>
              </a:spcBef>
              <a:spcAft>
                <a:spcPts val="0"/>
              </a:spcAft>
              <a:buClr>
                <a:schemeClr val="dk1"/>
              </a:buClr>
              <a:buSzPts val="1800"/>
              <a:buChar char="•"/>
              <a:defRPr/>
            </a:lvl3pPr>
            <a:lvl4pPr marL="1828618" lvl="3" indent="-342866" algn="l">
              <a:spcBef>
                <a:spcPts val="360"/>
              </a:spcBef>
              <a:spcAft>
                <a:spcPts val="0"/>
              </a:spcAft>
              <a:buClr>
                <a:schemeClr val="dk1"/>
              </a:buClr>
              <a:buSzPts val="1800"/>
              <a:buChar char="–"/>
              <a:defRPr/>
            </a:lvl4pPr>
            <a:lvl5pPr marL="2285774" lvl="4" indent="-342866" algn="l">
              <a:spcBef>
                <a:spcPts val="360"/>
              </a:spcBef>
              <a:spcAft>
                <a:spcPts val="0"/>
              </a:spcAft>
              <a:buClr>
                <a:schemeClr val="dk1"/>
              </a:buClr>
              <a:buSzPts val="1800"/>
              <a:buChar char="»"/>
              <a:defRPr/>
            </a:lvl5pPr>
            <a:lvl6pPr marL="2742926" lvl="5" indent="-342866" algn="l">
              <a:spcBef>
                <a:spcPts val="360"/>
              </a:spcBef>
              <a:spcAft>
                <a:spcPts val="0"/>
              </a:spcAft>
              <a:buClr>
                <a:schemeClr val="dk1"/>
              </a:buClr>
              <a:buSzPts val="1800"/>
              <a:buChar char="•"/>
              <a:defRPr/>
            </a:lvl6pPr>
            <a:lvl7pPr marL="3200080" lvl="6" indent="-342866" algn="l">
              <a:spcBef>
                <a:spcPts val="360"/>
              </a:spcBef>
              <a:spcAft>
                <a:spcPts val="0"/>
              </a:spcAft>
              <a:buClr>
                <a:schemeClr val="dk1"/>
              </a:buClr>
              <a:buSzPts val="1800"/>
              <a:buChar char="•"/>
              <a:defRPr/>
            </a:lvl7pPr>
            <a:lvl8pPr marL="3657235" lvl="7" indent="-342866" algn="l">
              <a:spcBef>
                <a:spcPts val="360"/>
              </a:spcBef>
              <a:spcAft>
                <a:spcPts val="0"/>
              </a:spcAft>
              <a:buClr>
                <a:schemeClr val="dk1"/>
              </a:buClr>
              <a:buSzPts val="1800"/>
              <a:buChar char="•"/>
              <a:defRPr/>
            </a:lvl8pPr>
            <a:lvl9pPr marL="4114389" lvl="8" indent="-342866" algn="l">
              <a:spcBef>
                <a:spcPts val="360"/>
              </a:spcBef>
              <a:spcAft>
                <a:spcPts val="0"/>
              </a:spcAft>
              <a:buClr>
                <a:schemeClr val="dk1"/>
              </a:buClr>
              <a:buSzPts val="1800"/>
              <a:buChar char="•"/>
              <a:defRPr/>
            </a:lvl9pPr>
          </a:lstStyle>
          <a:p>
            <a:endParaRPr/>
          </a:p>
        </p:txBody>
      </p:sp>
      <p:sp>
        <p:nvSpPr>
          <p:cNvPr id="868" name="Google Shape;868;p107"/>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9" name="Google Shape;869;p107"/>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0" name="Google Shape;870;p107"/>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82836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9637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77478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39071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13257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12025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9024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19463363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122356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5530726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71"/>
        <p:cNvGrpSpPr/>
        <p:nvPr/>
      </p:nvGrpSpPr>
      <p:grpSpPr>
        <a:xfrm>
          <a:off x="0" y="0"/>
          <a:ext cx="0" cy="0"/>
          <a:chOff x="0" y="0"/>
          <a:chExt cx="0" cy="0"/>
        </a:xfrm>
      </p:grpSpPr>
      <p:sp>
        <p:nvSpPr>
          <p:cNvPr id="872" name="Google Shape;872;p108"/>
          <p:cNvSpPr txBox="1">
            <a:spLocks noGrp="1"/>
          </p:cNvSpPr>
          <p:nvPr>
            <p:ph type="title"/>
          </p:nvPr>
        </p:nvSpPr>
        <p:spPr>
          <a:xfrm>
            <a:off x="963084" y="4406905"/>
            <a:ext cx="10363200" cy="1362075"/>
          </a:xfrm>
          <a:prstGeom prst="rect">
            <a:avLst/>
          </a:prstGeom>
          <a:noFill/>
          <a:ln>
            <a:noFill/>
          </a:ln>
        </p:spPr>
        <p:txBody>
          <a:bodyPr spcFirstLastPara="1" wrap="square" lIns="91416" tIns="45698" rIns="91416" bIns="45698" anchor="t" anchorCtr="0">
            <a:normAutofit/>
          </a:bodyPr>
          <a:lstStyle>
            <a:lvl1pPr lvl="0" algn="l">
              <a:spcBef>
                <a:spcPts val="0"/>
              </a:spcBef>
              <a:spcAft>
                <a:spcPts val="0"/>
              </a:spcAft>
              <a:buClr>
                <a:schemeClr val="dk1"/>
              </a:buClr>
              <a:buSzPts val="3999"/>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3" name="Google Shape;873;p108"/>
          <p:cNvSpPr txBox="1">
            <a:spLocks noGrp="1"/>
          </p:cNvSpPr>
          <p:nvPr>
            <p:ph type="body" idx="1"/>
          </p:nvPr>
        </p:nvSpPr>
        <p:spPr>
          <a:xfrm>
            <a:off x="963084" y="2906717"/>
            <a:ext cx="10363200" cy="1500187"/>
          </a:xfrm>
          <a:prstGeom prst="rect">
            <a:avLst/>
          </a:prstGeom>
          <a:noFill/>
          <a:ln>
            <a:noFill/>
          </a:ln>
        </p:spPr>
        <p:txBody>
          <a:bodyPr spcFirstLastPara="1" wrap="square" lIns="91416" tIns="45698" rIns="91416" bIns="45698" anchor="b" anchorCtr="0">
            <a:normAutofit/>
          </a:bodyPr>
          <a:lstStyle>
            <a:lvl1pPr marL="457155" lvl="0" indent="-228578" algn="l">
              <a:spcBef>
                <a:spcPts val="400"/>
              </a:spcBef>
              <a:spcAft>
                <a:spcPts val="0"/>
              </a:spcAft>
              <a:buClr>
                <a:srgbClr val="888888"/>
              </a:buClr>
              <a:buSzPts val="1999"/>
              <a:buNone/>
              <a:defRPr sz="2000">
                <a:solidFill>
                  <a:srgbClr val="888888"/>
                </a:solidFill>
              </a:defRPr>
            </a:lvl1pPr>
            <a:lvl2pPr marL="914309" lvl="1" indent="-228578" algn="l">
              <a:spcBef>
                <a:spcPts val="360"/>
              </a:spcBef>
              <a:spcAft>
                <a:spcPts val="0"/>
              </a:spcAft>
              <a:buClr>
                <a:srgbClr val="888888"/>
              </a:buClr>
              <a:buSzPts val="1799"/>
              <a:buNone/>
              <a:defRPr sz="1700">
                <a:solidFill>
                  <a:srgbClr val="888888"/>
                </a:solidFill>
              </a:defRPr>
            </a:lvl2pPr>
            <a:lvl3pPr marL="1371464" lvl="2" indent="-228578" algn="l">
              <a:spcBef>
                <a:spcPts val="320"/>
              </a:spcBef>
              <a:spcAft>
                <a:spcPts val="0"/>
              </a:spcAft>
              <a:buClr>
                <a:srgbClr val="888888"/>
              </a:buClr>
              <a:buSzPts val="1600"/>
              <a:buNone/>
              <a:defRPr sz="1600">
                <a:solidFill>
                  <a:srgbClr val="888888"/>
                </a:solidFill>
              </a:defRPr>
            </a:lvl3pPr>
            <a:lvl4pPr marL="1828618" lvl="3" indent="-228578" algn="l">
              <a:spcBef>
                <a:spcPts val="280"/>
              </a:spcBef>
              <a:spcAft>
                <a:spcPts val="0"/>
              </a:spcAft>
              <a:buClr>
                <a:srgbClr val="888888"/>
              </a:buClr>
              <a:buSzPts val="1400"/>
              <a:buNone/>
              <a:defRPr sz="1500">
                <a:solidFill>
                  <a:srgbClr val="888888"/>
                </a:solidFill>
              </a:defRPr>
            </a:lvl4pPr>
            <a:lvl5pPr marL="2285774" lvl="4" indent="-228578" algn="l">
              <a:spcBef>
                <a:spcPts val="280"/>
              </a:spcBef>
              <a:spcAft>
                <a:spcPts val="0"/>
              </a:spcAft>
              <a:buClr>
                <a:srgbClr val="888888"/>
              </a:buClr>
              <a:buSzPts val="1400"/>
              <a:buNone/>
              <a:defRPr sz="1500">
                <a:solidFill>
                  <a:srgbClr val="888888"/>
                </a:solidFill>
              </a:defRPr>
            </a:lvl5pPr>
            <a:lvl6pPr marL="2742926" lvl="5" indent="-228578" algn="l">
              <a:spcBef>
                <a:spcPts val="280"/>
              </a:spcBef>
              <a:spcAft>
                <a:spcPts val="0"/>
              </a:spcAft>
              <a:buClr>
                <a:srgbClr val="888888"/>
              </a:buClr>
              <a:buSzPts val="1400"/>
              <a:buNone/>
              <a:defRPr sz="1500">
                <a:solidFill>
                  <a:srgbClr val="888888"/>
                </a:solidFill>
              </a:defRPr>
            </a:lvl6pPr>
            <a:lvl7pPr marL="3200080" lvl="6" indent="-228578" algn="l">
              <a:spcBef>
                <a:spcPts val="280"/>
              </a:spcBef>
              <a:spcAft>
                <a:spcPts val="0"/>
              </a:spcAft>
              <a:buClr>
                <a:srgbClr val="888888"/>
              </a:buClr>
              <a:buSzPts val="1400"/>
              <a:buNone/>
              <a:defRPr sz="1500">
                <a:solidFill>
                  <a:srgbClr val="888888"/>
                </a:solidFill>
              </a:defRPr>
            </a:lvl7pPr>
            <a:lvl8pPr marL="3657235" lvl="7" indent="-228578" algn="l">
              <a:spcBef>
                <a:spcPts val="280"/>
              </a:spcBef>
              <a:spcAft>
                <a:spcPts val="0"/>
              </a:spcAft>
              <a:buClr>
                <a:srgbClr val="888888"/>
              </a:buClr>
              <a:buSzPts val="1400"/>
              <a:buNone/>
              <a:defRPr sz="1500">
                <a:solidFill>
                  <a:srgbClr val="888888"/>
                </a:solidFill>
              </a:defRPr>
            </a:lvl8pPr>
            <a:lvl9pPr marL="4114389" lvl="8" indent="-228578" algn="l">
              <a:spcBef>
                <a:spcPts val="280"/>
              </a:spcBef>
              <a:spcAft>
                <a:spcPts val="0"/>
              </a:spcAft>
              <a:buClr>
                <a:srgbClr val="888888"/>
              </a:buClr>
              <a:buSzPts val="1400"/>
              <a:buNone/>
              <a:defRPr sz="1500">
                <a:solidFill>
                  <a:srgbClr val="888888"/>
                </a:solidFill>
              </a:defRPr>
            </a:lvl9pPr>
          </a:lstStyle>
          <a:p>
            <a:endParaRPr/>
          </a:p>
        </p:txBody>
      </p:sp>
      <p:sp>
        <p:nvSpPr>
          <p:cNvPr id="874" name="Google Shape;874;p108"/>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5" name="Google Shape;875;p108"/>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6" name="Google Shape;876;p108"/>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100071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9554098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7570814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12629457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6728" y="6227064"/>
            <a:ext cx="1463040" cy="256032"/>
          </a:xfrm>
        </p:spPr>
        <p:txBody>
          <a:bodyPr/>
          <a:lstStyle/>
          <a:p>
            <a:fld id="{00000000-1234-1234-1234-123412341234}" type="slidenum">
              <a:rPr lang="en-US" smtClean="0"/>
              <a:pPr/>
              <a:t>‹#›</a:t>
            </a:fld>
            <a:endParaRPr lang="en-US"/>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49667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56032"/>
          </a:xfrm>
        </p:spPr>
        <p:txBody>
          <a:bodyPr/>
          <a:lstStyle/>
          <a:p>
            <a:fld id="{00000000-1234-1234-1234-123412341234}" type="slidenum">
              <a:rPr lang="en-US" smtClean="0"/>
              <a:pPr/>
              <a:t>‹#›</a:t>
            </a:fld>
            <a:endParaRPr lang="en-US"/>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7104866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45908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633286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77"/>
        <p:cNvGrpSpPr/>
        <p:nvPr/>
      </p:nvGrpSpPr>
      <p:grpSpPr>
        <a:xfrm>
          <a:off x="0" y="0"/>
          <a:ext cx="0" cy="0"/>
          <a:chOff x="0" y="0"/>
          <a:chExt cx="0" cy="0"/>
        </a:xfrm>
      </p:grpSpPr>
      <p:sp>
        <p:nvSpPr>
          <p:cNvPr id="878" name="Google Shape;878;p109"/>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9" name="Google Shape;879;p109"/>
          <p:cNvSpPr txBox="1">
            <a:spLocks noGrp="1"/>
          </p:cNvSpPr>
          <p:nvPr>
            <p:ph type="body" idx="1"/>
          </p:nvPr>
        </p:nvSpPr>
        <p:spPr>
          <a:xfrm>
            <a:off x="609600" y="1600205"/>
            <a:ext cx="5384800" cy="4525963"/>
          </a:xfrm>
          <a:prstGeom prst="rect">
            <a:avLst/>
          </a:prstGeom>
          <a:noFill/>
          <a:ln>
            <a:noFill/>
          </a:ln>
        </p:spPr>
        <p:txBody>
          <a:bodyPr spcFirstLastPara="1" wrap="square" lIns="91416" tIns="45698" rIns="91416" bIns="45698" anchor="t" anchorCtr="0">
            <a:normAutofit/>
          </a:bodyPr>
          <a:lstStyle>
            <a:lvl1pPr marL="457155" lvl="0" indent="-406297" algn="l">
              <a:spcBef>
                <a:spcPts val="560"/>
              </a:spcBef>
              <a:spcAft>
                <a:spcPts val="0"/>
              </a:spcAft>
              <a:buClr>
                <a:schemeClr val="dk1"/>
              </a:buClr>
              <a:buSzPts val="2799"/>
              <a:buChar char="•"/>
              <a:defRPr sz="2800"/>
            </a:lvl1pPr>
            <a:lvl2pPr marL="914309" lvl="1" indent="-380898" algn="l">
              <a:spcBef>
                <a:spcPts val="480"/>
              </a:spcBef>
              <a:spcAft>
                <a:spcPts val="0"/>
              </a:spcAft>
              <a:buClr>
                <a:schemeClr val="dk1"/>
              </a:buClr>
              <a:buSzPts val="2399"/>
              <a:buChar char="–"/>
              <a:defRPr sz="2400"/>
            </a:lvl2pPr>
            <a:lvl3pPr marL="1371464" lvl="2" indent="-355502" algn="l">
              <a:spcBef>
                <a:spcPts val="400"/>
              </a:spcBef>
              <a:spcAft>
                <a:spcPts val="0"/>
              </a:spcAft>
              <a:buClr>
                <a:schemeClr val="dk1"/>
              </a:buClr>
              <a:buSzPts val="1999"/>
              <a:buChar char="•"/>
              <a:defRPr sz="2000"/>
            </a:lvl3pPr>
            <a:lvl4pPr marL="1828618" lvl="3" indent="-342802" algn="l">
              <a:spcBef>
                <a:spcPts val="360"/>
              </a:spcBef>
              <a:spcAft>
                <a:spcPts val="0"/>
              </a:spcAft>
              <a:buClr>
                <a:schemeClr val="dk1"/>
              </a:buClr>
              <a:buSzPts val="1799"/>
              <a:buChar char="–"/>
              <a:defRPr sz="1700"/>
            </a:lvl4pPr>
            <a:lvl5pPr marL="2285774" lvl="4" indent="-342802" algn="l">
              <a:spcBef>
                <a:spcPts val="360"/>
              </a:spcBef>
              <a:spcAft>
                <a:spcPts val="0"/>
              </a:spcAft>
              <a:buClr>
                <a:schemeClr val="dk1"/>
              </a:buClr>
              <a:buSzPts val="1799"/>
              <a:buChar char="»"/>
              <a:defRPr sz="1700"/>
            </a:lvl5pPr>
            <a:lvl6pPr marL="2742926" lvl="5" indent="-342802" algn="l">
              <a:spcBef>
                <a:spcPts val="360"/>
              </a:spcBef>
              <a:spcAft>
                <a:spcPts val="0"/>
              </a:spcAft>
              <a:buClr>
                <a:schemeClr val="dk1"/>
              </a:buClr>
              <a:buSzPts val="1799"/>
              <a:buChar char="•"/>
              <a:defRPr sz="1700"/>
            </a:lvl6pPr>
            <a:lvl7pPr marL="3200080" lvl="6" indent="-342802" algn="l">
              <a:spcBef>
                <a:spcPts val="360"/>
              </a:spcBef>
              <a:spcAft>
                <a:spcPts val="0"/>
              </a:spcAft>
              <a:buClr>
                <a:schemeClr val="dk1"/>
              </a:buClr>
              <a:buSzPts val="1799"/>
              <a:buChar char="•"/>
              <a:defRPr sz="1700"/>
            </a:lvl7pPr>
            <a:lvl8pPr marL="3657235" lvl="7" indent="-342802" algn="l">
              <a:spcBef>
                <a:spcPts val="360"/>
              </a:spcBef>
              <a:spcAft>
                <a:spcPts val="0"/>
              </a:spcAft>
              <a:buClr>
                <a:schemeClr val="dk1"/>
              </a:buClr>
              <a:buSzPts val="1799"/>
              <a:buChar char="•"/>
              <a:defRPr sz="1700"/>
            </a:lvl8pPr>
            <a:lvl9pPr marL="4114389" lvl="8" indent="-342802" algn="l">
              <a:spcBef>
                <a:spcPts val="360"/>
              </a:spcBef>
              <a:spcAft>
                <a:spcPts val="0"/>
              </a:spcAft>
              <a:buClr>
                <a:schemeClr val="dk1"/>
              </a:buClr>
              <a:buSzPts val="1799"/>
              <a:buChar char="•"/>
              <a:defRPr sz="1700"/>
            </a:lvl9pPr>
          </a:lstStyle>
          <a:p>
            <a:endParaRPr/>
          </a:p>
        </p:txBody>
      </p:sp>
      <p:sp>
        <p:nvSpPr>
          <p:cNvPr id="880" name="Google Shape;880;p109"/>
          <p:cNvSpPr txBox="1">
            <a:spLocks noGrp="1"/>
          </p:cNvSpPr>
          <p:nvPr>
            <p:ph type="body" idx="2"/>
          </p:nvPr>
        </p:nvSpPr>
        <p:spPr>
          <a:xfrm>
            <a:off x="6197600" y="1600205"/>
            <a:ext cx="5384800" cy="4525963"/>
          </a:xfrm>
          <a:prstGeom prst="rect">
            <a:avLst/>
          </a:prstGeom>
          <a:noFill/>
          <a:ln>
            <a:noFill/>
          </a:ln>
        </p:spPr>
        <p:txBody>
          <a:bodyPr spcFirstLastPara="1" wrap="square" lIns="91416" tIns="45698" rIns="91416" bIns="45698" anchor="t" anchorCtr="0">
            <a:normAutofit/>
          </a:bodyPr>
          <a:lstStyle>
            <a:lvl1pPr marL="457155" lvl="0" indent="-406297" algn="l">
              <a:spcBef>
                <a:spcPts val="560"/>
              </a:spcBef>
              <a:spcAft>
                <a:spcPts val="0"/>
              </a:spcAft>
              <a:buClr>
                <a:schemeClr val="dk1"/>
              </a:buClr>
              <a:buSzPts val="2799"/>
              <a:buChar char="•"/>
              <a:defRPr sz="2800"/>
            </a:lvl1pPr>
            <a:lvl2pPr marL="914309" lvl="1" indent="-380898" algn="l">
              <a:spcBef>
                <a:spcPts val="480"/>
              </a:spcBef>
              <a:spcAft>
                <a:spcPts val="0"/>
              </a:spcAft>
              <a:buClr>
                <a:schemeClr val="dk1"/>
              </a:buClr>
              <a:buSzPts val="2399"/>
              <a:buChar char="–"/>
              <a:defRPr sz="2400"/>
            </a:lvl2pPr>
            <a:lvl3pPr marL="1371464" lvl="2" indent="-355502" algn="l">
              <a:spcBef>
                <a:spcPts val="400"/>
              </a:spcBef>
              <a:spcAft>
                <a:spcPts val="0"/>
              </a:spcAft>
              <a:buClr>
                <a:schemeClr val="dk1"/>
              </a:buClr>
              <a:buSzPts val="1999"/>
              <a:buChar char="•"/>
              <a:defRPr sz="2000"/>
            </a:lvl3pPr>
            <a:lvl4pPr marL="1828618" lvl="3" indent="-342802" algn="l">
              <a:spcBef>
                <a:spcPts val="360"/>
              </a:spcBef>
              <a:spcAft>
                <a:spcPts val="0"/>
              </a:spcAft>
              <a:buClr>
                <a:schemeClr val="dk1"/>
              </a:buClr>
              <a:buSzPts val="1799"/>
              <a:buChar char="–"/>
              <a:defRPr sz="1700"/>
            </a:lvl4pPr>
            <a:lvl5pPr marL="2285774" lvl="4" indent="-342802" algn="l">
              <a:spcBef>
                <a:spcPts val="360"/>
              </a:spcBef>
              <a:spcAft>
                <a:spcPts val="0"/>
              </a:spcAft>
              <a:buClr>
                <a:schemeClr val="dk1"/>
              </a:buClr>
              <a:buSzPts val="1799"/>
              <a:buChar char="»"/>
              <a:defRPr sz="1700"/>
            </a:lvl5pPr>
            <a:lvl6pPr marL="2742926" lvl="5" indent="-342802" algn="l">
              <a:spcBef>
                <a:spcPts val="360"/>
              </a:spcBef>
              <a:spcAft>
                <a:spcPts val="0"/>
              </a:spcAft>
              <a:buClr>
                <a:schemeClr val="dk1"/>
              </a:buClr>
              <a:buSzPts val="1799"/>
              <a:buChar char="•"/>
              <a:defRPr sz="1700"/>
            </a:lvl6pPr>
            <a:lvl7pPr marL="3200080" lvl="6" indent="-342802" algn="l">
              <a:spcBef>
                <a:spcPts val="360"/>
              </a:spcBef>
              <a:spcAft>
                <a:spcPts val="0"/>
              </a:spcAft>
              <a:buClr>
                <a:schemeClr val="dk1"/>
              </a:buClr>
              <a:buSzPts val="1799"/>
              <a:buChar char="•"/>
              <a:defRPr sz="1700"/>
            </a:lvl7pPr>
            <a:lvl8pPr marL="3657235" lvl="7" indent="-342802" algn="l">
              <a:spcBef>
                <a:spcPts val="360"/>
              </a:spcBef>
              <a:spcAft>
                <a:spcPts val="0"/>
              </a:spcAft>
              <a:buClr>
                <a:schemeClr val="dk1"/>
              </a:buClr>
              <a:buSzPts val="1799"/>
              <a:buChar char="•"/>
              <a:defRPr sz="1700"/>
            </a:lvl8pPr>
            <a:lvl9pPr marL="4114389" lvl="8" indent="-342802" algn="l">
              <a:spcBef>
                <a:spcPts val="360"/>
              </a:spcBef>
              <a:spcAft>
                <a:spcPts val="0"/>
              </a:spcAft>
              <a:buClr>
                <a:schemeClr val="dk1"/>
              </a:buClr>
              <a:buSzPts val="1799"/>
              <a:buChar char="•"/>
              <a:defRPr sz="1700"/>
            </a:lvl9pPr>
          </a:lstStyle>
          <a:p>
            <a:endParaRPr/>
          </a:p>
        </p:txBody>
      </p:sp>
      <p:sp>
        <p:nvSpPr>
          <p:cNvPr id="881" name="Google Shape;881;p109"/>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2" name="Google Shape;882;p109"/>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3" name="Google Shape;883;p109"/>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84"/>
        <p:cNvGrpSpPr/>
        <p:nvPr/>
      </p:nvGrpSpPr>
      <p:grpSpPr>
        <a:xfrm>
          <a:off x="0" y="0"/>
          <a:ext cx="0" cy="0"/>
          <a:chOff x="0" y="0"/>
          <a:chExt cx="0" cy="0"/>
        </a:xfrm>
      </p:grpSpPr>
      <p:sp>
        <p:nvSpPr>
          <p:cNvPr id="885" name="Google Shape;885;p110"/>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4399"/>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6" name="Google Shape;886;p110"/>
          <p:cNvSpPr txBox="1">
            <a:spLocks noGrp="1"/>
          </p:cNvSpPr>
          <p:nvPr>
            <p:ph type="body" idx="1"/>
          </p:nvPr>
        </p:nvSpPr>
        <p:spPr>
          <a:xfrm>
            <a:off x="609604" y="1535113"/>
            <a:ext cx="5386917" cy="639763"/>
          </a:xfrm>
          <a:prstGeom prst="rect">
            <a:avLst/>
          </a:prstGeom>
          <a:noFill/>
          <a:ln>
            <a:noFill/>
          </a:ln>
        </p:spPr>
        <p:txBody>
          <a:bodyPr spcFirstLastPara="1" wrap="square" lIns="91416" tIns="45698" rIns="91416" bIns="45698" anchor="b" anchorCtr="0">
            <a:normAutofit/>
          </a:bodyPr>
          <a:lstStyle>
            <a:lvl1pPr marL="457155" lvl="0" indent="-228578" algn="l">
              <a:spcBef>
                <a:spcPts val="480"/>
              </a:spcBef>
              <a:spcAft>
                <a:spcPts val="0"/>
              </a:spcAft>
              <a:buClr>
                <a:schemeClr val="dk1"/>
              </a:buClr>
              <a:buSzPts val="2399"/>
              <a:buNone/>
              <a:defRPr sz="2400" b="1"/>
            </a:lvl1pPr>
            <a:lvl2pPr marL="914309" lvl="1" indent="-228578" algn="l">
              <a:spcBef>
                <a:spcPts val="400"/>
              </a:spcBef>
              <a:spcAft>
                <a:spcPts val="0"/>
              </a:spcAft>
              <a:buClr>
                <a:schemeClr val="dk1"/>
              </a:buClr>
              <a:buSzPts val="1999"/>
              <a:buNone/>
              <a:defRPr sz="2000" b="1"/>
            </a:lvl2pPr>
            <a:lvl3pPr marL="1371464" lvl="2" indent="-228578" algn="l">
              <a:spcBef>
                <a:spcPts val="360"/>
              </a:spcBef>
              <a:spcAft>
                <a:spcPts val="0"/>
              </a:spcAft>
              <a:buClr>
                <a:schemeClr val="dk1"/>
              </a:buClr>
              <a:buSzPts val="1799"/>
              <a:buNone/>
              <a:defRPr sz="1700" b="1"/>
            </a:lvl3pPr>
            <a:lvl4pPr marL="1828618" lvl="3" indent="-228578" algn="l">
              <a:spcBef>
                <a:spcPts val="320"/>
              </a:spcBef>
              <a:spcAft>
                <a:spcPts val="0"/>
              </a:spcAft>
              <a:buClr>
                <a:schemeClr val="dk1"/>
              </a:buClr>
              <a:buSzPts val="1600"/>
              <a:buNone/>
              <a:defRPr sz="1600" b="1"/>
            </a:lvl4pPr>
            <a:lvl5pPr marL="2285774" lvl="4" indent="-228578" algn="l">
              <a:spcBef>
                <a:spcPts val="320"/>
              </a:spcBef>
              <a:spcAft>
                <a:spcPts val="0"/>
              </a:spcAft>
              <a:buClr>
                <a:schemeClr val="dk1"/>
              </a:buClr>
              <a:buSzPts val="1600"/>
              <a:buNone/>
              <a:defRPr sz="1600" b="1"/>
            </a:lvl5pPr>
            <a:lvl6pPr marL="2742926" lvl="5" indent="-228578" algn="l">
              <a:spcBef>
                <a:spcPts val="320"/>
              </a:spcBef>
              <a:spcAft>
                <a:spcPts val="0"/>
              </a:spcAft>
              <a:buClr>
                <a:schemeClr val="dk1"/>
              </a:buClr>
              <a:buSzPts val="1600"/>
              <a:buNone/>
              <a:defRPr sz="1600" b="1"/>
            </a:lvl6pPr>
            <a:lvl7pPr marL="3200080" lvl="6" indent="-228578" algn="l">
              <a:spcBef>
                <a:spcPts val="320"/>
              </a:spcBef>
              <a:spcAft>
                <a:spcPts val="0"/>
              </a:spcAft>
              <a:buClr>
                <a:schemeClr val="dk1"/>
              </a:buClr>
              <a:buSzPts val="1600"/>
              <a:buNone/>
              <a:defRPr sz="1600" b="1"/>
            </a:lvl7pPr>
            <a:lvl8pPr marL="3657235" lvl="7" indent="-228578" algn="l">
              <a:spcBef>
                <a:spcPts val="320"/>
              </a:spcBef>
              <a:spcAft>
                <a:spcPts val="0"/>
              </a:spcAft>
              <a:buClr>
                <a:schemeClr val="dk1"/>
              </a:buClr>
              <a:buSzPts val="1600"/>
              <a:buNone/>
              <a:defRPr sz="1600" b="1"/>
            </a:lvl8pPr>
            <a:lvl9pPr marL="4114389" lvl="8" indent="-228578" algn="l">
              <a:spcBef>
                <a:spcPts val="320"/>
              </a:spcBef>
              <a:spcAft>
                <a:spcPts val="0"/>
              </a:spcAft>
              <a:buClr>
                <a:schemeClr val="dk1"/>
              </a:buClr>
              <a:buSzPts val="1600"/>
              <a:buNone/>
              <a:defRPr sz="1600" b="1"/>
            </a:lvl9pPr>
          </a:lstStyle>
          <a:p>
            <a:endParaRPr/>
          </a:p>
        </p:txBody>
      </p:sp>
      <p:sp>
        <p:nvSpPr>
          <p:cNvPr id="887" name="Google Shape;887;p110"/>
          <p:cNvSpPr txBox="1">
            <a:spLocks noGrp="1"/>
          </p:cNvSpPr>
          <p:nvPr>
            <p:ph type="body" idx="2"/>
          </p:nvPr>
        </p:nvSpPr>
        <p:spPr>
          <a:xfrm>
            <a:off x="609604" y="2174875"/>
            <a:ext cx="5386917" cy="3951288"/>
          </a:xfrm>
          <a:prstGeom prst="rect">
            <a:avLst/>
          </a:prstGeom>
          <a:noFill/>
          <a:ln>
            <a:noFill/>
          </a:ln>
        </p:spPr>
        <p:txBody>
          <a:bodyPr spcFirstLastPara="1" wrap="square" lIns="91416" tIns="45698" rIns="91416" bIns="45698" anchor="t" anchorCtr="0">
            <a:normAutofit/>
          </a:bodyPr>
          <a:lstStyle>
            <a:lvl1pPr marL="457155" lvl="0" indent="-380898" algn="l">
              <a:spcBef>
                <a:spcPts val="480"/>
              </a:spcBef>
              <a:spcAft>
                <a:spcPts val="0"/>
              </a:spcAft>
              <a:buClr>
                <a:schemeClr val="dk1"/>
              </a:buClr>
              <a:buSzPts val="2399"/>
              <a:buChar char="•"/>
              <a:defRPr sz="2400"/>
            </a:lvl1pPr>
            <a:lvl2pPr marL="914309" lvl="1" indent="-355502" algn="l">
              <a:spcBef>
                <a:spcPts val="400"/>
              </a:spcBef>
              <a:spcAft>
                <a:spcPts val="0"/>
              </a:spcAft>
              <a:buClr>
                <a:schemeClr val="dk1"/>
              </a:buClr>
              <a:buSzPts val="1999"/>
              <a:buChar char="–"/>
              <a:defRPr sz="2000"/>
            </a:lvl2pPr>
            <a:lvl3pPr marL="1371464" lvl="2" indent="-342802" algn="l">
              <a:spcBef>
                <a:spcPts val="360"/>
              </a:spcBef>
              <a:spcAft>
                <a:spcPts val="0"/>
              </a:spcAft>
              <a:buClr>
                <a:schemeClr val="dk1"/>
              </a:buClr>
              <a:buSzPts val="1799"/>
              <a:buChar char="•"/>
              <a:defRPr sz="1700"/>
            </a:lvl3pPr>
            <a:lvl4pPr marL="1828618" lvl="3" indent="-330168" algn="l">
              <a:spcBef>
                <a:spcPts val="320"/>
              </a:spcBef>
              <a:spcAft>
                <a:spcPts val="0"/>
              </a:spcAft>
              <a:buClr>
                <a:schemeClr val="dk1"/>
              </a:buClr>
              <a:buSzPts val="1600"/>
              <a:buChar char="–"/>
              <a:defRPr sz="1600"/>
            </a:lvl4pPr>
            <a:lvl5pPr marL="2285774" lvl="4" indent="-330168" algn="l">
              <a:spcBef>
                <a:spcPts val="320"/>
              </a:spcBef>
              <a:spcAft>
                <a:spcPts val="0"/>
              </a:spcAft>
              <a:buClr>
                <a:schemeClr val="dk1"/>
              </a:buClr>
              <a:buSzPts val="1600"/>
              <a:buChar char="»"/>
              <a:defRPr sz="1600"/>
            </a:lvl5pPr>
            <a:lvl6pPr marL="2742926" lvl="5" indent="-330168" algn="l">
              <a:spcBef>
                <a:spcPts val="320"/>
              </a:spcBef>
              <a:spcAft>
                <a:spcPts val="0"/>
              </a:spcAft>
              <a:buClr>
                <a:schemeClr val="dk1"/>
              </a:buClr>
              <a:buSzPts val="1600"/>
              <a:buChar char="•"/>
              <a:defRPr sz="1600"/>
            </a:lvl6pPr>
            <a:lvl7pPr marL="3200080" lvl="6" indent="-330168" algn="l">
              <a:spcBef>
                <a:spcPts val="320"/>
              </a:spcBef>
              <a:spcAft>
                <a:spcPts val="0"/>
              </a:spcAft>
              <a:buClr>
                <a:schemeClr val="dk1"/>
              </a:buClr>
              <a:buSzPts val="1600"/>
              <a:buChar char="•"/>
              <a:defRPr sz="1600"/>
            </a:lvl7pPr>
            <a:lvl8pPr marL="3657235" lvl="7" indent="-330168" algn="l">
              <a:spcBef>
                <a:spcPts val="320"/>
              </a:spcBef>
              <a:spcAft>
                <a:spcPts val="0"/>
              </a:spcAft>
              <a:buClr>
                <a:schemeClr val="dk1"/>
              </a:buClr>
              <a:buSzPts val="1600"/>
              <a:buChar char="•"/>
              <a:defRPr sz="1600"/>
            </a:lvl8pPr>
            <a:lvl9pPr marL="4114389" lvl="8" indent="-330168" algn="l">
              <a:spcBef>
                <a:spcPts val="320"/>
              </a:spcBef>
              <a:spcAft>
                <a:spcPts val="0"/>
              </a:spcAft>
              <a:buClr>
                <a:schemeClr val="dk1"/>
              </a:buClr>
              <a:buSzPts val="1600"/>
              <a:buChar char="•"/>
              <a:defRPr sz="1600"/>
            </a:lvl9pPr>
          </a:lstStyle>
          <a:p>
            <a:endParaRPr/>
          </a:p>
        </p:txBody>
      </p:sp>
      <p:sp>
        <p:nvSpPr>
          <p:cNvPr id="888" name="Google Shape;888;p110"/>
          <p:cNvSpPr txBox="1">
            <a:spLocks noGrp="1"/>
          </p:cNvSpPr>
          <p:nvPr>
            <p:ph type="body" idx="3"/>
          </p:nvPr>
        </p:nvSpPr>
        <p:spPr>
          <a:xfrm>
            <a:off x="6193376" y="1535113"/>
            <a:ext cx="5389033" cy="639763"/>
          </a:xfrm>
          <a:prstGeom prst="rect">
            <a:avLst/>
          </a:prstGeom>
          <a:noFill/>
          <a:ln>
            <a:noFill/>
          </a:ln>
        </p:spPr>
        <p:txBody>
          <a:bodyPr spcFirstLastPara="1" wrap="square" lIns="91416" tIns="45698" rIns="91416" bIns="45698" anchor="b" anchorCtr="0">
            <a:normAutofit/>
          </a:bodyPr>
          <a:lstStyle>
            <a:lvl1pPr marL="457155" lvl="0" indent="-228578" algn="l">
              <a:spcBef>
                <a:spcPts val="480"/>
              </a:spcBef>
              <a:spcAft>
                <a:spcPts val="0"/>
              </a:spcAft>
              <a:buClr>
                <a:schemeClr val="dk1"/>
              </a:buClr>
              <a:buSzPts val="2399"/>
              <a:buNone/>
              <a:defRPr sz="2400" b="1"/>
            </a:lvl1pPr>
            <a:lvl2pPr marL="914309" lvl="1" indent="-228578" algn="l">
              <a:spcBef>
                <a:spcPts val="400"/>
              </a:spcBef>
              <a:spcAft>
                <a:spcPts val="0"/>
              </a:spcAft>
              <a:buClr>
                <a:schemeClr val="dk1"/>
              </a:buClr>
              <a:buSzPts val="1999"/>
              <a:buNone/>
              <a:defRPr sz="2000" b="1"/>
            </a:lvl2pPr>
            <a:lvl3pPr marL="1371464" lvl="2" indent="-228578" algn="l">
              <a:spcBef>
                <a:spcPts val="360"/>
              </a:spcBef>
              <a:spcAft>
                <a:spcPts val="0"/>
              </a:spcAft>
              <a:buClr>
                <a:schemeClr val="dk1"/>
              </a:buClr>
              <a:buSzPts val="1799"/>
              <a:buNone/>
              <a:defRPr sz="1700" b="1"/>
            </a:lvl3pPr>
            <a:lvl4pPr marL="1828618" lvl="3" indent="-228578" algn="l">
              <a:spcBef>
                <a:spcPts val="320"/>
              </a:spcBef>
              <a:spcAft>
                <a:spcPts val="0"/>
              </a:spcAft>
              <a:buClr>
                <a:schemeClr val="dk1"/>
              </a:buClr>
              <a:buSzPts val="1600"/>
              <a:buNone/>
              <a:defRPr sz="1600" b="1"/>
            </a:lvl4pPr>
            <a:lvl5pPr marL="2285774" lvl="4" indent="-228578" algn="l">
              <a:spcBef>
                <a:spcPts val="320"/>
              </a:spcBef>
              <a:spcAft>
                <a:spcPts val="0"/>
              </a:spcAft>
              <a:buClr>
                <a:schemeClr val="dk1"/>
              </a:buClr>
              <a:buSzPts val="1600"/>
              <a:buNone/>
              <a:defRPr sz="1600" b="1"/>
            </a:lvl5pPr>
            <a:lvl6pPr marL="2742926" lvl="5" indent="-228578" algn="l">
              <a:spcBef>
                <a:spcPts val="320"/>
              </a:spcBef>
              <a:spcAft>
                <a:spcPts val="0"/>
              </a:spcAft>
              <a:buClr>
                <a:schemeClr val="dk1"/>
              </a:buClr>
              <a:buSzPts val="1600"/>
              <a:buNone/>
              <a:defRPr sz="1600" b="1"/>
            </a:lvl6pPr>
            <a:lvl7pPr marL="3200080" lvl="6" indent="-228578" algn="l">
              <a:spcBef>
                <a:spcPts val="320"/>
              </a:spcBef>
              <a:spcAft>
                <a:spcPts val="0"/>
              </a:spcAft>
              <a:buClr>
                <a:schemeClr val="dk1"/>
              </a:buClr>
              <a:buSzPts val="1600"/>
              <a:buNone/>
              <a:defRPr sz="1600" b="1"/>
            </a:lvl7pPr>
            <a:lvl8pPr marL="3657235" lvl="7" indent="-228578" algn="l">
              <a:spcBef>
                <a:spcPts val="320"/>
              </a:spcBef>
              <a:spcAft>
                <a:spcPts val="0"/>
              </a:spcAft>
              <a:buClr>
                <a:schemeClr val="dk1"/>
              </a:buClr>
              <a:buSzPts val="1600"/>
              <a:buNone/>
              <a:defRPr sz="1600" b="1"/>
            </a:lvl8pPr>
            <a:lvl9pPr marL="4114389" lvl="8" indent="-228578" algn="l">
              <a:spcBef>
                <a:spcPts val="320"/>
              </a:spcBef>
              <a:spcAft>
                <a:spcPts val="0"/>
              </a:spcAft>
              <a:buClr>
                <a:schemeClr val="dk1"/>
              </a:buClr>
              <a:buSzPts val="1600"/>
              <a:buNone/>
              <a:defRPr sz="1600" b="1"/>
            </a:lvl9pPr>
          </a:lstStyle>
          <a:p>
            <a:endParaRPr/>
          </a:p>
        </p:txBody>
      </p:sp>
      <p:sp>
        <p:nvSpPr>
          <p:cNvPr id="889" name="Google Shape;889;p110"/>
          <p:cNvSpPr txBox="1">
            <a:spLocks noGrp="1"/>
          </p:cNvSpPr>
          <p:nvPr>
            <p:ph type="body" idx="4"/>
          </p:nvPr>
        </p:nvSpPr>
        <p:spPr>
          <a:xfrm>
            <a:off x="6193376" y="2174875"/>
            <a:ext cx="5389033" cy="3951288"/>
          </a:xfrm>
          <a:prstGeom prst="rect">
            <a:avLst/>
          </a:prstGeom>
          <a:noFill/>
          <a:ln>
            <a:noFill/>
          </a:ln>
        </p:spPr>
        <p:txBody>
          <a:bodyPr spcFirstLastPara="1" wrap="square" lIns="91416" tIns="45698" rIns="91416" bIns="45698" anchor="t" anchorCtr="0">
            <a:normAutofit/>
          </a:bodyPr>
          <a:lstStyle>
            <a:lvl1pPr marL="457155" lvl="0" indent="-380898" algn="l">
              <a:spcBef>
                <a:spcPts val="480"/>
              </a:spcBef>
              <a:spcAft>
                <a:spcPts val="0"/>
              </a:spcAft>
              <a:buClr>
                <a:schemeClr val="dk1"/>
              </a:buClr>
              <a:buSzPts val="2399"/>
              <a:buChar char="•"/>
              <a:defRPr sz="2400"/>
            </a:lvl1pPr>
            <a:lvl2pPr marL="914309" lvl="1" indent="-355502" algn="l">
              <a:spcBef>
                <a:spcPts val="400"/>
              </a:spcBef>
              <a:spcAft>
                <a:spcPts val="0"/>
              </a:spcAft>
              <a:buClr>
                <a:schemeClr val="dk1"/>
              </a:buClr>
              <a:buSzPts val="1999"/>
              <a:buChar char="–"/>
              <a:defRPr sz="2000"/>
            </a:lvl2pPr>
            <a:lvl3pPr marL="1371464" lvl="2" indent="-342802" algn="l">
              <a:spcBef>
                <a:spcPts val="360"/>
              </a:spcBef>
              <a:spcAft>
                <a:spcPts val="0"/>
              </a:spcAft>
              <a:buClr>
                <a:schemeClr val="dk1"/>
              </a:buClr>
              <a:buSzPts val="1799"/>
              <a:buChar char="•"/>
              <a:defRPr sz="1700"/>
            </a:lvl3pPr>
            <a:lvl4pPr marL="1828618" lvl="3" indent="-330168" algn="l">
              <a:spcBef>
                <a:spcPts val="320"/>
              </a:spcBef>
              <a:spcAft>
                <a:spcPts val="0"/>
              </a:spcAft>
              <a:buClr>
                <a:schemeClr val="dk1"/>
              </a:buClr>
              <a:buSzPts val="1600"/>
              <a:buChar char="–"/>
              <a:defRPr sz="1600"/>
            </a:lvl4pPr>
            <a:lvl5pPr marL="2285774" lvl="4" indent="-330168" algn="l">
              <a:spcBef>
                <a:spcPts val="320"/>
              </a:spcBef>
              <a:spcAft>
                <a:spcPts val="0"/>
              </a:spcAft>
              <a:buClr>
                <a:schemeClr val="dk1"/>
              </a:buClr>
              <a:buSzPts val="1600"/>
              <a:buChar char="»"/>
              <a:defRPr sz="1600"/>
            </a:lvl5pPr>
            <a:lvl6pPr marL="2742926" lvl="5" indent="-330168" algn="l">
              <a:spcBef>
                <a:spcPts val="320"/>
              </a:spcBef>
              <a:spcAft>
                <a:spcPts val="0"/>
              </a:spcAft>
              <a:buClr>
                <a:schemeClr val="dk1"/>
              </a:buClr>
              <a:buSzPts val="1600"/>
              <a:buChar char="•"/>
              <a:defRPr sz="1600"/>
            </a:lvl6pPr>
            <a:lvl7pPr marL="3200080" lvl="6" indent="-330168" algn="l">
              <a:spcBef>
                <a:spcPts val="320"/>
              </a:spcBef>
              <a:spcAft>
                <a:spcPts val="0"/>
              </a:spcAft>
              <a:buClr>
                <a:schemeClr val="dk1"/>
              </a:buClr>
              <a:buSzPts val="1600"/>
              <a:buChar char="•"/>
              <a:defRPr sz="1600"/>
            </a:lvl7pPr>
            <a:lvl8pPr marL="3657235" lvl="7" indent="-330168" algn="l">
              <a:spcBef>
                <a:spcPts val="320"/>
              </a:spcBef>
              <a:spcAft>
                <a:spcPts val="0"/>
              </a:spcAft>
              <a:buClr>
                <a:schemeClr val="dk1"/>
              </a:buClr>
              <a:buSzPts val="1600"/>
              <a:buChar char="•"/>
              <a:defRPr sz="1600"/>
            </a:lvl8pPr>
            <a:lvl9pPr marL="4114389" lvl="8" indent="-330168" algn="l">
              <a:spcBef>
                <a:spcPts val="320"/>
              </a:spcBef>
              <a:spcAft>
                <a:spcPts val="0"/>
              </a:spcAft>
              <a:buClr>
                <a:schemeClr val="dk1"/>
              </a:buClr>
              <a:buSzPts val="1600"/>
              <a:buChar char="•"/>
              <a:defRPr sz="1600"/>
            </a:lvl9pPr>
          </a:lstStyle>
          <a:p>
            <a:endParaRPr/>
          </a:p>
        </p:txBody>
      </p:sp>
      <p:sp>
        <p:nvSpPr>
          <p:cNvPr id="890" name="Google Shape;890;p110"/>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1" name="Google Shape;891;p110"/>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2" name="Google Shape;892;p110"/>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3"/>
        <p:cNvGrpSpPr/>
        <p:nvPr/>
      </p:nvGrpSpPr>
      <p:grpSpPr>
        <a:xfrm>
          <a:off x="0" y="0"/>
          <a:ext cx="0" cy="0"/>
          <a:chOff x="0" y="0"/>
          <a:chExt cx="0" cy="0"/>
        </a:xfrm>
      </p:grpSpPr>
      <p:sp>
        <p:nvSpPr>
          <p:cNvPr id="894" name="Google Shape;894;p111"/>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111"/>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6" name="Google Shape;896;p111"/>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7" name="Google Shape;897;p111"/>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98"/>
        <p:cNvGrpSpPr/>
        <p:nvPr/>
      </p:nvGrpSpPr>
      <p:grpSpPr>
        <a:xfrm>
          <a:off x="0" y="0"/>
          <a:ext cx="0" cy="0"/>
          <a:chOff x="0" y="0"/>
          <a:chExt cx="0" cy="0"/>
        </a:xfrm>
      </p:grpSpPr>
      <p:sp>
        <p:nvSpPr>
          <p:cNvPr id="899" name="Google Shape;899;p112"/>
          <p:cNvSpPr txBox="1">
            <a:spLocks noGrp="1"/>
          </p:cNvSpPr>
          <p:nvPr>
            <p:ph type="title"/>
          </p:nvPr>
        </p:nvSpPr>
        <p:spPr>
          <a:xfrm>
            <a:off x="609603" y="273049"/>
            <a:ext cx="4011084" cy="1162051"/>
          </a:xfrm>
          <a:prstGeom prst="rect">
            <a:avLst/>
          </a:prstGeom>
          <a:noFill/>
          <a:ln>
            <a:noFill/>
          </a:ln>
        </p:spPr>
        <p:txBody>
          <a:bodyPr spcFirstLastPara="1" wrap="square" lIns="91416" tIns="45698" rIns="91416" bIns="45698" anchor="b" anchorCtr="0">
            <a:normAutofit/>
          </a:bodyPr>
          <a:lstStyle>
            <a:lvl1pPr lvl="0" algn="l">
              <a:spcBef>
                <a:spcPts val="0"/>
              </a:spcBef>
              <a:spcAft>
                <a:spcPts val="0"/>
              </a:spcAft>
              <a:buClr>
                <a:schemeClr val="dk1"/>
              </a:buClr>
              <a:buSzPts val="1999"/>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0" name="Google Shape;900;p112"/>
          <p:cNvSpPr txBox="1">
            <a:spLocks noGrp="1"/>
          </p:cNvSpPr>
          <p:nvPr>
            <p:ph type="body" idx="1"/>
          </p:nvPr>
        </p:nvSpPr>
        <p:spPr>
          <a:xfrm>
            <a:off x="4766735" y="273060"/>
            <a:ext cx="6815668" cy="5853113"/>
          </a:xfrm>
          <a:prstGeom prst="rect">
            <a:avLst/>
          </a:prstGeom>
          <a:noFill/>
          <a:ln>
            <a:noFill/>
          </a:ln>
        </p:spPr>
        <p:txBody>
          <a:bodyPr spcFirstLastPara="1" wrap="square" lIns="91416" tIns="45698" rIns="91416" bIns="45698" anchor="t" anchorCtr="0">
            <a:normAutofit/>
          </a:bodyPr>
          <a:lstStyle>
            <a:lvl1pPr marL="457155" lvl="0" indent="-431693" algn="l">
              <a:spcBef>
                <a:spcPts val="640"/>
              </a:spcBef>
              <a:spcAft>
                <a:spcPts val="0"/>
              </a:spcAft>
              <a:buClr>
                <a:schemeClr val="dk1"/>
              </a:buClr>
              <a:buSzPts val="3199"/>
              <a:buChar char="•"/>
              <a:defRPr sz="3200"/>
            </a:lvl1pPr>
            <a:lvl2pPr marL="914309" lvl="1" indent="-406297" algn="l">
              <a:spcBef>
                <a:spcPts val="560"/>
              </a:spcBef>
              <a:spcAft>
                <a:spcPts val="0"/>
              </a:spcAft>
              <a:buClr>
                <a:schemeClr val="dk1"/>
              </a:buClr>
              <a:buSzPts val="2799"/>
              <a:buChar char="–"/>
              <a:defRPr sz="2800"/>
            </a:lvl2pPr>
            <a:lvl3pPr marL="1371464" lvl="2" indent="-380898" algn="l">
              <a:spcBef>
                <a:spcPts val="480"/>
              </a:spcBef>
              <a:spcAft>
                <a:spcPts val="0"/>
              </a:spcAft>
              <a:buClr>
                <a:schemeClr val="dk1"/>
              </a:buClr>
              <a:buSzPts val="2399"/>
              <a:buChar char="•"/>
              <a:defRPr sz="2400"/>
            </a:lvl3pPr>
            <a:lvl4pPr marL="1828618" lvl="3" indent="-355502" algn="l">
              <a:spcBef>
                <a:spcPts val="400"/>
              </a:spcBef>
              <a:spcAft>
                <a:spcPts val="0"/>
              </a:spcAft>
              <a:buClr>
                <a:schemeClr val="dk1"/>
              </a:buClr>
              <a:buSzPts val="1999"/>
              <a:buChar char="–"/>
              <a:defRPr sz="2000"/>
            </a:lvl4pPr>
            <a:lvl5pPr marL="2285774" lvl="4" indent="-355502" algn="l">
              <a:spcBef>
                <a:spcPts val="400"/>
              </a:spcBef>
              <a:spcAft>
                <a:spcPts val="0"/>
              </a:spcAft>
              <a:buClr>
                <a:schemeClr val="dk1"/>
              </a:buClr>
              <a:buSzPts val="1999"/>
              <a:buChar char="»"/>
              <a:defRPr sz="2000"/>
            </a:lvl5pPr>
            <a:lvl6pPr marL="2742926" lvl="5" indent="-355502" algn="l">
              <a:spcBef>
                <a:spcPts val="400"/>
              </a:spcBef>
              <a:spcAft>
                <a:spcPts val="0"/>
              </a:spcAft>
              <a:buClr>
                <a:schemeClr val="dk1"/>
              </a:buClr>
              <a:buSzPts val="1999"/>
              <a:buChar char="•"/>
              <a:defRPr sz="2000"/>
            </a:lvl6pPr>
            <a:lvl7pPr marL="3200080" lvl="6" indent="-355502" algn="l">
              <a:spcBef>
                <a:spcPts val="400"/>
              </a:spcBef>
              <a:spcAft>
                <a:spcPts val="0"/>
              </a:spcAft>
              <a:buClr>
                <a:schemeClr val="dk1"/>
              </a:buClr>
              <a:buSzPts val="1999"/>
              <a:buChar char="•"/>
              <a:defRPr sz="2000"/>
            </a:lvl7pPr>
            <a:lvl8pPr marL="3657235" lvl="7" indent="-355502" algn="l">
              <a:spcBef>
                <a:spcPts val="400"/>
              </a:spcBef>
              <a:spcAft>
                <a:spcPts val="0"/>
              </a:spcAft>
              <a:buClr>
                <a:schemeClr val="dk1"/>
              </a:buClr>
              <a:buSzPts val="1999"/>
              <a:buChar char="•"/>
              <a:defRPr sz="2000"/>
            </a:lvl8pPr>
            <a:lvl9pPr marL="4114389" lvl="8" indent="-355502" algn="l">
              <a:spcBef>
                <a:spcPts val="400"/>
              </a:spcBef>
              <a:spcAft>
                <a:spcPts val="0"/>
              </a:spcAft>
              <a:buClr>
                <a:schemeClr val="dk1"/>
              </a:buClr>
              <a:buSzPts val="1999"/>
              <a:buChar char="•"/>
              <a:defRPr sz="2000"/>
            </a:lvl9pPr>
          </a:lstStyle>
          <a:p>
            <a:endParaRPr/>
          </a:p>
        </p:txBody>
      </p:sp>
      <p:sp>
        <p:nvSpPr>
          <p:cNvPr id="901" name="Google Shape;901;p112"/>
          <p:cNvSpPr txBox="1">
            <a:spLocks noGrp="1"/>
          </p:cNvSpPr>
          <p:nvPr>
            <p:ph type="body" idx="2"/>
          </p:nvPr>
        </p:nvSpPr>
        <p:spPr>
          <a:xfrm>
            <a:off x="609603" y="1435104"/>
            <a:ext cx="4011084" cy="4691063"/>
          </a:xfrm>
          <a:prstGeom prst="rect">
            <a:avLst/>
          </a:prstGeom>
          <a:noFill/>
          <a:ln>
            <a:noFill/>
          </a:ln>
        </p:spPr>
        <p:txBody>
          <a:bodyPr spcFirstLastPara="1" wrap="square" lIns="91416" tIns="45698" rIns="91416" bIns="45698" anchor="t" anchorCtr="0">
            <a:normAutofit/>
          </a:bodyPr>
          <a:lstStyle>
            <a:lvl1pPr marL="457155" lvl="0" indent="-228578" algn="l">
              <a:spcBef>
                <a:spcPts val="280"/>
              </a:spcBef>
              <a:spcAft>
                <a:spcPts val="0"/>
              </a:spcAft>
              <a:buClr>
                <a:schemeClr val="dk1"/>
              </a:buClr>
              <a:buSzPts val="1400"/>
              <a:buNone/>
              <a:defRPr sz="1500"/>
            </a:lvl1pPr>
            <a:lvl2pPr marL="914309" lvl="1" indent="-228578" algn="l">
              <a:spcBef>
                <a:spcPts val="240"/>
              </a:spcBef>
              <a:spcAft>
                <a:spcPts val="0"/>
              </a:spcAft>
              <a:buClr>
                <a:schemeClr val="dk1"/>
              </a:buClr>
              <a:buSzPts val="1200"/>
              <a:buNone/>
              <a:defRPr sz="1200"/>
            </a:lvl2pPr>
            <a:lvl3pPr marL="1371464" lvl="2" indent="-228578" algn="l">
              <a:spcBef>
                <a:spcPts val="200"/>
              </a:spcBef>
              <a:spcAft>
                <a:spcPts val="0"/>
              </a:spcAft>
              <a:buClr>
                <a:schemeClr val="dk1"/>
              </a:buClr>
              <a:buSzPts val="1000"/>
              <a:buNone/>
              <a:defRPr sz="1100"/>
            </a:lvl3pPr>
            <a:lvl4pPr marL="1828618" lvl="3" indent="-228578" algn="l">
              <a:spcBef>
                <a:spcPts val="180"/>
              </a:spcBef>
              <a:spcAft>
                <a:spcPts val="0"/>
              </a:spcAft>
              <a:buClr>
                <a:schemeClr val="dk1"/>
              </a:buClr>
              <a:buSzPts val="900"/>
              <a:buNone/>
              <a:defRPr sz="900"/>
            </a:lvl4pPr>
            <a:lvl5pPr marL="2285774" lvl="4" indent="-228578" algn="l">
              <a:spcBef>
                <a:spcPts val="180"/>
              </a:spcBef>
              <a:spcAft>
                <a:spcPts val="0"/>
              </a:spcAft>
              <a:buClr>
                <a:schemeClr val="dk1"/>
              </a:buClr>
              <a:buSzPts val="900"/>
              <a:buNone/>
              <a:defRPr sz="900"/>
            </a:lvl5pPr>
            <a:lvl6pPr marL="2742926" lvl="5" indent="-228578" algn="l">
              <a:spcBef>
                <a:spcPts val="180"/>
              </a:spcBef>
              <a:spcAft>
                <a:spcPts val="0"/>
              </a:spcAft>
              <a:buClr>
                <a:schemeClr val="dk1"/>
              </a:buClr>
              <a:buSzPts val="900"/>
              <a:buNone/>
              <a:defRPr sz="900"/>
            </a:lvl6pPr>
            <a:lvl7pPr marL="3200080" lvl="6" indent="-228578" algn="l">
              <a:spcBef>
                <a:spcPts val="180"/>
              </a:spcBef>
              <a:spcAft>
                <a:spcPts val="0"/>
              </a:spcAft>
              <a:buClr>
                <a:schemeClr val="dk1"/>
              </a:buClr>
              <a:buSzPts val="900"/>
              <a:buNone/>
              <a:defRPr sz="900"/>
            </a:lvl7pPr>
            <a:lvl8pPr marL="3657235" lvl="7" indent="-228578" algn="l">
              <a:spcBef>
                <a:spcPts val="180"/>
              </a:spcBef>
              <a:spcAft>
                <a:spcPts val="0"/>
              </a:spcAft>
              <a:buClr>
                <a:schemeClr val="dk1"/>
              </a:buClr>
              <a:buSzPts val="900"/>
              <a:buNone/>
              <a:defRPr sz="900"/>
            </a:lvl8pPr>
            <a:lvl9pPr marL="4114389" lvl="8" indent="-228578" algn="l">
              <a:spcBef>
                <a:spcPts val="180"/>
              </a:spcBef>
              <a:spcAft>
                <a:spcPts val="0"/>
              </a:spcAft>
              <a:buClr>
                <a:schemeClr val="dk1"/>
              </a:buClr>
              <a:buSzPts val="900"/>
              <a:buNone/>
              <a:defRPr sz="900"/>
            </a:lvl9pPr>
          </a:lstStyle>
          <a:p>
            <a:endParaRPr/>
          </a:p>
        </p:txBody>
      </p:sp>
      <p:sp>
        <p:nvSpPr>
          <p:cNvPr id="902" name="Google Shape;902;p112"/>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3" name="Google Shape;903;p112"/>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4" name="Google Shape;904;p112"/>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5"/>
        <p:cNvGrpSpPr/>
        <p:nvPr/>
      </p:nvGrpSpPr>
      <p:grpSpPr>
        <a:xfrm>
          <a:off x="0" y="0"/>
          <a:ext cx="0" cy="0"/>
          <a:chOff x="0" y="0"/>
          <a:chExt cx="0" cy="0"/>
        </a:xfrm>
      </p:grpSpPr>
      <p:sp>
        <p:nvSpPr>
          <p:cNvPr id="906" name="Google Shape;906;p113"/>
          <p:cNvSpPr txBox="1">
            <a:spLocks noGrp="1"/>
          </p:cNvSpPr>
          <p:nvPr>
            <p:ph type="title"/>
          </p:nvPr>
        </p:nvSpPr>
        <p:spPr>
          <a:xfrm>
            <a:off x="2389717" y="4800601"/>
            <a:ext cx="7315200" cy="566739"/>
          </a:xfrm>
          <a:prstGeom prst="rect">
            <a:avLst/>
          </a:prstGeom>
          <a:noFill/>
          <a:ln>
            <a:noFill/>
          </a:ln>
        </p:spPr>
        <p:txBody>
          <a:bodyPr spcFirstLastPara="1" wrap="square" lIns="91416" tIns="45698" rIns="91416" bIns="45698" anchor="b" anchorCtr="0">
            <a:normAutofit/>
          </a:bodyPr>
          <a:lstStyle>
            <a:lvl1pPr lvl="0" algn="l">
              <a:spcBef>
                <a:spcPts val="0"/>
              </a:spcBef>
              <a:spcAft>
                <a:spcPts val="0"/>
              </a:spcAft>
              <a:buClr>
                <a:schemeClr val="dk1"/>
              </a:buClr>
              <a:buSzPts val="1999"/>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7" name="Google Shape;907;p113"/>
          <p:cNvSpPr>
            <a:spLocks noGrp="1"/>
          </p:cNvSpPr>
          <p:nvPr>
            <p:ph type="pic" idx="2"/>
          </p:nvPr>
        </p:nvSpPr>
        <p:spPr>
          <a:xfrm>
            <a:off x="2389717" y="612775"/>
            <a:ext cx="7315200" cy="4114800"/>
          </a:xfrm>
          <a:prstGeom prst="rect">
            <a:avLst/>
          </a:prstGeom>
          <a:noFill/>
          <a:ln>
            <a:noFill/>
          </a:ln>
        </p:spPr>
        <p:txBody>
          <a:bodyPr spcFirstLastPara="1" wrap="square" lIns="91416" tIns="45698" rIns="91416" bIns="45698" anchor="t" anchorCtr="0">
            <a:normAutofit/>
          </a:bodyPr>
          <a:lstStyle>
            <a:lvl1pPr marR="0" lvl="0" algn="l" rtl="0">
              <a:spcBef>
                <a:spcPts val="640"/>
              </a:spcBef>
              <a:spcAft>
                <a:spcPts val="0"/>
              </a:spcAft>
              <a:buClr>
                <a:schemeClr val="dk1"/>
              </a:buClr>
              <a:buSzPts val="3199"/>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799"/>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399"/>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1999"/>
              <a:buFont typeface="Arial"/>
              <a:buNone/>
              <a:defRPr sz="2000" b="0" i="0" u="none" strike="noStrike" cap="none">
                <a:solidFill>
                  <a:schemeClr val="dk1"/>
                </a:solidFill>
                <a:latin typeface="Arial"/>
                <a:ea typeface="Arial"/>
                <a:cs typeface="Arial"/>
                <a:sym typeface="Arial"/>
              </a:defRPr>
            </a:lvl9pPr>
          </a:lstStyle>
          <a:p>
            <a:endParaRPr/>
          </a:p>
        </p:txBody>
      </p:sp>
      <p:sp>
        <p:nvSpPr>
          <p:cNvPr id="908" name="Google Shape;908;p113"/>
          <p:cNvSpPr txBox="1">
            <a:spLocks noGrp="1"/>
          </p:cNvSpPr>
          <p:nvPr>
            <p:ph type="body" idx="1"/>
          </p:nvPr>
        </p:nvSpPr>
        <p:spPr>
          <a:xfrm>
            <a:off x="2389717" y="5367342"/>
            <a:ext cx="7315200" cy="804863"/>
          </a:xfrm>
          <a:prstGeom prst="rect">
            <a:avLst/>
          </a:prstGeom>
          <a:noFill/>
          <a:ln>
            <a:noFill/>
          </a:ln>
        </p:spPr>
        <p:txBody>
          <a:bodyPr spcFirstLastPara="1" wrap="square" lIns="91416" tIns="45698" rIns="91416" bIns="45698" anchor="t" anchorCtr="0">
            <a:normAutofit/>
          </a:bodyPr>
          <a:lstStyle>
            <a:lvl1pPr marL="457155" lvl="0" indent="-228578" algn="l">
              <a:spcBef>
                <a:spcPts val="280"/>
              </a:spcBef>
              <a:spcAft>
                <a:spcPts val="0"/>
              </a:spcAft>
              <a:buClr>
                <a:schemeClr val="dk1"/>
              </a:buClr>
              <a:buSzPts val="1400"/>
              <a:buNone/>
              <a:defRPr sz="1500"/>
            </a:lvl1pPr>
            <a:lvl2pPr marL="914309" lvl="1" indent="-228578" algn="l">
              <a:spcBef>
                <a:spcPts val="240"/>
              </a:spcBef>
              <a:spcAft>
                <a:spcPts val="0"/>
              </a:spcAft>
              <a:buClr>
                <a:schemeClr val="dk1"/>
              </a:buClr>
              <a:buSzPts val="1200"/>
              <a:buNone/>
              <a:defRPr sz="1200"/>
            </a:lvl2pPr>
            <a:lvl3pPr marL="1371464" lvl="2" indent="-228578" algn="l">
              <a:spcBef>
                <a:spcPts val="200"/>
              </a:spcBef>
              <a:spcAft>
                <a:spcPts val="0"/>
              </a:spcAft>
              <a:buClr>
                <a:schemeClr val="dk1"/>
              </a:buClr>
              <a:buSzPts val="1000"/>
              <a:buNone/>
              <a:defRPr sz="1100"/>
            </a:lvl3pPr>
            <a:lvl4pPr marL="1828618" lvl="3" indent="-228578" algn="l">
              <a:spcBef>
                <a:spcPts val="180"/>
              </a:spcBef>
              <a:spcAft>
                <a:spcPts val="0"/>
              </a:spcAft>
              <a:buClr>
                <a:schemeClr val="dk1"/>
              </a:buClr>
              <a:buSzPts val="900"/>
              <a:buNone/>
              <a:defRPr sz="900"/>
            </a:lvl4pPr>
            <a:lvl5pPr marL="2285774" lvl="4" indent="-228578" algn="l">
              <a:spcBef>
                <a:spcPts val="180"/>
              </a:spcBef>
              <a:spcAft>
                <a:spcPts val="0"/>
              </a:spcAft>
              <a:buClr>
                <a:schemeClr val="dk1"/>
              </a:buClr>
              <a:buSzPts val="900"/>
              <a:buNone/>
              <a:defRPr sz="900"/>
            </a:lvl5pPr>
            <a:lvl6pPr marL="2742926" lvl="5" indent="-228578" algn="l">
              <a:spcBef>
                <a:spcPts val="180"/>
              </a:spcBef>
              <a:spcAft>
                <a:spcPts val="0"/>
              </a:spcAft>
              <a:buClr>
                <a:schemeClr val="dk1"/>
              </a:buClr>
              <a:buSzPts val="900"/>
              <a:buNone/>
              <a:defRPr sz="900"/>
            </a:lvl6pPr>
            <a:lvl7pPr marL="3200080" lvl="6" indent="-228578" algn="l">
              <a:spcBef>
                <a:spcPts val="180"/>
              </a:spcBef>
              <a:spcAft>
                <a:spcPts val="0"/>
              </a:spcAft>
              <a:buClr>
                <a:schemeClr val="dk1"/>
              </a:buClr>
              <a:buSzPts val="900"/>
              <a:buNone/>
              <a:defRPr sz="900"/>
            </a:lvl7pPr>
            <a:lvl8pPr marL="3657235" lvl="7" indent="-228578" algn="l">
              <a:spcBef>
                <a:spcPts val="180"/>
              </a:spcBef>
              <a:spcAft>
                <a:spcPts val="0"/>
              </a:spcAft>
              <a:buClr>
                <a:schemeClr val="dk1"/>
              </a:buClr>
              <a:buSzPts val="900"/>
              <a:buNone/>
              <a:defRPr sz="900"/>
            </a:lvl8pPr>
            <a:lvl9pPr marL="4114389" lvl="8" indent="-228578" algn="l">
              <a:spcBef>
                <a:spcPts val="180"/>
              </a:spcBef>
              <a:spcAft>
                <a:spcPts val="0"/>
              </a:spcAft>
              <a:buClr>
                <a:schemeClr val="dk1"/>
              </a:buClr>
              <a:buSzPts val="900"/>
              <a:buNone/>
              <a:defRPr sz="900"/>
            </a:lvl9pPr>
          </a:lstStyle>
          <a:p>
            <a:endParaRPr/>
          </a:p>
        </p:txBody>
      </p:sp>
      <p:sp>
        <p:nvSpPr>
          <p:cNvPr id="909" name="Google Shape;909;p113"/>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0" name="Google Shape;910;p113"/>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1" name="Google Shape;911;p113"/>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2"/>
        <p:cNvGrpSpPr/>
        <p:nvPr/>
      </p:nvGrpSpPr>
      <p:grpSpPr>
        <a:xfrm>
          <a:off x="0" y="0"/>
          <a:ext cx="0" cy="0"/>
          <a:chOff x="0" y="0"/>
          <a:chExt cx="0" cy="0"/>
        </a:xfrm>
      </p:grpSpPr>
      <p:sp>
        <p:nvSpPr>
          <p:cNvPr id="913" name="Google Shape;913;p114"/>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4" name="Google Shape;914;p114"/>
          <p:cNvSpPr txBox="1">
            <a:spLocks noGrp="1"/>
          </p:cNvSpPr>
          <p:nvPr>
            <p:ph type="body" idx="1"/>
          </p:nvPr>
        </p:nvSpPr>
        <p:spPr>
          <a:xfrm rot="5400000">
            <a:off x="3833021" y="-1623216"/>
            <a:ext cx="4525963" cy="10972803"/>
          </a:xfrm>
          <a:prstGeom prst="rect">
            <a:avLst/>
          </a:prstGeom>
          <a:noFill/>
          <a:ln>
            <a:noFill/>
          </a:ln>
        </p:spPr>
        <p:txBody>
          <a:bodyPr spcFirstLastPara="1" wrap="square" lIns="91416" tIns="45698" rIns="91416" bIns="45698" anchor="t" anchorCtr="0">
            <a:normAutofit/>
          </a:bodyPr>
          <a:lstStyle>
            <a:lvl1pPr marL="457155" lvl="0" indent="-342866" algn="l">
              <a:spcBef>
                <a:spcPts val="360"/>
              </a:spcBef>
              <a:spcAft>
                <a:spcPts val="0"/>
              </a:spcAft>
              <a:buClr>
                <a:schemeClr val="dk1"/>
              </a:buClr>
              <a:buSzPts val="1800"/>
              <a:buChar char="•"/>
              <a:defRPr/>
            </a:lvl1pPr>
            <a:lvl2pPr marL="914309" lvl="1" indent="-342866" algn="l">
              <a:spcBef>
                <a:spcPts val="360"/>
              </a:spcBef>
              <a:spcAft>
                <a:spcPts val="0"/>
              </a:spcAft>
              <a:buClr>
                <a:schemeClr val="dk1"/>
              </a:buClr>
              <a:buSzPts val="1800"/>
              <a:buChar char="–"/>
              <a:defRPr/>
            </a:lvl2pPr>
            <a:lvl3pPr marL="1371464" lvl="2" indent="-342866" algn="l">
              <a:spcBef>
                <a:spcPts val="360"/>
              </a:spcBef>
              <a:spcAft>
                <a:spcPts val="0"/>
              </a:spcAft>
              <a:buClr>
                <a:schemeClr val="dk1"/>
              </a:buClr>
              <a:buSzPts val="1800"/>
              <a:buChar char="•"/>
              <a:defRPr/>
            </a:lvl3pPr>
            <a:lvl4pPr marL="1828618" lvl="3" indent="-342866" algn="l">
              <a:spcBef>
                <a:spcPts val="360"/>
              </a:spcBef>
              <a:spcAft>
                <a:spcPts val="0"/>
              </a:spcAft>
              <a:buClr>
                <a:schemeClr val="dk1"/>
              </a:buClr>
              <a:buSzPts val="1800"/>
              <a:buChar char="–"/>
              <a:defRPr/>
            </a:lvl4pPr>
            <a:lvl5pPr marL="2285774" lvl="4" indent="-342866" algn="l">
              <a:spcBef>
                <a:spcPts val="360"/>
              </a:spcBef>
              <a:spcAft>
                <a:spcPts val="0"/>
              </a:spcAft>
              <a:buClr>
                <a:schemeClr val="dk1"/>
              </a:buClr>
              <a:buSzPts val="1800"/>
              <a:buChar char="»"/>
              <a:defRPr/>
            </a:lvl5pPr>
            <a:lvl6pPr marL="2742926" lvl="5" indent="-342866" algn="l">
              <a:spcBef>
                <a:spcPts val="360"/>
              </a:spcBef>
              <a:spcAft>
                <a:spcPts val="0"/>
              </a:spcAft>
              <a:buClr>
                <a:schemeClr val="dk1"/>
              </a:buClr>
              <a:buSzPts val="1800"/>
              <a:buChar char="•"/>
              <a:defRPr/>
            </a:lvl6pPr>
            <a:lvl7pPr marL="3200080" lvl="6" indent="-342866" algn="l">
              <a:spcBef>
                <a:spcPts val="360"/>
              </a:spcBef>
              <a:spcAft>
                <a:spcPts val="0"/>
              </a:spcAft>
              <a:buClr>
                <a:schemeClr val="dk1"/>
              </a:buClr>
              <a:buSzPts val="1800"/>
              <a:buChar char="•"/>
              <a:defRPr/>
            </a:lvl7pPr>
            <a:lvl8pPr marL="3657235" lvl="7" indent="-342866" algn="l">
              <a:spcBef>
                <a:spcPts val="360"/>
              </a:spcBef>
              <a:spcAft>
                <a:spcPts val="0"/>
              </a:spcAft>
              <a:buClr>
                <a:schemeClr val="dk1"/>
              </a:buClr>
              <a:buSzPts val="1800"/>
              <a:buChar char="•"/>
              <a:defRPr/>
            </a:lvl8pPr>
            <a:lvl9pPr marL="4114389" lvl="8" indent="-342866" algn="l">
              <a:spcBef>
                <a:spcPts val="360"/>
              </a:spcBef>
              <a:spcAft>
                <a:spcPts val="0"/>
              </a:spcAft>
              <a:buClr>
                <a:schemeClr val="dk1"/>
              </a:buClr>
              <a:buSzPts val="1800"/>
              <a:buChar char="•"/>
              <a:defRPr/>
            </a:lvl9pPr>
          </a:lstStyle>
          <a:p>
            <a:endParaRPr/>
          </a:p>
        </p:txBody>
      </p:sp>
      <p:sp>
        <p:nvSpPr>
          <p:cNvPr id="915" name="Google Shape;915;p114"/>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6" name="Google Shape;916;p114"/>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7" name="Google Shape;917;p114"/>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9"/>
        <p:cNvGrpSpPr/>
        <p:nvPr/>
      </p:nvGrpSpPr>
      <p:grpSpPr>
        <a:xfrm>
          <a:off x="0" y="0"/>
          <a:ext cx="0" cy="0"/>
          <a:chOff x="0" y="0"/>
          <a:chExt cx="0" cy="0"/>
        </a:xfrm>
      </p:grpSpPr>
      <p:sp>
        <p:nvSpPr>
          <p:cNvPr id="850" name="Google Shape;850;p55"/>
          <p:cNvSpPr txBox="1">
            <a:spLocks noGrp="1"/>
          </p:cNvSpPr>
          <p:nvPr>
            <p:ph type="title"/>
          </p:nvPr>
        </p:nvSpPr>
        <p:spPr>
          <a:xfrm>
            <a:off x="609601" y="274639"/>
            <a:ext cx="10972803" cy="1143000"/>
          </a:xfrm>
          <a:prstGeom prst="rect">
            <a:avLst/>
          </a:prstGeom>
          <a:noFill/>
          <a:ln>
            <a:noFill/>
          </a:ln>
        </p:spPr>
        <p:txBody>
          <a:bodyPr spcFirstLastPara="1" wrap="square" lIns="91416" tIns="45698" rIns="91416" bIns="45698" anchor="ctr" anchorCtr="0">
            <a:normAutofit/>
          </a:bodyPr>
          <a:lstStyle>
            <a:lvl1pPr marR="0" lvl="0" algn="ctr" rtl="0">
              <a:spcBef>
                <a:spcPts val="0"/>
              </a:spcBef>
              <a:spcAft>
                <a:spcPts val="0"/>
              </a:spcAft>
              <a:buClr>
                <a:schemeClr val="dk1"/>
              </a:buClr>
              <a:buSzPts val="4399"/>
              <a:buFont typeface="Arial"/>
              <a:buNone/>
              <a:defRPr sz="4399"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1" name="Google Shape;851;p55"/>
          <p:cNvSpPr txBox="1">
            <a:spLocks noGrp="1"/>
          </p:cNvSpPr>
          <p:nvPr>
            <p:ph type="body" idx="1"/>
          </p:nvPr>
        </p:nvSpPr>
        <p:spPr>
          <a:xfrm>
            <a:off x="609601" y="1600205"/>
            <a:ext cx="10972803" cy="4525963"/>
          </a:xfrm>
          <a:prstGeom prst="rect">
            <a:avLst/>
          </a:prstGeom>
          <a:noFill/>
          <a:ln>
            <a:noFill/>
          </a:ln>
        </p:spPr>
        <p:txBody>
          <a:bodyPr spcFirstLastPara="1" wrap="square" lIns="91416" tIns="45698" rIns="91416" bIns="45698" anchor="t" anchorCtr="0">
            <a:normAutofit/>
          </a:bodyPr>
          <a:lstStyle>
            <a:lvl1pPr marL="457200" marR="0" lvl="0" indent="-431736" algn="l" rtl="0">
              <a:spcBef>
                <a:spcPts val="640"/>
              </a:spcBef>
              <a:spcAft>
                <a:spcPts val="0"/>
              </a:spcAft>
              <a:buClr>
                <a:schemeClr val="dk1"/>
              </a:buClr>
              <a:buSzPts val="3199"/>
              <a:buFont typeface="Arial"/>
              <a:buChar char="•"/>
              <a:defRPr sz="3199" b="0" i="0" u="none" strike="noStrike" cap="none">
                <a:solidFill>
                  <a:schemeClr val="dk1"/>
                </a:solidFill>
                <a:latin typeface="Arial"/>
                <a:ea typeface="Arial"/>
                <a:cs typeface="Arial"/>
                <a:sym typeface="Arial"/>
              </a:defRPr>
            </a:lvl1pPr>
            <a:lvl2pPr marL="914400" marR="0" lvl="1" indent="-406336" algn="l" rtl="0">
              <a:spcBef>
                <a:spcPts val="560"/>
              </a:spcBef>
              <a:spcAft>
                <a:spcPts val="0"/>
              </a:spcAft>
              <a:buClr>
                <a:schemeClr val="dk1"/>
              </a:buClr>
              <a:buSzPts val="2799"/>
              <a:buFont typeface="Arial"/>
              <a:buChar char="–"/>
              <a:defRPr sz="2799" b="0" i="0" u="none" strike="noStrike" cap="none">
                <a:solidFill>
                  <a:schemeClr val="dk1"/>
                </a:solidFill>
                <a:latin typeface="Arial"/>
                <a:ea typeface="Arial"/>
                <a:cs typeface="Arial"/>
                <a:sym typeface="Arial"/>
              </a:defRPr>
            </a:lvl2pPr>
            <a:lvl3pPr marL="1371600" marR="0" lvl="2" indent="-380936" algn="l" rtl="0">
              <a:spcBef>
                <a:spcPts val="480"/>
              </a:spcBef>
              <a:spcAft>
                <a:spcPts val="0"/>
              </a:spcAft>
              <a:buClr>
                <a:schemeClr val="dk1"/>
              </a:buClr>
              <a:buSzPts val="2399"/>
              <a:buFont typeface="Arial"/>
              <a:buChar char="•"/>
              <a:defRPr sz="2399" b="0" i="0" u="none" strike="noStrike" cap="none">
                <a:solidFill>
                  <a:schemeClr val="dk1"/>
                </a:solidFill>
                <a:latin typeface="Arial"/>
                <a:ea typeface="Arial"/>
                <a:cs typeface="Arial"/>
                <a:sym typeface="Arial"/>
              </a:defRPr>
            </a:lvl3pPr>
            <a:lvl4pPr marL="1828800" marR="0" lvl="3"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4pPr>
            <a:lvl5pPr marL="2286000" marR="0" lvl="4"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5pPr>
            <a:lvl6pPr marL="2743200" marR="0" lvl="5"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6pPr>
            <a:lvl7pPr marL="3200400" marR="0" lvl="6"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7pPr>
            <a:lvl8pPr marL="3657600" marR="0" lvl="7"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8pPr>
            <a:lvl9pPr marL="4114800" marR="0" lvl="8" indent="-355536" algn="l" rtl="0">
              <a:spcBef>
                <a:spcPts val="400"/>
              </a:spcBef>
              <a:spcAft>
                <a:spcPts val="0"/>
              </a:spcAft>
              <a:buClr>
                <a:schemeClr val="dk1"/>
              </a:buClr>
              <a:buSzPts val="1999"/>
              <a:buFont typeface="Arial"/>
              <a:buChar char="•"/>
              <a:defRPr sz="1999" b="0" i="0" u="none" strike="noStrike" cap="none">
                <a:solidFill>
                  <a:schemeClr val="dk1"/>
                </a:solidFill>
                <a:latin typeface="Arial"/>
                <a:ea typeface="Arial"/>
                <a:cs typeface="Arial"/>
                <a:sym typeface="Arial"/>
              </a:defRPr>
            </a:lvl9pPr>
          </a:lstStyle>
          <a:p>
            <a:endParaRPr/>
          </a:p>
        </p:txBody>
      </p:sp>
      <p:sp>
        <p:nvSpPr>
          <p:cNvPr id="852" name="Google Shape;852;p55"/>
          <p:cNvSpPr txBox="1">
            <a:spLocks noGrp="1"/>
          </p:cNvSpPr>
          <p:nvPr>
            <p:ph type="dt" idx="10"/>
          </p:nvPr>
        </p:nvSpPr>
        <p:spPr>
          <a:xfrm>
            <a:off x="609600" y="6356356"/>
            <a:ext cx="2844800" cy="365125"/>
          </a:xfrm>
          <a:prstGeom prst="rect">
            <a:avLst/>
          </a:prstGeom>
          <a:noFill/>
          <a:ln>
            <a:noFill/>
          </a:ln>
        </p:spPr>
        <p:txBody>
          <a:bodyPr spcFirstLastPara="1" wrap="square" lIns="91416" tIns="45698" rIns="91416" bIns="45698"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853" name="Google Shape;853;p55"/>
          <p:cNvSpPr txBox="1">
            <a:spLocks noGrp="1"/>
          </p:cNvSpPr>
          <p:nvPr>
            <p:ph type="ftr" idx="11"/>
          </p:nvPr>
        </p:nvSpPr>
        <p:spPr>
          <a:xfrm>
            <a:off x="4165603" y="6356356"/>
            <a:ext cx="3860800" cy="365125"/>
          </a:xfrm>
          <a:prstGeom prst="rect">
            <a:avLst/>
          </a:prstGeom>
          <a:noFill/>
          <a:ln>
            <a:noFill/>
          </a:ln>
        </p:spPr>
        <p:txBody>
          <a:bodyPr spcFirstLastPara="1" wrap="square" lIns="91416" tIns="45698" rIns="91416" bIns="45698"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900" b="0" i="0" u="none" strike="noStrike" cap="none">
                <a:solidFill>
                  <a:schemeClr val="dk1"/>
                </a:solidFill>
                <a:latin typeface="Arial"/>
                <a:ea typeface="Arial"/>
                <a:cs typeface="Arial"/>
                <a:sym typeface="Arial"/>
              </a:defRPr>
            </a:lvl9pPr>
          </a:lstStyle>
          <a:p>
            <a:endParaRPr/>
          </a:p>
        </p:txBody>
      </p:sp>
      <p:sp>
        <p:nvSpPr>
          <p:cNvPr id="854" name="Google Shape;854;p55"/>
          <p:cNvSpPr txBox="1">
            <a:spLocks noGrp="1"/>
          </p:cNvSpPr>
          <p:nvPr>
            <p:ph type="sldNum" idx="12"/>
          </p:nvPr>
        </p:nvSpPr>
        <p:spPr>
          <a:xfrm>
            <a:off x="8737603" y="6356356"/>
            <a:ext cx="2844800" cy="365125"/>
          </a:xfrm>
          <a:prstGeom prst="rect">
            <a:avLst/>
          </a:prstGeom>
          <a:noFill/>
          <a:ln>
            <a:noFill/>
          </a:ln>
        </p:spPr>
        <p:txBody>
          <a:bodyPr spcFirstLastPara="1" wrap="square" lIns="91416" tIns="45698" rIns="91416" bIns="45698"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5" r:id="rId11"/>
    <p:sldLayoutId id="2147483765" r:id="rId12"/>
    <p:sldLayoutId id="2147483766" r:id="rId13"/>
    <p:sldLayoutId id="2147483767" r:id="rId14"/>
    <p:sldLayoutId id="214748372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pPr>
            <a:fld id="{1D8BD707-D9CF-40AE-B4C6-C98DA3205C09}" type="datetimeFigureOut">
              <a:rPr lang="en-US" kern="1200" smtClean="0">
                <a:solidFill>
                  <a:prstClr val="black">
                    <a:tint val="75000"/>
                  </a:prstClr>
                </a:solidFill>
                <a:latin typeface="Calibri"/>
                <a:ea typeface="+mn-ea"/>
                <a:cs typeface="+mn-cs"/>
              </a:rPr>
              <a:pPr>
                <a:buClrTx/>
              </a:pPr>
              <a:t>2/24/2024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pPr>
            <a:fld id="{B6F15528-21DE-4FAA-801E-634DDDAF4B2B}" type="slidenum">
              <a:rPr lang="en-US" kern="1200" smtClean="0">
                <a:solidFill>
                  <a:prstClr val="black">
                    <a:tint val="75000"/>
                  </a:prstClr>
                </a:solidFill>
                <a:latin typeface="Calibri"/>
                <a:ea typeface="+mn-ea"/>
                <a:cs typeface="+mn-cs"/>
              </a:rPr>
              <a:pPr>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4114376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00000000-1234-1234-1234-123412341234}" type="slidenum">
              <a:rPr lang="en-US" smtClean="0"/>
              <a:pPr/>
              <a:t>‹#›</a:t>
            </a:fld>
            <a:endParaRPr lang="en-US"/>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4096698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6.xml"/><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3.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2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6.jpeg"/><Relationship Id="rId4" Type="http://schemas.openxmlformats.org/officeDocument/2006/relationships/image" Target="../media/image25.gif"/></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xml"/><Relationship Id="rId7" Type="http://schemas.openxmlformats.org/officeDocument/2006/relationships/image" Target="../media/image2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21.png"/><Relationship Id="rId4" Type="http://schemas.openxmlformats.org/officeDocument/2006/relationships/notesSlide" Target="../notesSlides/notesSlide5.xml"/><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3.wdp"/><Relationship Id="rId18" Type="http://schemas.microsoft.com/office/2007/relationships/hdphoto" Target="../media/hdphoto15.wdp"/><Relationship Id="rId3" Type="http://schemas.openxmlformats.org/officeDocument/2006/relationships/image" Target="../media/image30.jpg"/><Relationship Id="rId21" Type="http://schemas.openxmlformats.org/officeDocument/2006/relationships/image" Target="../media/image20.png"/><Relationship Id="rId7" Type="http://schemas.microsoft.com/office/2007/relationships/hdphoto" Target="../media/hdphoto10.wdp"/><Relationship Id="rId12" Type="http://schemas.openxmlformats.org/officeDocument/2006/relationships/image" Target="../media/image35.png"/><Relationship Id="rId17" Type="http://schemas.openxmlformats.org/officeDocument/2006/relationships/image" Target="../media/image38.png"/><Relationship Id="rId2" Type="http://schemas.openxmlformats.org/officeDocument/2006/relationships/notesSlide" Target="../notesSlides/notesSlide8.xml"/><Relationship Id="rId16" Type="http://schemas.microsoft.com/office/2007/relationships/hdphoto" Target="../media/hdphoto14.wdp"/><Relationship Id="rId20" Type="http://schemas.microsoft.com/office/2007/relationships/hdphoto" Target="../media/hdphoto16.wdp"/><Relationship Id="rId1" Type="http://schemas.openxmlformats.org/officeDocument/2006/relationships/slideLayout" Target="../slideLayouts/slideLayout12.xml"/><Relationship Id="rId6" Type="http://schemas.openxmlformats.org/officeDocument/2006/relationships/image" Target="../media/image32.png"/><Relationship Id="rId11" Type="http://schemas.microsoft.com/office/2007/relationships/hdphoto" Target="../media/hdphoto12.wdp"/><Relationship Id="rId5" Type="http://schemas.microsoft.com/office/2007/relationships/hdphoto" Target="../media/hdphoto9.wdp"/><Relationship Id="rId15" Type="http://schemas.openxmlformats.org/officeDocument/2006/relationships/image" Target="../media/image37.png"/><Relationship Id="rId10" Type="http://schemas.openxmlformats.org/officeDocument/2006/relationships/image" Target="../media/image34.png"/><Relationship Id="rId19" Type="http://schemas.openxmlformats.org/officeDocument/2006/relationships/image" Target="../media/image39.png"/><Relationship Id="rId4" Type="http://schemas.openxmlformats.org/officeDocument/2006/relationships/image" Target="../media/image31.png"/><Relationship Id="rId9" Type="http://schemas.microsoft.com/office/2007/relationships/hdphoto" Target="../media/hdphoto11.wdp"/><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8.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1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slide" Target="slide28.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slide" Target="slide31.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slide" Target="slide29.xml"/><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slide" Target="slide33.xml"/><Relationship Id="rId4" Type="http://schemas.openxmlformats.org/officeDocument/2006/relationships/slide" Target="slide30.xml"/><Relationship Id="rId9" Type="http://schemas.openxmlformats.org/officeDocument/2006/relationships/image" Target="../media/image50.png"/><Relationship Id="rId14" Type="http://schemas.openxmlformats.org/officeDocument/2006/relationships/slide" Target="slide34.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image" Target="../media/image53.png"/><Relationship Id="rId12" Type="http://schemas.openxmlformats.org/officeDocument/2006/relationships/slide" Target="slide28.xm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48.png"/><Relationship Id="rId5" Type="http://schemas.openxmlformats.org/officeDocument/2006/relationships/audio" Target="../media/audio3.wav"/><Relationship Id="rId10" Type="http://schemas.openxmlformats.org/officeDocument/2006/relationships/image" Target="../media/image56.png"/><Relationship Id="rId4" Type="http://schemas.openxmlformats.org/officeDocument/2006/relationships/audio" Target="../media/audio2.wav"/><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55.png"/><Relationship Id="rId10" Type="http://schemas.openxmlformats.org/officeDocument/2006/relationships/image" Target="../media/image57.png"/><Relationship Id="rId4" Type="http://schemas.openxmlformats.org/officeDocument/2006/relationships/image" Target="../media/image15.png"/><Relationship Id="rId9" Type="http://schemas.openxmlformats.org/officeDocument/2006/relationships/slide" Target="slide28.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15.png"/><Relationship Id="rId9"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15.png"/><Relationship Id="rId9" Type="http://schemas.openxmlformats.org/officeDocument/2006/relationships/slide" Target="slide28.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15.png"/><Relationship Id="rId9" Type="http://schemas.openxmlformats.org/officeDocument/2006/relationships/slide" Target="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06286" y="953589"/>
            <a:ext cx="5447211" cy="3396342"/>
          </a:xfrm>
          <a:prstGeom prst="rect">
            <a:avLst/>
          </a:prstGeom>
          <a:solidFill>
            <a:srgbClr val="00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2" descr="File:Vua Tieng Viet logo.png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553" y="1136741"/>
            <a:ext cx="4639293" cy="303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0177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81" name="组合 80"/>
          <p:cNvGrpSpPr/>
          <p:nvPr/>
        </p:nvGrpSpPr>
        <p:grpSpPr>
          <a:xfrm>
            <a:off x="3218165" y="1008414"/>
            <a:ext cx="8420331" cy="1114503"/>
            <a:chOff x="3710491" y="917590"/>
            <a:chExt cx="3869783" cy="706332"/>
          </a:xfrm>
        </p:grpSpPr>
        <p:grpSp>
          <p:nvGrpSpPr>
            <p:cNvPr id="82" name="组合 81"/>
            <p:cNvGrpSpPr/>
            <p:nvPr/>
          </p:nvGrpSpPr>
          <p:grpSpPr>
            <a:xfrm>
              <a:off x="3710491" y="917590"/>
              <a:ext cx="3869783" cy="706332"/>
              <a:chOff x="4139952" y="1042909"/>
              <a:chExt cx="3464768" cy="632407"/>
            </a:xfrm>
          </p:grpSpPr>
          <p:sp>
            <p:nvSpPr>
              <p:cNvPr id="84" name="圆角矩形 83"/>
              <p:cNvSpPr/>
              <p:nvPr/>
            </p:nvSpPr>
            <p:spPr>
              <a:xfrm>
                <a:off x="4139952" y="1042909"/>
                <a:ext cx="3464768" cy="632407"/>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5" name="圆角矩形 113"/>
              <p:cNvSpPr/>
              <p:nvPr/>
            </p:nvSpPr>
            <p:spPr>
              <a:xfrm>
                <a:off x="4498735" y="1170041"/>
                <a:ext cx="3038108" cy="409786"/>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1C9494"/>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86" name="TextBox 48"/>
              <p:cNvSpPr txBox="1"/>
              <p:nvPr/>
            </p:nvSpPr>
            <p:spPr>
              <a:xfrm>
                <a:off x="4289415" y="1234744"/>
                <a:ext cx="155137" cy="314357"/>
              </a:xfrm>
              <a:prstGeom prst="rect">
                <a:avLst/>
              </a:prstGeom>
              <a:noFill/>
            </p:spPr>
            <p:txBody>
              <a:bodyPr wrap="none" rtlCol="0">
                <a:spAutoFit/>
              </a:bodyPr>
              <a:lstStyle/>
              <a:p>
                <a:r>
                  <a:rPr lang="en-US" altLang="zh-CN" sz="3000" b="1">
                    <a:solidFill>
                      <a:srgbClr val="006699"/>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1</a:t>
                </a:r>
                <a:endParaRPr lang="zh-CN" altLang="en-US" sz="3000" b="1">
                  <a:solidFill>
                    <a:srgbClr val="006699"/>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83" name="TextBox 45"/>
            <p:cNvSpPr txBox="1"/>
            <p:nvPr/>
          </p:nvSpPr>
          <p:spPr>
            <a:xfrm>
              <a:off x="4104854" y="1099471"/>
              <a:ext cx="3434054" cy="351104"/>
            </a:xfrm>
            <a:prstGeom prst="rect">
              <a:avLst/>
            </a:prstGeom>
            <a:noFill/>
          </p:spPr>
          <p:txBody>
            <a:bodyPr wrap="square" rtlCol="0">
              <a:spAutoFit/>
            </a:bodyPr>
            <a:lstStyle/>
            <a:p>
              <a:r>
                <a:rPr lang="en-US" altLang="zh-CN" sz="3000" b="1">
                  <a:solidFill>
                    <a:srgbClr val="FFFF00"/>
                  </a:solidFill>
                  <a:latin typeface="Times New Roman" pitchFamily="18" charset="0"/>
                  <a:ea typeface="微软雅黑" panose="020B0503020204020204" pitchFamily="34" charset="-122"/>
                  <a:cs typeface="Times New Roman" pitchFamily="18" charset="0"/>
                </a:rPr>
                <a:t>Sự luân phiên ngày đêm</a:t>
              </a:r>
              <a:endParaRPr lang="zh-CN" altLang="en-US" sz="3000" b="1">
                <a:solidFill>
                  <a:srgbClr val="FFFF00"/>
                </a:solidFill>
                <a:latin typeface="Times New Roman" pitchFamily="18" charset="0"/>
                <a:ea typeface="微软雅黑" panose="020B0503020204020204" pitchFamily="34" charset="-122"/>
                <a:cs typeface="Times New Roman" pitchFamily="18" charset="0"/>
              </a:endParaRPr>
            </a:p>
          </p:txBody>
        </p:sp>
      </p:grpSp>
      <p:grpSp>
        <p:nvGrpSpPr>
          <p:cNvPr id="87" name="组合 86"/>
          <p:cNvGrpSpPr/>
          <p:nvPr/>
        </p:nvGrpSpPr>
        <p:grpSpPr>
          <a:xfrm>
            <a:off x="3290412" y="2508882"/>
            <a:ext cx="8368185" cy="1153563"/>
            <a:chOff x="3720963" y="2058978"/>
            <a:chExt cx="3989698" cy="865172"/>
          </a:xfrm>
        </p:grpSpPr>
        <p:grpSp>
          <p:nvGrpSpPr>
            <p:cNvPr id="88" name="组合 87"/>
            <p:cNvGrpSpPr/>
            <p:nvPr/>
          </p:nvGrpSpPr>
          <p:grpSpPr>
            <a:xfrm>
              <a:off x="3720963" y="2058978"/>
              <a:ext cx="3989698" cy="865172"/>
              <a:chOff x="4139952" y="931937"/>
              <a:chExt cx="3572133" cy="774623"/>
            </a:xfrm>
          </p:grpSpPr>
          <p:sp>
            <p:nvSpPr>
              <p:cNvPr id="90" name="圆角矩形 89"/>
              <p:cNvSpPr/>
              <p:nvPr/>
            </p:nvSpPr>
            <p:spPr>
              <a:xfrm>
                <a:off x="4139952" y="931937"/>
                <a:ext cx="3572133" cy="774623"/>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1" name="圆角矩形 113"/>
              <p:cNvSpPr/>
              <p:nvPr/>
            </p:nvSpPr>
            <p:spPr>
              <a:xfrm>
                <a:off x="4445133" y="1078548"/>
                <a:ext cx="3204149" cy="495430"/>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FAC14D"/>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92" name="TextBox 54"/>
              <p:cNvSpPr txBox="1"/>
              <p:nvPr/>
            </p:nvSpPr>
            <p:spPr>
              <a:xfrm>
                <a:off x="4197790" y="1166091"/>
                <a:ext cx="196486" cy="372012"/>
              </a:xfrm>
              <a:prstGeom prst="rect">
                <a:avLst/>
              </a:prstGeom>
              <a:noFill/>
            </p:spPr>
            <p:txBody>
              <a:bodyPr wrap="square" rtlCol="0">
                <a:spAutoFit/>
              </a:bodyPr>
              <a:lstStyle/>
              <a:p>
                <a:pPr algn="ctr"/>
                <a:r>
                  <a:rPr lang="en-US" altLang="zh-CN" sz="3000" b="1">
                    <a:solidFill>
                      <a:srgbClr val="FF0000"/>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2</a:t>
                </a:r>
                <a:endParaRPr lang="zh-CN" altLang="en-US" sz="3000" b="1">
                  <a:solidFill>
                    <a:srgbClr val="FF0000"/>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89" name="TextBox 51"/>
            <p:cNvSpPr txBox="1"/>
            <p:nvPr/>
          </p:nvSpPr>
          <p:spPr>
            <a:xfrm>
              <a:off x="4063482" y="2314267"/>
              <a:ext cx="3454809" cy="415498"/>
            </a:xfrm>
            <a:prstGeom prst="rect">
              <a:avLst/>
            </a:prstGeom>
            <a:noFill/>
          </p:spPr>
          <p:txBody>
            <a:bodyPr wrap="square" rtlCol="0">
              <a:spAutoFit/>
            </a:bodyPr>
            <a:lstStyle/>
            <a:p>
              <a:r>
                <a:rPr lang="en-US" altLang="zh-CN" sz="3000" b="1">
                  <a:solidFill>
                    <a:srgbClr val="FF0000"/>
                  </a:solidFill>
                  <a:latin typeface="Times New Roman" pitchFamily="18" charset="0"/>
                  <a:ea typeface="微软雅黑" panose="020B0503020204020204" pitchFamily="34" charset="-122"/>
                  <a:cs typeface="Times New Roman" pitchFamily="18" charset="0"/>
                </a:rPr>
                <a:t>Giờ trên Trái Đất</a:t>
              </a:r>
              <a:endParaRPr lang="zh-CN" altLang="en-US" sz="3000" b="1">
                <a:solidFill>
                  <a:srgbClr val="FF0000"/>
                </a:solidFill>
                <a:latin typeface="Times New Roman" pitchFamily="18" charset="0"/>
                <a:ea typeface="微软雅黑" panose="020B0503020204020204" pitchFamily="34" charset="-122"/>
                <a:cs typeface="Times New Roman" pitchFamily="18" charset="0"/>
              </a:endParaRPr>
            </a:p>
          </p:txBody>
        </p:sp>
      </p:grpSp>
      <p:grpSp>
        <p:nvGrpSpPr>
          <p:cNvPr id="105" name="组合 104"/>
          <p:cNvGrpSpPr/>
          <p:nvPr/>
        </p:nvGrpSpPr>
        <p:grpSpPr>
          <a:xfrm>
            <a:off x="177443" y="1328922"/>
            <a:ext cx="2163185" cy="2163012"/>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rgbClr val="FF3300"/>
                </a:solidFill>
              </a:endParaRPr>
            </a:p>
          </p:txBody>
        </p:sp>
        <p:sp>
          <p:nvSpPr>
            <p:cNvPr id="107" name="椭圆 10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rgbClr val="FF3300"/>
                </a:solidFill>
              </a:endParaRPr>
            </a:p>
          </p:txBody>
        </p:sp>
      </p:grpSp>
      <p:sp>
        <p:nvSpPr>
          <p:cNvPr id="108" name="TextBox 70"/>
          <p:cNvSpPr txBox="1"/>
          <p:nvPr/>
        </p:nvSpPr>
        <p:spPr>
          <a:xfrm>
            <a:off x="271869" y="1886057"/>
            <a:ext cx="1996834" cy="1154162"/>
          </a:xfrm>
          <a:prstGeom prst="rect">
            <a:avLst/>
          </a:prstGeom>
          <a:noFill/>
        </p:spPr>
        <p:txBody>
          <a:bodyPr wrap="square" lIns="0" tIns="0" rIns="0" bIns="0" rtlCol="0">
            <a:spAutoFit/>
          </a:bodyPr>
          <a:lstStyle/>
          <a:p>
            <a:pPr algn="ctr"/>
            <a:r>
              <a:rPr lang="en-US" altLang="zh-CN" sz="2500" b="1">
                <a:solidFill>
                  <a:srgbClr val="FF3300"/>
                </a:solidFill>
                <a:latin typeface="Times New Roman" pitchFamily="18" charset="0"/>
                <a:ea typeface="微软雅黑" pitchFamily="34" charset="-122"/>
                <a:cs typeface="Times New Roman" pitchFamily="18" charset="0"/>
              </a:rPr>
              <a:t>Hệ quả tự quay quanh trục</a:t>
            </a:r>
            <a:endParaRPr lang="zh-CN" altLang="en-US" sz="2500" b="1">
              <a:solidFill>
                <a:srgbClr val="FF3300"/>
              </a:solidFill>
              <a:latin typeface="Times New Roman" pitchFamily="18" charset="0"/>
              <a:ea typeface="微软雅黑" pitchFamily="34" charset="-122"/>
              <a:cs typeface="Times New Roman" pitchFamily="18" charset="0"/>
            </a:endParaRPr>
          </a:p>
        </p:txBody>
      </p:sp>
      <p:sp>
        <p:nvSpPr>
          <p:cNvPr id="109" name="Freeform 5"/>
          <p:cNvSpPr>
            <a:spLocks/>
          </p:cNvSpPr>
          <p:nvPr/>
        </p:nvSpPr>
        <p:spPr bwMode="auto">
          <a:xfrm>
            <a:off x="2308834" y="1445878"/>
            <a:ext cx="857811" cy="1754715"/>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bg1">
              <a:lumMod val="50000"/>
            </a:schemeClr>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5164" tIns="57583" rIns="115164" bIns="57583" rtlCol="0" anchor="ctr"/>
          <a:lstStyle/>
          <a:p>
            <a:pPr algn="ctr"/>
            <a:endParaRPr lang="zh-CN" altLang="en-US" sz="2500">
              <a:latin typeface="Arial" panose="020B0604020202020204" pitchFamily="34" charset="0"/>
              <a:cs typeface="Arial" panose="020B0604020202020204" pitchFamily="34" charset="0"/>
            </a:endParaRPr>
          </a:p>
        </p:txBody>
      </p:sp>
      <p:sp>
        <p:nvSpPr>
          <p:cNvPr id="3" name="TextBox 2"/>
          <p:cNvSpPr txBox="1"/>
          <p:nvPr/>
        </p:nvSpPr>
        <p:spPr>
          <a:xfrm>
            <a:off x="4076005" y="243168"/>
            <a:ext cx="4078973" cy="600150"/>
          </a:xfrm>
          <a:prstGeom prst="rect">
            <a:avLst/>
          </a:prstGeom>
          <a:noFill/>
        </p:spPr>
        <p:txBody>
          <a:bodyPr wrap="none" lIns="121906" tIns="60953" rIns="121906" bIns="60953" rtlCol="0">
            <a:spAutoFit/>
          </a:bodyPr>
          <a:lstStyle/>
          <a:p>
            <a:r>
              <a:rPr lang="en-US" sz="3100" b="1">
                <a:solidFill>
                  <a:srgbClr val="FF0000"/>
                </a:solidFill>
                <a:latin typeface="Times New Roman" pitchFamily="18" charset="0"/>
                <a:cs typeface="Times New Roman" pitchFamily="18" charset="0"/>
              </a:rPr>
              <a:t>NỘI DUNG BÀI HỌC</a:t>
            </a:r>
          </a:p>
        </p:txBody>
      </p:sp>
      <p:grpSp>
        <p:nvGrpSpPr>
          <p:cNvPr id="26" name="组合 104"/>
          <p:cNvGrpSpPr/>
          <p:nvPr/>
        </p:nvGrpSpPr>
        <p:grpSpPr>
          <a:xfrm>
            <a:off x="224656" y="4451981"/>
            <a:ext cx="2163185" cy="2163012"/>
            <a:chOff x="304800" y="673100"/>
            <a:chExt cx="4000500" cy="4000500"/>
          </a:xfrm>
          <a:effectLst>
            <a:outerShdw blurRad="444500" dist="254000" dir="8100000" algn="tr" rotWithShape="0">
              <a:prstClr val="black">
                <a:alpha val="50000"/>
              </a:prstClr>
            </a:outerShdw>
          </a:effectLst>
        </p:grpSpPr>
        <p:sp>
          <p:nvSpPr>
            <p:cNvPr id="27" name="同心圆 10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solidFill>
                  <a:schemeClr val="tx1"/>
                </a:solidFill>
              </a:endParaRPr>
            </a:p>
          </p:txBody>
        </p:sp>
        <p:sp>
          <p:nvSpPr>
            <p:cNvPr id="28" name="椭圆 10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0"/>
            </a:p>
          </p:txBody>
        </p:sp>
      </p:grpSp>
      <p:sp>
        <p:nvSpPr>
          <p:cNvPr id="29" name="TextBox 70"/>
          <p:cNvSpPr txBox="1"/>
          <p:nvPr/>
        </p:nvSpPr>
        <p:spPr>
          <a:xfrm>
            <a:off x="279489" y="4956406"/>
            <a:ext cx="1996834" cy="1154162"/>
          </a:xfrm>
          <a:prstGeom prst="rect">
            <a:avLst/>
          </a:prstGeom>
          <a:noFill/>
        </p:spPr>
        <p:txBody>
          <a:bodyPr wrap="square" lIns="0" tIns="0" rIns="0" bIns="0" rtlCol="0">
            <a:spAutoFit/>
          </a:bodyPr>
          <a:lstStyle/>
          <a:p>
            <a:pPr algn="ctr"/>
            <a:r>
              <a:rPr lang="en-US" altLang="zh-CN" sz="2500" b="1">
                <a:solidFill>
                  <a:srgbClr val="FF3300"/>
                </a:solidFill>
                <a:latin typeface="Times New Roman" pitchFamily="18" charset="0"/>
                <a:ea typeface="微软雅黑" pitchFamily="34" charset="-122"/>
                <a:cs typeface="Times New Roman" pitchFamily="18" charset="0"/>
              </a:rPr>
              <a:t>Hệ quả tự quay quanh Mặt Trời</a:t>
            </a:r>
            <a:endParaRPr lang="zh-CN" altLang="en-US" sz="2500" b="1">
              <a:solidFill>
                <a:srgbClr val="FF3300"/>
              </a:solidFill>
              <a:latin typeface="Times New Roman" pitchFamily="18" charset="0"/>
              <a:ea typeface="微软雅黑" pitchFamily="34" charset="-122"/>
              <a:cs typeface="Times New Roman" pitchFamily="18" charset="0"/>
            </a:endParaRPr>
          </a:p>
        </p:txBody>
      </p:sp>
      <p:sp>
        <p:nvSpPr>
          <p:cNvPr id="30" name="Freeform 5"/>
          <p:cNvSpPr>
            <a:spLocks/>
          </p:cNvSpPr>
          <p:nvPr/>
        </p:nvSpPr>
        <p:spPr bwMode="auto">
          <a:xfrm>
            <a:off x="2389378" y="4750648"/>
            <a:ext cx="709519" cy="1634577"/>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bg1">
              <a:lumMod val="50000"/>
            </a:schemeClr>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5164" tIns="57583" rIns="115164" bIns="57583" rtlCol="0" anchor="ctr"/>
          <a:lstStyle/>
          <a:p>
            <a:pPr algn="ctr"/>
            <a:endParaRPr lang="zh-CN" altLang="en-US" sz="2500">
              <a:latin typeface="Arial" panose="020B0604020202020204" pitchFamily="34" charset="0"/>
              <a:cs typeface="Arial" panose="020B0604020202020204" pitchFamily="34" charset="0"/>
            </a:endParaRPr>
          </a:p>
        </p:txBody>
      </p:sp>
      <p:grpSp>
        <p:nvGrpSpPr>
          <p:cNvPr id="31" name="组合 80"/>
          <p:cNvGrpSpPr/>
          <p:nvPr/>
        </p:nvGrpSpPr>
        <p:grpSpPr>
          <a:xfrm>
            <a:off x="3251297" y="4101960"/>
            <a:ext cx="8399683" cy="1037664"/>
            <a:chOff x="3710491" y="859639"/>
            <a:chExt cx="3860294" cy="657634"/>
          </a:xfrm>
        </p:grpSpPr>
        <p:grpSp>
          <p:nvGrpSpPr>
            <p:cNvPr id="32" name="组合 81"/>
            <p:cNvGrpSpPr/>
            <p:nvPr/>
          </p:nvGrpSpPr>
          <p:grpSpPr>
            <a:xfrm>
              <a:off x="3710491" y="859639"/>
              <a:ext cx="3860294" cy="657634"/>
              <a:chOff x="4139952" y="991022"/>
              <a:chExt cx="3456272" cy="588806"/>
            </a:xfrm>
          </p:grpSpPr>
          <p:sp>
            <p:nvSpPr>
              <p:cNvPr id="34" name="圆角矩形 83"/>
              <p:cNvSpPr/>
              <p:nvPr/>
            </p:nvSpPr>
            <p:spPr>
              <a:xfrm>
                <a:off x="4139952" y="991022"/>
                <a:ext cx="3456272" cy="588806"/>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5" name="圆角矩形 113"/>
              <p:cNvSpPr/>
              <p:nvPr/>
            </p:nvSpPr>
            <p:spPr>
              <a:xfrm>
                <a:off x="4470516" y="1078888"/>
                <a:ext cx="3003618" cy="396976"/>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FFFF00"/>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TextBox 48"/>
              <p:cNvSpPr txBox="1"/>
              <p:nvPr/>
            </p:nvSpPr>
            <p:spPr>
              <a:xfrm>
                <a:off x="4252658" y="1128023"/>
                <a:ext cx="155138" cy="314357"/>
              </a:xfrm>
              <a:prstGeom prst="rect">
                <a:avLst/>
              </a:prstGeom>
              <a:noFill/>
            </p:spPr>
            <p:txBody>
              <a:bodyPr wrap="none" rtlCol="0">
                <a:spAutoFit/>
              </a:bodyPr>
              <a:lstStyle/>
              <a:p>
                <a:pPr algn="ctr"/>
                <a:r>
                  <a:rPr lang="en-US" altLang="zh-CN" sz="3000" b="1">
                    <a:solidFill>
                      <a:schemeClr val="tx1"/>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1</a:t>
                </a:r>
                <a:endParaRPr lang="zh-CN" altLang="en-US" sz="3000" b="1">
                  <a:solidFill>
                    <a:schemeClr val="tx1"/>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33" name="TextBox 45"/>
            <p:cNvSpPr txBox="1"/>
            <p:nvPr/>
          </p:nvSpPr>
          <p:spPr>
            <a:xfrm>
              <a:off x="4076181" y="1012655"/>
              <a:ext cx="3434054" cy="351104"/>
            </a:xfrm>
            <a:prstGeom prst="rect">
              <a:avLst/>
            </a:prstGeom>
            <a:noFill/>
          </p:spPr>
          <p:txBody>
            <a:bodyPr wrap="square" rtlCol="0">
              <a:spAutoFit/>
            </a:bodyPr>
            <a:lstStyle/>
            <a:p>
              <a:r>
                <a:rPr lang="en-US" altLang="zh-CN" sz="3000" b="1">
                  <a:solidFill>
                    <a:schemeClr val="bg2"/>
                  </a:solidFill>
                  <a:latin typeface="Times New Roman" pitchFamily="18" charset="0"/>
                  <a:ea typeface="微软雅黑" panose="020B0503020204020204" pitchFamily="34" charset="-122"/>
                  <a:cs typeface="Times New Roman" pitchFamily="18" charset="0"/>
                </a:rPr>
                <a:t>Các mùa trong năm</a:t>
              </a:r>
              <a:endParaRPr lang="zh-CN" altLang="en-US" sz="3000" b="1">
                <a:solidFill>
                  <a:schemeClr val="bg2"/>
                </a:solidFill>
                <a:latin typeface="Times New Roman" pitchFamily="18" charset="0"/>
                <a:ea typeface="微软雅黑" panose="020B0503020204020204" pitchFamily="34" charset="-122"/>
                <a:cs typeface="Times New Roman" pitchFamily="18" charset="0"/>
              </a:endParaRPr>
            </a:p>
          </p:txBody>
        </p:sp>
      </p:grpSp>
      <p:grpSp>
        <p:nvGrpSpPr>
          <p:cNvPr id="37" name="组合 80"/>
          <p:cNvGrpSpPr/>
          <p:nvPr/>
        </p:nvGrpSpPr>
        <p:grpSpPr>
          <a:xfrm>
            <a:off x="3258917" y="5591736"/>
            <a:ext cx="8399683" cy="1037664"/>
            <a:chOff x="3710491" y="859639"/>
            <a:chExt cx="3860294" cy="657634"/>
          </a:xfrm>
        </p:grpSpPr>
        <p:grpSp>
          <p:nvGrpSpPr>
            <p:cNvPr id="38" name="组合 81"/>
            <p:cNvGrpSpPr/>
            <p:nvPr/>
          </p:nvGrpSpPr>
          <p:grpSpPr>
            <a:xfrm>
              <a:off x="3710491" y="859639"/>
              <a:ext cx="3860294" cy="657634"/>
              <a:chOff x="4139952" y="991022"/>
              <a:chExt cx="3456272" cy="588806"/>
            </a:xfrm>
          </p:grpSpPr>
          <p:sp>
            <p:nvSpPr>
              <p:cNvPr id="40" name="圆角矩形 83"/>
              <p:cNvSpPr/>
              <p:nvPr/>
            </p:nvSpPr>
            <p:spPr>
              <a:xfrm>
                <a:off x="4139952" y="991022"/>
                <a:ext cx="3456272" cy="588806"/>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圆角矩形 113"/>
              <p:cNvSpPr/>
              <p:nvPr/>
            </p:nvSpPr>
            <p:spPr>
              <a:xfrm>
                <a:off x="4470516" y="1078888"/>
                <a:ext cx="3003618" cy="396976"/>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FF3399"/>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solidFill>
                    <a:schemeClr val="tx1">
                      <a:lumMod val="65000"/>
                      <a:lumOff val="3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TextBox 48"/>
              <p:cNvSpPr txBox="1"/>
              <p:nvPr/>
            </p:nvSpPr>
            <p:spPr>
              <a:xfrm>
                <a:off x="4256119" y="1147443"/>
                <a:ext cx="155137" cy="314357"/>
              </a:xfrm>
              <a:prstGeom prst="rect">
                <a:avLst/>
              </a:prstGeom>
              <a:noFill/>
            </p:spPr>
            <p:txBody>
              <a:bodyPr wrap="none" rtlCol="0">
                <a:spAutoFit/>
              </a:bodyPr>
              <a:lstStyle/>
              <a:p>
                <a:r>
                  <a:rPr lang="en-US" altLang="zh-CN" sz="3000" b="1">
                    <a:solidFill>
                      <a:srgbClr val="FF3399"/>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rPr>
                  <a:t>2</a:t>
                </a:r>
                <a:endParaRPr lang="zh-CN" altLang="en-US" sz="3000" b="1">
                  <a:solidFill>
                    <a:srgbClr val="FF3399"/>
                  </a:solidFill>
                  <a:effectLst>
                    <a:innerShdw blurRad="63500" dist="50800" dir="10800000">
                      <a:prstClr val="black">
                        <a:alpha val="50000"/>
                      </a:prstClr>
                    </a:innerShdw>
                  </a:effectLst>
                  <a:latin typeface="Times New Roman" pitchFamily="18" charset="0"/>
                  <a:ea typeface="微软雅黑" panose="020B0503020204020204" pitchFamily="34" charset="-122"/>
                  <a:cs typeface="Times New Roman" pitchFamily="18" charset="0"/>
                </a:endParaRPr>
              </a:p>
            </p:txBody>
          </p:sp>
        </p:grpSp>
        <p:sp>
          <p:nvSpPr>
            <p:cNvPr id="39" name="TextBox 45"/>
            <p:cNvSpPr txBox="1"/>
            <p:nvPr/>
          </p:nvSpPr>
          <p:spPr>
            <a:xfrm>
              <a:off x="4076181" y="1034345"/>
              <a:ext cx="3434054" cy="351104"/>
            </a:xfrm>
            <a:prstGeom prst="rect">
              <a:avLst/>
            </a:prstGeom>
            <a:noFill/>
          </p:spPr>
          <p:txBody>
            <a:bodyPr wrap="square" rtlCol="0">
              <a:spAutoFit/>
            </a:bodyPr>
            <a:lstStyle/>
            <a:p>
              <a:r>
                <a:rPr lang="en-US" altLang="zh-CN" sz="3000" b="1">
                  <a:solidFill>
                    <a:srgbClr val="F8F8F8"/>
                  </a:solidFill>
                  <a:latin typeface="Times New Roman" pitchFamily="18" charset="0"/>
                  <a:ea typeface="微软雅黑" panose="020B0503020204020204" pitchFamily="34" charset="-122"/>
                  <a:cs typeface="Times New Roman" pitchFamily="18" charset="0"/>
                </a:rPr>
                <a:t>Ngày đêm dài ngắn theo vĩ độ</a:t>
              </a:r>
              <a:endParaRPr lang="zh-CN" altLang="en-US" sz="3000" b="1">
                <a:solidFill>
                  <a:srgbClr val="F8F8F8"/>
                </a:solidFill>
                <a:latin typeface="Times New Roman" pitchFamily="18" charset="0"/>
                <a:ea typeface="微软雅黑" panose="020B0503020204020204" pitchFamily="34" charset="-122"/>
                <a:cs typeface="Times New Roman" pitchFamily="18" charset="0"/>
              </a:endParaRPr>
            </a:p>
          </p:txBody>
        </p:sp>
      </p:grpSp>
      <p:grpSp>
        <p:nvGrpSpPr>
          <p:cNvPr id="50" name="Group 49"/>
          <p:cNvGrpSpPr/>
          <p:nvPr/>
        </p:nvGrpSpPr>
        <p:grpSpPr>
          <a:xfrm>
            <a:off x="0" y="28723"/>
            <a:ext cx="2087356" cy="1038077"/>
            <a:chOff x="75971" y="1051852"/>
            <a:chExt cx="2087356" cy="1038077"/>
          </a:xfrm>
        </p:grpSpPr>
        <p:grpSp>
          <p:nvGrpSpPr>
            <p:cNvPr id="51" name="Group 50"/>
            <p:cNvGrpSpPr/>
            <p:nvPr/>
          </p:nvGrpSpPr>
          <p:grpSpPr>
            <a:xfrm>
              <a:off x="762000" y="1425879"/>
              <a:ext cx="1401327" cy="664050"/>
              <a:chOff x="5507432" y="3371212"/>
              <a:chExt cx="3674668" cy="1857615"/>
            </a:xfrm>
          </p:grpSpPr>
          <p:grpSp>
            <p:nvGrpSpPr>
              <p:cNvPr id="53" name="组合 1483"/>
              <p:cNvGrpSpPr/>
              <p:nvPr/>
            </p:nvGrpSpPr>
            <p:grpSpPr>
              <a:xfrm>
                <a:off x="5507432" y="3371212"/>
                <a:ext cx="3674668" cy="1857615"/>
                <a:chOff x="28079" y="1041053"/>
                <a:chExt cx="7035801" cy="4572000"/>
              </a:xfrm>
            </p:grpSpPr>
            <p:sp>
              <p:nvSpPr>
                <p:cNvPr id="5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 typeface="Arial"/>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
              <p:nvSpPr>
                <p:cNvPr id="56"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 typeface="Arial"/>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grpSp>
          <p:sp>
            <p:nvSpPr>
              <p:cNvPr id="54" name="TextBox 53"/>
              <p:cNvSpPr txBox="1"/>
              <p:nvPr/>
            </p:nvSpPr>
            <p:spPr>
              <a:xfrm>
                <a:off x="5723896" y="3850530"/>
                <a:ext cx="3292841" cy="860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rPr>
                  <a:t>Khởi động</a:t>
                </a:r>
              </a:p>
            </p:txBody>
          </p:sp>
        </p:grpSp>
        <p:pic>
          <p:nvPicPr>
            <p:cNvPr id="52" name="Picture 2" descr="Đồ hoạ vector miễn phí của Phi tr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71" y="1051852"/>
              <a:ext cx="923966" cy="9239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49751666"/>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anim calcmode="lin" valueType="num">
                                      <p:cBhvr additive="base">
                                        <p:cTn id="12" dur="500" fill="hold"/>
                                        <p:tgtEl>
                                          <p:spTgt spid="108"/>
                                        </p:tgtEl>
                                        <p:attrNameLst>
                                          <p:attrName>ppt_x</p:attrName>
                                        </p:attrNameLst>
                                      </p:cBhvr>
                                      <p:tavLst>
                                        <p:tav tm="0">
                                          <p:val>
                                            <p:strVal val="#ppt_x"/>
                                          </p:val>
                                        </p:tav>
                                        <p:tav tm="100000">
                                          <p:val>
                                            <p:strVal val="#ppt_x"/>
                                          </p:val>
                                        </p:tav>
                                      </p:tavLst>
                                    </p:anim>
                                    <p:anim calcmode="lin" valueType="num">
                                      <p:cBhvr additive="base">
                                        <p:cTn id="13"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barn(inVertical)">
                                      <p:cBhvr>
                                        <p:cTn id="18" dur="500"/>
                                        <p:tgtEl>
                                          <p:spTgt spid="10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barn(inVertical)">
                                      <p:cBhvr>
                                        <p:cTn id="23" dur="500"/>
                                        <p:tgtEl>
                                          <p:spTgt spid="8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barn(inVertical)">
                                      <p:cBhvr>
                                        <p:cTn id="28" dur="500"/>
                                        <p:tgtEl>
                                          <p:spTgt spid="8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ppt_x"/>
                                          </p:val>
                                        </p:tav>
                                        <p:tav tm="100000">
                                          <p:val>
                                            <p:strVal val="#ppt_x"/>
                                          </p:val>
                                        </p:tav>
                                      </p:tavLst>
                                    </p:anim>
                                    <p:anim calcmode="lin" valueType="num">
                                      <p:cBhvr additive="base">
                                        <p:cTn id="3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inVertical)">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animBg="1"/>
      <p:bldP spid="3" grpId="0"/>
      <p:bldP spid="29" grpId="0"/>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Shape 1034"/>
        <p:cNvGrpSpPr/>
        <p:nvPr/>
      </p:nvGrpSpPr>
      <p:grpSpPr>
        <a:xfrm>
          <a:off x="0" y="0"/>
          <a:ext cx="0" cy="0"/>
          <a:chOff x="0" y="0"/>
          <a:chExt cx="0" cy="0"/>
        </a:xfrm>
      </p:grpSpPr>
      <p:sp>
        <p:nvSpPr>
          <p:cNvPr id="1035" name="Google Shape;1035;p5"/>
          <p:cNvSpPr/>
          <p:nvPr/>
        </p:nvSpPr>
        <p:spPr>
          <a:xfrm>
            <a:off x="569845" y="583097"/>
            <a:ext cx="11105323" cy="5777947"/>
          </a:xfrm>
          <a:prstGeom prst="rect">
            <a:avLst/>
          </a:prstGeom>
          <a:solidFill>
            <a:srgbClr val="FFFFFF"/>
          </a:solidFill>
          <a:ln>
            <a:noFill/>
          </a:ln>
        </p:spPr>
        <p:txBody>
          <a:bodyPr spcFirstLastPara="1" wrap="square" lIns="91416" tIns="45698" rIns="91416" bIns="45698" anchor="ctr" anchorCtr="0">
            <a:noAutofit/>
          </a:bodyPr>
          <a:lstStyle/>
          <a:p>
            <a:pPr algn="ctr">
              <a:buClr>
                <a:schemeClr val="lt1"/>
              </a:buClr>
              <a:buSzPts val="1800"/>
            </a:pPr>
            <a:r>
              <a:rPr lang="en-US" sz="1900">
                <a:solidFill>
                  <a:srgbClr val="FFF6E9"/>
                </a:solidFill>
              </a:rPr>
              <a:t>m</a:t>
            </a:r>
            <a:endParaRPr sz="1900">
              <a:solidFill>
                <a:srgbClr val="FFF6E9"/>
              </a:solidFill>
            </a:endParaRPr>
          </a:p>
        </p:txBody>
      </p:sp>
      <p:sp>
        <p:nvSpPr>
          <p:cNvPr id="1037" name="Google Shape;1037;p5"/>
          <p:cNvSpPr txBox="1"/>
          <p:nvPr/>
        </p:nvSpPr>
        <p:spPr>
          <a:xfrm>
            <a:off x="2538972" y="348112"/>
            <a:ext cx="8382000" cy="861730"/>
          </a:xfrm>
          <a:prstGeom prst="rect">
            <a:avLst/>
          </a:prstGeom>
          <a:noFill/>
          <a:ln>
            <a:noFill/>
          </a:ln>
        </p:spPr>
        <p:txBody>
          <a:bodyPr spcFirstLastPara="1" wrap="square" lIns="91416" tIns="45698" rIns="91416" bIns="45698" anchor="t" anchorCtr="0">
            <a:spAutoFit/>
          </a:bodyPr>
          <a:lstStyle/>
          <a:p>
            <a:pPr algn="just">
              <a:lnSpc>
                <a:spcPts val="3000"/>
              </a:lnSpc>
            </a:pPr>
            <a:r>
              <a:rPr lang="en-US" sz="2600" b="1">
                <a:solidFill>
                  <a:srgbClr val="FF0000"/>
                </a:solidFill>
                <a:latin typeface="Times New Roman" pitchFamily="18" charset="0"/>
                <a:cs typeface="Times New Roman" pitchFamily="18" charset="0"/>
              </a:rPr>
              <a:t>I. HỆ QUẢ CHUYỂN ĐỘNG TỰ QUAY QUANH TRỤC CỦA TRÁI ĐẤT</a:t>
            </a:r>
          </a:p>
        </p:txBody>
      </p:sp>
      <p:sp>
        <p:nvSpPr>
          <p:cNvPr id="11" name="Freeform 5"/>
          <p:cNvSpPr>
            <a:spLocks/>
          </p:cNvSpPr>
          <p:nvPr/>
        </p:nvSpPr>
        <p:spPr bwMode="auto">
          <a:xfrm>
            <a:off x="2667000" y="2458610"/>
            <a:ext cx="622019" cy="2875390"/>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C00000"/>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5164" tIns="57583" rIns="115164" bIns="57583" rtlCol="0" anchor="ctr"/>
          <a:lstStyle/>
          <a:p>
            <a:pPr algn="ctr"/>
            <a:endParaRPr lang="zh-CN" altLang="en-US" sz="2500">
              <a:latin typeface="Arial" panose="020B0604020202020204" pitchFamily="34" charset="0"/>
              <a:cs typeface="Arial" panose="020B0604020202020204" pitchFamily="34" charset="0"/>
            </a:endParaRPr>
          </a:p>
        </p:txBody>
      </p:sp>
      <p:pic>
        <p:nvPicPr>
          <p:cNvPr id="1027" name="Picture 3" descr="E:\ôn đại học và HSG\Tài nguyên Địa lí\Tài liệu tham khảo trên internet\Tổng hợp\Giáo án\PPT\CÁC ICON HỖ TRỢ SOẠN GIẢNG PPT\Ống nhò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117" y="2038854"/>
            <a:ext cx="1240715" cy="870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ôn đại học và HSG\Tài nguyên Địa lí\Tài liệu tham khảo trên internet\Tổng hợp\Giáo án\PPT\CÁC ICON HỖ TRỢ SOẠN GIẢNG PPT\Ống nhò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740" y="4561446"/>
            <a:ext cx="1240715" cy="8703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E:\ôn đại học và HSG\Tài nguyên Địa lí\Tài liệu tham khảo trên internet\Tổng hợp\Số liệu thống kê+tranh ảnh+video\Hình ảnh+bảng biểu-SGK 10-Cánh Diều\4.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8589" y="1194722"/>
            <a:ext cx="4357504" cy="2437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9" name="Picture 4" descr="E:\ôn đại học và HSG\Tài nguyên Địa lí\Tài liệu tham khảo trên internet\Tổng hợp\Số liệu thống kê+tranh ảnh+video\Hình ảnh+bảng biểu-SGK 10-Cánh Diều\4.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4626" y="3810000"/>
            <a:ext cx="4306066" cy="2579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319003" y="1650275"/>
            <a:ext cx="2797886" cy="1878701"/>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rgbClr val="FFFFFF"/>
                </a:solidFill>
                <a:latin typeface="Times New Roman" pitchFamily="18" charset="0"/>
                <a:cs typeface="Times New Roman" pitchFamily="18" charset="0"/>
              </a:rPr>
              <a:t>1+3: Tìm hiểu sự luân phiên ngày đêm:</a:t>
            </a:r>
          </a:p>
          <a:p>
            <a:pPr algn="just"/>
            <a:r>
              <a:rPr lang="en-US" sz="2200">
                <a:solidFill>
                  <a:srgbClr val="FFFFFF"/>
                </a:solidFill>
                <a:latin typeface="Times New Roman" pitchFamily="18" charset="0"/>
                <a:cs typeface="Times New Roman" pitchFamily="18" charset="0"/>
              </a:rPr>
              <a:t>- Nguyên nhân…</a:t>
            </a:r>
          </a:p>
          <a:p>
            <a:pPr algn="just"/>
            <a:r>
              <a:rPr lang="en-US" sz="2200">
                <a:solidFill>
                  <a:srgbClr val="FFFFFF"/>
                </a:solidFill>
                <a:latin typeface="Times New Roman" pitchFamily="18" charset="0"/>
                <a:cs typeface="Times New Roman" pitchFamily="18" charset="0"/>
              </a:rPr>
              <a:t>- Biểu hiện…</a:t>
            </a:r>
          </a:p>
          <a:p>
            <a:pPr algn="just"/>
            <a:r>
              <a:rPr lang="en-US" sz="2200">
                <a:solidFill>
                  <a:srgbClr val="FFFFFF"/>
                </a:solidFill>
                <a:latin typeface="Times New Roman" pitchFamily="18" charset="0"/>
                <a:cs typeface="Times New Roman" pitchFamily="18" charset="0"/>
              </a:rPr>
              <a:t>- Ý nghĩa...</a:t>
            </a:r>
          </a:p>
        </p:txBody>
      </p:sp>
      <p:sp>
        <p:nvSpPr>
          <p:cNvPr id="20" name="Rounded Rectangle 19"/>
          <p:cNvSpPr/>
          <p:nvPr/>
        </p:nvSpPr>
        <p:spPr>
          <a:xfrm>
            <a:off x="3319003" y="4338208"/>
            <a:ext cx="2797886" cy="1878701"/>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rgbClr val="FFFFFF"/>
                </a:solidFill>
                <a:latin typeface="Times New Roman" pitchFamily="18" charset="0"/>
                <a:cs typeface="Times New Roman" pitchFamily="18" charset="0"/>
              </a:rPr>
              <a:t>2+4: Tìm hiểu giờ trên Trái Đất:</a:t>
            </a:r>
          </a:p>
          <a:p>
            <a:pPr algn="just"/>
            <a:r>
              <a:rPr lang="en-US" sz="2200">
                <a:solidFill>
                  <a:srgbClr val="FFFFFF"/>
                </a:solidFill>
                <a:latin typeface="Times New Roman" pitchFamily="18" charset="0"/>
                <a:cs typeface="Times New Roman" pitchFamily="18" charset="0"/>
              </a:rPr>
              <a:t>- Nguyên nhân…</a:t>
            </a:r>
          </a:p>
          <a:p>
            <a:pPr algn="just"/>
            <a:r>
              <a:rPr lang="en-US" sz="2200">
                <a:solidFill>
                  <a:srgbClr val="FFFFFF"/>
                </a:solidFill>
                <a:latin typeface="Times New Roman" pitchFamily="18" charset="0"/>
                <a:cs typeface="Times New Roman" pitchFamily="18" charset="0"/>
              </a:rPr>
              <a:t>- Biểu hiện…</a:t>
            </a:r>
          </a:p>
          <a:p>
            <a:pPr algn="just"/>
            <a:r>
              <a:rPr lang="en-US" sz="2200">
                <a:solidFill>
                  <a:srgbClr val="FFFFFF"/>
                </a:solidFill>
                <a:latin typeface="Times New Roman" pitchFamily="18" charset="0"/>
                <a:cs typeface="Times New Roman" pitchFamily="18" charset="0"/>
              </a:rPr>
              <a:t>- Ý nghĩa...</a:t>
            </a:r>
          </a:p>
        </p:txBody>
      </p:sp>
      <p:grpSp>
        <p:nvGrpSpPr>
          <p:cNvPr id="14" name="Group 13"/>
          <p:cNvGrpSpPr/>
          <p:nvPr/>
        </p:nvGrpSpPr>
        <p:grpSpPr>
          <a:xfrm>
            <a:off x="0" y="0"/>
            <a:ext cx="2057588" cy="1141426"/>
            <a:chOff x="438457" y="21019"/>
            <a:chExt cx="2057588" cy="1141426"/>
          </a:xfrm>
        </p:grpSpPr>
        <p:grpSp>
          <p:nvGrpSpPr>
            <p:cNvPr id="15" name="Group 14"/>
            <p:cNvGrpSpPr/>
            <p:nvPr/>
          </p:nvGrpSpPr>
          <p:grpSpPr>
            <a:xfrm>
              <a:off x="1094718" y="498395"/>
              <a:ext cx="1401327" cy="664050"/>
              <a:chOff x="5507432" y="3371212"/>
              <a:chExt cx="3674668" cy="1857615"/>
            </a:xfrm>
          </p:grpSpPr>
          <p:grpSp>
            <p:nvGrpSpPr>
              <p:cNvPr id="21" name="组合 1483"/>
              <p:cNvGrpSpPr/>
              <p:nvPr/>
            </p:nvGrpSpPr>
            <p:grpSpPr>
              <a:xfrm>
                <a:off x="5507432" y="3371212"/>
                <a:ext cx="3674668" cy="1857615"/>
                <a:chOff x="28079" y="1041053"/>
                <a:chExt cx="7035801" cy="4572000"/>
              </a:xfrm>
            </p:grpSpPr>
            <p:sp>
              <p:nvSpPr>
                <p:cNvPr id="23"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24"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22" name="TextBox 21"/>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17" name="Picture 4" descr="Đồ hoạ vector miễn phí của Một quyển sác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Google Shape;1081;p7" descr="The role of Good Governance in Project Management"/>
          <p:cNvPicPr preferRelativeResize="0"/>
          <p:nvPr/>
        </p:nvPicPr>
        <p:blipFill rotWithShape="1">
          <a:blip r:embed="rId10">
            <a:alphaModFix/>
          </a:blip>
          <a:srcRect/>
          <a:stretch/>
        </p:blipFill>
        <p:spPr>
          <a:xfrm>
            <a:off x="611292" y="3257545"/>
            <a:ext cx="1827108" cy="1268349"/>
          </a:xfrm>
          <a:prstGeom prst="rect">
            <a:avLst/>
          </a:prstGeom>
          <a:noFill/>
          <a:ln>
            <a:noFill/>
          </a:ln>
          <a:effectLst>
            <a:outerShdw blurRad="50800" dist="38100" dir="2700000" algn="tl" rotWithShape="0">
              <a:prstClr val="black">
                <a:alpha val="40000"/>
              </a:prstClr>
            </a:outerShdw>
          </a:effectLst>
        </p:spPr>
      </p:pic>
      <p:pic>
        <p:nvPicPr>
          <p:cNvPr id="31" name="1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03483" y="1972583"/>
            <a:ext cx="1834917" cy="1032141"/>
          </a:xfrm>
          <a:prstGeom prst="rect">
            <a:avLst/>
          </a:prstGeom>
          <a:effectLst>
            <a:outerShdw blurRad="50800" dist="38100" dir="2700000" algn="tl" rotWithShape="0">
              <a:prstClr val="black">
                <a:alpha val="40000"/>
              </a:prstClr>
            </a:outerShdw>
          </a:effectLst>
        </p:spPr>
      </p:pic>
      <p:sp>
        <p:nvSpPr>
          <p:cNvPr id="32" name="Rounded Rectangle 31"/>
          <p:cNvSpPr/>
          <p:nvPr/>
        </p:nvSpPr>
        <p:spPr>
          <a:xfrm>
            <a:off x="569845" y="4887630"/>
            <a:ext cx="1868555" cy="979770"/>
          </a:xfrm>
          <a:prstGeom prst="roundRect">
            <a:avLst/>
          </a:prstGeom>
          <a:solidFill>
            <a:srgbClr val="FFFFCC"/>
          </a:solidFill>
          <a:ln w="31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Times New Roman" panose="02020603050405020304" pitchFamily="18" charset="0"/>
                <a:cs typeface="Times New Roman" panose="02020603050405020304" pitchFamily="18" charset="0"/>
              </a:rPr>
              <a:t>HĐ NHÓM 10 phút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barn(inVertical)">
                                      <p:cBhvr>
                                        <p:cTn id="7" dur="500"/>
                                        <p:tgtEl>
                                          <p:spTgt spid="10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barn(inVertical)">
                                      <p:cBhvr>
                                        <p:cTn id="31" dur="500"/>
                                        <p:tgtEl>
                                          <p:spTgt spid="1027"/>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31"/>
                </p:tgtEl>
              </p:cMediaNode>
            </p:video>
          </p:childTnLst>
        </p:cTn>
      </p:par>
    </p:tnLst>
    <p:bldLst>
      <p:bldP spid="1037" grpId="0"/>
      <p:bldP spid="11" grpId="0" animBg="1"/>
      <p:bldP spid="4" grpId="0" animBg="1"/>
      <p:bldP spid="2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034"/>
        <p:cNvGrpSpPr/>
        <p:nvPr/>
      </p:nvGrpSpPr>
      <p:grpSpPr>
        <a:xfrm>
          <a:off x="0" y="0"/>
          <a:ext cx="0" cy="0"/>
          <a:chOff x="0" y="0"/>
          <a:chExt cx="0" cy="0"/>
        </a:xfrm>
      </p:grpSpPr>
      <p:sp>
        <p:nvSpPr>
          <p:cNvPr id="1035" name="Google Shape;1035;p5"/>
          <p:cNvSpPr/>
          <p:nvPr/>
        </p:nvSpPr>
        <p:spPr>
          <a:xfrm>
            <a:off x="569845" y="583097"/>
            <a:ext cx="11105323" cy="5777947"/>
          </a:xfrm>
          <a:prstGeom prst="rect">
            <a:avLst/>
          </a:prstGeom>
          <a:solidFill>
            <a:srgbClr val="FFFFFF"/>
          </a:solidFill>
          <a:ln>
            <a:noFill/>
          </a:ln>
        </p:spPr>
        <p:txBody>
          <a:bodyPr spcFirstLastPara="1" wrap="square" lIns="91416" tIns="45698" rIns="91416" bIns="45698" anchor="ctr" anchorCtr="0">
            <a:noAutofit/>
          </a:bodyPr>
          <a:lstStyle/>
          <a:p>
            <a:pPr algn="ctr">
              <a:buClr>
                <a:schemeClr val="lt1"/>
              </a:buClr>
              <a:buSzPts val="1800"/>
            </a:pPr>
            <a:r>
              <a:rPr lang="en-US" sz="1900">
                <a:solidFill>
                  <a:srgbClr val="FFF6E9"/>
                </a:solidFill>
              </a:rPr>
              <a:t>m</a:t>
            </a:r>
            <a:endParaRPr sz="1900">
              <a:solidFill>
                <a:srgbClr val="FFF6E9"/>
              </a:solidFill>
            </a:endParaRPr>
          </a:p>
        </p:txBody>
      </p:sp>
      <p:sp>
        <p:nvSpPr>
          <p:cNvPr id="1037" name="Google Shape;1037;p5"/>
          <p:cNvSpPr txBox="1"/>
          <p:nvPr/>
        </p:nvSpPr>
        <p:spPr>
          <a:xfrm>
            <a:off x="2353363" y="302068"/>
            <a:ext cx="9321805" cy="861730"/>
          </a:xfrm>
          <a:prstGeom prst="rect">
            <a:avLst/>
          </a:prstGeom>
          <a:noFill/>
          <a:ln>
            <a:noFill/>
          </a:ln>
        </p:spPr>
        <p:txBody>
          <a:bodyPr spcFirstLastPara="1" wrap="square" lIns="91416" tIns="45698" rIns="91416" bIns="45698" anchor="t" anchorCtr="0">
            <a:spAutoFit/>
          </a:bodyPr>
          <a:lstStyle/>
          <a:p>
            <a:pPr algn="just">
              <a:lnSpc>
                <a:spcPts val="3000"/>
              </a:lnSpc>
            </a:pPr>
            <a:r>
              <a:rPr lang="en-US" sz="2200" b="1">
                <a:solidFill>
                  <a:srgbClr val="FF0000"/>
                </a:solidFill>
                <a:latin typeface="Times New Roman" pitchFamily="18" charset="0"/>
                <a:cs typeface="Times New Roman" pitchFamily="18" charset="0"/>
              </a:rPr>
              <a:t>I. HỆ QUẢ CHUYỂN ĐỘNG TỰ QUAY QUANH TRỤC CỦA TRÁI ĐẤT</a:t>
            </a:r>
          </a:p>
          <a:p>
            <a:pPr algn="just">
              <a:lnSpc>
                <a:spcPts val="3000"/>
              </a:lnSpc>
            </a:pPr>
            <a:r>
              <a:rPr lang="en-US" sz="2200" b="1">
                <a:solidFill>
                  <a:srgbClr val="FF0000"/>
                </a:solidFill>
                <a:latin typeface="Times New Roman" pitchFamily="18" charset="0"/>
                <a:cs typeface="Times New Roman" pitchFamily="18" charset="0"/>
              </a:rPr>
              <a:t>1. Sự luân phiên ngày đêm</a:t>
            </a:r>
          </a:p>
        </p:txBody>
      </p:sp>
      <p:pic>
        <p:nvPicPr>
          <p:cNvPr id="1026" name="Picture 2" descr="E:\ôn đại học và HSG\Tài nguyên Địa lí\Tài liệu tham khảo trên internet\Tổng hợp\Số liệu thống kê+tranh ảnh+video\Hình ảnh+bảng biểu-SGK 10-Cánh Diều\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0083" y="1404763"/>
            <a:ext cx="5255755" cy="2939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2" descr="Vì sao có hiện tượng ngày và đêm? - KhoaHoc.tv">
            <a:extLst>
              <a:ext uri="{FF2B5EF4-FFF2-40B4-BE49-F238E27FC236}">
                <a16:creationId xmlns:a16="http://schemas.microsoft.com/office/drawing/2014/main" id="{58790043-F960-440E-9D57-023A19A06C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95" y="1442863"/>
            <a:ext cx="5474788" cy="2863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802936618"/>
              </p:ext>
            </p:extLst>
          </p:nvPr>
        </p:nvGraphicFramePr>
        <p:xfrm>
          <a:off x="1581151" y="4726690"/>
          <a:ext cx="9029698" cy="1524000"/>
        </p:xfrm>
        <a:graphic>
          <a:graphicData uri="http://schemas.openxmlformats.org/drawingml/2006/table">
            <a:tbl>
              <a:tblPr firstRow="1" bandRow="1">
                <a:effectLst>
                  <a:outerShdw blurRad="50800" dist="38100" dir="2700000" algn="tl" rotWithShape="0">
                    <a:prstClr val="black">
                      <a:alpha val="40000"/>
                    </a:prstClr>
                  </a:outerShdw>
                </a:effectLst>
                <a:tableStyleId>{CB3BFFAA-D94D-47C7-9B5D-E5C3008260F7}</a:tableStyleId>
              </a:tblPr>
              <a:tblGrid>
                <a:gridCol w="2796150">
                  <a:extLst>
                    <a:ext uri="{9D8B030D-6E8A-4147-A177-3AD203B41FA5}">
                      <a16:colId xmlns:a16="http://schemas.microsoft.com/office/drawing/2014/main" val="20000"/>
                    </a:ext>
                  </a:extLst>
                </a:gridCol>
                <a:gridCol w="2907995">
                  <a:extLst>
                    <a:ext uri="{9D8B030D-6E8A-4147-A177-3AD203B41FA5}">
                      <a16:colId xmlns:a16="http://schemas.microsoft.com/office/drawing/2014/main" val="20001"/>
                    </a:ext>
                  </a:extLst>
                </a:gridCol>
                <a:gridCol w="3325553">
                  <a:extLst>
                    <a:ext uri="{9D8B030D-6E8A-4147-A177-3AD203B41FA5}">
                      <a16:colId xmlns:a16="http://schemas.microsoft.com/office/drawing/2014/main" val="20002"/>
                    </a:ext>
                  </a:extLst>
                </a:gridCol>
              </a:tblGrid>
              <a:tr h="426079">
                <a:tc>
                  <a:txBody>
                    <a:bodyPr/>
                    <a:lstStyle/>
                    <a:p>
                      <a:pPr algn="ctr"/>
                      <a:r>
                        <a:rPr lang="en-US" sz="2200">
                          <a:solidFill>
                            <a:schemeClr val="bg1"/>
                          </a:solidFill>
                          <a:latin typeface="Times New Roman" pitchFamily="18" charset="0"/>
                          <a:cs typeface="Times New Roman" pitchFamily="18" charset="0"/>
                        </a:rPr>
                        <a:t>Nguyên</a:t>
                      </a:r>
                      <a:r>
                        <a:rPr lang="en-US" sz="2200" baseline="0">
                          <a:solidFill>
                            <a:schemeClr val="bg1"/>
                          </a:solidFill>
                          <a:latin typeface="Times New Roman" pitchFamily="18" charset="0"/>
                          <a:cs typeface="Times New Roman" pitchFamily="18" charset="0"/>
                        </a:rPr>
                        <a:t> nhân</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tc>
                  <a:txBody>
                    <a:bodyPr/>
                    <a:lstStyle/>
                    <a:p>
                      <a:pPr algn="ctr"/>
                      <a:r>
                        <a:rPr lang="en-US" sz="2200">
                          <a:solidFill>
                            <a:schemeClr val="bg1"/>
                          </a:solidFill>
                          <a:latin typeface="Times New Roman" pitchFamily="18" charset="0"/>
                          <a:cs typeface="Times New Roman" pitchFamily="18" charset="0"/>
                        </a:rPr>
                        <a:t>Biểu</a:t>
                      </a:r>
                      <a:r>
                        <a:rPr lang="en-US" sz="2200" baseline="0">
                          <a:solidFill>
                            <a:schemeClr val="bg1"/>
                          </a:solidFill>
                          <a:latin typeface="Times New Roman" pitchFamily="18" charset="0"/>
                          <a:cs typeface="Times New Roman" pitchFamily="18" charset="0"/>
                        </a:rPr>
                        <a:t> hiện</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tc>
                  <a:txBody>
                    <a:bodyPr/>
                    <a:lstStyle/>
                    <a:p>
                      <a:pPr algn="ctr"/>
                      <a:r>
                        <a:rPr lang="en-US" sz="2200">
                          <a:solidFill>
                            <a:schemeClr val="bg1"/>
                          </a:solidFill>
                          <a:latin typeface="Times New Roman" pitchFamily="18" charset="0"/>
                          <a:cs typeface="Times New Roman" pitchFamily="18" charset="0"/>
                        </a:rPr>
                        <a:t>Ý</a:t>
                      </a:r>
                      <a:r>
                        <a:rPr lang="en-US" sz="2200" baseline="0">
                          <a:solidFill>
                            <a:schemeClr val="bg1"/>
                          </a:solidFill>
                          <a:latin typeface="Times New Roman" pitchFamily="18" charset="0"/>
                          <a:cs typeface="Times New Roman" pitchFamily="18" charset="0"/>
                        </a:rPr>
                        <a:t> nghĩa</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extLst>
                  <a:ext uri="{0D108BD9-81ED-4DB2-BD59-A6C34878D82A}">
                    <a16:rowId xmlns:a16="http://schemas.microsoft.com/office/drawing/2014/main" val="10000"/>
                  </a:ext>
                </a:extLst>
              </a:tr>
              <a:tr h="1095631">
                <a:tc>
                  <a:txBody>
                    <a:bodyPr/>
                    <a:lstStyle/>
                    <a:p>
                      <a:pPr algn="just"/>
                      <a:r>
                        <a:rPr lang="en-US" sz="2200">
                          <a:solidFill>
                            <a:schemeClr val="bg1"/>
                          </a:solidFill>
                          <a:latin typeface="Times New Roman" pitchFamily="18" charset="0"/>
                          <a:cs typeface="Times New Roman" pitchFamily="18" charset="0"/>
                        </a:rPr>
                        <a:t>Do Trái</a:t>
                      </a:r>
                      <a:r>
                        <a:rPr lang="en-US" sz="2200" baseline="0">
                          <a:solidFill>
                            <a:schemeClr val="bg1"/>
                          </a:solidFill>
                          <a:latin typeface="Times New Roman" pitchFamily="18" charset="0"/>
                          <a:cs typeface="Times New Roman" pitchFamily="18" charset="0"/>
                        </a:rPr>
                        <a:t> Đất hình cầu và tự quay quanh trục.</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tc>
                  <a:txBody>
                    <a:bodyPr/>
                    <a:lstStyle/>
                    <a:p>
                      <a:pPr algn="just"/>
                      <a:r>
                        <a:rPr lang="en-US" sz="2200">
                          <a:solidFill>
                            <a:schemeClr val="bg1"/>
                          </a:solidFill>
                          <a:latin typeface="Times New Roman" pitchFamily="18" charset="0"/>
                          <a:cs typeface="Times New Roman" pitchFamily="18" charset="0"/>
                        </a:rPr>
                        <a:t>Luôn</a:t>
                      </a:r>
                      <a:r>
                        <a:rPr lang="en-US" sz="2200" baseline="0">
                          <a:solidFill>
                            <a:schemeClr val="bg1"/>
                          </a:solidFill>
                          <a:latin typeface="Times New Roman" pitchFamily="18" charset="0"/>
                          <a:cs typeface="Times New Roman" pitchFamily="18" charset="0"/>
                        </a:rPr>
                        <a:t> có một nửa được chiếu sáng rồi lại chìm trong bóng tối.</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tc>
                  <a:txBody>
                    <a:bodyPr/>
                    <a:lstStyle/>
                    <a:p>
                      <a:pPr algn="just"/>
                      <a:r>
                        <a:rPr lang="en-US" sz="2200" baseline="0">
                          <a:solidFill>
                            <a:schemeClr val="bg1"/>
                          </a:solidFill>
                          <a:latin typeface="Times New Roman" pitchFamily="18" charset="0"/>
                          <a:cs typeface="Times New Roman" pitchFamily="18" charset="0"/>
                        </a:rPr>
                        <a:t>Điều hòa nhiệt độ trên bề mặt Trái Đất (quan trọng với sự sống).</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extLst>
                  <a:ext uri="{0D108BD9-81ED-4DB2-BD59-A6C34878D82A}">
                    <a16:rowId xmlns:a16="http://schemas.microsoft.com/office/drawing/2014/main" val="10001"/>
                  </a:ext>
                </a:extLst>
              </a:tr>
            </a:tbl>
          </a:graphicData>
        </a:graphic>
      </p:graphicFrame>
      <p:grpSp>
        <p:nvGrpSpPr>
          <p:cNvPr id="10" name="Group 9"/>
          <p:cNvGrpSpPr/>
          <p:nvPr/>
        </p:nvGrpSpPr>
        <p:grpSpPr>
          <a:xfrm>
            <a:off x="0" y="0"/>
            <a:ext cx="2057588" cy="1141426"/>
            <a:chOff x="438457" y="21019"/>
            <a:chExt cx="2057588" cy="1141426"/>
          </a:xfrm>
        </p:grpSpPr>
        <p:grpSp>
          <p:nvGrpSpPr>
            <p:cNvPr id="11" name="Group 10"/>
            <p:cNvGrpSpPr/>
            <p:nvPr/>
          </p:nvGrpSpPr>
          <p:grpSpPr>
            <a:xfrm>
              <a:off x="1094718" y="498395"/>
              <a:ext cx="1401327" cy="664050"/>
              <a:chOff x="5507432" y="3371212"/>
              <a:chExt cx="3674668" cy="1857615"/>
            </a:xfrm>
          </p:grpSpPr>
          <p:grpSp>
            <p:nvGrpSpPr>
              <p:cNvPr id="13" name="组合 1483"/>
              <p:cNvGrpSpPr/>
              <p:nvPr/>
            </p:nvGrpSpPr>
            <p:grpSpPr>
              <a:xfrm>
                <a:off x="5507432" y="3371212"/>
                <a:ext cx="3674668" cy="1857615"/>
                <a:chOff x="28079" y="1041053"/>
                <a:chExt cx="7035801" cy="4572000"/>
              </a:xfrm>
            </p:grpSpPr>
            <p:sp>
              <p:nvSpPr>
                <p:cNvPr id="1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7"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15" name="TextBox 14"/>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12" name="Picture 4" descr="Đồ hoạ vector miễn phí của Một quyển sá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562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7">
                                            <p:txEl>
                                              <p:pRg st="1" end="1"/>
                                            </p:txEl>
                                          </p:spTgt>
                                        </p:tgtEl>
                                        <p:attrNameLst>
                                          <p:attrName>style.visibility</p:attrName>
                                        </p:attrNameLst>
                                      </p:cBhvr>
                                      <p:to>
                                        <p:strVal val="visible"/>
                                      </p:to>
                                    </p:set>
                                    <p:animEffect transition="in" filter="barn(inVertical)">
                                      <p:cBhvr>
                                        <p:cTn id="7" dur="500"/>
                                        <p:tgtEl>
                                          <p:spTgt spid="10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034"/>
        <p:cNvGrpSpPr/>
        <p:nvPr/>
      </p:nvGrpSpPr>
      <p:grpSpPr>
        <a:xfrm>
          <a:off x="0" y="0"/>
          <a:ext cx="0" cy="0"/>
          <a:chOff x="0" y="0"/>
          <a:chExt cx="0" cy="0"/>
        </a:xfrm>
      </p:grpSpPr>
      <p:sp>
        <p:nvSpPr>
          <p:cNvPr id="1035" name="Google Shape;1035;p5"/>
          <p:cNvSpPr/>
          <p:nvPr/>
        </p:nvSpPr>
        <p:spPr>
          <a:xfrm>
            <a:off x="569845" y="583097"/>
            <a:ext cx="11105323" cy="5777947"/>
          </a:xfrm>
          <a:prstGeom prst="rect">
            <a:avLst/>
          </a:prstGeom>
          <a:solidFill>
            <a:srgbClr val="FFFFFF"/>
          </a:solidFill>
          <a:ln>
            <a:noFill/>
          </a:ln>
        </p:spPr>
        <p:txBody>
          <a:bodyPr spcFirstLastPara="1" wrap="square" lIns="91416" tIns="45698" rIns="91416" bIns="45698" anchor="ctr" anchorCtr="0">
            <a:noAutofit/>
          </a:bodyPr>
          <a:lstStyle/>
          <a:p>
            <a:pPr algn="ctr">
              <a:buClr>
                <a:schemeClr val="lt1"/>
              </a:buClr>
              <a:buSzPts val="1800"/>
            </a:pPr>
            <a:r>
              <a:rPr lang="en-US" sz="1900">
                <a:solidFill>
                  <a:srgbClr val="FFF6E9"/>
                </a:solidFill>
              </a:rPr>
              <a:t>m</a:t>
            </a:r>
            <a:endParaRPr sz="1900">
              <a:solidFill>
                <a:srgbClr val="FFF6E9"/>
              </a:solidFill>
            </a:endParaRPr>
          </a:p>
        </p:txBody>
      </p:sp>
      <p:sp>
        <p:nvSpPr>
          <p:cNvPr id="1037" name="Google Shape;1037;p5"/>
          <p:cNvSpPr txBox="1"/>
          <p:nvPr/>
        </p:nvSpPr>
        <p:spPr>
          <a:xfrm>
            <a:off x="2355782" y="385244"/>
            <a:ext cx="9319386" cy="861730"/>
          </a:xfrm>
          <a:prstGeom prst="rect">
            <a:avLst/>
          </a:prstGeom>
          <a:noFill/>
          <a:ln>
            <a:noFill/>
          </a:ln>
        </p:spPr>
        <p:txBody>
          <a:bodyPr spcFirstLastPara="1" wrap="square" lIns="91416" tIns="45698" rIns="91416" bIns="45698" anchor="t" anchorCtr="0">
            <a:spAutoFit/>
          </a:bodyPr>
          <a:lstStyle/>
          <a:p>
            <a:pPr algn="just">
              <a:lnSpc>
                <a:spcPts val="3000"/>
              </a:lnSpc>
            </a:pPr>
            <a:r>
              <a:rPr lang="en-US" sz="2200" b="1">
                <a:solidFill>
                  <a:srgbClr val="FF0000"/>
                </a:solidFill>
                <a:latin typeface="Times New Roman" pitchFamily="18" charset="0"/>
                <a:cs typeface="Times New Roman" pitchFamily="18" charset="0"/>
              </a:rPr>
              <a:t>I. HỆ QUẢ CHUYỂN ĐỘNG TỰ QUAY QUANH TRỤC CỦA TRÁI ĐẤT</a:t>
            </a:r>
          </a:p>
          <a:p>
            <a:pPr algn="just">
              <a:lnSpc>
                <a:spcPts val="3000"/>
              </a:lnSpc>
            </a:pPr>
            <a:r>
              <a:rPr lang="en-US" sz="2200" b="1">
                <a:solidFill>
                  <a:srgbClr val="FF0000"/>
                </a:solidFill>
                <a:latin typeface="Times New Roman" pitchFamily="18" charset="0"/>
                <a:cs typeface="Times New Roman" pitchFamily="18" charset="0"/>
              </a:rPr>
              <a:t>2. Giờ trên Trái Đất</a:t>
            </a:r>
          </a:p>
        </p:txBody>
      </p:sp>
      <p:pic>
        <p:nvPicPr>
          <p:cNvPr id="3074" name="Picture 2" descr="E:\ôn đại học và HSG\Tài nguyên Địa lí\Tài liệu tham khảo trên internet\Tổng hợp\Số liệu thống kê+tranh ảnh+video\Hình ảnh+bảng biểu-SGK 10-Cánh Diều\4.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9444" y="1351695"/>
            <a:ext cx="4650381" cy="2855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473688" y="1351695"/>
            <a:ext cx="5067132" cy="2991705"/>
            <a:chOff x="6473688" y="1399100"/>
            <a:chExt cx="5067132" cy="2991705"/>
          </a:xfrm>
        </p:grpSpPr>
        <p:pic>
          <p:nvPicPr>
            <p:cNvPr id="9" name="Picture 2" descr="031">
              <a:extLst>
                <a:ext uri="{FF2B5EF4-FFF2-40B4-BE49-F238E27FC236}">
                  <a16:creationId xmlns:a16="http://schemas.microsoft.com/office/drawing/2014/main" id="{A382B8D0-950E-4808-AB96-BD0AF9E6C9F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1242" t="1676" r="1954" b="18974"/>
            <a:stretch/>
          </p:blipFill>
          <p:spPr>
            <a:xfrm>
              <a:off x="6473688" y="1399100"/>
              <a:ext cx="5067132" cy="2715699"/>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8048672" y="4067640"/>
              <a:ext cx="2353529" cy="323165"/>
            </a:xfrm>
            <a:prstGeom prst="rect">
              <a:avLst/>
            </a:prstGeom>
            <a:noFill/>
          </p:spPr>
          <p:txBody>
            <a:bodyPr wrap="none" rtlCol="0">
              <a:spAutoFit/>
            </a:bodyPr>
            <a:lstStyle/>
            <a:p>
              <a:r>
                <a:rPr lang="en-US">
                  <a:latin typeface="Times New Roman" pitchFamily="18" charset="0"/>
                  <a:cs typeface="Times New Roman" pitchFamily="18" charset="0"/>
                </a:rPr>
                <a:t>Đường chuyển ngày quốc tế</a:t>
              </a:r>
            </a:p>
          </p:txBody>
        </p:sp>
      </p:grpSp>
      <p:grpSp>
        <p:nvGrpSpPr>
          <p:cNvPr id="11" name="Group 10"/>
          <p:cNvGrpSpPr/>
          <p:nvPr/>
        </p:nvGrpSpPr>
        <p:grpSpPr>
          <a:xfrm>
            <a:off x="0" y="0"/>
            <a:ext cx="2057588" cy="1141426"/>
            <a:chOff x="438457" y="21019"/>
            <a:chExt cx="2057588" cy="1141426"/>
          </a:xfrm>
        </p:grpSpPr>
        <p:grpSp>
          <p:nvGrpSpPr>
            <p:cNvPr id="12" name="Group 11"/>
            <p:cNvGrpSpPr/>
            <p:nvPr/>
          </p:nvGrpSpPr>
          <p:grpSpPr>
            <a:xfrm>
              <a:off x="1094718" y="498395"/>
              <a:ext cx="1401327" cy="664050"/>
              <a:chOff x="5507432" y="3371212"/>
              <a:chExt cx="3674668" cy="1857615"/>
            </a:xfrm>
          </p:grpSpPr>
          <p:grpSp>
            <p:nvGrpSpPr>
              <p:cNvPr id="14" name="组合 1483"/>
              <p:cNvGrpSpPr/>
              <p:nvPr/>
            </p:nvGrpSpPr>
            <p:grpSpPr>
              <a:xfrm>
                <a:off x="5507432" y="3371212"/>
                <a:ext cx="3674668" cy="1857615"/>
                <a:chOff x="28079" y="1041053"/>
                <a:chExt cx="7035801" cy="4572000"/>
              </a:xfrm>
            </p:grpSpPr>
            <p:sp>
              <p:nvSpPr>
                <p:cNvPr id="16"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7"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15" name="TextBox 14"/>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13" name="Picture 4" descr="Đồ hoạ vector miễn phí của Một quyển sá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8" name="Table 17"/>
          <p:cNvGraphicFramePr>
            <a:graphicFrameLocks noGrp="1"/>
          </p:cNvGraphicFramePr>
          <p:nvPr>
            <p:extLst>
              <p:ext uri="{D42A27DB-BD31-4B8C-83A1-F6EECF244321}">
                <p14:modId xmlns:p14="http://schemas.microsoft.com/office/powerpoint/2010/main" val="2284672071"/>
              </p:ext>
            </p:extLst>
          </p:nvPr>
        </p:nvGraphicFramePr>
        <p:xfrm>
          <a:off x="1390651" y="4495800"/>
          <a:ext cx="9410699" cy="1917377"/>
        </p:xfrm>
        <a:graphic>
          <a:graphicData uri="http://schemas.openxmlformats.org/drawingml/2006/table">
            <a:tbl>
              <a:tblPr firstRow="1" bandRow="1">
                <a:effectLst>
                  <a:outerShdw blurRad="50800" dist="38100" dir="2700000" algn="tl" rotWithShape="0">
                    <a:prstClr val="black">
                      <a:alpha val="40000"/>
                    </a:prstClr>
                  </a:outerShdw>
                </a:effectLst>
                <a:tableStyleId>{CB3BFFAA-D94D-47C7-9B5D-E5C3008260F7}</a:tableStyleId>
              </a:tblPr>
              <a:tblGrid>
                <a:gridCol w="2171700">
                  <a:extLst>
                    <a:ext uri="{9D8B030D-6E8A-4147-A177-3AD203B41FA5}">
                      <a16:colId xmlns:a16="http://schemas.microsoft.com/office/drawing/2014/main" val="20000"/>
                    </a:ext>
                  </a:extLst>
                </a:gridCol>
                <a:gridCol w="5562600">
                  <a:extLst>
                    <a:ext uri="{9D8B030D-6E8A-4147-A177-3AD203B41FA5}">
                      <a16:colId xmlns:a16="http://schemas.microsoft.com/office/drawing/2014/main" val="20001"/>
                    </a:ext>
                  </a:extLst>
                </a:gridCol>
                <a:gridCol w="1676399">
                  <a:extLst>
                    <a:ext uri="{9D8B030D-6E8A-4147-A177-3AD203B41FA5}">
                      <a16:colId xmlns:a16="http://schemas.microsoft.com/office/drawing/2014/main" val="20002"/>
                    </a:ext>
                  </a:extLst>
                </a:gridCol>
              </a:tblGrid>
              <a:tr h="440054">
                <a:tc>
                  <a:txBody>
                    <a:bodyPr/>
                    <a:lstStyle/>
                    <a:p>
                      <a:pPr algn="ctr"/>
                      <a:r>
                        <a:rPr lang="en-US" sz="2200">
                          <a:solidFill>
                            <a:schemeClr val="bg1"/>
                          </a:solidFill>
                          <a:latin typeface="Times New Roman" pitchFamily="18" charset="0"/>
                          <a:cs typeface="Times New Roman" pitchFamily="18" charset="0"/>
                        </a:rPr>
                        <a:t>Nguyên</a:t>
                      </a:r>
                      <a:r>
                        <a:rPr lang="en-US" sz="2200" baseline="0">
                          <a:solidFill>
                            <a:schemeClr val="bg1"/>
                          </a:solidFill>
                          <a:latin typeface="Times New Roman" pitchFamily="18" charset="0"/>
                          <a:cs typeface="Times New Roman" pitchFamily="18" charset="0"/>
                        </a:rPr>
                        <a:t> nhân</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tc>
                  <a:txBody>
                    <a:bodyPr/>
                    <a:lstStyle/>
                    <a:p>
                      <a:pPr algn="ctr"/>
                      <a:r>
                        <a:rPr lang="en-US" sz="2200">
                          <a:solidFill>
                            <a:schemeClr val="bg1"/>
                          </a:solidFill>
                          <a:latin typeface="Times New Roman" pitchFamily="18" charset="0"/>
                          <a:cs typeface="Times New Roman" pitchFamily="18" charset="0"/>
                        </a:rPr>
                        <a:t>Biểu</a:t>
                      </a:r>
                      <a:r>
                        <a:rPr lang="en-US" sz="2200" baseline="0">
                          <a:solidFill>
                            <a:schemeClr val="bg1"/>
                          </a:solidFill>
                          <a:latin typeface="Times New Roman" pitchFamily="18" charset="0"/>
                          <a:cs typeface="Times New Roman" pitchFamily="18" charset="0"/>
                        </a:rPr>
                        <a:t> hiện</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tc>
                  <a:txBody>
                    <a:bodyPr/>
                    <a:lstStyle/>
                    <a:p>
                      <a:pPr algn="ctr"/>
                      <a:r>
                        <a:rPr lang="en-US" sz="2200">
                          <a:solidFill>
                            <a:schemeClr val="bg1"/>
                          </a:solidFill>
                          <a:latin typeface="Times New Roman" pitchFamily="18" charset="0"/>
                          <a:cs typeface="Times New Roman" pitchFamily="18" charset="0"/>
                        </a:rPr>
                        <a:t>Ý</a:t>
                      </a:r>
                      <a:r>
                        <a:rPr lang="en-US" sz="2200" baseline="0">
                          <a:solidFill>
                            <a:schemeClr val="bg1"/>
                          </a:solidFill>
                          <a:latin typeface="Times New Roman" pitchFamily="18" charset="0"/>
                          <a:cs typeface="Times New Roman" pitchFamily="18" charset="0"/>
                        </a:rPr>
                        <a:t> nghĩa</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extLst>
                  <a:ext uri="{0D108BD9-81ED-4DB2-BD59-A6C34878D82A}">
                    <a16:rowId xmlns:a16="http://schemas.microsoft.com/office/drawing/2014/main" val="10000"/>
                  </a:ext>
                </a:extLst>
              </a:tr>
              <a:tr h="1477323">
                <a:tc>
                  <a:txBody>
                    <a:bodyPr/>
                    <a:lstStyle/>
                    <a:p>
                      <a:pPr algn="just"/>
                      <a:r>
                        <a:rPr lang="en-US" sz="2200">
                          <a:solidFill>
                            <a:schemeClr val="bg1"/>
                          </a:solidFill>
                          <a:latin typeface="Times New Roman" pitchFamily="18" charset="0"/>
                          <a:cs typeface="Times New Roman" pitchFamily="18" charset="0"/>
                        </a:rPr>
                        <a:t>- Do</a:t>
                      </a:r>
                      <a:r>
                        <a:rPr lang="en-US" sz="2200" baseline="0">
                          <a:solidFill>
                            <a:schemeClr val="bg1"/>
                          </a:solidFill>
                          <a:latin typeface="Times New Roman" pitchFamily="18" charset="0"/>
                          <a:cs typeface="Times New Roman" pitchFamily="18" charset="0"/>
                        </a:rPr>
                        <a:t> Trái Đất hình cầu và tự quay quanh trục.</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tc>
                  <a:txBody>
                    <a:bodyPr/>
                    <a:lstStyle/>
                    <a:p>
                      <a:pPr algn="just"/>
                      <a:r>
                        <a:rPr lang="en-US" sz="2200">
                          <a:solidFill>
                            <a:schemeClr val="bg1"/>
                          </a:solidFill>
                          <a:latin typeface="Times New Roman" pitchFamily="18" charset="0"/>
                          <a:cs typeface="Times New Roman" pitchFamily="18" charset="0"/>
                        </a:rPr>
                        <a:t>- Giờ</a:t>
                      </a:r>
                      <a:r>
                        <a:rPr lang="en-US" sz="2200" baseline="0">
                          <a:solidFill>
                            <a:schemeClr val="bg1"/>
                          </a:solidFill>
                          <a:latin typeface="Times New Roman" pitchFamily="18" charset="0"/>
                          <a:cs typeface="Times New Roman" pitchFamily="18" charset="0"/>
                        </a:rPr>
                        <a:t> địa phương:  Mỗi kinh tuyến có một giờ.</a:t>
                      </a:r>
                    </a:p>
                    <a:p>
                      <a:pPr algn="just"/>
                      <a:r>
                        <a:rPr lang="en-US" sz="2200">
                          <a:solidFill>
                            <a:schemeClr val="bg1"/>
                          </a:solidFill>
                          <a:latin typeface="Times New Roman" pitchFamily="18" charset="0"/>
                          <a:cs typeface="Times New Roman" pitchFamily="18" charset="0"/>
                        </a:rPr>
                        <a:t>- Giờ</a:t>
                      </a:r>
                      <a:r>
                        <a:rPr lang="en-US" sz="2200" baseline="0">
                          <a:solidFill>
                            <a:schemeClr val="bg1"/>
                          </a:solidFill>
                          <a:latin typeface="Times New Roman" pitchFamily="18" charset="0"/>
                          <a:cs typeface="Times New Roman" pitchFamily="18" charset="0"/>
                        </a:rPr>
                        <a:t> khu vực: Trái Đất chia thành 24 múi giờ.</a:t>
                      </a:r>
                    </a:p>
                    <a:p>
                      <a:pPr algn="just"/>
                      <a:r>
                        <a:rPr lang="en-US" sz="2200">
                          <a:solidFill>
                            <a:schemeClr val="bg1"/>
                          </a:solidFill>
                          <a:latin typeface="Times New Roman" pitchFamily="18" charset="0"/>
                          <a:cs typeface="Times New Roman" pitchFamily="18" charset="0"/>
                        </a:rPr>
                        <a:t>- Giờ</a:t>
                      </a:r>
                      <a:r>
                        <a:rPr lang="en-US" sz="2200" baseline="0">
                          <a:solidFill>
                            <a:schemeClr val="bg1"/>
                          </a:solidFill>
                          <a:latin typeface="Times New Roman" pitchFamily="18" charset="0"/>
                          <a:cs typeface="Times New Roman" pitchFamily="18" charset="0"/>
                        </a:rPr>
                        <a:t> quốc tế: Múi số 0.</a:t>
                      </a:r>
                    </a:p>
                    <a:p>
                      <a:pPr algn="just"/>
                      <a:r>
                        <a:rPr lang="en-US" sz="2200">
                          <a:solidFill>
                            <a:schemeClr val="bg1"/>
                          </a:solidFill>
                          <a:latin typeface="Times New Roman" pitchFamily="18" charset="0"/>
                          <a:cs typeface="Times New Roman" pitchFamily="18" charset="0"/>
                        </a:rPr>
                        <a:t>- Đường</a:t>
                      </a:r>
                      <a:r>
                        <a:rPr lang="en-US" sz="2200" baseline="0">
                          <a:solidFill>
                            <a:schemeClr val="bg1"/>
                          </a:solidFill>
                          <a:latin typeface="Times New Roman" pitchFamily="18" charset="0"/>
                          <a:cs typeface="Times New Roman" pitchFamily="18" charset="0"/>
                        </a:rPr>
                        <a:t> chuyển ngày quốc tế: Kinh tuyến 180</a:t>
                      </a:r>
                      <a:r>
                        <a:rPr lang="en-US" sz="2200" baseline="30000">
                          <a:solidFill>
                            <a:schemeClr val="bg1"/>
                          </a:solidFill>
                          <a:latin typeface="Times New Roman" pitchFamily="18" charset="0"/>
                          <a:cs typeface="Times New Roman" pitchFamily="18" charset="0"/>
                        </a:rPr>
                        <a:t>o</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tc>
                  <a:txBody>
                    <a:bodyPr/>
                    <a:lstStyle/>
                    <a:p>
                      <a:pPr algn="just"/>
                      <a:r>
                        <a:rPr lang="en-US" sz="2200">
                          <a:solidFill>
                            <a:schemeClr val="bg1"/>
                          </a:solidFill>
                          <a:latin typeface="Times New Roman" pitchFamily="18" charset="0"/>
                          <a:cs typeface="Times New Roman" pitchFamily="18" charset="0"/>
                        </a:rPr>
                        <a:t>Tổ</a:t>
                      </a:r>
                      <a:r>
                        <a:rPr lang="en-US" sz="2200" baseline="0">
                          <a:solidFill>
                            <a:schemeClr val="bg1"/>
                          </a:solidFill>
                          <a:latin typeface="Times New Roman" pitchFamily="18" charset="0"/>
                          <a:cs typeface="Times New Roman" pitchFamily="18" charset="0"/>
                        </a:rPr>
                        <a:t> chức các hoạt động kinh tế - xã hội.</a:t>
                      </a:r>
                      <a:endParaRPr lang="en-US" sz="2200">
                        <a:solidFill>
                          <a:schemeClr val="bg1"/>
                        </a:solidFill>
                        <a:latin typeface="Times New Roman" pitchFamily="18" charset="0"/>
                        <a:cs typeface="Times New Roman"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3399"/>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7035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7">
                                            <p:txEl>
                                              <p:pRg st="1" end="1"/>
                                            </p:txEl>
                                          </p:spTgt>
                                        </p:tgtEl>
                                        <p:attrNameLst>
                                          <p:attrName>style.visibility</p:attrName>
                                        </p:attrNameLst>
                                      </p:cBhvr>
                                      <p:to>
                                        <p:strVal val="visible"/>
                                      </p:to>
                                    </p:set>
                                    <p:animEffect transition="in" filter="barn(inVertical)">
                                      <p:cBhvr>
                                        <p:cTn id="7" dur="500"/>
                                        <p:tgtEl>
                                          <p:spTgt spid="10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034"/>
        <p:cNvGrpSpPr/>
        <p:nvPr/>
      </p:nvGrpSpPr>
      <p:grpSpPr>
        <a:xfrm>
          <a:off x="0" y="0"/>
          <a:ext cx="0" cy="0"/>
          <a:chOff x="0" y="0"/>
          <a:chExt cx="0" cy="0"/>
        </a:xfrm>
      </p:grpSpPr>
      <p:sp>
        <p:nvSpPr>
          <p:cNvPr id="1037" name="Google Shape;1037;p5"/>
          <p:cNvSpPr txBox="1"/>
          <p:nvPr/>
        </p:nvSpPr>
        <p:spPr>
          <a:xfrm>
            <a:off x="2348464" y="454607"/>
            <a:ext cx="9236768" cy="477009"/>
          </a:xfrm>
          <a:prstGeom prst="rect">
            <a:avLst/>
          </a:prstGeom>
          <a:noFill/>
          <a:ln>
            <a:noFill/>
          </a:ln>
        </p:spPr>
        <p:txBody>
          <a:bodyPr spcFirstLastPara="1" wrap="square" lIns="91416" tIns="45698" rIns="91416" bIns="45698" anchor="t" anchorCtr="0">
            <a:spAutoFit/>
          </a:bodyPr>
          <a:lstStyle/>
          <a:p>
            <a:pPr marL="0" marR="0" lvl="0" indent="0" algn="just" defTabSz="914400" rtl="0" eaLnBrk="1" fontAlgn="auto" latinLnBrk="0" hangingPunct="1">
              <a:lnSpc>
                <a:spcPts val="3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F0000"/>
                </a:solidFill>
                <a:effectLst/>
                <a:uLnTx/>
                <a:uFillTx/>
                <a:latin typeface="Times New Roman" pitchFamily="18" charset="0"/>
                <a:cs typeface="Times New Roman" pitchFamily="18" charset="0"/>
                <a:sym typeface="Arial"/>
              </a:rPr>
              <a:t>II. HỆ QUẢ CHUYỂN ĐỘNG QUANH MẶT TRỜI CỦA TRÁI ĐẤT</a:t>
            </a:r>
          </a:p>
        </p:txBody>
      </p:sp>
      <p:pic>
        <p:nvPicPr>
          <p:cNvPr id="14" name="Picture 2">
            <a:extLst>
              <a:ext uri="{FF2B5EF4-FFF2-40B4-BE49-F238E27FC236}">
                <a16:creationId xmlns:a16="http://schemas.microsoft.com/office/drawing/2014/main" id="{857E387A-4233-40B8-A6DF-C2D38A465C8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8809" y="2209800"/>
            <a:ext cx="3651546" cy="194664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cxnSp>
        <p:nvCxnSpPr>
          <p:cNvPr id="17" name="Google Shape;1178;p64">
            <a:extLst>
              <a:ext uri="{FF2B5EF4-FFF2-40B4-BE49-F238E27FC236}">
                <a16:creationId xmlns:a16="http://schemas.microsoft.com/office/drawing/2014/main" id="{10472C46-44B0-4A5E-8B19-22823A7A2C8D}"/>
              </a:ext>
            </a:extLst>
          </p:cNvPr>
          <p:cNvCxnSpPr>
            <a:cxnSpLocks/>
          </p:cNvCxnSpPr>
          <p:nvPr/>
        </p:nvCxnSpPr>
        <p:spPr>
          <a:xfrm>
            <a:off x="4496988" y="2248677"/>
            <a:ext cx="0" cy="399300"/>
          </a:xfrm>
          <a:prstGeom prst="straightConnector1">
            <a:avLst/>
          </a:prstGeom>
          <a:noFill/>
          <a:ln w="76200" cap="flat" cmpd="sng">
            <a:solidFill>
              <a:srgbClr val="FF3399"/>
            </a:solidFill>
            <a:prstDash val="solid"/>
            <a:round/>
            <a:headEnd type="none" w="med" len="med"/>
            <a:tailEnd type="none" w="med" len="med"/>
          </a:ln>
        </p:spPr>
      </p:cxnSp>
      <p:sp>
        <p:nvSpPr>
          <p:cNvPr id="4" name="TextBox 3"/>
          <p:cNvSpPr txBox="1"/>
          <p:nvPr/>
        </p:nvSpPr>
        <p:spPr>
          <a:xfrm>
            <a:off x="4591607" y="2209800"/>
            <a:ext cx="3028393" cy="477054"/>
          </a:xfrm>
          <a:prstGeom prst="rect">
            <a:avLst/>
          </a:prstGeom>
          <a:solidFill>
            <a:srgbClr val="FF33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FFFFFF"/>
                </a:solidFill>
                <a:effectLst/>
                <a:uLnTx/>
                <a:uFillTx/>
                <a:latin typeface="Times New Roman" pitchFamily="18" charset="0"/>
                <a:cs typeface="Times New Roman" pitchFamily="18" charset="0"/>
                <a:sym typeface="Arial"/>
              </a:rPr>
              <a:t>1. Các mùa trong năm</a:t>
            </a:r>
          </a:p>
        </p:txBody>
      </p:sp>
      <p:cxnSp>
        <p:nvCxnSpPr>
          <p:cNvPr id="18" name="Google Shape;1178;p64">
            <a:extLst>
              <a:ext uri="{FF2B5EF4-FFF2-40B4-BE49-F238E27FC236}">
                <a16:creationId xmlns:a16="http://schemas.microsoft.com/office/drawing/2014/main" id="{10472C46-44B0-4A5E-8B19-22823A7A2C8D}"/>
              </a:ext>
            </a:extLst>
          </p:cNvPr>
          <p:cNvCxnSpPr>
            <a:cxnSpLocks/>
          </p:cNvCxnSpPr>
          <p:nvPr/>
        </p:nvCxnSpPr>
        <p:spPr>
          <a:xfrm>
            <a:off x="4459396" y="3391677"/>
            <a:ext cx="0" cy="399300"/>
          </a:xfrm>
          <a:prstGeom prst="straightConnector1">
            <a:avLst/>
          </a:prstGeom>
          <a:noFill/>
          <a:ln w="76200" cap="flat" cmpd="sng">
            <a:solidFill>
              <a:srgbClr val="006699"/>
            </a:solidFill>
            <a:prstDash val="solid"/>
            <a:round/>
            <a:headEnd type="none" w="med" len="med"/>
            <a:tailEnd type="none" w="med" len="med"/>
          </a:ln>
        </p:spPr>
      </p:cxnSp>
      <p:sp>
        <p:nvSpPr>
          <p:cNvPr id="19" name="TextBox 18"/>
          <p:cNvSpPr txBox="1"/>
          <p:nvPr/>
        </p:nvSpPr>
        <p:spPr>
          <a:xfrm>
            <a:off x="4548367" y="3352800"/>
            <a:ext cx="4373313" cy="477054"/>
          </a:xfrm>
          <a:prstGeom prst="rect">
            <a:avLst/>
          </a:prstGeom>
          <a:solidFill>
            <a:srgbClr val="006699"/>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FFFFFF"/>
                </a:solidFill>
                <a:effectLst/>
                <a:uLnTx/>
                <a:uFillTx/>
                <a:latin typeface="Times New Roman" pitchFamily="18" charset="0"/>
                <a:cs typeface="Times New Roman" pitchFamily="18" charset="0"/>
                <a:sym typeface="Arial"/>
              </a:rPr>
              <a:t>2. Ngày đêm dài ngắn theo vĩ độ</a:t>
            </a:r>
          </a:p>
        </p:txBody>
      </p:sp>
      <p:pic>
        <p:nvPicPr>
          <p:cNvPr id="20" name="Picture 19" descr="Tại sao trái đất lại có 4 mùa trong năm?">
            <a:extLst>
              <a:ext uri="{FF2B5EF4-FFF2-40B4-BE49-F238E27FC236}">
                <a16:creationId xmlns:a16="http://schemas.microsoft.com/office/drawing/2014/main" id="{D039AA0F-48B1-479D-A721-2B90A13B2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0661" y="998948"/>
            <a:ext cx="3750168" cy="2125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2" name="Group 11"/>
          <p:cNvGrpSpPr/>
          <p:nvPr/>
        </p:nvGrpSpPr>
        <p:grpSpPr>
          <a:xfrm>
            <a:off x="0" y="0"/>
            <a:ext cx="2057588" cy="1141426"/>
            <a:chOff x="438457" y="21019"/>
            <a:chExt cx="2057588" cy="1141426"/>
          </a:xfrm>
        </p:grpSpPr>
        <p:grpSp>
          <p:nvGrpSpPr>
            <p:cNvPr id="13" name="Group 12"/>
            <p:cNvGrpSpPr/>
            <p:nvPr/>
          </p:nvGrpSpPr>
          <p:grpSpPr>
            <a:xfrm>
              <a:off x="1094718" y="498395"/>
              <a:ext cx="1401327" cy="664050"/>
              <a:chOff x="5507432" y="3371212"/>
              <a:chExt cx="3674668" cy="1857615"/>
            </a:xfrm>
          </p:grpSpPr>
          <p:grpSp>
            <p:nvGrpSpPr>
              <p:cNvPr id="16" name="组合 1483"/>
              <p:cNvGrpSpPr/>
              <p:nvPr/>
            </p:nvGrpSpPr>
            <p:grpSpPr>
              <a:xfrm>
                <a:off x="5507432" y="3371212"/>
                <a:ext cx="3674668" cy="1857615"/>
                <a:chOff x="28079" y="1041053"/>
                <a:chExt cx="7035801" cy="4572000"/>
              </a:xfrm>
            </p:grpSpPr>
            <p:sp>
              <p:nvSpPr>
                <p:cNvPr id="2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 typeface="Arial"/>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
              <p:nvSpPr>
                <p:cNvPr id="2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marL="0" marR="0" lvl="0" indent="0" algn="l" defTabSz="866943" rtl="0" eaLnBrk="1" fontAlgn="base" latinLnBrk="0" hangingPunct="1">
                    <a:lnSpc>
                      <a:spcPct val="100000"/>
                    </a:lnSpc>
                    <a:spcBef>
                      <a:spcPct val="0"/>
                    </a:spcBef>
                    <a:spcAft>
                      <a:spcPct val="0"/>
                    </a:spcAft>
                    <a:buClrTx/>
                    <a:buSzTx/>
                    <a:buFont typeface="Arial"/>
                    <a:buNone/>
                    <a:tabLst/>
                    <a:defRPr/>
                  </a:pPr>
                  <a:endParaRPr kumimoji="0" lang="zh-CN" altLang="en-US"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grpSp>
          <p:sp>
            <p:nvSpPr>
              <p:cNvPr id="21" name="TextBox 20"/>
              <p:cNvSpPr txBox="1"/>
              <p:nvPr/>
            </p:nvSpPr>
            <p:spPr>
              <a:xfrm>
                <a:off x="5723896" y="3682297"/>
                <a:ext cx="3292841" cy="1463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rPr>
                  <a:t>Hình thành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rPr>
                  <a:t>kiến thức</a:t>
                </a:r>
              </a:p>
            </p:txBody>
          </p:sp>
        </p:grpSp>
        <p:pic>
          <p:nvPicPr>
            <p:cNvPr id="15" name="Picture 4" descr="Đồ hoạ vector miễn phí của Một quyển sá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 descr="E:\ôn đại học và HSG\Tài nguyên Địa lí\Tài liệu tham khảo trên internet\Tổng hợp\Số liệu thống kê+tranh ảnh+video\Hình ảnh+bảng biểu-SGK 10-Cánh Diều\4.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002" y="4058454"/>
            <a:ext cx="4637827" cy="23088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00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barn(inVertical)">
                                      <p:cBhvr>
                                        <p:cTn id="7" dur="500"/>
                                        <p:tgtEl>
                                          <p:spTgt spid="10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 grpId="0"/>
      <p:bldP spid="4"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Shape 1034"/>
        <p:cNvGrpSpPr/>
        <p:nvPr/>
      </p:nvGrpSpPr>
      <p:grpSpPr>
        <a:xfrm>
          <a:off x="0" y="0"/>
          <a:ext cx="0" cy="0"/>
          <a:chOff x="0" y="0"/>
          <a:chExt cx="0" cy="0"/>
        </a:xfrm>
      </p:grpSpPr>
      <p:sp>
        <p:nvSpPr>
          <p:cNvPr id="1035" name="Google Shape;1035;p5"/>
          <p:cNvSpPr/>
          <p:nvPr/>
        </p:nvSpPr>
        <p:spPr>
          <a:xfrm>
            <a:off x="569845" y="583097"/>
            <a:ext cx="11105323" cy="5777947"/>
          </a:xfrm>
          <a:prstGeom prst="rect">
            <a:avLst/>
          </a:prstGeom>
          <a:solidFill>
            <a:srgbClr val="FFFFFF"/>
          </a:solidFill>
          <a:ln>
            <a:noFill/>
          </a:ln>
        </p:spPr>
        <p:txBody>
          <a:bodyPr spcFirstLastPara="1" wrap="square" lIns="91416" tIns="45698" rIns="91416" bIns="45698" anchor="ctr" anchorCtr="0">
            <a:noAutofit/>
          </a:bodyPr>
          <a:lstStyle/>
          <a:p>
            <a:pPr algn="ctr">
              <a:buClr>
                <a:schemeClr val="lt1"/>
              </a:buClr>
              <a:buSzPts val="1800"/>
            </a:pPr>
            <a:r>
              <a:rPr lang="en-US" sz="1900">
                <a:solidFill>
                  <a:srgbClr val="FFF6E9"/>
                </a:solidFill>
              </a:rPr>
              <a:t>m</a:t>
            </a:r>
            <a:endParaRPr sz="1900">
              <a:solidFill>
                <a:srgbClr val="FFF6E9"/>
              </a:solidFill>
            </a:endParaRPr>
          </a:p>
        </p:txBody>
      </p:sp>
      <p:sp>
        <p:nvSpPr>
          <p:cNvPr id="1037" name="Google Shape;1037;p5"/>
          <p:cNvSpPr txBox="1"/>
          <p:nvPr/>
        </p:nvSpPr>
        <p:spPr>
          <a:xfrm>
            <a:off x="2108834" y="457757"/>
            <a:ext cx="9617768" cy="477009"/>
          </a:xfrm>
          <a:prstGeom prst="rect">
            <a:avLst/>
          </a:prstGeom>
          <a:noFill/>
          <a:ln>
            <a:noFill/>
          </a:ln>
        </p:spPr>
        <p:txBody>
          <a:bodyPr spcFirstLastPara="1" wrap="square" lIns="91416" tIns="45698" rIns="91416" bIns="45698" anchor="t" anchorCtr="0">
            <a:spAutoFit/>
          </a:bodyPr>
          <a:lstStyle/>
          <a:p>
            <a:pPr algn="just">
              <a:lnSpc>
                <a:spcPts val="3000"/>
              </a:lnSpc>
            </a:pPr>
            <a:r>
              <a:rPr lang="en-US" sz="2200" b="1">
                <a:solidFill>
                  <a:srgbClr val="FF0000"/>
                </a:solidFill>
                <a:latin typeface="Times New Roman" pitchFamily="18" charset="0"/>
                <a:cs typeface="Times New Roman" pitchFamily="18" charset="0"/>
              </a:rPr>
              <a:t>II. HỆ QUẢ CHUYỂN ĐỘNG QUAY QUANH MẶT TRỜI CỦA TRÁI ĐẤT</a:t>
            </a:r>
          </a:p>
        </p:txBody>
      </p:sp>
      <p:sp>
        <p:nvSpPr>
          <p:cNvPr id="11" name="Freeform 5"/>
          <p:cNvSpPr>
            <a:spLocks/>
          </p:cNvSpPr>
          <p:nvPr/>
        </p:nvSpPr>
        <p:spPr bwMode="auto">
          <a:xfrm>
            <a:off x="2590800" y="2306210"/>
            <a:ext cx="622019" cy="2875390"/>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C00000"/>
          </a:soli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5164" tIns="57583" rIns="115164" bIns="57583" rtlCol="0" anchor="ctr"/>
          <a:lstStyle/>
          <a:p>
            <a:pPr algn="ctr"/>
            <a:endParaRPr lang="zh-CN" altLang="en-US" sz="2500">
              <a:latin typeface="Arial" panose="020B0604020202020204" pitchFamily="34" charset="0"/>
              <a:cs typeface="Arial" panose="020B0604020202020204" pitchFamily="34" charset="0"/>
            </a:endParaRPr>
          </a:p>
        </p:txBody>
      </p:sp>
      <p:pic>
        <p:nvPicPr>
          <p:cNvPr id="1027" name="Picture 3" descr="E:\ôn đại học và HSG\Tài nguyên Địa lí\Tài liệu tham khảo trên internet\Tổng hợp\Giáo án\PPT\CÁC ICON HỖ TRỢ SOẠN GIẢNG PPT\Ống nhò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4421" y="2008455"/>
            <a:ext cx="1240715" cy="870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ôn đại học và HSG\Tài nguyên Địa lí\Tài liệu tham khảo trên internet\Tổng hợp\Giáo án\PPT\CÁC ICON HỖ TRỢ SOẠN GIẢNG PPT\Ống nhò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6904" y="4738353"/>
            <a:ext cx="1240715" cy="87035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ôn đại học và HSG\Tài nguyên Địa lí\Tài liệu tham khảo trên internet\Tổng hợp\Số liệu thống kê+tranh ảnh+video\Hình ảnh+bảng biểu-SGK 10-Cánh Diều\4.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6199" y="1303638"/>
            <a:ext cx="3832174" cy="25880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descr="E:\ôn đại học và HSG\Tài nguyên Địa lí\Tài liệu tham khảo trên internet\Tổng hợp\Số liệu thống kê+tranh ảnh+video\Hình ảnh+bảng biểu-SGK 10-Cánh Diều\4.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8096" y="4262891"/>
            <a:ext cx="4048381" cy="21172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289019" y="1430780"/>
            <a:ext cx="2797886" cy="1878701"/>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rgbClr val="FFFFFF"/>
                </a:solidFill>
                <a:latin typeface="Times New Roman" pitchFamily="18" charset="0"/>
                <a:cs typeface="Times New Roman" pitchFamily="18" charset="0"/>
              </a:rPr>
              <a:t>1+3: Tìm về các mùa trong năm:</a:t>
            </a:r>
          </a:p>
          <a:p>
            <a:pPr algn="just"/>
            <a:r>
              <a:rPr lang="en-US" sz="2200">
                <a:solidFill>
                  <a:srgbClr val="FFFFFF"/>
                </a:solidFill>
                <a:latin typeface="Times New Roman" pitchFamily="18" charset="0"/>
                <a:cs typeface="Times New Roman" pitchFamily="18" charset="0"/>
              </a:rPr>
              <a:t>- Khái niệm…</a:t>
            </a:r>
          </a:p>
          <a:p>
            <a:pPr algn="just"/>
            <a:r>
              <a:rPr lang="en-US" sz="2200">
                <a:solidFill>
                  <a:srgbClr val="FFFFFF"/>
                </a:solidFill>
                <a:latin typeface="Times New Roman" pitchFamily="18" charset="0"/>
                <a:cs typeface="Times New Roman" pitchFamily="18" charset="0"/>
              </a:rPr>
              <a:t>- Biểu hiện…</a:t>
            </a:r>
          </a:p>
          <a:p>
            <a:pPr algn="just"/>
            <a:r>
              <a:rPr lang="en-US" sz="2200">
                <a:solidFill>
                  <a:srgbClr val="FFFFFF"/>
                </a:solidFill>
                <a:latin typeface="Times New Roman" pitchFamily="18" charset="0"/>
                <a:cs typeface="Times New Roman" pitchFamily="18" charset="0"/>
              </a:rPr>
              <a:t>- Nguyên nhân…</a:t>
            </a:r>
          </a:p>
        </p:txBody>
      </p:sp>
      <p:sp>
        <p:nvSpPr>
          <p:cNvPr id="17" name="Rounded Rectangle 16"/>
          <p:cNvSpPr/>
          <p:nvPr/>
        </p:nvSpPr>
        <p:spPr>
          <a:xfrm>
            <a:off x="3310533" y="4191000"/>
            <a:ext cx="2797886" cy="1934917"/>
          </a:xfrm>
          <a:prstGeom prst="round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rgbClr val="FFFFFF"/>
                </a:solidFill>
                <a:latin typeface="Times New Roman" pitchFamily="18" charset="0"/>
                <a:cs typeface="Times New Roman" pitchFamily="18" charset="0"/>
              </a:rPr>
              <a:t>2+4: Tìm hiểu về ngày đêm dài ngắn theo vĩ độ:</a:t>
            </a:r>
          </a:p>
          <a:p>
            <a:pPr algn="just"/>
            <a:r>
              <a:rPr lang="en-US" sz="2200">
                <a:solidFill>
                  <a:srgbClr val="FFFFFF"/>
                </a:solidFill>
                <a:latin typeface="Times New Roman" pitchFamily="18" charset="0"/>
                <a:cs typeface="Times New Roman" pitchFamily="18" charset="0"/>
              </a:rPr>
              <a:t>- Biểu hiện…</a:t>
            </a:r>
          </a:p>
          <a:p>
            <a:pPr algn="just"/>
            <a:r>
              <a:rPr lang="en-US" sz="2200">
                <a:solidFill>
                  <a:srgbClr val="FFFFFF"/>
                </a:solidFill>
                <a:latin typeface="Times New Roman" pitchFamily="18" charset="0"/>
                <a:cs typeface="Times New Roman" pitchFamily="18" charset="0"/>
              </a:rPr>
              <a:t>- Nguyên nhân…</a:t>
            </a:r>
          </a:p>
        </p:txBody>
      </p:sp>
      <p:grpSp>
        <p:nvGrpSpPr>
          <p:cNvPr id="15" name="Group 14"/>
          <p:cNvGrpSpPr/>
          <p:nvPr/>
        </p:nvGrpSpPr>
        <p:grpSpPr>
          <a:xfrm>
            <a:off x="0" y="0"/>
            <a:ext cx="2057588" cy="1141426"/>
            <a:chOff x="438457" y="21019"/>
            <a:chExt cx="2057588" cy="1141426"/>
          </a:xfrm>
        </p:grpSpPr>
        <p:grpSp>
          <p:nvGrpSpPr>
            <p:cNvPr id="18" name="Group 17"/>
            <p:cNvGrpSpPr/>
            <p:nvPr/>
          </p:nvGrpSpPr>
          <p:grpSpPr>
            <a:xfrm>
              <a:off x="1094718" y="498395"/>
              <a:ext cx="1401327" cy="664050"/>
              <a:chOff x="5507432" y="3371212"/>
              <a:chExt cx="3674668" cy="1857615"/>
            </a:xfrm>
          </p:grpSpPr>
          <p:grpSp>
            <p:nvGrpSpPr>
              <p:cNvPr id="20" name="组合 1483"/>
              <p:cNvGrpSpPr/>
              <p:nvPr/>
            </p:nvGrpSpPr>
            <p:grpSpPr>
              <a:xfrm>
                <a:off x="5507432" y="3371212"/>
                <a:ext cx="3674668" cy="1857615"/>
                <a:chOff x="28079" y="1041053"/>
                <a:chExt cx="7035801" cy="4572000"/>
              </a:xfrm>
            </p:grpSpPr>
            <p:sp>
              <p:nvSpPr>
                <p:cNvPr id="2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2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21" name="TextBox 20"/>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19" name="Picture 4" descr="Đồ hoạ vector miễn phí của Một quyển sác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Google Shape;1081;p7" descr="The role of Good Governance in Project Management"/>
          <p:cNvPicPr preferRelativeResize="0"/>
          <p:nvPr/>
        </p:nvPicPr>
        <p:blipFill rotWithShape="1">
          <a:blip r:embed="rId10">
            <a:alphaModFix/>
          </a:blip>
          <a:srcRect/>
          <a:stretch/>
        </p:blipFill>
        <p:spPr>
          <a:xfrm>
            <a:off x="574847" y="3257545"/>
            <a:ext cx="1827108" cy="1268349"/>
          </a:xfrm>
          <a:prstGeom prst="rect">
            <a:avLst/>
          </a:prstGeom>
          <a:noFill/>
          <a:ln>
            <a:noFill/>
          </a:ln>
          <a:effectLst>
            <a:outerShdw blurRad="50800" dist="38100" dir="2700000" algn="tl" rotWithShape="0">
              <a:prstClr val="black">
                <a:alpha val="40000"/>
              </a:prstClr>
            </a:outerShdw>
          </a:effectLst>
        </p:spPr>
      </p:pic>
      <p:pic>
        <p:nvPicPr>
          <p:cNvPr id="25" name="1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67038" y="1972583"/>
            <a:ext cx="1834917" cy="1032141"/>
          </a:xfrm>
          <a:prstGeom prst="rect">
            <a:avLst/>
          </a:prstGeom>
          <a:effectLst>
            <a:outerShdw blurRad="50800" dist="38100" dir="2700000" algn="tl" rotWithShape="0">
              <a:prstClr val="black">
                <a:alpha val="40000"/>
              </a:prstClr>
            </a:outerShdw>
          </a:effectLst>
        </p:spPr>
      </p:pic>
      <p:sp>
        <p:nvSpPr>
          <p:cNvPr id="26" name="Rounded Rectangle 25"/>
          <p:cNvSpPr/>
          <p:nvPr/>
        </p:nvSpPr>
        <p:spPr>
          <a:xfrm>
            <a:off x="533400" y="4887630"/>
            <a:ext cx="1868555" cy="979770"/>
          </a:xfrm>
          <a:prstGeom prst="roundRect">
            <a:avLst/>
          </a:prstGeom>
          <a:solidFill>
            <a:srgbClr val="FFFFCC"/>
          </a:solidFill>
          <a:ln w="3175">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0000"/>
                </a:solidFill>
                <a:latin typeface="Times New Roman" panose="02020603050405020304" pitchFamily="18" charset="0"/>
                <a:cs typeface="Times New Roman" panose="02020603050405020304" pitchFamily="18" charset="0"/>
              </a:rPr>
              <a:t>HĐ NHÓM 10 phút</a:t>
            </a:r>
          </a:p>
        </p:txBody>
      </p:sp>
    </p:spTree>
    <p:extLst>
      <p:ext uri="{BB962C8B-B14F-4D97-AF65-F5344CB8AC3E}">
        <p14:creationId xmlns:p14="http://schemas.microsoft.com/office/powerpoint/2010/main" val="446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barn(inVertical)">
                                      <p:cBhvr>
                                        <p:cTn id="24" dur="500"/>
                                        <p:tgtEl>
                                          <p:spTgt spid="1027"/>
                                        </p:tgtEl>
                                      </p:cBhvr>
                                    </p:animEffect>
                                  </p:childTnLst>
                                </p:cTn>
                              </p:par>
                              <p:par>
                                <p:cTn id="25" presetID="16" presetClass="entr" presetSubtype="21"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barn(inVertical)">
                                      <p:cBhvr>
                                        <p:cTn id="27" dur="500"/>
                                        <p:tgtEl>
                                          <p:spTgt spid="51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5123"/>
                                        </p:tgtEl>
                                        <p:attrNameLst>
                                          <p:attrName>style.visibility</p:attrName>
                                        </p:attrNameLst>
                                      </p:cBhvr>
                                      <p:to>
                                        <p:strVal val="visible"/>
                                      </p:to>
                                    </p:set>
                                    <p:animEffect transition="in" filter="barn(inVertical)">
                                      <p:cBhvr>
                                        <p:cTn id="38"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25"/>
                </p:tgtEl>
              </p:cMediaNode>
            </p:video>
          </p:childTnLst>
        </p:cTn>
      </p:par>
    </p:tnLst>
    <p:bldLst>
      <p:bldP spid="11" grpId="0" animBg="1"/>
      <p:bldP spid="14" grpId="0" animBg="1"/>
      <p:bldP spid="17"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034"/>
        <p:cNvGrpSpPr/>
        <p:nvPr/>
      </p:nvGrpSpPr>
      <p:grpSpPr>
        <a:xfrm>
          <a:off x="0" y="0"/>
          <a:ext cx="0" cy="0"/>
          <a:chOff x="0" y="0"/>
          <a:chExt cx="0" cy="0"/>
        </a:xfrm>
      </p:grpSpPr>
      <p:sp>
        <p:nvSpPr>
          <p:cNvPr id="1037" name="Google Shape;1037;p5"/>
          <p:cNvSpPr txBox="1"/>
          <p:nvPr/>
        </p:nvSpPr>
        <p:spPr>
          <a:xfrm>
            <a:off x="2211117" y="685805"/>
            <a:ext cx="9464052" cy="861730"/>
          </a:xfrm>
          <a:prstGeom prst="rect">
            <a:avLst/>
          </a:prstGeom>
          <a:noFill/>
          <a:ln>
            <a:noFill/>
          </a:ln>
        </p:spPr>
        <p:txBody>
          <a:bodyPr spcFirstLastPara="1" wrap="square" lIns="91416" tIns="45698" rIns="91416" bIns="45698" anchor="t" anchorCtr="0">
            <a:spAutoFit/>
          </a:bodyPr>
          <a:lstStyle/>
          <a:p>
            <a:pPr algn="just">
              <a:lnSpc>
                <a:spcPts val="3000"/>
              </a:lnSpc>
            </a:pPr>
            <a:r>
              <a:rPr lang="en-US" sz="2200" b="1">
                <a:solidFill>
                  <a:srgbClr val="FF0000"/>
                </a:solidFill>
                <a:latin typeface="Times New Roman" pitchFamily="18" charset="0"/>
                <a:cs typeface="Times New Roman" pitchFamily="18" charset="0"/>
              </a:rPr>
              <a:t>II. HỆ QUẢ CHUYỂN ĐỘNG QUAY QUANH MẶT TRỜI CỦA TRÁI ĐẤT</a:t>
            </a:r>
          </a:p>
          <a:p>
            <a:pPr algn="just">
              <a:lnSpc>
                <a:spcPts val="3000"/>
              </a:lnSpc>
            </a:pPr>
            <a:r>
              <a:rPr lang="en-US" sz="2200" b="1">
                <a:solidFill>
                  <a:srgbClr val="FF0000"/>
                </a:solidFill>
                <a:latin typeface="Times New Roman" pitchFamily="18" charset="0"/>
                <a:cs typeface="Times New Roman" pitchFamily="18" charset="0"/>
              </a:rPr>
              <a:t>1. Các mùa trong năm</a:t>
            </a:r>
          </a:p>
        </p:txBody>
      </p:sp>
      <p:grpSp>
        <p:nvGrpSpPr>
          <p:cNvPr id="14" name="Google Shape;178;p33">
            <a:extLst>
              <a:ext uri="{FF2B5EF4-FFF2-40B4-BE49-F238E27FC236}">
                <a16:creationId xmlns:a16="http://schemas.microsoft.com/office/drawing/2014/main" id="{EAF10180-853F-421F-9DE6-A66A754F0630}"/>
              </a:ext>
            </a:extLst>
          </p:cNvPr>
          <p:cNvGrpSpPr/>
          <p:nvPr/>
        </p:nvGrpSpPr>
        <p:grpSpPr>
          <a:xfrm>
            <a:off x="864349" y="2229075"/>
            <a:ext cx="1944756" cy="2597389"/>
            <a:chOff x="347000" y="2571750"/>
            <a:chExt cx="1767550" cy="2473200"/>
          </a:xfrm>
          <a:effectLst>
            <a:outerShdw blurRad="152400" dist="317500" dir="5400000" sx="90000" sy="-19000" rotWithShape="0">
              <a:prstClr val="black">
                <a:alpha val="15000"/>
              </a:prstClr>
            </a:outerShdw>
          </a:effectLst>
        </p:grpSpPr>
        <p:sp>
          <p:nvSpPr>
            <p:cNvPr id="17"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18"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19"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0"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1"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2"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3"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4"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5"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6"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7"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8"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9"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0"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1"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2"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3"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4"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5"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6"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7"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8"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9"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0"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1"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2"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3"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4"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5"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6"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7"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8"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9"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0"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1"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2"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3"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4"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5"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6"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7"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8"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9"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0"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1"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2"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3"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4"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grpSp>
      <p:pic>
        <p:nvPicPr>
          <p:cNvPr id="65" name="Picture 64">
            <a:extLst>
              <a:ext uri="{FF2B5EF4-FFF2-40B4-BE49-F238E27FC236}">
                <a16:creationId xmlns:a16="http://schemas.microsoft.com/office/drawing/2014/main" id="{4F83479C-D62A-46F5-9C41-8AD8FFFF5C84}"/>
              </a:ext>
            </a:extLst>
          </p:cNvPr>
          <p:cNvPicPr>
            <a:picLocks noChangeAspect="1"/>
          </p:cNvPicPr>
          <p:nvPr/>
        </p:nvPicPr>
        <p:blipFill>
          <a:blip r:embed="rId4"/>
          <a:stretch>
            <a:fillRect/>
          </a:stretch>
        </p:blipFill>
        <p:spPr>
          <a:xfrm>
            <a:off x="3276724" y="2356554"/>
            <a:ext cx="2834896" cy="2797013"/>
          </a:xfrm>
          <a:prstGeom prst="rect">
            <a:avLst/>
          </a:prstGeom>
          <a:effectLst>
            <a:outerShdw blurRad="152400" dist="317500" dir="5400000" sx="90000" sy="-19000" rotWithShape="0">
              <a:prstClr val="black">
                <a:alpha val="15000"/>
              </a:prstClr>
            </a:outerShdw>
          </a:effectLst>
        </p:spPr>
      </p:pic>
      <p:sp>
        <p:nvSpPr>
          <p:cNvPr id="4" name="TextBox 3"/>
          <p:cNvSpPr txBox="1"/>
          <p:nvPr/>
        </p:nvSpPr>
        <p:spPr>
          <a:xfrm>
            <a:off x="3810000" y="3505200"/>
            <a:ext cx="1704313" cy="492443"/>
          </a:xfrm>
          <a:prstGeom prst="rect">
            <a:avLst/>
          </a:prstGeom>
          <a:noFill/>
          <a:effectLst>
            <a:outerShdw blurRad="152400" dist="317500" dir="5400000" sx="90000" sy="-19000" rotWithShape="0">
              <a:prstClr val="black">
                <a:alpha val="15000"/>
              </a:prstClr>
            </a:outerShdw>
          </a:effectLst>
        </p:spPr>
        <p:txBody>
          <a:bodyPr wrap="none" rtlCol="0">
            <a:spAutoFit/>
          </a:bodyPr>
          <a:lstStyle/>
          <a:p>
            <a:r>
              <a:rPr lang="en-US" sz="2600" b="1">
                <a:solidFill>
                  <a:srgbClr val="FF0000"/>
                </a:solidFill>
                <a:latin typeface="Times New Roman" pitchFamily="18" charset="0"/>
                <a:cs typeface="Times New Roman" pitchFamily="18" charset="0"/>
              </a:rPr>
              <a:t>Mùa là gì?</a:t>
            </a:r>
          </a:p>
        </p:txBody>
      </p:sp>
      <p:sp>
        <p:nvSpPr>
          <p:cNvPr id="5" name="12-Point Star 4"/>
          <p:cNvSpPr/>
          <p:nvPr/>
        </p:nvSpPr>
        <p:spPr>
          <a:xfrm>
            <a:off x="6553200" y="1524000"/>
            <a:ext cx="4654349" cy="4195399"/>
          </a:xfrm>
          <a:prstGeom prst="star12">
            <a:avLst/>
          </a:prstGeom>
          <a:solidFill>
            <a:srgbClr val="FF3399"/>
          </a:solidFill>
          <a:ln>
            <a:no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rgbClr val="FFFFFF"/>
                </a:solidFill>
                <a:latin typeface="Times New Roman" pitchFamily="18" charset="0"/>
                <a:ea typeface="#9Slide03 Roboto Medium" panose="02000000000000000000" pitchFamily="2" charset="0"/>
                <a:cs typeface="Times New Roman" pitchFamily="18" charset="0"/>
              </a:rPr>
              <a:t>Mùa là khoảng thời gian trong một năm có những đặc điểm riêng về thời tiết, khí hậu và độ dài ngày đêm.</a:t>
            </a:r>
            <a:endParaRPr lang="en-US" sz="2600">
              <a:solidFill>
                <a:srgbClr val="FFFFFF"/>
              </a:solidFill>
            </a:endParaRPr>
          </a:p>
        </p:txBody>
      </p:sp>
      <p:grpSp>
        <p:nvGrpSpPr>
          <p:cNvPr id="66" name="Group 65"/>
          <p:cNvGrpSpPr/>
          <p:nvPr/>
        </p:nvGrpSpPr>
        <p:grpSpPr>
          <a:xfrm>
            <a:off x="0" y="0"/>
            <a:ext cx="2057588" cy="1141426"/>
            <a:chOff x="438457" y="21019"/>
            <a:chExt cx="2057588" cy="1141426"/>
          </a:xfrm>
        </p:grpSpPr>
        <p:grpSp>
          <p:nvGrpSpPr>
            <p:cNvPr id="67" name="Group 66"/>
            <p:cNvGrpSpPr/>
            <p:nvPr/>
          </p:nvGrpSpPr>
          <p:grpSpPr>
            <a:xfrm>
              <a:off x="1094718" y="498395"/>
              <a:ext cx="1401327" cy="664050"/>
              <a:chOff x="5507432" y="3371212"/>
              <a:chExt cx="3674668" cy="1857615"/>
            </a:xfrm>
          </p:grpSpPr>
          <p:grpSp>
            <p:nvGrpSpPr>
              <p:cNvPr id="69" name="组合 1483"/>
              <p:cNvGrpSpPr/>
              <p:nvPr/>
            </p:nvGrpSpPr>
            <p:grpSpPr>
              <a:xfrm>
                <a:off x="5507432" y="3371212"/>
                <a:ext cx="3674668" cy="1857615"/>
                <a:chOff x="28079" y="1041053"/>
                <a:chExt cx="7035801" cy="4572000"/>
              </a:xfrm>
            </p:grpSpPr>
            <p:sp>
              <p:nvSpPr>
                <p:cNvPr id="71"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72"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70" name="TextBox 69"/>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68" name="Picture 4" descr="Đồ hoạ vector miễn phí của Một quyển sá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584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7">
                                            <p:txEl>
                                              <p:pRg st="1" end="1"/>
                                            </p:txEl>
                                          </p:spTgt>
                                        </p:tgtEl>
                                        <p:attrNameLst>
                                          <p:attrName>style.visibility</p:attrName>
                                        </p:attrNameLst>
                                      </p:cBhvr>
                                      <p:to>
                                        <p:strVal val="visible"/>
                                      </p:to>
                                    </p:set>
                                    <p:animEffect transition="in" filter="barn(inVertical)">
                                      <p:cBhvr>
                                        <p:cTn id="7" dur="500"/>
                                        <p:tgtEl>
                                          <p:spTgt spid="10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fill="hold"/>
                                        <p:tgtEl>
                                          <p:spTgt spid="65"/>
                                        </p:tgtEl>
                                        <p:attrNameLst>
                                          <p:attrName>ppt_x</p:attrName>
                                        </p:attrNameLst>
                                      </p:cBhvr>
                                      <p:tavLst>
                                        <p:tav tm="0">
                                          <p:val>
                                            <p:strVal val="#ppt_x"/>
                                          </p:val>
                                        </p:tav>
                                        <p:tav tm="100000">
                                          <p:val>
                                            <p:strVal val="#ppt_x"/>
                                          </p:val>
                                        </p:tav>
                                      </p:tavLst>
                                    </p:anim>
                                    <p:anim calcmode="lin" valueType="num">
                                      <p:cBhvr additive="base">
                                        <p:cTn id="13" dur="500" fill="hold"/>
                                        <p:tgtEl>
                                          <p:spTgt spid="6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034"/>
        <p:cNvGrpSpPr/>
        <p:nvPr/>
      </p:nvGrpSpPr>
      <p:grpSpPr>
        <a:xfrm>
          <a:off x="0" y="0"/>
          <a:ext cx="0" cy="0"/>
          <a:chOff x="0" y="0"/>
          <a:chExt cx="0" cy="0"/>
        </a:xfrm>
      </p:grpSpPr>
      <p:sp>
        <p:nvSpPr>
          <p:cNvPr id="1037" name="Google Shape;1037;p5"/>
          <p:cNvSpPr txBox="1"/>
          <p:nvPr/>
        </p:nvSpPr>
        <p:spPr>
          <a:xfrm>
            <a:off x="2486110" y="685805"/>
            <a:ext cx="9189058" cy="861730"/>
          </a:xfrm>
          <a:prstGeom prst="rect">
            <a:avLst/>
          </a:prstGeom>
          <a:noFill/>
          <a:ln>
            <a:noFill/>
          </a:ln>
        </p:spPr>
        <p:txBody>
          <a:bodyPr spcFirstLastPara="1" wrap="square" lIns="91416" tIns="45698" rIns="91416" bIns="45698" anchor="t" anchorCtr="0">
            <a:spAutoFit/>
          </a:bodyPr>
          <a:lstStyle/>
          <a:p>
            <a:pPr algn="just">
              <a:lnSpc>
                <a:spcPts val="3000"/>
              </a:lnSpc>
            </a:pPr>
            <a:r>
              <a:rPr lang="en-US" sz="2000" b="1">
                <a:solidFill>
                  <a:srgbClr val="FF0000"/>
                </a:solidFill>
                <a:latin typeface="Times New Roman" pitchFamily="18" charset="0"/>
                <a:cs typeface="Times New Roman" pitchFamily="18" charset="0"/>
              </a:rPr>
              <a:t>II. HỆ QUẢ CHUYỂN ĐỘNG QUAY QUANH MẶT TRỜI CỦA TRÁI ĐẤT</a:t>
            </a:r>
          </a:p>
          <a:p>
            <a:pPr algn="just">
              <a:lnSpc>
                <a:spcPts val="3000"/>
              </a:lnSpc>
            </a:pPr>
            <a:r>
              <a:rPr lang="en-US" sz="2200" b="1">
                <a:solidFill>
                  <a:srgbClr val="FF0000"/>
                </a:solidFill>
                <a:latin typeface="Times New Roman" pitchFamily="18" charset="0"/>
                <a:cs typeface="Times New Roman" pitchFamily="18" charset="0"/>
              </a:rPr>
              <a:t>1. Các mùa trong năm</a:t>
            </a:r>
          </a:p>
        </p:txBody>
      </p:sp>
      <p:grpSp>
        <p:nvGrpSpPr>
          <p:cNvPr id="14" name="Google Shape;178;p33">
            <a:extLst>
              <a:ext uri="{FF2B5EF4-FFF2-40B4-BE49-F238E27FC236}">
                <a16:creationId xmlns:a16="http://schemas.microsoft.com/office/drawing/2014/main" id="{EAF10180-853F-421F-9DE6-A66A754F0630}"/>
              </a:ext>
            </a:extLst>
          </p:cNvPr>
          <p:cNvGrpSpPr/>
          <p:nvPr/>
        </p:nvGrpSpPr>
        <p:grpSpPr>
          <a:xfrm>
            <a:off x="628297" y="2539547"/>
            <a:ext cx="1787181" cy="2078317"/>
            <a:chOff x="347000" y="2571750"/>
            <a:chExt cx="1767550" cy="2473200"/>
          </a:xfrm>
          <a:effectLst>
            <a:outerShdw blurRad="50800" dist="38100" dir="2700000" algn="tl" rotWithShape="0">
              <a:prstClr val="black">
                <a:alpha val="40000"/>
              </a:prstClr>
            </a:outerShdw>
          </a:effectLst>
        </p:grpSpPr>
        <p:sp>
          <p:nvSpPr>
            <p:cNvPr id="17"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18"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19"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0"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1"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2"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3"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4"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5"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6"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7"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8"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9"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0"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1"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2"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3"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4"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5"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6"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7"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8"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9"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0"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1"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2"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3"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4"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5"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6"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7"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8"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9"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0"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1"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2"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3"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4"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5"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6"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7"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8"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9"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0"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1"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2"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3"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4"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grpSp>
      <p:pic>
        <p:nvPicPr>
          <p:cNvPr id="65" name="Picture 64">
            <a:extLst>
              <a:ext uri="{FF2B5EF4-FFF2-40B4-BE49-F238E27FC236}">
                <a16:creationId xmlns:a16="http://schemas.microsoft.com/office/drawing/2014/main" id="{4F83479C-D62A-46F5-9C41-8AD8FFFF5C84}"/>
              </a:ext>
            </a:extLst>
          </p:cNvPr>
          <p:cNvPicPr>
            <a:picLocks noChangeAspect="1"/>
          </p:cNvPicPr>
          <p:nvPr/>
        </p:nvPicPr>
        <p:blipFill>
          <a:blip r:embed="rId4"/>
          <a:stretch>
            <a:fillRect/>
          </a:stretch>
        </p:blipFill>
        <p:spPr>
          <a:xfrm>
            <a:off x="2363306" y="2404475"/>
            <a:ext cx="2583042" cy="2548525"/>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2590800" y="3393757"/>
            <a:ext cx="2242922" cy="49244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600" b="1">
                <a:solidFill>
                  <a:srgbClr val="FF0000"/>
                </a:solidFill>
                <a:latin typeface="Times New Roman" pitchFamily="18" charset="0"/>
                <a:cs typeface="Times New Roman" pitchFamily="18" charset="0"/>
              </a:rPr>
              <a:t>Biểu hiện mùa</a:t>
            </a:r>
          </a:p>
        </p:txBody>
      </p:sp>
      <p:grpSp>
        <p:nvGrpSpPr>
          <p:cNvPr id="71" name="Group 70"/>
          <p:cNvGrpSpPr/>
          <p:nvPr/>
        </p:nvGrpSpPr>
        <p:grpSpPr>
          <a:xfrm>
            <a:off x="4946348" y="2099681"/>
            <a:ext cx="714256" cy="3462925"/>
            <a:chOff x="4946348" y="2099681"/>
            <a:chExt cx="714256" cy="3462925"/>
          </a:xfrm>
          <a:effectLst>
            <a:outerShdw blurRad="50800" dist="38100" dir="2700000" algn="tl" rotWithShape="0">
              <a:prstClr val="black">
                <a:alpha val="40000"/>
              </a:prstClr>
            </a:outerShdw>
          </a:effectLst>
        </p:grpSpPr>
        <p:cxnSp>
          <p:nvCxnSpPr>
            <p:cNvPr id="10" name="Straight Connector 9"/>
            <p:cNvCxnSpPr>
              <a:stCxn id="65" idx="3"/>
            </p:cNvCxnSpPr>
            <p:nvPr/>
          </p:nvCxnSpPr>
          <p:spPr>
            <a:xfrm flipV="1">
              <a:off x="4946348" y="3677549"/>
              <a:ext cx="714256" cy="1189"/>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38800" y="2099681"/>
              <a:ext cx="0" cy="3462925"/>
            </a:xfrm>
            <a:prstGeom prst="line">
              <a:avLst/>
            </a:prstGeom>
            <a:ln w="38100">
              <a:solidFill>
                <a:srgbClr val="000099"/>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p:nvPr/>
        </p:nvCxnSpPr>
        <p:spPr>
          <a:xfrm>
            <a:off x="5638800" y="2121452"/>
            <a:ext cx="479036" cy="0"/>
          </a:xfrm>
          <a:prstGeom prst="line">
            <a:avLst/>
          </a:prstGeom>
          <a:ln w="38100">
            <a:solidFill>
              <a:srgbClr val="000099"/>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117836" y="1524000"/>
            <a:ext cx="5312164" cy="1200329"/>
          </a:xfrm>
          <a:prstGeom prst="rect">
            <a:avLst/>
          </a:prstGeom>
          <a:solidFill>
            <a:srgbClr val="FF3399"/>
          </a:solidFill>
          <a:effectLst>
            <a:outerShdw blurRad="50800" dist="38100" dir="2700000" algn="tl" rotWithShape="0">
              <a:prstClr val="black">
                <a:alpha val="40000"/>
              </a:prstClr>
            </a:outerShdw>
          </a:effectLst>
        </p:spPr>
        <p:txBody>
          <a:bodyPr wrap="square" rtlCol="0">
            <a:spAutoFit/>
          </a:bodyPr>
          <a:lstStyle/>
          <a:p>
            <a:pPr algn="just"/>
            <a:endParaRPr lang="en-US" sz="1000">
              <a:solidFill>
                <a:srgbClr val="FFFFFF"/>
              </a:solidFill>
              <a:latin typeface="Times New Roman" pitchFamily="18" charset="0"/>
              <a:cs typeface="Times New Roman" pitchFamily="18" charset="0"/>
            </a:endParaRPr>
          </a:p>
          <a:p>
            <a:pPr algn="just"/>
            <a:r>
              <a:rPr lang="en-US" sz="2600">
                <a:solidFill>
                  <a:srgbClr val="FFFFFF"/>
                </a:solidFill>
                <a:latin typeface="Times New Roman" pitchFamily="18" charset="0"/>
                <a:cs typeface="Times New Roman" pitchFamily="18" charset="0"/>
              </a:rPr>
              <a:t>Mỗi năm có 4 mùa: Xuân, Hạ, Thu, Đông</a:t>
            </a:r>
            <a:r>
              <a:rPr lang="en-US" sz="2600">
                <a:solidFill>
                  <a:srgbClr val="FFFFFF"/>
                </a:solidFill>
              </a:rPr>
              <a:t>.</a:t>
            </a:r>
          </a:p>
          <a:p>
            <a:pPr algn="just"/>
            <a:endParaRPr lang="en-US" sz="1000">
              <a:solidFill>
                <a:srgbClr val="FFFFFF"/>
              </a:solidFill>
            </a:endParaRPr>
          </a:p>
        </p:txBody>
      </p:sp>
      <p:cxnSp>
        <p:nvCxnSpPr>
          <p:cNvPr id="72" name="Straight Connector 71"/>
          <p:cNvCxnSpPr/>
          <p:nvPr/>
        </p:nvCxnSpPr>
        <p:spPr>
          <a:xfrm>
            <a:off x="5660604" y="3678912"/>
            <a:ext cx="479036" cy="0"/>
          </a:xfrm>
          <a:prstGeom prst="line">
            <a:avLst/>
          </a:prstGeom>
          <a:ln w="38100">
            <a:solidFill>
              <a:srgbClr val="000099"/>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139640" y="3129266"/>
            <a:ext cx="5290360" cy="1292662"/>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just"/>
            <a:r>
              <a:rPr lang="en-US" sz="2600">
                <a:solidFill>
                  <a:srgbClr val="3366FF"/>
                </a:solidFill>
                <a:latin typeface="Times New Roman" pitchFamily="18" charset="0"/>
                <a:cs typeface="Times New Roman" pitchFamily="18" charset="0"/>
              </a:rPr>
              <a:t>Thời gian bắt đầu và kết thúc mỗi mùa có sự khác nhau ở các nước theo dương lịch hay âm - dương lịch.</a:t>
            </a:r>
          </a:p>
        </p:txBody>
      </p:sp>
      <p:sp>
        <p:nvSpPr>
          <p:cNvPr id="74" name="TextBox 73"/>
          <p:cNvSpPr txBox="1"/>
          <p:nvPr/>
        </p:nvSpPr>
        <p:spPr>
          <a:xfrm>
            <a:off x="6139640" y="4953000"/>
            <a:ext cx="5290360" cy="1169551"/>
          </a:xfrm>
          <a:prstGeom prst="rect">
            <a:avLst/>
          </a:prstGeom>
          <a:solidFill>
            <a:srgbClr val="00B050"/>
          </a:solidFill>
          <a:effectLst>
            <a:outerShdw blurRad="50800" dist="38100" dir="2700000" algn="tl" rotWithShape="0">
              <a:prstClr val="black">
                <a:alpha val="40000"/>
              </a:prstClr>
            </a:outerShdw>
          </a:effectLst>
        </p:spPr>
        <p:txBody>
          <a:bodyPr wrap="square" rtlCol="0">
            <a:spAutoFit/>
          </a:bodyPr>
          <a:lstStyle/>
          <a:p>
            <a:endParaRPr lang="en-US" sz="2200">
              <a:solidFill>
                <a:srgbClr val="FFFFFF"/>
              </a:solidFill>
              <a:latin typeface="Times New Roman" pitchFamily="18" charset="0"/>
              <a:cs typeface="Times New Roman" pitchFamily="18" charset="0"/>
            </a:endParaRPr>
          </a:p>
          <a:p>
            <a:r>
              <a:rPr lang="en-US" sz="2600">
                <a:solidFill>
                  <a:srgbClr val="FFFFFF"/>
                </a:solidFill>
                <a:latin typeface="Times New Roman" pitchFamily="18" charset="0"/>
                <a:cs typeface="Times New Roman" pitchFamily="18" charset="0"/>
              </a:rPr>
              <a:t>Mùa ở hai bán cầu trái ngược nhau</a:t>
            </a:r>
            <a:r>
              <a:rPr lang="en-US" sz="2600">
                <a:solidFill>
                  <a:srgbClr val="FFFFFF"/>
                </a:solidFill>
              </a:rPr>
              <a:t>.</a:t>
            </a:r>
          </a:p>
          <a:p>
            <a:endParaRPr lang="en-US" sz="2200">
              <a:solidFill>
                <a:srgbClr val="FFFFFF"/>
              </a:solidFill>
            </a:endParaRPr>
          </a:p>
        </p:txBody>
      </p:sp>
      <p:cxnSp>
        <p:nvCxnSpPr>
          <p:cNvPr id="75" name="Straight Connector 74"/>
          <p:cNvCxnSpPr/>
          <p:nvPr/>
        </p:nvCxnSpPr>
        <p:spPr>
          <a:xfrm>
            <a:off x="5638900" y="5547993"/>
            <a:ext cx="479036" cy="0"/>
          </a:xfrm>
          <a:prstGeom prst="line">
            <a:avLst/>
          </a:prstGeom>
          <a:ln w="38100">
            <a:solidFill>
              <a:srgbClr val="000099"/>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0" y="0"/>
            <a:ext cx="2057588" cy="1141426"/>
            <a:chOff x="438457" y="21019"/>
            <a:chExt cx="2057588" cy="1141426"/>
          </a:xfrm>
        </p:grpSpPr>
        <p:grpSp>
          <p:nvGrpSpPr>
            <p:cNvPr id="69" name="Group 68"/>
            <p:cNvGrpSpPr/>
            <p:nvPr/>
          </p:nvGrpSpPr>
          <p:grpSpPr>
            <a:xfrm>
              <a:off x="1094718" y="498395"/>
              <a:ext cx="1401327" cy="664050"/>
              <a:chOff x="5507432" y="3371212"/>
              <a:chExt cx="3674668" cy="1857615"/>
            </a:xfrm>
          </p:grpSpPr>
          <p:grpSp>
            <p:nvGrpSpPr>
              <p:cNvPr id="76" name="组合 1483"/>
              <p:cNvGrpSpPr/>
              <p:nvPr/>
            </p:nvGrpSpPr>
            <p:grpSpPr>
              <a:xfrm>
                <a:off x="5507432" y="3371212"/>
                <a:ext cx="3674668" cy="1857615"/>
                <a:chOff x="28079" y="1041053"/>
                <a:chExt cx="7035801" cy="4572000"/>
              </a:xfrm>
            </p:grpSpPr>
            <p:sp>
              <p:nvSpPr>
                <p:cNvPr id="78"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79"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77" name="TextBox 76"/>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70" name="Picture 4" descr="Đồ hoạ vector miễn phí của Một quyển sá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224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barn(inVertical)">
                                      <p:cBhvr>
                                        <p:cTn id="21" dur="500"/>
                                        <p:tgtEl>
                                          <p:spTgt spid="7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barn(inVertical)">
                                      <p:cBhvr>
                                        <p:cTn id="26" dur="500"/>
                                        <p:tgtEl>
                                          <p:spTgt spid="68"/>
                                        </p:tgtEl>
                                      </p:cBhvr>
                                    </p:animEffect>
                                  </p:childTnLst>
                                </p:cTn>
                              </p:par>
                              <p:par>
                                <p:cTn id="27" presetID="16" presetClass="entr" presetSubtype="21"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barn(inVertical)">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barn(inVertical)">
                                      <p:cBhvr>
                                        <p:cTn id="34" dur="500"/>
                                        <p:tgtEl>
                                          <p:spTgt spid="7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barn(inVertical)">
                                      <p:cBhvr>
                                        <p:cTn id="37" dur="500"/>
                                        <p:tgtEl>
                                          <p:spTgt spid="7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barn(inVertical)">
                                      <p:cBhvr>
                                        <p:cTn id="42" dur="500"/>
                                        <p:tgtEl>
                                          <p:spTgt spid="7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barn(inVertical)">
                                      <p:cBhvr>
                                        <p:cTn id="4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8" grpId="0" animBg="1"/>
      <p:bldP spid="73"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12192000" cy="6827520"/>
          </a:xfrm>
          <a:prstGeom prst="rect">
            <a:avLst/>
          </a:prstGeom>
        </p:spPr>
      </p:pic>
      <p:grpSp>
        <p:nvGrpSpPr>
          <p:cNvPr id="19" name="Group 18"/>
          <p:cNvGrpSpPr/>
          <p:nvPr/>
        </p:nvGrpSpPr>
        <p:grpSpPr>
          <a:xfrm>
            <a:off x="221939" y="1066800"/>
            <a:ext cx="11748122" cy="5265583"/>
            <a:chOff x="0" y="641131"/>
            <a:chExt cx="9144000" cy="4502369"/>
          </a:xfrm>
        </p:grpSpPr>
        <p:sp>
          <p:nvSpPr>
            <p:cNvPr id="20" name="Фигура">
              <a:extLst>
                <a:ext uri="{FF2B5EF4-FFF2-40B4-BE49-F238E27FC236}">
                  <a16:creationId xmlns:a16="http://schemas.microsoft.com/office/drawing/2014/main" id="{40B6F376-8598-4CFB-AA31-F7DD177D3F0C}"/>
                </a:ext>
              </a:extLst>
            </p:cNvPr>
            <p:cNvSpPr/>
            <p:nvPr/>
          </p:nvSpPr>
          <p:spPr bwMode="auto">
            <a:xfrm>
              <a:off x="3780411" y="805317"/>
              <a:ext cx="1890332" cy="1860878"/>
            </a:xfrm>
            <a:custGeom>
              <a:avLst/>
              <a:gdLst/>
              <a:ahLst/>
              <a:cxnLst>
                <a:cxn ang="0">
                  <a:pos x="wd2" y="hd2"/>
                </a:cxn>
                <a:cxn ang="5400000">
                  <a:pos x="wd2" y="hd2"/>
                </a:cxn>
                <a:cxn ang="10800000">
                  <a:pos x="wd2" y="hd2"/>
                </a:cxn>
                <a:cxn ang="16200000">
                  <a:pos x="wd2" y="hd2"/>
                </a:cxn>
              </a:cxnLst>
              <a:rect l="0" t="0" r="r" b="b"/>
              <a:pathLst>
                <a:path w="21429" h="20851" extrusionOk="0">
                  <a:moveTo>
                    <a:pt x="1" y="10736"/>
                  </a:moveTo>
                  <a:cubicBezTo>
                    <a:pt x="-74" y="5791"/>
                    <a:pt x="3035" y="2106"/>
                    <a:pt x="7007" y="666"/>
                  </a:cubicBezTo>
                  <a:cubicBezTo>
                    <a:pt x="10907" y="-749"/>
                    <a:pt x="15586" y="18"/>
                    <a:pt x="18852" y="3666"/>
                  </a:cubicBezTo>
                  <a:cubicBezTo>
                    <a:pt x="19974" y="4919"/>
                    <a:pt x="20705" y="6356"/>
                    <a:pt x="21094" y="7850"/>
                  </a:cubicBezTo>
                  <a:cubicBezTo>
                    <a:pt x="21476" y="9323"/>
                    <a:pt x="21526" y="10854"/>
                    <a:pt x="21272" y="12327"/>
                  </a:cubicBezTo>
                  <a:cubicBezTo>
                    <a:pt x="20780" y="15178"/>
                    <a:pt x="19147" y="17844"/>
                    <a:pt x="16446" y="19576"/>
                  </a:cubicBezTo>
                  <a:lnTo>
                    <a:pt x="17659" y="20851"/>
                  </a:lnTo>
                  <a:lnTo>
                    <a:pt x="11189" y="20851"/>
                  </a:lnTo>
                  <a:lnTo>
                    <a:pt x="11189" y="14426"/>
                  </a:lnTo>
                  <a:lnTo>
                    <a:pt x="12489" y="15726"/>
                  </a:lnTo>
                  <a:cubicBezTo>
                    <a:pt x="14377" y="15044"/>
                    <a:pt x="15587" y="13538"/>
                    <a:pt x="16008" y="11843"/>
                  </a:cubicBezTo>
                  <a:cubicBezTo>
                    <a:pt x="16411" y="10218"/>
                    <a:pt x="16091" y="8391"/>
                    <a:pt x="14774" y="6995"/>
                  </a:cubicBezTo>
                  <a:cubicBezTo>
                    <a:pt x="12838" y="4944"/>
                    <a:pt x="10165" y="4773"/>
                    <a:pt x="8134" y="5864"/>
                  </a:cubicBezTo>
                  <a:cubicBezTo>
                    <a:pt x="7076" y="6433"/>
                    <a:pt x="6213" y="7336"/>
                    <a:pt x="5717" y="8432"/>
                  </a:cubicBezTo>
                  <a:cubicBezTo>
                    <a:pt x="5210" y="9552"/>
                    <a:pt x="5082" y="10878"/>
                    <a:pt x="5520" y="12293"/>
                  </a:cubicBezTo>
                  <a:cubicBezTo>
                    <a:pt x="4660" y="11758"/>
                    <a:pt x="3725" y="11352"/>
                    <a:pt x="2745" y="11089"/>
                  </a:cubicBezTo>
                  <a:cubicBezTo>
                    <a:pt x="1851" y="10849"/>
                    <a:pt x="928" y="10730"/>
                    <a:pt x="1" y="10736"/>
                  </a:cubicBezTo>
                  <a:close/>
                </a:path>
              </a:pathLst>
            </a:custGeom>
            <a:solidFill>
              <a:srgbClr val="6ACEE3"/>
            </a:solidFill>
            <a:ln w="12700" cap="flat">
              <a:noFill/>
              <a:miter lim="400000"/>
            </a:ln>
            <a:effectLst/>
          </p:spPr>
          <p:txBody>
            <a:bodyPr lIns="19046" tIns="19046" rIns="19046" bIns="19046" anchor="ctr"/>
            <a:lstStyle/>
            <a:p>
              <a:pPr algn="ctr" defTabSz="685663">
                <a:defRPr sz="3200">
                  <a:solidFill>
                    <a:srgbClr val="000000"/>
                  </a:solidFill>
                  <a:latin typeface="Helvetica Light"/>
                  <a:ea typeface="Helvetica Light"/>
                  <a:cs typeface="Helvetica Light"/>
                  <a:sym typeface="Helvetica Light"/>
                </a:defRPr>
              </a:pPr>
              <a:endParaRPr sz="1200" kern="0" dirty="0">
                <a:solidFill>
                  <a:srgbClr val="000000"/>
                </a:solidFill>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21" name="Фигура">
              <a:extLst>
                <a:ext uri="{FF2B5EF4-FFF2-40B4-BE49-F238E27FC236}">
                  <a16:creationId xmlns:a16="http://schemas.microsoft.com/office/drawing/2014/main" id="{BECF4BF9-8EDD-4770-871D-D7C5FB4FAB7E}"/>
                </a:ext>
              </a:extLst>
            </p:cNvPr>
            <p:cNvSpPr/>
            <p:nvPr/>
          </p:nvSpPr>
          <p:spPr bwMode="auto">
            <a:xfrm>
              <a:off x="2831318" y="1760301"/>
              <a:ext cx="1850405" cy="1891641"/>
            </a:xfrm>
            <a:custGeom>
              <a:avLst/>
              <a:gdLst/>
              <a:ahLst/>
              <a:cxnLst>
                <a:cxn ang="0">
                  <a:pos x="wd2" y="hd2"/>
                </a:cxn>
                <a:cxn ang="5400000">
                  <a:pos x="wd2" y="hd2"/>
                </a:cxn>
                <a:cxn ang="10800000">
                  <a:pos x="wd2" y="hd2"/>
                </a:cxn>
                <a:cxn ang="16200000">
                  <a:pos x="wd2" y="hd2"/>
                </a:cxn>
              </a:cxnLst>
              <a:rect l="0" t="0" r="r" b="b"/>
              <a:pathLst>
                <a:path w="21501" h="20867" extrusionOk="0">
                  <a:moveTo>
                    <a:pt x="21501" y="3787"/>
                  </a:moveTo>
                  <a:lnTo>
                    <a:pt x="21501" y="9990"/>
                  </a:lnTo>
                  <a:lnTo>
                    <a:pt x="14929" y="9990"/>
                  </a:lnTo>
                  <a:lnTo>
                    <a:pt x="16281" y="8704"/>
                  </a:lnTo>
                  <a:cubicBezTo>
                    <a:pt x="14580" y="4140"/>
                    <a:pt x="7864" y="3920"/>
                    <a:pt x="5837" y="8362"/>
                  </a:cubicBezTo>
                  <a:cubicBezTo>
                    <a:pt x="4878" y="10464"/>
                    <a:pt x="5470" y="12605"/>
                    <a:pt x="6862" y="14040"/>
                  </a:cubicBezTo>
                  <a:cubicBezTo>
                    <a:pt x="8248" y="15468"/>
                    <a:pt x="10429" y="16200"/>
                    <a:pt x="12713" y="15502"/>
                  </a:cubicBezTo>
                  <a:cubicBezTo>
                    <a:pt x="12159" y="16331"/>
                    <a:pt x="11733" y="17232"/>
                    <a:pt x="11448" y="18175"/>
                  </a:cubicBezTo>
                  <a:cubicBezTo>
                    <a:pt x="11183" y="19051"/>
                    <a:pt x="11042" y="19956"/>
                    <a:pt x="11027" y="20867"/>
                  </a:cubicBezTo>
                  <a:cubicBezTo>
                    <a:pt x="7844" y="20900"/>
                    <a:pt x="4992" y="19642"/>
                    <a:pt x="2992" y="17624"/>
                  </a:cubicBezTo>
                  <a:cubicBezTo>
                    <a:pt x="1979" y="16603"/>
                    <a:pt x="1184" y="15386"/>
                    <a:pt x="666" y="14048"/>
                  </a:cubicBezTo>
                  <a:cubicBezTo>
                    <a:pt x="145" y="12705"/>
                    <a:pt x="-99" y="11235"/>
                    <a:pt x="38" y="9702"/>
                  </a:cubicBezTo>
                  <a:cubicBezTo>
                    <a:pt x="256" y="7262"/>
                    <a:pt x="1257" y="5184"/>
                    <a:pt x="2727" y="3588"/>
                  </a:cubicBezTo>
                  <a:cubicBezTo>
                    <a:pt x="4232" y="1956"/>
                    <a:pt x="6226" y="831"/>
                    <a:pt x="8406" y="316"/>
                  </a:cubicBezTo>
                  <a:cubicBezTo>
                    <a:pt x="12706" y="-700"/>
                    <a:pt x="17572" y="711"/>
                    <a:pt x="20335" y="4861"/>
                  </a:cubicBezTo>
                  <a:lnTo>
                    <a:pt x="21501" y="3787"/>
                  </a:lnTo>
                  <a:close/>
                </a:path>
              </a:pathLst>
            </a:custGeom>
            <a:solidFill>
              <a:srgbClr val="F48200"/>
            </a:solidFill>
            <a:ln w="12700" cap="flat">
              <a:noFill/>
              <a:miter lim="400000"/>
            </a:ln>
            <a:effectLst/>
          </p:spPr>
          <p:txBody>
            <a:bodyPr lIns="19046" tIns="19046" rIns="19046" bIns="19046" anchor="ctr"/>
            <a:lstStyle/>
            <a:p>
              <a:pPr algn="ctr" defTabSz="685663">
                <a:defRPr sz="3200">
                  <a:solidFill>
                    <a:srgbClr val="000000"/>
                  </a:solidFill>
                  <a:latin typeface="Helvetica Light"/>
                  <a:ea typeface="Helvetica Light"/>
                  <a:cs typeface="Helvetica Light"/>
                  <a:sym typeface="Helvetica Light"/>
                </a:defRPr>
              </a:pPr>
              <a:endParaRPr sz="1200" kern="0" dirty="0">
                <a:solidFill>
                  <a:srgbClr val="000000"/>
                </a:solidFill>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22" name="Фигура">
              <a:extLst>
                <a:ext uri="{FF2B5EF4-FFF2-40B4-BE49-F238E27FC236}">
                  <a16:creationId xmlns:a16="http://schemas.microsoft.com/office/drawing/2014/main" id="{7B52B32C-E06C-4E68-878C-10DA764BA9C3}"/>
                </a:ext>
              </a:extLst>
            </p:cNvPr>
            <p:cNvSpPr>
              <a:spLocks/>
            </p:cNvSpPr>
            <p:nvPr/>
          </p:nvSpPr>
          <p:spPr bwMode="auto">
            <a:xfrm>
              <a:off x="4768909" y="1760642"/>
              <a:ext cx="1869255" cy="1891575"/>
            </a:xfrm>
            <a:custGeom>
              <a:avLst/>
              <a:gdLst>
                <a:gd name="T0" fmla="*/ 2266997 w 21467"/>
                <a:gd name="T1" fmla="*/ 2293883 h 21208"/>
                <a:gd name="T2" fmla="*/ 2266997 w 21467"/>
                <a:gd name="T3" fmla="*/ 2293883 h 21208"/>
                <a:gd name="T4" fmla="*/ 2266997 w 21467"/>
                <a:gd name="T5" fmla="*/ 2293883 h 21208"/>
                <a:gd name="T6" fmla="*/ 2266997 w 21467"/>
                <a:gd name="T7" fmla="*/ 2293883 h 2120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467" h="21208" extrusionOk="0">
                  <a:moveTo>
                    <a:pt x="10372" y="3"/>
                  </a:moveTo>
                  <a:cubicBezTo>
                    <a:pt x="10348" y="975"/>
                    <a:pt x="10194" y="1941"/>
                    <a:pt x="9914" y="2875"/>
                  </a:cubicBezTo>
                  <a:cubicBezTo>
                    <a:pt x="9631" y="3818"/>
                    <a:pt x="9222" y="4720"/>
                    <a:pt x="8697" y="5558"/>
                  </a:cubicBezTo>
                  <a:cubicBezTo>
                    <a:pt x="10843" y="4811"/>
                    <a:pt x="12957" y="5403"/>
                    <a:pt x="14390" y="6707"/>
                  </a:cubicBezTo>
                  <a:cubicBezTo>
                    <a:pt x="15803" y="7993"/>
                    <a:pt x="16564" y="9984"/>
                    <a:pt x="15935" y="12092"/>
                  </a:cubicBezTo>
                  <a:cubicBezTo>
                    <a:pt x="15185" y="14609"/>
                    <a:pt x="13018" y="15950"/>
                    <a:pt x="10791" y="16004"/>
                  </a:cubicBezTo>
                  <a:cubicBezTo>
                    <a:pt x="9683" y="16031"/>
                    <a:pt x="8573" y="15737"/>
                    <a:pt x="7616" y="15155"/>
                  </a:cubicBezTo>
                  <a:cubicBezTo>
                    <a:pt x="6612" y="14545"/>
                    <a:pt x="5769" y="13615"/>
                    <a:pt x="5249" y="12354"/>
                  </a:cubicBezTo>
                  <a:lnTo>
                    <a:pt x="6505" y="11107"/>
                  </a:lnTo>
                  <a:lnTo>
                    <a:pt x="0" y="11107"/>
                  </a:lnTo>
                  <a:lnTo>
                    <a:pt x="0" y="17436"/>
                  </a:lnTo>
                  <a:lnTo>
                    <a:pt x="1358" y="16110"/>
                  </a:lnTo>
                  <a:cubicBezTo>
                    <a:pt x="3668" y="19863"/>
                    <a:pt x="7726" y="21521"/>
                    <a:pt x="11614" y="21159"/>
                  </a:cubicBezTo>
                  <a:cubicBezTo>
                    <a:pt x="13439" y="20989"/>
                    <a:pt x="15221" y="20372"/>
                    <a:pt x="16771" y="19348"/>
                  </a:cubicBezTo>
                  <a:cubicBezTo>
                    <a:pt x="18313" y="18329"/>
                    <a:pt x="19638" y="16901"/>
                    <a:pt x="20512" y="15040"/>
                  </a:cubicBezTo>
                  <a:cubicBezTo>
                    <a:pt x="21361" y="13233"/>
                    <a:pt x="21600" y="11358"/>
                    <a:pt x="21401" y="9578"/>
                  </a:cubicBezTo>
                  <a:cubicBezTo>
                    <a:pt x="21204" y="7817"/>
                    <a:pt x="20575" y="6137"/>
                    <a:pt x="19586" y="4691"/>
                  </a:cubicBezTo>
                  <a:cubicBezTo>
                    <a:pt x="17644" y="1852"/>
                    <a:pt x="14322" y="-79"/>
                    <a:pt x="10372" y="3"/>
                  </a:cubicBezTo>
                  <a:close/>
                </a:path>
              </a:pathLst>
            </a:custGeom>
            <a:solidFill>
              <a:srgbClr val="61DDA8"/>
            </a:solidFill>
            <a:ln>
              <a:noFill/>
            </a:ln>
          </p:spPr>
          <p:txBody>
            <a:bodyPr lIns="19046" tIns="19046" rIns="19046" bIns="19046" anchor="ctr"/>
            <a:lstStyle/>
            <a:p>
              <a:pPr algn="ctr" defTabSz="685663">
                <a:defRPr/>
              </a:pPr>
              <a:endParaRPr lang="en-US" dirty="0">
                <a:solidFill>
                  <a:srgbClr val="7F7F7F"/>
                </a:solidFill>
                <a:latin typeface="Lato Light" panose="020F0502020204030203" pitchFamily="34" charset="0"/>
              </a:endParaRPr>
            </a:p>
          </p:txBody>
        </p:sp>
        <p:sp>
          <p:nvSpPr>
            <p:cNvPr id="23" name="Фигура">
              <a:extLst>
                <a:ext uri="{FF2B5EF4-FFF2-40B4-BE49-F238E27FC236}">
                  <a16:creationId xmlns:a16="http://schemas.microsoft.com/office/drawing/2014/main" id="{33F701A0-18B9-4B12-9EED-86BB3E4CCC8E}"/>
                </a:ext>
              </a:extLst>
            </p:cNvPr>
            <p:cNvSpPr/>
            <p:nvPr/>
          </p:nvSpPr>
          <p:spPr bwMode="auto">
            <a:xfrm>
              <a:off x="3778447" y="2749322"/>
              <a:ext cx="1894914" cy="1862186"/>
            </a:xfrm>
            <a:custGeom>
              <a:avLst/>
              <a:gdLst/>
              <a:ahLst/>
              <a:cxnLst>
                <a:cxn ang="0">
                  <a:pos x="wd2" y="hd2"/>
                </a:cxn>
                <a:cxn ang="5400000">
                  <a:pos x="wd2" y="hd2"/>
                </a:cxn>
                <a:cxn ang="10800000">
                  <a:pos x="wd2" y="hd2"/>
                </a:cxn>
                <a:cxn ang="16200000">
                  <a:pos x="wd2" y="hd2"/>
                </a:cxn>
              </a:cxnLst>
              <a:rect l="0" t="0" r="r" b="b"/>
              <a:pathLst>
                <a:path w="21501" h="21446" extrusionOk="0">
                  <a:moveTo>
                    <a:pt x="3765" y="0"/>
                  </a:moveTo>
                  <a:lnTo>
                    <a:pt x="10283" y="0"/>
                  </a:lnTo>
                  <a:lnTo>
                    <a:pt x="10283" y="6590"/>
                  </a:lnTo>
                  <a:lnTo>
                    <a:pt x="8990" y="5343"/>
                  </a:lnTo>
                  <a:cubicBezTo>
                    <a:pt x="7519" y="5878"/>
                    <a:pt x="6512" y="6832"/>
                    <a:pt x="5929" y="7968"/>
                  </a:cubicBezTo>
                  <a:cubicBezTo>
                    <a:pt x="5337" y="9121"/>
                    <a:pt x="5179" y="10464"/>
                    <a:pt x="5446" y="11727"/>
                  </a:cubicBezTo>
                  <a:cubicBezTo>
                    <a:pt x="5970" y="14204"/>
                    <a:pt x="8090" y="16272"/>
                    <a:pt x="11243" y="16062"/>
                  </a:cubicBezTo>
                  <a:cubicBezTo>
                    <a:pt x="12115" y="16003"/>
                    <a:pt x="12895" y="15724"/>
                    <a:pt x="13572" y="15302"/>
                  </a:cubicBezTo>
                  <a:cubicBezTo>
                    <a:pt x="14286" y="14856"/>
                    <a:pt x="14889" y="14248"/>
                    <a:pt x="15335" y="13548"/>
                  </a:cubicBezTo>
                  <a:cubicBezTo>
                    <a:pt x="16207" y="12178"/>
                    <a:pt x="16504" y="10431"/>
                    <a:pt x="15928" y="8703"/>
                  </a:cubicBezTo>
                  <a:cubicBezTo>
                    <a:pt x="16792" y="9263"/>
                    <a:pt x="17732" y="9692"/>
                    <a:pt x="18718" y="9979"/>
                  </a:cubicBezTo>
                  <a:cubicBezTo>
                    <a:pt x="19623" y="10242"/>
                    <a:pt x="20559" y="10383"/>
                    <a:pt x="21501" y="10396"/>
                  </a:cubicBezTo>
                  <a:cubicBezTo>
                    <a:pt x="21505" y="12780"/>
                    <a:pt x="20816" y="14901"/>
                    <a:pt x="19662" y="16639"/>
                  </a:cubicBezTo>
                  <a:cubicBezTo>
                    <a:pt x="18516" y="18366"/>
                    <a:pt x="16908" y="19721"/>
                    <a:pt x="15053" y="20543"/>
                  </a:cubicBezTo>
                  <a:cubicBezTo>
                    <a:pt x="13325" y="21308"/>
                    <a:pt x="11408" y="21600"/>
                    <a:pt x="9505" y="21369"/>
                  </a:cubicBezTo>
                  <a:cubicBezTo>
                    <a:pt x="7408" y="21114"/>
                    <a:pt x="5325" y="20227"/>
                    <a:pt x="3541" y="18603"/>
                  </a:cubicBezTo>
                  <a:cubicBezTo>
                    <a:pt x="2210" y="17392"/>
                    <a:pt x="1279" y="15930"/>
                    <a:pt x="702" y="14376"/>
                  </a:cubicBezTo>
                  <a:cubicBezTo>
                    <a:pt x="131" y="12837"/>
                    <a:pt x="-95" y="11201"/>
                    <a:pt x="36" y="9594"/>
                  </a:cubicBezTo>
                  <a:cubicBezTo>
                    <a:pt x="300" y="6352"/>
                    <a:pt x="2013" y="3238"/>
                    <a:pt x="5065" y="1365"/>
                  </a:cubicBezTo>
                  <a:lnTo>
                    <a:pt x="3765" y="0"/>
                  </a:lnTo>
                  <a:close/>
                </a:path>
              </a:pathLst>
            </a:custGeom>
            <a:solidFill>
              <a:srgbClr val="FFD253"/>
            </a:solidFill>
            <a:ln w="12700" cap="flat">
              <a:noFill/>
              <a:miter lim="400000"/>
            </a:ln>
            <a:effectLst/>
          </p:spPr>
          <p:txBody>
            <a:bodyPr lIns="19046" tIns="19046" rIns="19046" bIns="19046" anchor="ctr"/>
            <a:lstStyle/>
            <a:p>
              <a:pPr algn="ctr" defTabSz="685663">
                <a:defRPr sz="3200">
                  <a:solidFill>
                    <a:srgbClr val="000000"/>
                  </a:solidFill>
                  <a:latin typeface="Helvetica Light"/>
                  <a:ea typeface="Helvetica Light"/>
                  <a:cs typeface="Helvetica Light"/>
                  <a:sym typeface="Helvetica Light"/>
                </a:defRPr>
              </a:pPr>
              <a:endParaRPr sz="1200" kern="0" dirty="0">
                <a:solidFill>
                  <a:srgbClr val="000000"/>
                </a:solidFill>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pic>
          <p:nvPicPr>
            <p:cNvPr id="24" name="Picture 23">
              <a:extLst>
                <a:ext uri="{FF2B5EF4-FFF2-40B4-BE49-F238E27FC236}">
                  <a16:creationId xmlns:a16="http://schemas.microsoft.com/office/drawing/2014/main" id="{F50072F2-FAEB-483E-B9B3-0432400E3B2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256690" y="1200455"/>
              <a:ext cx="1040524" cy="1023651"/>
            </a:xfrm>
            <a:prstGeom prst="rect">
              <a:avLst/>
            </a:prstGeom>
          </p:spPr>
        </p:pic>
        <p:pic>
          <p:nvPicPr>
            <p:cNvPr id="25" name="Picture 24">
              <a:extLst>
                <a:ext uri="{FF2B5EF4-FFF2-40B4-BE49-F238E27FC236}">
                  <a16:creationId xmlns:a16="http://schemas.microsoft.com/office/drawing/2014/main" id="{76EE694B-D775-4987-8983-00B74C92ED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624" b="95376" l="9730" r="89730"/>
                      </a14:imgEffect>
                    </a14:imgLayer>
                  </a14:imgProps>
                </a:ext>
              </a:extLst>
            </a:blip>
            <a:stretch>
              <a:fillRect/>
            </a:stretch>
          </p:blipFill>
          <p:spPr>
            <a:xfrm>
              <a:off x="5240884" y="2275113"/>
              <a:ext cx="989944" cy="925731"/>
            </a:xfrm>
            <a:prstGeom prst="rect">
              <a:avLst/>
            </a:prstGeom>
          </p:spPr>
        </p:pic>
        <p:pic>
          <p:nvPicPr>
            <p:cNvPr id="26" name="Picture 25">
              <a:extLst>
                <a:ext uri="{FF2B5EF4-FFF2-40B4-BE49-F238E27FC236}">
                  <a16:creationId xmlns:a16="http://schemas.microsoft.com/office/drawing/2014/main" id="{8B96C56B-D281-4F43-83BA-E7904BB10A2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6729" y1="23077" x2="48131" y2="86325"/>
                          <a14:foregroundMark x1="50467" y1="23932" x2="58879" y2="62393"/>
                          <a14:foregroundMark x1="54206" y1="26496" x2="66822" y2="58120"/>
                          <a14:foregroundMark x1="37850" y1="28632" x2="37850" y2="28632"/>
                          <a14:foregroundMark x1="43925" y1="24786" x2="42056" y2="75214"/>
                          <a14:foregroundMark x1="60748" y1="33761" x2="60748" y2="33761"/>
                          <a14:foregroundMark x1="63084" y1="65385" x2="63084" y2="65385"/>
                          <a14:foregroundMark x1="33645" y1="60256" x2="33645" y2="60256"/>
                          <a14:foregroundMark x1="29439" y1="47009" x2="29439" y2="47009"/>
                          <a14:foregroundMark x1="34112" y1="35043" x2="34112" y2="35043"/>
                          <a14:foregroundMark x1="36449" y1="38462" x2="36449" y2="38462"/>
                          <a14:backgroundMark x1="77103" y1="22222" x2="77103" y2="22222"/>
                        </a14:backgroundRemoval>
                      </a14:imgEffect>
                    </a14:imgLayer>
                  </a14:imgProps>
                </a:ext>
              </a:extLst>
            </a:blip>
            <a:stretch>
              <a:fillRect/>
            </a:stretch>
          </p:blipFill>
          <p:spPr>
            <a:xfrm>
              <a:off x="4225157" y="3150474"/>
              <a:ext cx="977463" cy="1068815"/>
            </a:xfrm>
            <a:prstGeom prst="rect">
              <a:avLst/>
            </a:prstGeom>
          </p:spPr>
        </p:pic>
        <p:pic>
          <p:nvPicPr>
            <p:cNvPr id="27" name="Picture 26">
              <a:extLst>
                <a:ext uri="{FF2B5EF4-FFF2-40B4-BE49-F238E27FC236}">
                  <a16:creationId xmlns:a16="http://schemas.microsoft.com/office/drawing/2014/main" id="{E34B0181-1828-41BC-ABE3-672DF67EC76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2790" y1="15278" x2="53219" y2="87037"/>
                          <a14:foregroundMark x1="23605" y1="31481" x2="82403" y2="68056"/>
                        </a14:backgroundRemoval>
                      </a14:imgEffect>
                    </a14:imgLayer>
                  </a14:imgProps>
                </a:ext>
              </a:extLst>
            </a:blip>
            <a:stretch>
              <a:fillRect/>
            </a:stretch>
          </p:blipFill>
          <p:spPr>
            <a:xfrm>
              <a:off x="3229106" y="2222561"/>
              <a:ext cx="1038094" cy="962353"/>
            </a:xfrm>
            <a:prstGeom prst="rect">
              <a:avLst/>
            </a:prstGeom>
          </p:spPr>
        </p:pic>
        <p:pic>
          <p:nvPicPr>
            <p:cNvPr id="28" name="Picture 12" descr="Summer Clipart PNG Images | Vector and PSD Files | Free Download on Pngtree">
              <a:extLst>
                <a:ext uri="{FF2B5EF4-FFF2-40B4-BE49-F238E27FC236}">
                  <a16:creationId xmlns:a16="http://schemas.microsoft.com/office/drawing/2014/main" id="{A3DE7B41-D589-46B2-B374-7099D473C37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0" r="100000"/>
                      </a14:imgEffect>
                    </a14:imgLayer>
                  </a14:imgProps>
                </a:ext>
                <a:ext uri="{28A0092B-C50C-407E-A947-70E740481C1C}">
                  <a14:useLocalDpi xmlns:a14="http://schemas.microsoft.com/office/drawing/2010/main" val="0"/>
                </a:ext>
              </a:extLst>
            </a:blip>
            <a:srcRect/>
            <a:stretch>
              <a:fillRect/>
            </a:stretch>
          </p:blipFill>
          <p:spPr bwMode="auto">
            <a:xfrm>
              <a:off x="6428390" y="2627586"/>
              <a:ext cx="2515914" cy="25159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Grass and flowers clip art free clipart images clipartwiz | Butterfly clip  art, Flower clipart, Flower garden images">
              <a:extLst>
                <a:ext uri="{FF2B5EF4-FFF2-40B4-BE49-F238E27FC236}">
                  <a16:creationId xmlns:a16="http://schemas.microsoft.com/office/drawing/2014/main" id="{3F989CB0-365B-4175-A59C-F96C4BCCCF4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37739" y="808903"/>
              <a:ext cx="2806261" cy="120727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Free Fall Tree Transparent, Download Free Fall Tree Transparent png images,  Free ClipArts on Clipart Library">
              <a:extLst>
                <a:ext uri="{FF2B5EF4-FFF2-40B4-BE49-F238E27FC236}">
                  <a16:creationId xmlns:a16="http://schemas.microsoft.com/office/drawing/2014/main" id="{98ED44E0-878A-40E9-B1C8-5423111100A7}"/>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244" b="97805" l="9961" r="89844">
                          <a14:foregroundMark x1="41016" y1="72439" x2="41016" y2="72439"/>
                          <a14:foregroundMark x1="33203" y1="71951" x2="33203" y2="71951"/>
                          <a14:foregroundMark x1="68555" y1="88537" x2="68555" y2="88537"/>
                          <a14:foregroundMark x1="72461" y1="75610" x2="72461" y2="75610"/>
                          <a14:foregroundMark x1="58594" y1="89268" x2="58594" y2="89268"/>
                          <a14:foregroundMark x1="44531" y1="93171" x2="44531" y2="93171"/>
                        </a14:backgroundRemoval>
                      </a14:imgEffect>
                    </a14:imgLayer>
                  </a14:imgProps>
                </a:ext>
                <a:ext uri="{28A0092B-C50C-407E-A947-70E740481C1C}">
                  <a14:useLocalDpi xmlns:a14="http://schemas.microsoft.com/office/drawing/2010/main" val="0"/>
                </a:ext>
              </a:extLst>
            </a:blip>
            <a:srcRect/>
            <a:stretch>
              <a:fillRect/>
            </a:stretch>
          </p:blipFill>
          <p:spPr bwMode="auto">
            <a:xfrm>
              <a:off x="178267" y="3064299"/>
              <a:ext cx="2596463" cy="20792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Snow Nature Landscape Euclidean Vector, PNG, 2713x770px, Snow, Cloud, Ice,  Landscape, Natural Landscape Download Free">
              <a:extLst>
                <a:ext uri="{FF2B5EF4-FFF2-40B4-BE49-F238E27FC236}">
                  <a16:creationId xmlns:a16="http://schemas.microsoft.com/office/drawing/2014/main" id="{7D320AB4-E4A7-4C21-B69F-545D9A03A636}"/>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366" y1="83621" x2="99634" y2="87069"/>
                          <a14:foregroundMark x1="71829" y1="74138" x2="76098" y2="90517"/>
                          <a14:foregroundMark x1="66341" y1="34052" x2="66341" y2="34052"/>
                          <a14:foregroundMark x1="63171" y1="42241" x2="63171" y2="42241"/>
                          <a14:foregroundMark x1="59634" y1="52586" x2="66341" y2="34483"/>
                          <a14:foregroundMark x1="28659" y1="50431" x2="35122" y2="31034"/>
                          <a14:foregroundMark x1="67439" y1="31897" x2="73049" y2="46552"/>
                          <a14:foregroundMark x1="75976" y1="39655" x2="75976" y2="39655"/>
                          <a14:foregroundMark x1="75244" y1="44828" x2="75244" y2="44828"/>
                          <a14:foregroundMark x1="75854" y1="41379" x2="75854"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0" y="1625871"/>
              <a:ext cx="2946168" cy="8335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descr="Pin Playing In The Snow Clipart - Winter Wonderland Snow-much-fun Super  Holiday Coloring - Free Transparent PNG Clipart Images Download">
              <a:extLst>
                <a:ext uri="{FF2B5EF4-FFF2-40B4-BE49-F238E27FC236}">
                  <a16:creationId xmlns:a16="http://schemas.microsoft.com/office/drawing/2014/main" id="{85EF5299-E680-4819-BB32-C8A4E05331C2}"/>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9719" b="96164" l="1310" r="98452">
                          <a14:foregroundMark x1="4286" y1="39386" x2="22024" y2="89514"/>
                          <a14:foregroundMark x1="4286" y1="67775" x2="4286" y2="67775"/>
                          <a14:foregroundMark x1="4048" y1="65729" x2="5714" y2="70332"/>
                          <a14:foregroundMark x1="3810" y1="65985" x2="3333" y2="69054"/>
                          <a14:foregroundMark x1="3929" y1="65985" x2="3929" y2="65985"/>
                          <a14:foregroundMark x1="2738" y1="69821" x2="2738" y2="69821"/>
                          <a14:foregroundMark x1="41548" y1="24808" x2="38452" y2="80563"/>
                          <a14:foregroundMark x1="36071" y1="58568" x2="36071" y2="58568"/>
                          <a14:foregroundMark x1="43929" y1="61125" x2="43929" y2="61125"/>
                          <a14:foregroundMark x1="51667" y1="74936" x2="50238" y2="91049"/>
                          <a14:foregroundMark x1="55476" y1="78005" x2="55833" y2="92327"/>
                          <a14:foregroundMark x1="61071" y1="34527" x2="61071" y2="34527"/>
                          <a14:foregroundMark x1="82976" y1="29412" x2="82976" y2="29412"/>
                          <a14:foregroundMark x1="68929" y1="66752" x2="68929" y2="66752"/>
                          <a14:foregroundMark x1="80714" y1="64450" x2="80714" y2="64450"/>
                        </a14:backgroundRemoval>
                      </a14:imgEffect>
                    </a14:imgLayer>
                  </a14:imgProps>
                </a:ext>
                <a:ext uri="{28A0092B-C50C-407E-A947-70E740481C1C}">
                  <a14:useLocalDpi xmlns:a14="http://schemas.microsoft.com/office/drawing/2010/main" val="0"/>
                </a:ext>
              </a:extLst>
            </a:blip>
            <a:srcRect/>
            <a:stretch>
              <a:fillRect/>
            </a:stretch>
          </p:blipFill>
          <p:spPr bwMode="auto">
            <a:xfrm>
              <a:off x="209977" y="641131"/>
              <a:ext cx="2728977" cy="127027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Google Shape;1037;p5"/>
          <p:cNvSpPr txBox="1"/>
          <p:nvPr/>
        </p:nvSpPr>
        <p:spPr>
          <a:xfrm>
            <a:off x="3023195" y="142026"/>
            <a:ext cx="6145610" cy="1077174"/>
          </a:xfrm>
          <a:prstGeom prst="rect">
            <a:avLst/>
          </a:prstGeom>
          <a:noFill/>
          <a:ln>
            <a:noFill/>
          </a:ln>
        </p:spPr>
        <p:txBody>
          <a:bodyPr spcFirstLastPara="1" wrap="square" lIns="91416" tIns="45698" rIns="91416" bIns="45698" anchor="t" anchorCtr="0">
            <a:spAutoFit/>
          </a:bodyPr>
          <a:lstStyle/>
          <a:p>
            <a:pPr algn="ctr"/>
            <a:r>
              <a:rPr lang="en-US" sz="3200" b="1">
                <a:solidFill>
                  <a:srgbClr val="FFFF00"/>
                </a:solidFill>
                <a:latin typeface="Times New Roman" pitchFamily="18" charset="0"/>
                <a:cs typeface="Times New Roman" pitchFamily="18" charset="0"/>
              </a:rPr>
              <a:t>CÁC MÙA Ở BÁN CẦU BẮC </a:t>
            </a:r>
          </a:p>
          <a:p>
            <a:pPr algn="ctr"/>
            <a:r>
              <a:rPr lang="en-US" sz="3200" b="1">
                <a:solidFill>
                  <a:srgbClr val="FFFF00"/>
                </a:solidFill>
                <a:latin typeface="Times New Roman" pitchFamily="18" charset="0"/>
                <a:cs typeface="Times New Roman" pitchFamily="18" charset="0"/>
              </a:rPr>
              <a:t>(THEO DƯƠNG LỊCH)</a:t>
            </a:r>
          </a:p>
        </p:txBody>
      </p:sp>
      <p:sp>
        <p:nvSpPr>
          <p:cNvPr id="35" name="TextBox 34">
            <a:extLst>
              <a:ext uri="{FF2B5EF4-FFF2-40B4-BE49-F238E27FC236}">
                <a16:creationId xmlns:a16="http://schemas.microsoft.com/office/drawing/2014/main" id="{0ACEB9CA-9620-49EB-BEB2-DE4396FC76DD}"/>
              </a:ext>
            </a:extLst>
          </p:cNvPr>
          <p:cNvSpPr txBox="1"/>
          <p:nvPr/>
        </p:nvSpPr>
        <p:spPr>
          <a:xfrm>
            <a:off x="8444080" y="2786241"/>
            <a:ext cx="3820624" cy="492443"/>
          </a:xfrm>
          <a:prstGeom prst="rect">
            <a:avLst/>
          </a:prstGeom>
          <a:noFill/>
        </p:spPr>
        <p:txBody>
          <a:bodyPr wrap="square">
            <a:spAutoFit/>
          </a:bodyPr>
          <a:lstStyle/>
          <a:p>
            <a:pPr algn="ctr"/>
            <a:r>
              <a:rPr lang="en-US" sz="2600" b="0" i="0" dirty="0" err="1">
                <a:solidFill>
                  <a:srgbClr val="F8F8F8"/>
                </a:solidFill>
                <a:effectLst/>
                <a:latin typeface="Times New Roman" pitchFamily="18" charset="0"/>
                <a:ea typeface="#9Slide03 Roboto Medium" panose="02000000000000000000" pitchFamily="2" charset="0"/>
                <a:cs typeface="Times New Roman" pitchFamily="18" charset="0"/>
              </a:rPr>
              <a:t>Mùa</a:t>
            </a:r>
            <a:r>
              <a:rPr lang="en-US" sz="2600" b="0" i="0" dirty="0">
                <a:solidFill>
                  <a:srgbClr val="F8F8F8"/>
                </a:solidFill>
                <a:effectLst/>
                <a:latin typeface="Times New Roman" pitchFamily="18" charset="0"/>
                <a:ea typeface="#9Slide03 Roboto Medium" panose="02000000000000000000" pitchFamily="2" charset="0"/>
                <a:cs typeface="Times New Roman" pitchFamily="18" charset="0"/>
              </a:rPr>
              <a:t> </a:t>
            </a:r>
            <a:r>
              <a:rPr lang="en-US" sz="2600" b="0" i="0" dirty="0" err="1">
                <a:solidFill>
                  <a:srgbClr val="F8F8F8"/>
                </a:solidFill>
                <a:effectLst/>
                <a:latin typeface="Times New Roman" pitchFamily="18" charset="0"/>
                <a:ea typeface="#9Slide03 Roboto Medium" panose="02000000000000000000" pitchFamily="2" charset="0"/>
                <a:cs typeface="Times New Roman" pitchFamily="18" charset="0"/>
              </a:rPr>
              <a:t>xuân</a:t>
            </a:r>
            <a:r>
              <a:rPr lang="en-US" sz="2600" b="0" i="0" dirty="0">
                <a:solidFill>
                  <a:srgbClr val="F8F8F8"/>
                </a:solidFill>
                <a:effectLst/>
                <a:latin typeface="Times New Roman" pitchFamily="18" charset="0"/>
                <a:ea typeface="#9Slide03 Roboto Medium" panose="02000000000000000000" pitchFamily="2" charset="0"/>
                <a:cs typeface="Times New Roman" pitchFamily="18" charset="0"/>
              </a:rPr>
              <a:t>: 21/3 - 22/6</a:t>
            </a:r>
            <a:endParaRPr lang="en-US" sz="2600" dirty="0">
              <a:solidFill>
                <a:srgbClr val="F8F8F8"/>
              </a:solidFill>
              <a:latin typeface="Times New Roman" pitchFamily="18" charset="0"/>
              <a:ea typeface="#9Slide03 Roboto Medium" panose="02000000000000000000" pitchFamily="2" charset="0"/>
              <a:cs typeface="Times New Roman" pitchFamily="18" charset="0"/>
            </a:endParaRPr>
          </a:p>
        </p:txBody>
      </p:sp>
      <p:sp>
        <p:nvSpPr>
          <p:cNvPr id="36" name="Rectangle 35">
            <a:extLst>
              <a:ext uri="{FF2B5EF4-FFF2-40B4-BE49-F238E27FC236}">
                <a16:creationId xmlns:a16="http://schemas.microsoft.com/office/drawing/2014/main" id="{35D844F3-A12D-4462-986C-8C912C741BCB}"/>
              </a:ext>
            </a:extLst>
          </p:cNvPr>
          <p:cNvSpPr/>
          <p:nvPr/>
        </p:nvSpPr>
        <p:spPr>
          <a:xfrm>
            <a:off x="221939" y="3218439"/>
            <a:ext cx="3678621" cy="492443"/>
          </a:xfrm>
          <a:prstGeom prst="rect">
            <a:avLst/>
          </a:prstGeom>
        </p:spPr>
        <p:txBody>
          <a:bodyPr wrap="square">
            <a:spAutoFit/>
          </a:bodyPr>
          <a:lstStyle/>
          <a:p>
            <a:pPr algn="ctr">
              <a:defRPr/>
            </a:pPr>
            <a:r>
              <a:rPr lang="en-US" sz="2600" dirty="0" err="1">
                <a:solidFill>
                  <a:schemeClr val="bg1"/>
                </a:solidFill>
                <a:latin typeface="Times New Roman" pitchFamily="18" charset="0"/>
                <a:ea typeface="#9Slide03 Roboto Medium" panose="02000000000000000000" pitchFamily="2" charset="0"/>
                <a:cs typeface="Times New Roman" pitchFamily="18" charset="0"/>
              </a:rPr>
              <a:t>Mùa</a:t>
            </a:r>
            <a:r>
              <a:rPr lang="en-US" sz="2600" dirty="0">
                <a:solidFill>
                  <a:schemeClr val="bg1"/>
                </a:solidFill>
                <a:latin typeface="Times New Roman" pitchFamily="18" charset="0"/>
                <a:ea typeface="#9Slide03 Roboto Medium" panose="02000000000000000000" pitchFamily="2" charset="0"/>
                <a:cs typeface="Times New Roman" pitchFamily="18" charset="0"/>
              </a:rPr>
              <a:t> </a:t>
            </a:r>
            <a:r>
              <a:rPr lang="en-US" sz="2600" dirty="0" err="1">
                <a:solidFill>
                  <a:schemeClr val="bg1"/>
                </a:solidFill>
                <a:latin typeface="Times New Roman" pitchFamily="18" charset="0"/>
                <a:ea typeface="#9Slide03 Roboto Medium" panose="02000000000000000000" pitchFamily="2" charset="0"/>
                <a:cs typeface="Times New Roman" pitchFamily="18" charset="0"/>
              </a:rPr>
              <a:t>đông</a:t>
            </a:r>
            <a:r>
              <a:rPr lang="en-US" sz="2600" dirty="0">
                <a:solidFill>
                  <a:schemeClr val="bg1"/>
                </a:solidFill>
                <a:latin typeface="Times New Roman" pitchFamily="18" charset="0"/>
                <a:ea typeface="#9Slide03 Roboto Medium" panose="02000000000000000000" pitchFamily="2" charset="0"/>
                <a:cs typeface="Times New Roman" pitchFamily="18" charset="0"/>
              </a:rPr>
              <a:t>: 22/12 - 21/3</a:t>
            </a:r>
            <a:endParaRPr lang="en-US" sz="2600" kern="0" dirty="0">
              <a:solidFill>
                <a:schemeClr val="bg1"/>
              </a:solidFill>
              <a:latin typeface="Times New Roman" pitchFamily="18" charset="0"/>
              <a:ea typeface="#9Slide03 Roboto Medium" panose="02000000000000000000" pitchFamily="2" charset="0"/>
              <a:cs typeface="Times New Roman" pitchFamily="18" charset="0"/>
            </a:endParaRPr>
          </a:p>
        </p:txBody>
      </p:sp>
      <p:sp>
        <p:nvSpPr>
          <p:cNvPr id="37" name="Rectangle 36">
            <a:extLst>
              <a:ext uri="{FF2B5EF4-FFF2-40B4-BE49-F238E27FC236}">
                <a16:creationId xmlns:a16="http://schemas.microsoft.com/office/drawing/2014/main" id="{83136CDC-0F32-4F12-B76B-E6F577325E93}"/>
              </a:ext>
            </a:extLst>
          </p:cNvPr>
          <p:cNvSpPr/>
          <p:nvPr/>
        </p:nvSpPr>
        <p:spPr>
          <a:xfrm>
            <a:off x="702204" y="6288171"/>
            <a:ext cx="3111750" cy="492443"/>
          </a:xfrm>
          <a:prstGeom prst="rect">
            <a:avLst/>
          </a:prstGeom>
        </p:spPr>
        <p:txBody>
          <a:bodyPr wrap="none">
            <a:spAutoFit/>
          </a:bodyPr>
          <a:lstStyle/>
          <a:p>
            <a:pPr algn="ctr">
              <a:defRPr/>
            </a:pPr>
            <a:r>
              <a:rPr lang="en-US" sz="2600" dirty="0" err="1">
                <a:solidFill>
                  <a:schemeClr val="bg1"/>
                </a:solidFill>
                <a:latin typeface="Times New Roman" pitchFamily="18" charset="0"/>
                <a:ea typeface="#9Slide03 Roboto Medium" panose="02000000000000000000" pitchFamily="2" charset="0"/>
                <a:cs typeface="Times New Roman" pitchFamily="18" charset="0"/>
              </a:rPr>
              <a:t>Mùa</a:t>
            </a:r>
            <a:r>
              <a:rPr lang="en-US" sz="2600" dirty="0">
                <a:solidFill>
                  <a:schemeClr val="bg1"/>
                </a:solidFill>
                <a:latin typeface="Times New Roman" pitchFamily="18" charset="0"/>
                <a:ea typeface="#9Slide03 Roboto Medium" panose="02000000000000000000" pitchFamily="2" charset="0"/>
                <a:cs typeface="Times New Roman" pitchFamily="18" charset="0"/>
              </a:rPr>
              <a:t> </a:t>
            </a:r>
            <a:r>
              <a:rPr lang="en-US" sz="2600" dirty="0" err="1">
                <a:solidFill>
                  <a:schemeClr val="bg1"/>
                </a:solidFill>
                <a:latin typeface="Times New Roman" pitchFamily="18" charset="0"/>
                <a:ea typeface="#9Slide03 Roboto Medium" panose="02000000000000000000" pitchFamily="2" charset="0"/>
                <a:cs typeface="Times New Roman" pitchFamily="18" charset="0"/>
              </a:rPr>
              <a:t>thu</a:t>
            </a:r>
            <a:r>
              <a:rPr lang="en-US" sz="2600" dirty="0">
                <a:solidFill>
                  <a:schemeClr val="bg1"/>
                </a:solidFill>
                <a:latin typeface="Times New Roman" pitchFamily="18" charset="0"/>
                <a:ea typeface="#9Slide03 Roboto Medium" panose="02000000000000000000" pitchFamily="2" charset="0"/>
                <a:cs typeface="Times New Roman" pitchFamily="18" charset="0"/>
              </a:rPr>
              <a:t>: 23/9 - 22/12</a:t>
            </a:r>
          </a:p>
        </p:txBody>
      </p:sp>
      <p:sp>
        <p:nvSpPr>
          <p:cNvPr id="38" name="TextBox 37">
            <a:extLst>
              <a:ext uri="{FF2B5EF4-FFF2-40B4-BE49-F238E27FC236}">
                <a16:creationId xmlns:a16="http://schemas.microsoft.com/office/drawing/2014/main" id="{52E00E20-5F8D-404F-9907-8059F82721A5}"/>
              </a:ext>
            </a:extLst>
          </p:cNvPr>
          <p:cNvSpPr txBox="1"/>
          <p:nvPr/>
        </p:nvSpPr>
        <p:spPr>
          <a:xfrm>
            <a:off x="8706212" y="5907043"/>
            <a:ext cx="3151733" cy="492443"/>
          </a:xfrm>
          <a:prstGeom prst="rect">
            <a:avLst/>
          </a:prstGeom>
          <a:noFill/>
        </p:spPr>
        <p:txBody>
          <a:bodyPr wrap="square">
            <a:spAutoFit/>
          </a:bodyPr>
          <a:lstStyle/>
          <a:p>
            <a:pPr algn="ctr"/>
            <a:r>
              <a:rPr lang="en-US" sz="2600" b="0" i="0" dirty="0" err="1">
                <a:solidFill>
                  <a:schemeClr val="bg1"/>
                </a:solidFill>
                <a:effectLst/>
                <a:latin typeface="Times New Roman" pitchFamily="18" charset="0"/>
                <a:ea typeface="#9Slide03 Roboto Medium" panose="02000000000000000000" pitchFamily="2" charset="0"/>
                <a:cs typeface="Times New Roman" pitchFamily="18" charset="0"/>
              </a:rPr>
              <a:t>Mùa</a:t>
            </a:r>
            <a:r>
              <a:rPr lang="en-US" sz="2600" b="0" i="0" dirty="0">
                <a:solidFill>
                  <a:schemeClr val="bg1"/>
                </a:solidFill>
                <a:effectLst/>
                <a:latin typeface="Times New Roman" pitchFamily="18" charset="0"/>
                <a:ea typeface="#9Slide03 Roboto Medium" panose="02000000000000000000" pitchFamily="2" charset="0"/>
                <a:cs typeface="Times New Roman" pitchFamily="18" charset="0"/>
              </a:rPr>
              <a:t> </a:t>
            </a:r>
            <a:r>
              <a:rPr lang="en-US" sz="2600" b="0" i="0" dirty="0" err="1">
                <a:solidFill>
                  <a:schemeClr val="bg1"/>
                </a:solidFill>
                <a:effectLst/>
                <a:latin typeface="Times New Roman" pitchFamily="18" charset="0"/>
                <a:ea typeface="#9Slide03 Roboto Medium" panose="02000000000000000000" pitchFamily="2" charset="0"/>
                <a:cs typeface="Times New Roman" pitchFamily="18" charset="0"/>
              </a:rPr>
              <a:t>hạ</a:t>
            </a:r>
            <a:r>
              <a:rPr lang="en-US" sz="2600" b="0" i="0" dirty="0">
                <a:solidFill>
                  <a:schemeClr val="bg1"/>
                </a:solidFill>
                <a:effectLst/>
                <a:latin typeface="Times New Roman" pitchFamily="18" charset="0"/>
                <a:ea typeface="#9Slide03 Roboto Medium" panose="02000000000000000000" pitchFamily="2" charset="0"/>
                <a:cs typeface="Times New Roman" pitchFamily="18" charset="0"/>
              </a:rPr>
              <a:t>: 22/6 - 23/9</a:t>
            </a:r>
            <a:endParaRPr lang="en-US" sz="2600" dirty="0">
              <a:latin typeface="Times New Roman" pitchFamily="18" charset="0"/>
              <a:ea typeface="#9Slide03 Roboto Medium" panose="02000000000000000000" pitchFamily="2" charset="0"/>
              <a:cs typeface="Times New Roman" pitchFamily="18" charset="0"/>
            </a:endParaRPr>
          </a:p>
        </p:txBody>
      </p:sp>
      <p:grpSp>
        <p:nvGrpSpPr>
          <p:cNvPr id="33" name="Group 32"/>
          <p:cNvGrpSpPr/>
          <p:nvPr/>
        </p:nvGrpSpPr>
        <p:grpSpPr>
          <a:xfrm>
            <a:off x="0" y="0"/>
            <a:ext cx="2057588" cy="1141426"/>
            <a:chOff x="438457" y="21019"/>
            <a:chExt cx="2057588" cy="1141426"/>
          </a:xfrm>
        </p:grpSpPr>
        <p:grpSp>
          <p:nvGrpSpPr>
            <p:cNvPr id="39" name="Group 38"/>
            <p:cNvGrpSpPr/>
            <p:nvPr/>
          </p:nvGrpSpPr>
          <p:grpSpPr>
            <a:xfrm>
              <a:off x="1094718" y="498395"/>
              <a:ext cx="1401327" cy="664050"/>
              <a:chOff x="5507432" y="3371212"/>
              <a:chExt cx="3674668" cy="1857615"/>
            </a:xfrm>
          </p:grpSpPr>
          <p:grpSp>
            <p:nvGrpSpPr>
              <p:cNvPr id="41" name="组合 1483"/>
              <p:cNvGrpSpPr/>
              <p:nvPr/>
            </p:nvGrpSpPr>
            <p:grpSpPr>
              <a:xfrm>
                <a:off x="5507432" y="3371212"/>
                <a:ext cx="3674668" cy="1857615"/>
                <a:chOff x="28079" y="1041053"/>
                <a:chExt cx="7035801" cy="4572000"/>
              </a:xfrm>
            </p:grpSpPr>
            <p:sp>
              <p:nvSpPr>
                <p:cNvPr id="43"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44"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42" name="TextBox 41"/>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40" name="Picture 4" descr="Đồ hoạ vector miễn phí của Một quyển sách"/>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471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heel(1)">
                                      <p:cBhvr>
                                        <p:cTn id="12" dur="2000"/>
                                        <p:tgtEl>
                                          <p:spTgt spid="36"/>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2000"/>
                                        <p:tgtEl>
                                          <p:spTgt spid="3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heel(1)">
                                      <p:cBhvr>
                                        <p:cTn id="18" dur="2000"/>
                                        <p:tgtEl>
                                          <p:spTgt spid="37"/>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heel(1)">
                                      <p:cBhvr>
                                        <p:cTn id="21"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034"/>
        <p:cNvGrpSpPr/>
        <p:nvPr/>
      </p:nvGrpSpPr>
      <p:grpSpPr>
        <a:xfrm>
          <a:off x="0" y="0"/>
          <a:ext cx="0" cy="0"/>
          <a:chOff x="0" y="0"/>
          <a:chExt cx="0" cy="0"/>
        </a:xfrm>
      </p:grpSpPr>
      <p:sp>
        <p:nvSpPr>
          <p:cNvPr id="1037" name="Google Shape;1037;p5"/>
          <p:cNvSpPr txBox="1"/>
          <p:nvPr/>
        </p:nvSpPr>
        <p:spPr>
          <a:xfrm>
            <a:off x="2516659" y="477376"/>
            <a:ext cx="9158509" cy="861730"/>
          </a:xfrm>
          <a:prstGeom prst="rect">
            <a:avLst/>
          </a:prstGeom>
          <a:noFill/>
          <a:ln>
            <a:noFill/>
          </a:ln>
        </p:spPr>
        <p:txBody>
          <a:bodyPr spcFirstLastPara="1" wrap="square" lIns="91416" tIns="45698" rIns="91416" bIns="45698" anchor="t" anchorCtr="0">
            <a:spAutoFit/>
          </a:bodyPr>
          <a:lstStyle/>
          <a:p>
            <a:pPr algn="just">
              <a:lnSpc>
                <a:spcPts val="3000"/>
              </a:lnSpc>
            </a:pPr>
            <a:r>
              <a:rPr lang="en-US" sz="2000" b="1">
                <a:solidFill>
                  <a:srgbClr val="FF0000"/>
                </a:solidFill>
                <a:latin typeface="Times New Roman" pitchFamily="18" charset="0"/>
                <a:cs typeface="Times New Roman" pitchFamily="18" charset="0"/>
              </a:rPr>
              <a:t>II. HỆ QUẢ CHUYỂN ĐỘNG QUAY QUANH MẶT TRỜI CỦA TRÁI ĐẤT</a:t>
            </a:r>
          </a:p>
          <a:p>
            <a:pPr algn="just">
              <a:lnSpc>
                <a:spcPts val="3000"/>
              </a:lnSpc>
            </a:pPr>
            <a:r>
              <a:rPr lang="en-US" sz="2200" b="1">
                <a:solidFill>
                  <a:srgbClr val="FF0000"/>
                </a:solidFill>
                <a:latin typeface="Times New Roman" pitchFamily="18" charset="0"/>
                <a:cs typeface="Times New Roman" pitchFamily="18" charset="0"/>
              </a:rPr>
              <a:t>1. Các mùa trong năm</a:t>
            </a:r>
          </a:p>
        </p:txBody>
      </p:sp>
      <p:grpSp>
        <p:nvGrpSpPr>
          <p:cNvPr id="14" name="Google Shape;178;p33">
            <a:extLst>
              <a:ext uri="{FF2B5EF4-FFF2-40B4-BE49-F238E27FC236}">
                <a16:creationId xmlns:a16="http://schemas.microsoft.com/office/drawing/2014/main" id="{EAF10180-853F-421F-9DE6-A66A754F0630}"/>
              </a:ext>
            </a:extLst>
          </p:cNvPr>
          <p:cNvGrpSpPr/>
          <p:nvPr/>
        </p:nvGrpSpPr>
        <p:grpSpPr>
          <a:xfrm>
            <a:off x="726241" y="2077697"/>
            <a:ext cx="1381639" cy="1730599"/>
            <a:chOff x="347000" y="2571750"/>
            <a:chExt cx="1767550" cy="2473200"/>
          </a:xfrm>
          <a:effectLst>
            <a:outerShdw blurRad="50800" dist="38100" dir="2700000" algn="tl" rotWithShape="0">
              <a:prstClr val="black">
                <a:alpha val="40000"/>
              </a:prstClr>
            </a:outerShdw>
          </a:effectLst>
        </p:grpSpPr>
        <p:sp>
          <p:nvSpPr>
            <p:cNvPr id="17"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18"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19"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0"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1"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2"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3"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4"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5"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6"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7"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8"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9"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0"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1"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2"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3"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4"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5"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6"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7"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8"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9"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0"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1"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2"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3"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4"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5"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6"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7"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8"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9"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0"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1"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2"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3"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4"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5"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6"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7"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8"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9"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0"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1"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2"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3"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4"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grpSp>
      <p:pic>
        <p:nvPicPr>
          <p:cNvPr id="65" name="Picture 64">
            <a:extLst>
              <a:ext uri="{FF2B5EF4-FFF2-40B4-BE49-F238E27FC236}">
                <a16:creationId xmlns:a16="http://schemas.microsoft.com/office/drawing/2014/main" id="{4F83479C-D62A-46F5-9C41-8AD8FFFF5C84}"/>
              </a:ext>
            </a:extLst>
          </p:cNvPr>
          <p:cNvPicPr>
            <a:picLocks noChangeAspect="1"/>
          </p:cNvPicPr>
          <p:nvPr/>
        </p:nvPicPr>
        <p:blipFill>
          <a:blip r:embed="rId4"/>
          <a:stretch>
            <a:fillRect/>
          </a:stretch>
        </p:blipFill>
        <p:spPr>
          <a:xfrm>
            <a:off x="2147940" y="1995404"/>
            <a:ext cx="2425158" cy="2180263"/>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2373753" y="2846426"/>
            <a:ext cx="2008883" cy="4770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500" b="1">
                <a:solidFill>
                  <a:srgbClr val="FF0000"/>
                </a:solidFill>
                <a:latin typeface="Times New Roman" pitchFamily="18" charset="0"/>
                <a:cs typeface="Times New Roman" pitchFamily="18" charset="0"/>
              </a:rPr>
              <a:t>Nguyên nhân</a:t>
            </a:r>
          </a:p>
        </p:txBody>
      </p:sp>
      <p:pic>
        <p:nvPicPr>
          <p:cNvPr id="6146" name="Picture 2" descr="E:\ôn đại học và HSG\Tài nguyên Địa lí\Tài liệu tham khảo trên internet\Tổng hợp\Số liệu thống kê+tranh ảnh+video\Hình ảnh+bảng biểu-SGK 10-Cánh Diều\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1921" y="1348684"/>
            <a:ext cx="5303247" cy="37761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9" name="Picture 3" descr="E:\ôn đại học và HSG\Tài nguyên Địa lí\Tài liệu tham khảo trên internet\Tổng hợp\Giáo án\PPT\CÁC ICON HỖ TRỢ SOẠN GIẢNG PPT\Ống nhò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0485" y="2556778"/>
            <a:ext cx="1240715" cy="8703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64BB1153-B74F-4995-A943-86517F42A5F8}"/>
              </a:ext>
            </a:extLst>
          </p:cNvPr>
          <p:cNvSpPr txBox="1"/>
          <p:nvPr/>
        </p:nvSpPr>
        <p:spPr>
          <a:xfrm>
            <a:off x="1098901" y="4364276"/>
            <a:ext cx="4329527" cy="2015936"/>
          </a:xfrm>
          <a:prstGeom prst="rect">
            <a:avLst/>
          </a:prstGeom>
          <a:solidFill>
            <a:srgbClr val="0070C0"/>
          </a:solidFill>
          <a:effectLst>
            <a:outerShdw blurRad="50800" dist="38100" dir="2700000" algn="tl" rotWithShape="0">
              <a:prstClr val="black">
                <a:alpha val="40000"/>
              </a:prstClr>
            </a:outerShdw>
          </a:effectLst>
        </p:spPr>
        <p:txBody>
          <a:bodyPr wrap="square">
            <a:spAutoFit/>
          </a:bodyPr>
          <a:lstStyle/>
          <a:p>
            <a:pPr algn="just"/>
            <a:r>
              <a:rPr lang="en-US" sz="2500" b="0" i="0">
                <a:solidFill>
                  <a:schemeClr val="bg1"/>
                </a:solidFill>
                <a:effectLst/>
                <a:latin typeface="Times New Roman" pitchFamily="18" charset="0"/>
                <a:ea typeface="#9Slide03 Roboto Medium" panose="02000000000000000000" pitchFamily="2" charset="0"/>
                <a:cs typeface="Times New Roman" pitchFamily="18" charset="0"/>
              </a:rPr>
              <a:t>D</a:t>
            </a:r>
            <a:r>
              <a:rPr lang="vi-VN" sz="2500" b="0" i="0">
                <a:solidFill>
                  <a:schemeClr val="bg1"/>
                </a:solidFill>
                <a:effectLst/>
                <a:latin typeface="Times New Roman" pitchFamily="18" charset="0"/>
                <a:ea typeface="#9Slide03 Roboto Medium" panose="02000000000000000000" pitchFamily="2" charset="0"/>
                <a:cs typeface="Times New Roman" pitchFamily="18" charset="0"/>
              </a:rPr>
              <a:t>o </a:t>
            </a:r>
            <a:r>
              <a:rPr lang="vi-VN" sz="2500" b="0" i="0" dirty="0">
                <a:solidFill>
                  <a:schemeClr val="bg1"/>
                </a:solidFill>
                <a:effectLst/>
                <a:latin typeface="Times New Roman" pitchFamily="18" charset="0"/>
                <a:ea typeface="#9Slide03 Roboto Medium" panose="02000000000000000000" pitchFamily="2" charset="0"/>
                <a:cs typeface="Times New Roman" pitchFamily="18" charset="0"/>
              </a:rPr>
              <a:t>trục Trái Đất nghiêng và không đổi phương nên bán cầu Nam và bán cầu Bắc lần lượt ngả về phía Mặt Trời khi Trái Đất chuyển động trên quỹ đạo.</a:t>
            </a:r>
            <a:endParaRPr lang="en-US" sz="2500" dirty="0">
              <a:solidFill>
                <a:schemeClr val="bg1"/>
              </a:solidFill>
              <a:latin typeface="Times New Roman" pitchFamily="18" charset="0"/>
              <a:ea typeface="#9Slide03 Roboto Medium" panose="02000000000000000000" pitchFamily="2" charset="0"/>
              <a:cs typeface="Times New Roman" pitchFamily="18" charset="0"/>
            </a:endParaRPr>
          </a:p>
        </p:txBody>
      </p:sp>
      <p:grpSp>
        <p:nvGrpSpPr>
          <p:cNvPr id="67" name="Group 66"/>
          <p:cNvGrpSpPr/>
          <p:nvPr/>
        </p:nvGrpSpPr>
        <p:grpSpPr>
          <a:xfrm>
            <a:off x="0" y="0"/>
            <a:ext cx="2057588" cy="1141426"/>
            <a:chOff x="438457" y="21019"/>
            <a:chExt cx="2057588" cy="1141426"/>
          </a:xfrm>
        </p:grpSpPr>
        <p:grpSp>
          <p:nvGrpSpPr>
            <p:cNvPr id="68" name="Group 67"/>
            <p:cNvGrpSpPr/>
            <p:nvPr/>
          </p:nvGrpSpPr>
          <p:grpSpPr>
            <a:xfrm>
              <a:off x="1094718" y="498395"/>
              <a:ext cx="1401327" cy="664050"/>
              <a:chOff x="5507432" y="3371212"/>
              <a:chExt cx="3674668" cy="1857615"/>
            </a:xfrm>
          </p:grpSpPr>
          <p:grpSp>
            <p:nvGrpSpPr>
              <p:cNvPr id="72" name="组合 1483"/>
              <p:cNvGrpSpPr/>
              <p:nvPr/>
            </p:nvGrpSpPr>
            <p:grpSpPr>
              <a:xfrm>
                <a:off x="5507432" y="3371212"/>
                <a:ext cx="3674668" cy="1857615"/>
                <a:chOff x="28079" y="1041053"/>
                <a:chExt cx="7035801" cy="4572000"/>
              </a:xfrm>
            </p:grpSpPr>
            <p:sp>
              <p:nvSpPr>
                <p:cNvPr id="74"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75"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73" name="TextBox 72"/>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71" name="Picture 4" descr="Đồ hoạ vector miễn phí của Một quyển sá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4904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fill="hold"/>
                                        <p:tgtEl>
                                          <p:spTgt spid="69"/>
                                        </p:tgtEl>
                                        <p:attrNameLst>
                                          <p:attrName>ppt_x</p:attrName>
                                        </p:attrNameLst>
                                      </p:cBhvr>
                                      <p:tavLst>
                                        <p:tav tm="0">
                                          <p:val>
                                            <p:strVal val="#ppt_x"/>
                                          </p:val>
                                        </p:tav>
                                        <p:tav tm="100000">
                                          <p:val>
                                            <p:strVal val="#ppt_x"/>
                                          </p:val>
                                        </p:tav>
                                      </p:tavLst>
                                    </p:anim>
                                    <p:anim calcmode="lin" valueType="num">
                                      <p:cBhvr additive="base">
                                        <p:cTn id="2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animEffect transition="in" filter="barn(inVertical)">
                                      <p:cBhvr>
                                        <p:cTn id="27" dur="500"/>
                                        <p:tgtEl>
                                          <p:spTgt spid="614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additive="base">
                                        <p:cTn id="32" dur="500" fill="hold"/>
                                        <p:tgtEl>
                                          <p:spTgt spid="70"/>
                                        </p:tgtEl>
                                        <p:attrNameLst>
                                          <p:attrName>ppt_x</p:attrName>
                                        </p:attrNameLst>
                                      </p:cBhvr>
                                      <p:tavLst>
                                        <p:tav tm="0">
                                          <p:val>
                                            <p:strVal val="#ppt_x"/>
                                          </p:val>
                                        </p:tav>
                                        <p:tav tm="100000">
                                          <p:val>
                                            <p:strVal val="#ppt_x"/>
                                          </p:val>
                                        </p:tav>
                                      </p:tavLst>
                                    </p:anim>
                                    <p:anim calcmode="lin" valueType="num">
                                      <p:cBhvr additive="base">
                                        <p:cTn id="33"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359789" y="2523150"/>
            <a:ext cx="388919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16587" y="1070031"/>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6489341" y="4112907"/>
            <a:ext cx="1815044"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Mặt</a:t>
            </a:r>
            <a:r>
              <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Trời</a:t>
            </a:r>
          </a:p>
        </p:txBody>
      </p:sp>
      <p:sp>
        <p:nvSpPr>
          <p:cNvPr id="20" name="Rectangle 19"/>
          <p:cNvSpPr/>
          <p:nvPr/>
        </p:nvSpPr>
        <p:spPr>
          <a:xfrm>
            <a:off x="6794227" y="2492269"/>
            <a:ext cx="2852118"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t/</a:t>
            </a:r>
            <a:r>
              <a:rPr kumimoji="0" lang="en-US" sz="2400" b="1" i="0" u="none" strike="noStrike" kern="0" cap="none" spc="0" normalizeH="0" baseline="0" noProof="0" dirty="0" err="1">
                <a:ln>
                  <a:noFill/>
                </a:ln>
                <a:solidFill>
                  <a:prstClr val="white"/>
                </a:solidFill>
                <a:effectLst/>
                <a:uLnTx/>
                <a:uFillTx/>
                <a:latin typeface="#9Slide03 Roboto Medium" panose="02000000000000000000" pitchFamily="2" charset="0"/>
                <a:ea typeface="#9Slide03 Roboto Medium" panose="02000000000000000000" pitchFamily="2" charset="0"/>
                <a:cs typeface="+mn-cs"/>
              </a:rPr>
              <a:t>i</a:t>
            </a: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/t//r/ặ/ờ/m</a:t>
            </a:r>
          </a:p>
        </p:txBody>
      </p:sp>
      <p:pic>
        <p:nvPicPr>
          <p:cNvPr id="1026" name="Picture 2" descr="Cute sun png - Clipart World"/>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125" b="96154" l="0" r="97750">
                        <a14:foregroundMark x1="30375" y1="21034" x2="30375" y2="21034"/>
                        <a14:foregroundMark x1="39500" y1="11178" x2="39500" y2="11178"/>
                        <a14:foregroundMark x1="49625" y1="12260" x2="49625" y2="12260"/>
                        <a14:foregroundMark x1="62375" y1="13822" x2="62375" y2="13822"/>
                        <a14:foregroundMark x1="70625" y1="20673" x2="70625" y2="20673"/>
                        <a14:foregroundMark x1="77875" y1="29447" x2="77875" y2="29447"/>
                        <a14:foregroundMark x1="83375" y1="40385" x2="83375" y2="40385"/>
                        <a14:foregroundMark x1="87750" y1="50481" x2="87750" y2="50481"/>
                        <a14:foregroundMark x1="84000" y1="61298" x2="84000" y2="61298"/>
                        <a14:foregroundMark x1="77000" y1="66346" x2="77000" y2="66346"/>
                        <a14:foregroundMark x1="67875" y1="72837" x2="67875" y2="72837"/>
                        <a14:foregroundMark x1="59625" y1="78125" x2="59625" y2="78125"/>
                        <a14:foregroundMark x1="49625" y1="80529" x2="49625" y2="80529"/>
                        <a14:foregroundMark x1="38875" y1="79688" x2="38875" y2="79688"/>
                        <a14:foregroundMark x1="30125" y1="74399" x2="30125" y2="74399"/>
                        <a14:foregroundMark x1="25125" y1="64784" x2="25125" y2="64784"/>
                        <a14:foregroundMark x1="17125" y1="57692" x2="17125" y2="57692"/>
                        <a14:foregroundMark x1="13250" y1="44591" x2="13250" y2="44591"/>
                        <a14:foregroundMark x1="13500" y1="37740" x2="13500" y2="37740"/>
                        <a14:foregroundMark x1="17875" y1="50240" x2="17875" y2="50240"/>
                        <a14:foregroundMark x1="19625" y1="27404" x2="19625" y2="27404"/>
                      </a14:backgroundRemoval>
                    </a14:imgEffect>
                  </a14:imgLayer>
                </a14:imgProps>
              </a:ext>
              <a:ext uri="{28A0092B-C50C-407E-A947-70E740481C1C}">
                <a14:useLocalDpi xmlns:a14="http://schemas.microsoft.com/office/drawing/2010/main" val="0"/>
              </a:ext>
            </a:extLst>
          </a:blip>
          <a:srcRect/>
          <a:stretch>
            <a:fillRect/>
          </a:stretch>
        </p:blipFill>
        <p:spPr bwMode="auto">
          <a:xfrm>
            <a:off x="8182886" y="3206027"/>
            <a:ext cx="2282003" cy="237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945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ọc từ vựng tiếng Nhật về 4 mùa trong tại Nhật bản">
            <a:extLst>
              <a:ext uri="{FF2B5EF4-FFF2-40B4-BE49-F238E27FC236}">
                <a16:creationId xmlns:a16="http://schemas.microsoft.com/office/drawing/2014/main" id="{D7D2200F-0D30-4B5C-90B6-CFA38471D17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22126"/>
          <a:stretch/>
        </p:blipFill>
        <p:spPr bwMode="auto">
          <a:xfrm>
            <a:off x="1" y="1"/>
            <a:ext cx="12191993" cy="696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47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034"/>
        <p:cNvGrpSpPr/>
        <p:nvPr/>
      </p:nvGrpSpPr>
      <p:grpSpPr>
        <a:xfrm>
          <a:off x="0" y="0"/>
          <a:ext cx="0" cy="0"/>
          <a:chOff x="0" y="0"/>
          <a:chExt cx="0" cy="0"/>
        </a:xfrm>
      </p:grpSpPr>
      <p:sp>
        <p:nvSpPr>
          <p:cNvPr id="1037" name="Google Shape;1037;p5"/>
          <p:cNvSpPr txBox="1"/>
          <p:nvPr/>
        </p:nvSpPr>
        <p:spPr>
          <a:xfrm>
            <a:off x="2438400" y="685805"/>
            <a:ext cx="9236768" cy="1292617"/>
          </a:xfrm>
          <a:prstGeom prst="rect">
            <a:avLst/>
          </a:prstGeom>
          <a:noFill/>
          <a:ln>
            <a:noFill/>
          </a:ln>
        </p:spPr>
        <p:txBody>
          <a:bodyPr spcFirstLastPara="1" wrap="square" lIns="91416" tIns="45698" rIns="91416" bIns="45698" anchor="t" anchorCtr="0">
            <a:spAutoFit/>
          </a:bodyPr>
          <a:lstStyle/>
          <a:p>
            <a:pPr algn="just"/>
            <a:r>
              <a:rPr lang="en-US" sz="2600" b="1">
                <a:solidFill>
                  <a:srgbClr val="FF0000"/>
                </a:solidFill>
                <a:latin typeface="Times New Roman" pitchFamily="18" charset="0"/>
                <a:cs typeface="Times New Roman" pitchFamily="18" charset="0"/>
              </a:rPr>
              <a:t>II. HỆ QUẢ CHUYỂN ĐỘNG QUAY QUANH MẶT TRỜI CỦA TRÁI ĐẤT</a:t>
            </a:r>
          </a:p>
          <a:p>
            <a:pPr algn="just"/>
            <a:r>
              <a:rPr lang="en-US" sz="2600" b="1">
                <a:solidFill>
                  <a:srgbClr val="FF0000"/>
                </a:solidFill>
                <a:latin typeface="Times New Roman" pitchFamily="18" charset="0"/>
                <a:cs typeface="Times New Roman" pitchFamily="18" charset="0"/>
              </a:rPr>
              <a:t>2. Ngày đêm dài ngắn theo vĩ độ</a:t>
            </a:r>
          </a:p>
        </p:txBody>
      </p:sp>
      <p:grpSp>
        <p:nvGrpSpPr>
          <p:cNvPr id="14" name="Google Shape;178;p33">
            <a:extLst>
              <a:ext uri="{FF2B5EF4-FFF2-40B4-BE49-F238E27FC236}">
                <a16:creationId xmlns:a16="http://schemas.microsoft.com/office/drawing/2014/main" id="{EAF10180-853F-421F-9DE6-A66A754F0630}"/>
              </a:ext>
            </a:extLst>
          </p:cNvPr>
          <p:cNvGrpSpPr/>
          <p:nvPr/>
        </p:nvGrpSpPr>
        <p:grpSpPr>
          <a:xfrm>
            <a:off x="609600" y="3366978"/>
            <a:ext cx="1044667" cy="1304695"/>
            <a:chOff x="347000" y="2571750"/>
            <a:chExt cx="1767550" cy="2473200"/>
          </a:xfrm>
          <a:effectLst>
            <a:outerShdw blurRad="50800" dist="38100" dir="2700000" algn="tl" rotWithShape="0">
              <a:prstClr val="black">
                <a:alpha val="40000"/>
              </a:prstClr>
            </a:outerShdw>
          </a:effectLst>
        </p:grpSpPr>
        <p:sp>
          <p:nvSpPr>
            <p:cNvPr id="17"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18"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19"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0"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1"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2"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3"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4"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5"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6"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7"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8"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9"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0"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1"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2"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3"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4"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5"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6"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7"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8"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9"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0"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1"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2"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3"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4"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5"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6"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7"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8"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9"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0"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1"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2"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3"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4"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5"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6"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7"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8"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9"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0"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1"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2"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3"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4"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grpSp>
      <p:pic>
        <p:nvPicPr>
          <p:cNvPr id="65" name="Picture 64">
            <a:extLst>
              <a:ext uri="{FF2B5EF4-FFF2-40B4-BE49-F238E27FC236}">
                <a16:creationId xmlns:a16="http://schemas.microsoft.com/office/drawing/2014/main" id="{4F83479C-D62A-46F5-9C41-8AD8FFFF5C84}"/>
              </a:ext>
            </a:extLst>
          </p:cNvPr>
          <p:cNvPicPr>
            <a:picLocks noChangeAspect="1"/>
          </p:cNvPicPr>
          <p:nvPr/>
        </p:nvPicPr>
        <p:blipFill>
          <a:blip r:embed="rId4"/>
          <a:stretch>
            <a:fillRect/>
          </a:stretch>
        </p:blipFill>
        <p:spPr>
          <a:xfrm>
            <a:off x="1654267" y="3047954"/>
            <a:ext cx="2162544" cy="2133646"/>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1968632" y="3841017"/>
            <a:ext cx="1529586" cy="49244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600" b="1">
                <a:solidFill>
                  <a:srgbClr val="FF0000"/>
                </a:solidFill>
                <a:latin typeface="Times New Roman" pitchFamily="18" charset="0"/>
                <a:cs typeface="Times New Roman" pitchFamily="18" charset="0"/>
              </a:rPr>
              <a:t>Biểu hiện</a:t>
            </a:r>
          </a:p>
        </p:txBody>
      </p:sp>
      <p:graphicFrame>
        <p:nvGraphicFramePr>
          <p:cNvPr id="66" name="Table 65">
            <a:extLst>
              <a:ext uri="{FF2B5EF4-FFF2-40B4-BE49-F238E27FC236}">
                <a16:creationId xmlns:a16="http://schemas.microsoft.com/office/drawing/2014/main" id="{DCE6B4B2-E7D4-4AB6-9B23-B31AA723CA53}"/>
              </a:ext>
            </a:extLst>
          </p:cNvPr>
          <p:cNvGraphicFramePr>
            <a:graphicFrameLocks noGrp="1"/>
          </p:cNvGraphicFramePr>
          <p:nvPr>
            <p:extLst>
              <p:ext uri="{D42A27DB-BD31-4B8C-83A1-F6EECF244321}">
                <p14:modId xmlns:p14="http://schemas.microsoft.com/office/powerpoint/2010/main" val="2430659983"/>
              </p:ext>
            </p:extLst>
          </p:nvPr>
        </p:nvGraphicFramePr>
        <p:xfrm>
          <a:off x="3923765" y="2057400"/>
          <a:ext cx="7506235" cy="4059678"/>
        </p:xfrm>
        <a:graphic>
          <a:graphicData uri="http://schemas.openxmlformats.org/drawingml/2006/table">
            <a:tbl>
              <a:tblPr bandRow="1">
                <a:effectLst>
                  <a:outerShdw blurRad="50800" dist="38100" dir="2700000" algn="tl" rotWithShape="0">
                    <a:prstClr val="black">
                      <a:alpha val="40000"/>
                    </a:prstClr>
                  </a:outerShdw>
                </a:effectLst>
                <a:tableStyleId>{35758FB7-9AC5-4552-8A53-C91805E547FA}</a:tableStyleId>
              </a:tblPr>
              <a:tblGrid>
                <a:gridCol w="3203774">
                  <a:extLst>
                    <a:ext uri="{9D8B030D-6E8A-4147-A177-3AD203B41FA5}">
                      <a16:colId xmlns:a16="http://schemas.microsoft.com/office/drawing/2014/main" val="2521894247"/>
                    </a:ext>
                  </a:extLst>
                </a:gridCol>
                <a:gridCol w="4302461">
                  <a:extLst>
                    <a:ext uri="{9D8B030D-6E8A-4147-A177-3AD203B41FA5}">
                      <a16:colId xmlns:a16="http://schemas.microsoft.com/office/drawing/2014/main" val="993825591"/>
                    </a:ext>
                  </a:extLst>
                </a:gridCol>
              </a:tblGrid>
              <a:tr h="683082">
                <a:tc>
                  <a:txBody>
                    <a:bodyPr/>
                    <a:lstStyle/>
                    <a:p>
                      <a:pPr marL="0" marR="0" indent="0" algn="ctr">
                        <a:lnSpc>
                          <a:spcPct val="100000"/>
                        </a:lnSpc>
                        <a:spcBef>
                          <a:spcPts val="0"/>
                        </a:spcBef>
                        <a:spcAft>
                          <a:spcPts val="0"/>
                        </a:spcAft>
                      </a:pPr>
                      <a:r>
                        <a:rPr lang="vi-VN" sz="2600" b="1" dirty="0">
                          <a:effectLst/>
                          <a:latin typeface="Times New Roman" panose="02020603050405020304" pitchFamily="18" charset="0"/>
                          <a:cs typeface="Times New Roman" panose="02020603050405020304" pitchFamily="18" charset="0"/>
                        </a:rPr>
                        <a:t>Địa điểm</a:t>
                      </a:r>
                      <a:endParaRPr lang="en-US" sz="2600" b="1" dirty="0">
                        <a:solidFill>
                          <a:srgbClr val="F8F8F8"/>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nchor="ctr"/>
                </a:tc>
                <a:tc>
                  <a:txBody>
                    <a:bodyPr/>
                    <a:lstStyle/>
                    <a:p>
                      <a:pPr marL="0" marR="0" indent="0" algn="ctr">
                        <a:lnSpc>
                          <a:spcPct val="100000"/>
                        </a:lnSpc>
                        <a:spcBef>
                          <a:spcPts val="0"/>
                        </a:spcBef>
                        <a:spcAft>
                          <a:spcPts val="0"/>
                        </a:spcAft>
                      </a:pPr>
                      <a:r>
                        <a:rPr lang="vi-VN" sz="2600" b="1" dirty="0">
                          <a:effectLst/>
                          <a:latin typeface="Times New Roman" panose="02020603050405020304" pitchFamily="18" charset="0"/>
                          <a:cs typeface="Times New Roman" panose="02020603050405020304" pitchFamily="18" charset="0"/>
                        </a:rPr>
                        <a:t>Độ dài ngày đêm</a:t>
                      </a:r>
                      <a:endParaRPr lang="en-US" sz="2600" b="1" dirty="0">
                        <a:solidFill>
                          <a:srgbClr val="F8F8F8"/>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9006708"/>
                  </a:ext>
                </a:extLst>
              </a:tr>
              <a:tr h="771690">
                <a:tc>
                  <a:txBody>
                    <a:bodyPr/>
                    <a:lstStyle/>
                    <a:p>
                      <a:pPr marL="0" marR="0" indent="0" algn="just">
                        <a:lnSpc>
                          <a:spcPct val="100000"/>
                        </a:lnSpc>
                        <a:spcBef>
                          <a:spcPts val="0"/>
                        </a:spcBef>
                        <a:spcAft>
                          <a:spcPts val="0"/>
                        </a:spcAft>
                      </a:pPr>
                      <a:r>
                        <a:rPr lang="vi-VN" sz="2600" dirty="0">
                          <a:effectLst/>
                          <a:latin typeface="Times New Roman" panose="02020603050405020304" pitchFamily="18" charset="0"/>
                          <a:cs typeface="Times New Roman" panose="02020603050405020304" pitchFamily="18" charset="0"/>
                        </a:rPr>
                        <a:t>Tại </a:t>
                      </a:r>
                      <a:r>
                        <a:rPr lang="vi-VN" sz="2600">
                          <a:effectLst/>
                          <a:latin typeface="Times New Roman" panose="02020603050405020304" pitchFamily="18" charset="0"/>
                          <a:cs typeface="Times New Roman" panose="02020603050405020304" pitchFamily="18" charset="0"/>
                        </a:rPr>
                        <a:t>xích đạo</a:t>
                      </a:r>
                      <a:r>
                        <a:rPr lang="en-US" sz="2600">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vi-VN" sz="2600">
                          <a:effectLst/>
                          <a:latin typeface="Times New Roman" panose="02020603050405020304" pitchFamily="18" charset="0"/>
                          <a:cs typeface="Times New Roman" panose="02020603050405020304" pitchFamily="18" charset="0"/>
                        </a:rPr>
                        <a:t>Ngày luôn dài bằng đêm = 12 giờ</a:t>
                      </a:r>
                      <a:r>
                        <a:rPr lang="en-US" sz="2600">
                          <a:effectLst/>
                          <a:latin typeface="Times New Roman" panose="02020603050405020304" pitchFamily="18" charset="0"/>
                          <a:cs typeface="Times New Roman" panose="02020603050405020304" pitchFamily="18" charset="0"/>
                        </a:rPr>
                        <a:t>.</a:t>
                      </a:r>
                      <a:endParaRPr lang="en-US" sz="2600">
                        <a:solidFill>
                          <a:schemeClr val="tx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2394350629"/>
                  </a:ext>
                </a:extLst>
              </a:tr>
              <a:tr h="861372">
                <a:tc>
                  <a:txBody>
                    <a:bodyPr/>
                    <a:lstStyle/>
                    <a:p>
                      <a:pPr marL="0" marR="0" indent="0" algn="just">
                        <a:lnSpc>
                          <a:spcPct val="100000"/>
                        </a:lnSpc>
                        <a:spcBef>
                          <a:spcPts val="0"/>
                        </a:spcBef>
                        <a:spcAft>
                          <a:spcPts val="0"/>
                        </a:spcAft>
                      </a:pPr>
                      <a:r>
                        <a:rPr lang="vi-VN" sz="2600">
                          <a:effectLst/>
                          <a:latin typeface="Times New Roman" panose="02020603050405020304" pitchFamily="18" charset="0"/>
                          <a:cs typeface="Times New Roman" panose="02020603050405020304" pitchFamily="18" charset="0"/>
                        </a:rPr>
                        <a:t>Từ xích đạo về cực</a:t>
                      </a:r>
                      <a:r>
                        <a:rPr lang="en-US" sz="2600">
                          <a:effectLst/>
                          <a:latin typeface="Times New Roman" panose="02020603050405020304" pitchFamily="18" charset="0"/>
                          <a:cs typeface="Times New Roman" panose="02020603050405020304" pitchFamily="18" charset="0"/>
                        </a:rPr>
                        <a:t>.</a:t>
                      </a:r>
                      <a:endParaRPr lang="en-US" sz="2600">
                        <a:solidFill>
                          <a:schemeClr val="tx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vi-VN" sz="2600" dirty="0">
                          <a:effectLst/>
                          <a:latin typeface="Times New Roman" panose="02020603050405020304" pitchFamily="18" charset="0"/>
                          <a:cs typeface="Times New Roman" panose="02020603050405020304" pitchFamily="18" charset="0"/>
                        </a:rPr>
                        <a:t>Càng xa xích đạo, chênh lệch ngày đêm </a:t>
                      </a:r>
                      <a:r>
                        <a:rPr lang="vi-VN" sz="2600">
                          <a:effectLst/>
                          <a:latin typeface="Times New Roman" panose="02020603050405020304" pitchFamily="18" charset="0"/>
                          <a:cs typeface="Times New Roman" panose="02020603050405020304" pitchFamily="18" charset="0"/>
                        </a:rPr>
                        <a:t>càng lớn</a:t>
                      </a:r>
                      <a:r>
                        <a:rPr lang="en-US" sz="2600">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844979704"/>
                  </a:ext>
                </a:extLst>
              </a:tr>
              <a:tr h="861372">
                <a:tc>
                  <a:txBody>
                    <a:bodyPr/>
                    <a:lstStyle/>
                    <a:p>
                      <a:pPr marL="0" marR="0" indent="0" algn="just">
                        <a:lnSpc>
                          <a:spcPct val="100000"/>
                        </a:lnSpc>
                        <a:spcBef>
                          <a:spcPts val="0"/>
                        </a:spcBef>
                        <a:spcAft>
                          <a:spcPts val="0"/>
                        </a:spcAft>
                      </a:pPr>
                      <a:r>
                        <a:rPr lang="vi-VN" sz="2600">
                          <a:effectLst/>
                          <a:latin typeface="Times New Roman" panose="02020603050405020304" pitchFamily="18" charset="0"/>
                          <a:cs typeface="Times New Roman" panose="02020603050405020304" pitchFamily="18" charset="0"/>
                        </a:rPr>
                        <a:t>Từ vòng cực về phía cực</a:t>
                      </a:r>
                      <a:r>
                        <a:rPr lang="en-US" sz="2600">
                          <a:effectLst/>
                          <a:latin typeface="Times New Roman" panose="02020603050405020304" pitchFamily="18" charset="0"/>
                          <a:cs typeface="Times New Roman" panose="02020603050405020304" pitchFamily="18" charset="0"/>
                        </a:rPr>
                        <a:t>.</a:t>
                      </a:r>
                      <a:endParaRPr lang="en-US" sz="2600">
                        <a:solidFill>
                          <a:schemeClr val="tx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vi-VN" sz="2600" dirty="0">
                          <a:effectLst/>
                          <a:latin typeface="Times New Roman" panose="02020603050405020304" pitchFamily="18" charset="0"/>
                          <a:cs typeface="Times New Roman" panose="02020603050405020304" pitchFamily="18" charset="0"/>
                        </a:rPr>
                        <a:t>Có hiện tượng ngày hoặc đêm dài </a:t>
                      </a:r>
                      <a:r>
                        <a:rPr lang="vi-VN" sz="2600">
                          <a:effectLst/>
                          <a:latin typeface="Times New Roman" panose="02020603050405020304" pitchFamily="18" charset="0"/>
                          <a:cs typeface="Times New Roman" panose="02020603050405020304" pitchFamily="18" charset="0"/>
                        </a:rPr>
                        <a:t>24 giờ</a:t>
                      </a:r>
                      <a:r>
                        <a:rPr lang="en-US" sz="2600">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0072806"/>
                  </a:ext>
                </a:extLst>
              </a:tr>
              <a:tr h="861372">
                <a:tc>
                  <a:txBody>
                    <a:bodyPr/>
                    <a:lstStyle/>
                    <a:p>
                      <a:pPr marL="0" marR="0" indent="0" algn="just">
                        <a:lnSpc>
                          <a:spcPct val="100000"/>
                        </a:lnSpc>
                        <a:spcBef>
                          <a:spcPts val="0"/>
                        </a:spcBef>
                        <a:spcAft>
                          <a:spcPts val="0"/>
                        </a:spcAft>
                      </a:pPr>
                      <a:r>
                        <a:rPr lang="vi-VN" sz="2600" dirty="0">
                          <a:effectLst/>
                          <a:latin typeface="Times New Roman" panose="02020603050405020304" pitchFamily="18" charset="0"/>
                          <a:cs typeface="Times New Roman" panose="02020603050405020304" pitchFamily="18" charset="0"/>
                        </a:rPr>
                        <a:t>Tại 2 điểm cực Bắc</a:t>
                      </a:r>
                      <a:r>
                        <a:rPr lang="vi-VN" sz="2600">
                          <a:effectLst/>
                          <a:latin typeface="Times New Roman" panose="02020603050405020304" pitchFamily="18" charset="0"/>
                          <a:cs typeface="Times New Roman" panose="02020603050405020304" pitchFamily="18" charset="0"/>
                        </a:rPr>
                        <a:t>, Nam</a:t>
                      </a:r>
                      <a:r>
                        <a:rPr lang="en-US" sz="2600">
                          <a:effectLst/>
                          <a:latin typeface="Times New Roman" panose="02020603050405020304" pitchFamily="18" charset="0"/>
                          <a:cs typeface="Times New Roman" panose="02020603050405020304" pitchFamily="18" charset="0"/>
                        </a:rPr>
                        <a:t>.</a:t>
                      </a:r>
                      <a:endParaRPr lang="en-US" sz="2600" dirty="0">
                        <a:solidFill>
                          <a:schemeClr val="tx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nchor="ctr"/>
                </a:tc>
                <a:tc>
                  <a:txBody>
                    <a:bodyPr/>
                    <a:lstStyle/>
                    <a:p>
                      <a:pPr marL="0" marR="0" indent="0" algn="just">
                        <a:lnSpc>
                          <a:spcPct val="100000"/>
                        </a:lnSpc>
                        <a:spcBef>
                          <a:spcPts val="0"/>
                        </a:spcBef>
                        <a:spcAft>
                          <a:spcPts val="0"/>
                        </a:spcAft>
                      </a:pPr>
                      <a:r>
                        <a:rPr lang="vi-VN" sz="2600" dirty="0">
                          <a:effectLst/>
                          <a:latin typeface="Times New Roman" panose="02020603050405020304" pitchFamily="18" charset="0"/>
                          <a:cs typeface="Times New Roman" panose="02020603050405020304" pitchFamily="18" charset="0"/>
                        </a:rPr>
                        <a:t>6 tháng ngày, 6 tháng đêm.</a:t>
                      </a:r>
                      <a:endParaRPr lang="en-US" sz="2600" dirty="0">
                        <a:solidFill>
                          <a:schemeClr val="tx1"/>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6152636"/>
                  </a:ext>
                </a:extLst>
              </a:tr>
            </a:tbl>
          </a:graphicData>
        </a:graphic>
      </p:graphicFrame>
      <p:grpSp>
        <p:nvGrpSpPr>
          <p:cNvPr id="67" name="Group 66"/>
          <p:cNvGrpSpPr/>
          <p:nvPr/>
        </p:nvGrpSpPr>
        <p:grpSpPr>
          <a:xfrm>
            <a:off x="0" y="0"/>
            <a:ext cx="2057588" cy="1141426"/>
            <a:chOff x="438457" y="21019"/>
            <a:chExt cx="2057588" cy="1141426"/>
          </a:xfrm>
        </p:grpSpPr>
        <p:grpSp>
          <p:nvGrpSpPr>
            <p:cNvPr id="68" name="Group 67"/>
            <p:cNvGrpSpPr/>
            <p:nvPr/>
          </p:nvGrpSpPr>
          <p:grpSpPr>
            <a:xfrm>
              <a:off x="1094718" y="498395"/>
              <a:ext cx="1401327" cy="664050"/>
              <a:chOff x="5507432" y="3371212"/>
              <a:chExt cx="3674668" cy="1857615"/>
            </a:xfrm>
          </p:grpSpPr>
          <p:grpSp>
            <p:nvGrpSpPr>
              <p:cNvPr id="70" name="组合 1483"/>
              <p:cNvGrpSpPr/>
              <p:nvPr/>
            </p:nvGrpSpPr>
            <p:grpSpPr>
              <a:xfrm>
                <a:off x="5507432" y="3371212"/>
                <a:ext cx="3674668" cy="1857615"/>
                <a:chOff x="28079" y="1041053"/>
                <a:chExt cx="7035801" cy="4572000"/>
              </a:xfrm>
            </p:grpSpPr>
            <p:sp>
              <p:nvSpPr>
                <p:cNvPr id="7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7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71" name="TextBox 70"/>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69" name="Picture 4" descr="Đồ hoạ vector miễn phí của Một quyển sá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303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7">
                                            <p:txEl>
                                              <p:pRg st="1" end="1"/>
                                            </p:txEl>
                                          </p:spTgt>
                                        </p:tgtEl>
                                        <p:attrNameLst>
                                          <p:attrName>style.visibility</p:attrName>
                                        </p:attrNameLst>
                                      </p:cBhvr>
                                      <p:to>
                                        <p:strVal val="visible"/>
                                      </p:to>
                                    </p:set>
                                    <p:animEffect transition="in" filter="barn(inVertical)">
                                      <p:cBhvr>
                                        <p:cTn id="7" dur="500"/>
                                        <p:tgtEl>
                                          <p:spTgt spid="10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fill="hold"/>
                                        <p:tgtEl>
                                          <p:spTgt spid="65"/>
                                        </p:tgtEl>
                                        <p:attrNameLst>
                                          <p:attrName>ppt_x</p:attrName>
                                        </p:attrNameLst>
                                      </p:cBhvr>
                                      <p:tavLst>
                                        <p:tav tm="0">
                                          <p:val>
                                            <p:strVal val="#ppt_x"/>
                                          </p:val>
                                        </p:tav>
                                        <p:tav tm="100000">
                                          <p:val>
                                            <p:strVal val="#ppt_x"/>
                                          </p:val>
                                        </p:tav>
                                      </p:tavLst>
                                    </p:anim>
                                    <p:anim calcmode="lin" valueType="num">
                                      <p:cBhvr additive="base">
                                        <p:cTn id="13" dur="500" fill="hold"/>
                                        <p:tgtEl>
                                          <p:spTgt spid="6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barn(inVertical)">
                                      <p:cBhvr>
                                        <p:cTn id="2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034"/>
        <p:cNvGrpSpPr/>
        <p:nvPr/>
      </p:nvGrpSpPr>
      <p:grpSpPr>
        <a:xfrm>
          <a:off x="0" y="0"/>
          <a:ext cx="0" cy="0"/>
          <a:chOff x="0" y="0"/>
          <a:chExt cx="0" cy="0"/>
        </a:xfrm>
      </p:grpSpPr>
      <p:sp>
        <p:nvSpPr>
          <p:cNvPr id="1037" name="Google Shape;1037;p5"/>
          <p:cNvSpPr txBox="1"/>
          <p:nvPr/>
        </p:nvSpPr>
        <p:spPr>
          <a:xfrm>
            <a:off x="2276029" y="516346"/>
            <a:ext cx="9311862" cy="1292617"/>
          </a:xfrm>
          <a:prstGeom prst="rect">
            <a:avLst/>
          </a:prstGeom>
          <a:noFill/>
          <a:ln>
            <a:noFill/>
          </a:ln>
        </p:spPr>
        <p:txBody>
          <a:bodyPr spcFirstLastPara="1" wrap="square" lIns="91416" tIns="45698" rIns="91416" bIns="45698" anchor="t" anchorCtr="0">
            <a:spAutoFit/>
          </a:bodyPr>
          <a:lstStyle/>
          <a:p>
            <a:pPr algn="just"/>
            <a:r>
              <a:rPr lang="en-US" sz="2600" b="1">
                <a:solidFill>
                  <a:srgbClr val="FF0000"/>
                </a:solidFill>
                <a:latin typeface="Times New Roman" pitchFamily="18" charset="0"/>
                <a:cs typeface="Times New Roman" pitchFamily="18" charset="0"/>
              </a:rPr>
              <a:t>II. HỆ QUẢ CHUYỂN ĐỘNG QUAY QUANH MẶT TRỜI CỦA TRÁI ĐẤT</a:t>
            </a:r>
          </a:p>
          <a:p>
            <a:pPr algn="just"/>
            <a:r>
              <a:rPr lang="en-US" sz="2600" b="1">
                <a:solidFill>
                  <a:srgbClr val="FF0000"/>
                </a:solidFill>
                <a:latin typeface="Times New Roman" pitchFamily="18" charset="0"/>
                <a:cs typeface="Times New Roman" pitchFamily="18" charset="0"/>
              </a:rPr>
              <a:t>2. Ngày đêm dài ngắn theo vĩ độ</a:t>
            </a:r>
          </a:p>
        </p:txBody>
      </p:sp>
      <p:grpSp>
        <p:nvGrpSpPr>
          <p:cNvPr id="14" name="Google Shape;178;p33">
            <a:extLst>
              <a:ext uri="{FF2B5EF4-FFF2-40B4-BE49-F238E27FC236}">
                <a16:creationId xmlns:a16="http://schemas.microsoft.com/office/drawing/2014/main" id="{EAF10180-853F-421F-9DE6-A66A754F0630}"/>
              </a:ext>
            </a:extLst>
          </p:cNvPr>
          <p:cNvGrpSpPr/>
          <p:nvPr/>
        </p:nvGrpSpPr>
        <p:grpSpPr>
          <a:xfrm>
            <a:off x="533400" y="2490627"/>
            <a:ext cx="1381639" cy="1730599"/>
            <a:chOff x="347000" y="2571750"/>
            <a:chExt cx="1767550" cy="2473200"/>
          </a:xfrm>
          <a:effectLst>
            <a:outerShdw blurRad="50800" dist="38100" dir="2700000" algn="tl" rotWithShape="0">
              <a:prstClr val="black">
                <a:alpha val="40000"/>
              </a:prstClr>
            </a:outerShdw>
          </a:effectLst>
        </p:grpSpPr>
        <p:sp>
          <p:nvSpPr>
            <p:cNvPr id="17"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18"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19"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0"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1"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2"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3"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4"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5"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6"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7"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8"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29"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0"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1"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2"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3"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4"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5"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6"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7"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8"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39"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0"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1"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2"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3"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4"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5"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6"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7"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8"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49"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0"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1"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2"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3"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4"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5"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6"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7"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8"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59"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0"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1"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2"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3"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sp>
          <p:nvSpPr>
            <p:cNvPr id="64"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050" kern="0">
                <a:solidFill>
                  <a:srgbClr val="000000"/>
                </a:solidFill>
                <a:cs typeface="Arial"/>
                <a:sym typeface="Arial"/>
              </a:endParaRPr>
            </a:p>
          </p:txBody>
        </p:sp>
      </p:grpSp>
      <p:pic>
        <p:nvPicPr>
          <p:cNvPr id="65" name="Picture 64">
            <a:extLst>
              <a:ext uri="{FF2B5EF4-FFF2-40B4-BE49-F238E27FC236}">
                <a16:creationId xmlns:a16="http://schemas.microsoft.com/office/drawing/2014/main" id="{4F83479C-D62A-46F5-9C41-8AD8FFFF5C84}"/>
              </a:ext>
            </a:extLst>
          </p:cNvPr>
          <p:cNvPicPr>
            <a:picLocks noChangeAspect="1"/>
          </p:cNvPicPr>
          <p:nvPr/>
        </p:nvPicPr>
        <p:blipFill>
          <a:blip r:embed="rId4"/>
          <a:stretch>
            <a:fillRect/>
          </a:stretch>
        </p:blipFill>
        <p:spPr>
          <a:xfrm>
            <a:off x="2083188" y="2408334"/>
            <a:ext cx="2462545" cy="2180263"/>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2323818" y="3303055"/>
            <a:ext cx="2008883" cy="4770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500" b="1">
                <a:solidFill>
                  <a:srgbClr val="FF0000"/>
                </a:solidFill>
                <a:latin typeface="Times New Roman" pitchFamily="18" charset="0"/>
                <a:cs typeface="Times New Roman" pitchFamily="18" charset="0"/>
              </a:rPr>
              <a:t>Nguyên nhân</a:t>
            </a:r>
          </a:p>
        </p:txBody>
      </p:sp>
      <p:pic>
        <p:nvPicPr>
          <p:cNvPr id="69" name="Picture 3" descr="E:\ôn đại học và HSG\Tài nguyên Địa lí\Tài liệu tham khảo trên internet\Tổng hợp\Giáo án\PPT\CÁC ICON HỖ TRỢ SOẠN GIẢNG PPT\Ống nhò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885" y="3006228"/>
            <a:ext cx="1240715" cy="870352"/>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64BB1153-B74F-4995-A943-86517F42A5F8}"/>
              </a:ext>
            </a:extLst>
          </p:cNvPr>
          <p:cNvSpPr txBox="1"/>
          <p:nvPr/>
        </p:nvSpPr>
        <p:spPr>
          <a:xfrm>
            <a:off x="746702" y="5314561"/>
            <a:ext cx="10772770" cy="923330"/>
          </a:xfrm>
          <a:prstGeom prst="rect">
            <a:avLst/>
          </a:prstGeom>
          <a:solidFill>
            <a:srgbClr val="0070C0"/>
          </a:solidFill>
          <a:effectLst>
            <a:outerShdw blurRad="50800" dist="38100" dir="2700000" algn="tl" rotWithShape="0">
              <a:prstClr val="black">
                <a:alpha val="40000"/>
              </a:prstClr>
            </a:outerShdw>
          </a:effectLst>
        </p:spPr>
        <p:txBody>
          <a:bodyPr wrap="square">
            <a:spAutoFit/>
          </a:bodyPr>
          <a:lstStyle/>
          <a:p>
            <a:pPr algn="just"/>
            <a:r>
              <a:rPr lang="en-US" sz="2700">
                <a:solidFill>
                  <a:srgbClr val="F8F8F8"/>
                </a:solidFill>
                <a:latin typeface="Times New Roman" pitchFamily="18" charset="0"/>
                <a:cs typeface="Times New Roman" pitchFamily="18" charset="0"/>
              </a:rPr>
              <a:t>Do trục Trái Đất luôn nghiêng và không đổi phương khi chuyển động quanh Mặt Trời nên có hiện tượng ngày đêm dài ngắn khác nhau theo vĩ độ. </a:t>
            </a:r>
            <a:endParaRPr lang="en-US" sz="2700" dirty="0">
              <a:solidFill>
                <a:srgbClr val="F8F8F8"/>
              </a:solidFill>
              <a:latin typeface="Times New Roman" pitchFamily="18" charset="0"/>
              <a:ea typeface="#9Slide03 Roboto Medium" panose="02000000000000000000" pitchFamily="2" charset="0"/>
              <a:cs typeface="Times New Roman" pitchFamily="18" charset="0"/>
            </a:endParaRPr>
          </a:p>
        </p:txBody>
      </p:sp>
      <p:pic>
        <p:nvPicPr>
          <p:cNvPr id="7170" name="Picture 2" descr="E:\ôn đại học và HSG\Tài nguyên Địa lí\Tài liệu tham khảo trên internet\Tổng hợp\Số liệu thống kê+tranh ảnh+video\Hình ảnh+bảng biểu-SGK 10-Cánh Diều\4.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355" y="2046630"/>
            <a:ext cx="5466235" cy="27212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6" name="Group 65"/>
          <p:cNvGrpSpPr/>
          <p:nvPr/>
        </p:nvGrpSpPr>
        <p:grpSpPr>
          <a:xfrm>
            <a:off x="0" y="0"/>
            <a:ext cx="2057588" cy="1141426"/>
            <a:chOff x="438457" y="21019"/>
            <a:chExt cx="2057588" cy="1141426"/>
          </a:xfrm>
        </p:grpSpPr>
        <p:grpSp>
          <p:nvGrpSpPr>
            <p:cNvPr id="67" name="Group 66"/>
            <p:cNvGrpSpPr/>
            <p:nvPr/>
          </p:nvGrpSpPr>
          <p:grpSpPr>
            <a:xfrm>
              <a:off x="1094718" y="498395"/>
              <a:ext cx="1401327" cy="664050"/>
              <a:chOff x="5507432" y="3371212"/>
              <a:chExt cx="3674668" cy="1857615"/>
            </a:xfrm>
          </p:grpSpPr>
          <p:grpSp>
            <p:nvGrpSpPr>
              <p:cNvPr id="71" name="组合 1483"/>
              <p:cNvGrpSpPr/>
              <p:nvPr/>
            </p:nvGrpSpPr>
            <p:grpSpPr>
              <a:xfrm>
                <a:off x="5507432" y="3371212"/>
                <a:ext cx="3674668" cy="1857615"/>
                <a:chOff x="28079" y="1041053"/>
                <a:chExt cx="7035801" cy="4572000"/>
              </a:xfrm>
            </p:grpSpPr>
            <p:sp>
              <p:nvSpPr>
                <p:cNvPr id="73"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74"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72" name="TextBox 71"/>
              <p:cNvSpPr txBox="1"/>
              <p:nvPr/>
            </p:nvSpPr>
            <p:spPr>
              <a:xfrm>
                <a:off x="5723896" y="3682297"/>
                <a:ext cx="3292841" cy="146365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Hình thành </a:t>
                </a:r>
              </a:p>
              <a:p>
                <a:pPr algn="ctr"/>
                <a:r>
                  <a:rPr lang="en-US" sz="1400" b="1" i="1">
                    <a:solidFill>
                      <a:schemeClr val="bg1"/>
                    </a:solidFill>
                    <a:latin typeface="Times New Roman" panose="02020603050405020304" pitchFamily="18" charset="0"/>
                    <a:cs typeface="Times New Roman" panose="02020603050405020304" pitchFamily="18" charset="0"/>
                  </a:rPr>
                  <a:t>kiến thức</a:t>
                </a:r>
              </a:p>
            </p:txBody>
          </p:sp>
        </p:grpSp>
        <p:pic>
          <p:nvPicPr>
            <p:cNvPr id="68" name="Picture 4" descr="Đồ hoạ vector miễn phí của Một quyển sác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457" y="21019"/>
              <a:ext cx="923925" cy="9239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0989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9"/>
                                        </p:tgtEl>
                                        <p:attrNameLst>
                                          <p:attrName>style.visibility</p:attrName>
                                        </p:attrNameLst>
                                      </p:cBhvr>
                                      <p:to>
                                        <p:strVal val="visible"/>
                                      </p:to>
                                    </p:set>
                                    <p:anim calcmode="lin" valueType="num">
                                      <p:cBhvr additive="base">
                                        <p:cTn id="21" dur="500" fill="hold"/>
                                        <p:tgtEl>
                                          <p:spTgt spid="69"/>
                                        </p:tgtEl>
                                        <p:attrNameLst>
                                          <p:attrName>ppt_x</p:attrName>
                                        </p:attrNameLst>
                                      </p:cBhvr>
                                      <p:tavLst>
                                        <p:tav tm="0">
                                          <p:val>
                                            <p:strVal val="#ppt_x"/>
                                          </p:val>
                                        </p:tav>
                                        <p:tav tm="100000">
                                          <p:val>
                                            <p:strVal val="#ppt_x"/>
                                          </p:val>
                                        </p:tav>
                                      </p:tavLst>
                                    </p:anim>
                                    <p:anim calcmode="lin" valueType="num">
                                      <p:cBhvr additive="base">
                                        <p:cTn id="2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animEffect transition="in" filter="barn(inVertical)">
                                      <p:cBhvr>
                                        <p:cTn id="27" dur="500"/>
                                        <p:tgtEl>
                                          <p:spTgt spid="717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 calcmode="lin" valueType="num">
                                      <p:cBhvr additive="base">
                                        <p:cTn id="32" dur="500" fill="hold"/>
                                        <p:tgtEl>
                                          <p:spTgt spid="70"/>
                                        </p:tgtEl>
                                        <p:attrNameLst>
                                          <p:attrName>ppt_x</p:attrName>
                                        </p:attrNameLst>
                                      </p:cBhvr>
                                      <p:tavLst>
                                        <p:tav tm="0">
                                          <p:val>
                                            <p:strVal val="#ppt_x"/>
                                          </p:val>
                                        </p:tav>
                                        <p:tav tm="100000">
                                          <p:val>
                                            <p:strVal val="#ppt_x"/>
                                          </p:val>
                                        </p:tav>
                                      </p:tavLst>
                                    </p:anim>
                                    <p:anim calcmode="lin" valueType="num">
                                      <p:cBhvr additive="base">
                                        <p:cTn id="33"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374"/>
        <p:cNvGrpSpPr/>
        <p:nvPr/>
      </p:nvGrpSpPr>
      <p:grpSpPr>
        <a:xfrm>
          <a:off x="0" y="0"/>
          <a:ext cx="0" cy="0"/>
          <a:chOff x="0" y="0"/>
          <a:chExt cx="0" cy="0"/>
        </a:xfrm>
      </p:grpSpPr>
      <p:grpSp>
        <p:nvGrpSpPr>
          <p:cNvPr id="5" name="Group 4"/>
          <p:cNvGrpSpPr/>
          <p:nvPr/>
        </p:nvGrpSpPr>
        <p:grpSpPr>
          <a:xfrm>
            <a:off x="3009900" y="1614686"/>
            <a:ext cx="6172200" cy="3628627"/>
            <a:chOff x="2963271" y="990787"/>
            <a:chExt cx="2294529" cy="1371413"/>
          </a:xfrm>
        </p:grpSpPr>
        <p:pic>
          <p:nvPicPr>
            <p:cNvPr id="6" name="Picture 8" descr="Đồ hoạ vector miễn phí của Giấy giấ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73303">
              <a:off x="3673620" y="1305335"/>
              <a:ext cx="1139066" cy="56904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1483"/>
            <p:cNvGrpSpPr/>
            <p:nvPr/>
          </p:nvGrpSpPr>
          <p:grpSpPr>
            <a:xfrm>
              <a:off x="3891734" y="1660128"/>
              <a:ext cx="1366066" cy="702072"/>
              <a:chOff x="28079" y="1041053"/>
              <a:chExt cx="7035801" cy="4572000"/>
            </a:xfrm>
          </p:grpSpPr>
          <p:sp>
            <p:nvSpPr>
              <p:cNvPr id="1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8" name="TextBox 7"/>
            <p:cNvSpPr txBox="1"/>
            <p:nvPr/>
          </p:nvSpPr>
          <p:spPr>
            <a:xfrm>
              <a:off x="3972205" y="1825965"/>
              <a:ext cx="1224121" cy="325701"/>
            </a:xfrm>
            <a:prstGeom prst="rect">
              <a:avLst/>
            </a:prstGeom>
            <a:noFill/>
          </p:spPr>
          <p:txBody>
            <a:bodyPr wrap="square" rtlCol="0">
              <a:spAutoFit/>
            </a:bodyPr>
            <a:lstStyle/>
            <a:p>
              <a:pPr algn="ctr"/>
              <a:r>
                <a:rPr lang="en-US" sz="5000" b="1" i="1">
                  <a:solidFill>
                    <a:schemeClr val="bg1"/>
                  </a:solidFill>
                  <a:latin typeface="Times New Roman" panose="02020603050405020304" pitchFamily="18" charset="0"/>
                  <a:cs typeface="Times New Roman" panose="02020603050405020304" pitchFamily="18" charset="0"/>
                </a:rPr>
                <a:t>Luyện tập</a:t>
              </a:r>
            </a:p>
          </p:txBody>
        </p:sp>
        <p:pic>
          <p:nvPicPr>
            <p:cNvPr id="9" name="Picture 6" descr="Hình minh họa miễn phí về Th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271" y="990787"/>
              <a:ext cx="1220932" cy="12198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292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374"/>
        <p:cNvGrpSpPr/>
        <p:nvPr/>
      </p:nvGrpSpPr>
      <p:grpSpPr>
        <a:xfrm>
          <a:off x="0" y="0"/>
          <a:ext cx="0" cy="0"/>
          <a:chOff x="0" y="0"/>
          <a:chExt cx="0" cy="0"/>
        </a:xfrm>
      </p:grpSpPr>
      <p:sp>
        <p:nvSpPr>
          <p:cNvPr id="4" name="TextBox 3"/>
          <p:cNvSpPr txBox="1"/>
          <p:nvPr/>
        </p:nvSpPr>
        <p:spPr>
          <a:xfrm>
            <a:off x="2362200" y="1371600"/>
            <a:ext cx="9144000" cy="553998"/>
          </a:xfrm>
          <a:prstGeom prst="rect">
            <a:avLst/>
          </a:prstGeom>
          <a:noFill/>
        </p:spPr>
        <p:txBody>
          <a:bodyPr wrap="square" rtlCol="0">
            <a:spAutoFit/>
          </a:bodyPr>
          <a:lstStyle/>
          <a:p>
            <a:pPr fontAlgn="base"/>
            <a:r>
              <a:rPr lang="en-US" sz="3000" b="1">
                <a:solidFill>
                  <a:srgbClr val="FF0000"/>
                </a:solidFill>
                <a:latin typeface="Times New Roman" pitchFamily="18" charset="0"/>
                <a:cs typeface="Times New Roman" pitchFamily="18" charset="0"/>
              </a:rPr>
              <a:t>Câu hỏi  1: Phân biệt giờ địa phương và giờ khu vực.</a:t>
            </a:r>
          </a:p>
        </p:txBody>
      </p:sp>
      <p:graphicFrame>
        <p:nvGraphicFramePr>
          <p:cNvPr id="6" name="Table 5"/>
          <p:cNvGraphicFramePr>
            <a:graphicFrameLocks noGrp="1"/>
          </p:cNvGraphicFramePr>
          <p:nvPr>
            <p:extLst>
              <p:ext uri="{D42A27DB-BD31-4B8C-83A1-F6EECF244321}">
                <p14:modId xmlns:p14="http://schemas.microsoft.com/office/powerpoint/2010/main" val="3301626441"/>
              </p:ext>
            </p:extLst>
          </p:nvPr>
        </p:nvGraphicFramePr>
        <p:xfrm>
          <a:off x="1143000" y="2457651"/>
          <a:ext cx="9848336" cy="3257349"/>
        </p:xfrm>
        <a:graphic>
          <a:graphicData uri="http://schemas.openxmlformats.org/drawingml/2006/table">
            <a:tbl>
              <a:tblPr firstRow="1" firstCol="1">
                <a:tableStyleId>{B301B821-A1FF-4177-AEE7-76D212191A09}</a:tableStyleId>
              </a:tblPr>
              <a:tblGrid>
                <a:gridCol w="5191371">
                  <a:extLst>
                    <a:ext uri="{9D8B030D-6E8A-4147-A177-3AD203B41FA5}">
                      <a16:colId xmlns:a16="http://schemas.microsoft.com/office/drawing/2014/main" val="20000"/>
                    </a:ext>
                  </a:extLst>
                </a:gridCol>
                <a:gridCol w="4656965">
                  <a:extLst>
                    <a:ext uri="{9D8B030D-6E8A-4147-A177-3AD203B41FA5}">
                      <a16:colId xmlns:a16="http://schemas.microsoft.com/office/drawing/2014/main" val="20001"/>
                    </a:ext>
                  </a:extLst>
                </a:gridCol>
              </a:tblGrid>
              <a:tr h="954151">
                <a:tc>
                  <a:txBody>
                    <a:bodyPr/>
                    <a:lstStyle/>
                    <a:p>
                      <a:pPr algn="ctr"/>
                      <a:r>
                        <a:rPr lang="en-US" sz="3000">
                          <a:effectLst/>
                          <a:latin typeface="Times New Roman" panose="02020603050405020304" pitchFamily="18" charset="0"/>
                          <a:cs typeface="Times New Roman" panose="02020603050405020304" pitchFamily="18" charset="0"/>
                        </a:rPr>
                        <a:t>Giờ</a:t>
                      </a:r>
                      <a:r>
                        <a:rPr lang="en-US" sz="3000" baseline="0">
                          <a:effectLst/>
                          <a:latin typeface="Times New Roman" panose="02020603050405020304" pitchFamily="18" charset="0"/>
                          <a:cs typeface="Times New Roman" panose="02020603050405020304" pitchFamily="18" charset="0"/>
                        </a:rPr>
                        <a:t> địa phương</a:t>
                      </a:r>
                      <a:endParaRPr lang="en-US" sz="3000" b="1">
                        <a:solidFill>
                          <a:schemeClr val="tx1"/>
                        </a:solidFill>
                        <a:effectLst/>
                        <a:latin typeface="Times New Roman" pitchFamily="18" charset="0"/>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US" sz="3000">
                          <a:effectLst/>
                          <a:latin typeface="Times New Roman" panose="02020603050405020304" pitchFamily="18" charset="0"/>
                          <a:cs typeface="Times New Roman" panose="02020603050405020304" pitchFamily="18" charset="0"/>
                        </a:rPr>
                        <a:t>Giờ</a:t>
                      </a:r>
                      <a:r>
                        <a:rPr lang="en-US" sz="3000" baseline="0">
                          <a:effectLst/>
                          <a:latin typeface="Times New Roman" panose="02020603050405020304" pitchFamily="18" charset="0"/>
                          <a:cs typeface="Times New Roman" panose="02020603050405020304" pitchFamily="18" charset="0"/>
                        </a:rPr>
                        <a:t> khu vực</a:t>
                      </a:r>
                      <a:endParaRPr lang="en-US" sz="3000" b="1">
                        <a:solidFill>
                          <a:schemeClr val="tx1"/>
                        </a:solidFill>
                        <a:effectLst/>
                        <a:latin typeface="Times New Roman" pitchFamily="18" charset="0"/>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1151599">
                <a:tc>
                  <a:txBody>
                    <a:bodyPr/>
                    <a:lstStyle/>
                    <a:p>
                      <a:pPr algn="just"/>
                      <a:endParaRPr lang="en-US" sz="3000" b="0">
                        <a:solidFill>
                          <a:schemeClr val="tx1"/>
                        </a:solidFill>
                        <a:effectLst/>
                        <a:latin typeface="Times New Roman" pitchFamily="18" charset="0"/>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just"/>
                      <a:endParaRPr lang="en-US" sz="3000" b="0">
                        <a:solidFill>
                          <a:schemeClr val="tx1"/>
                        </a:solidFill>
                        <a:effectLst/>
                        <a:latin typeface="Times New Roman" pitchFamily="18" charset="0"/>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1151599">
                <a:tc>
                  <a:txBody>
                    <a:bodyPr/>
                    <a:lstStyle/>
                    <a:p>
                      <a:pPr algn="just"/>
                      <a:endParaRPr lang="en-US" sz="3000" b="0">
                        <a:solidFill>
                          <a:schemeClr val="tx1"/>
                        </a:solidFill>
                        <a:effectLst/>
                        <a:latin typeface="Times New Roman" pitchFamily="18" charset="0"/>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just"/>
                      <a:endParaRPr lang="en-US" sz="3000" b="0">
                        <a:solidFill>
                          <a:schemeClr val="tx1"/>
                        </a:solidFill>
                        <a:effectLst/>
                        <a:latin typeface="Times New Roman" pitchFamily="18" charset="0"/>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TextBox 1"/>
          <p:cNvSpPr txBox="1"/>
          <p:nvPr/>
        </p:nvSpPr>
        <p:spPr>
          <a:xfrm>
            <a:off x="1293032" y="3728560"/>
            <a:ext cx="5181600" cy="492443"/>
          </a:xfrm>
          <a:prstGeom prst="rect">
            <a:avLst/>
          </a:prstGeom>
          <a:noFill/>
        </p:spPr>
        <p:txBody>
          <a:bodyPr wrap="square" rtlCol="0">
            <a:spAutoFit/>
          </a:bodyPr>
          <a:lstStyle/>
          <a:p>
            <a:r>
              <a:rPr lang="en-US" sz="2600">
                <a:solidFill>
                  <a:schemeClr val="tx1"/>
                </a:solidFill>
                <a:latin typeface="Times New Roman" pitchFamily="18" charset="0"/>
                <a:cs typeface="Times New Roman" pitchFamily="18" charset="0"/>
              </a:rPr>
              <a:t>Mỗi kinh tuyến có một giờ riêng.</a:t>
            </a:r>
          </a:p>
        </p:txBody>
      </p:sp>
      <p:sp>
        <p:nvSpPr>
          <p:cNvPr id="3" name="TextBox 2"/>
          <p:cNvSpPr txBox="1"/>
          <p:nvPr/>
        </p:nvSpPr>
        <p:spPr>
          <a:xfrm>
            <a:off x="6442709" y="3527049"/>
            <a:ext cx="4377691" cy="892552"/>
          </a:xfrm>
          <a:prstGeom prst="rect">
            <a:avLst/>
          </a:prstGeom>
          <a:noFill/>
        </p:spPr>
        <p:txBody>
          <a:bodyPr wrap="square" rtlCol="0">
            <a:spAutoFit/>
          </a:bodyPr>
          <a:lstStyle/>
          <a:p>
            <a:r>
              <a:rPr lang="en-US" sz="2600">
                <a:solidFill>
                  <a:schemeClr val="tx1"/>
                </a:solidFill>
                <a:latin typeface="Times New Roman" pitchFamily="18" charset="0"/>
                <a:cs typeface="Times New Roman" pitchFamily="18" charset="0"/>
              </a:rPr>
              <a:t>Mỗi khu vực (15</a:t>
            </a:r>
            <a:r>
              <a:rPr lang="en-US" sz="2600" baseline="30000">
                <a:solidFill>
                  <a:schemeClr val="tx1"/>
                </a:solidFill>
                <a:latin typeface="Times New Roman" pitchFamily="18" charset="0"/>
                <a:cs typeface="Times New Roman" pitchFamily="18" charset="0"/>
              </a:rPr>
              <a:t>o </a:t>
            </a:r>
            <a:r>
              <a:rPr lang="en-US" sz="2600">
                <a:solidFill>
                  <a:schemeClr val="tx1"/>
                </a:solidFill>
                <a:latin typeface="Times New Roman" pitchFamily="18" charset="0"/>
                <a:cs typeface="Times New Roman" pitchFamily="18" charset="0"/>
              </a:rPr>
              <a:t>kinh tuyến là một múi giờ). </a:t>
            </a:r>
          </a:p>
        </p:txBody>
      </p:sp>
      <p:sp>
        <p:nvSpPr>
          <p:cNvPr id="5" name="TextBox 4"/>
          <p:cNvSpPr txBox="1"/>
          <p:nvPr/>
        </p:nvSpPr>
        <p:spPr>
          <a:xfrm>
            <a:off x="1362241" y="4614689"/>
            <a:ext cx="4937428" cy="892552"/>
          </a:xfrm>
          <a:prstGeom prst="rect">
            <a:avLst/>
          </a:prstGeom>
          <a:noFill/>
        </p:spPr>
        <p:txBody>
          <a:bodyPr wrap="square" rtlCol="0">
            <a:spAutoFit/>
          </a:bodyPr>
          <a:lstStyle/>
          <a:p>
            <a:pPr algn="just"/>
            <a:r>
              <a:rPr lang="en-US" sz="2600">
                <a:solidFill>
                  <a:schemeClr val="tx1"/>
                </a:solidFill>
                <a:latin typeface="Times New Roman" pitchFamily="18" charset="0"/>
                <a:cs typeface="Times New Roman" pitchFamily="18" charset="0"/>
              </a:rPr>
              <a:t>Được xác định căn cứ vào vị trí của Mặt Trời trên bầu trời.</a:t>
            </a:r>
          </a:p>
        </p:txBody>
      </p:sp>
      <p:sp>
        <p:nvSpPr>
          <p:cNvPr id="7" name="TextBox 6"/>
          <p:cNvSpPr txBox="1"/>
          <p:nvPr/>
        </p:nvSpPr>
        <p:spPr>
          <a:xfrm>
            <a:off x="6442709" y="4618470"/>
            <a:ext cx="4532791" cy="892552"/>
          </a:xfrm>
          <a:prstGeom prst="rect">
            <a:avLst/>
          </a:prstGeom>
          <a:noFill/>
        </p:spPr>
        <p:txBody>
          <a:bodyPr wrap="square" rtlCol="0">
            <a:spAutoFit/>
          </a:bodyPr>
          <a:lstStyle/>
          <a:p>
            <a:pPr algn="just"/>
            <a:r>
              <a:rPr lang="en-US" sz="2600">
                <a:solidFill>
                  <a:schemeClr val="tx1"/>
                </a:solidFill>
                <a:latin typeface="Times New Roman" pitchFamily="18" charset="0"/>
                <a:cs typeface="Times New Roman" pitchFamily="18" charset="0"/>
              </a:rPr>
              <a:t>Các múi giờ đánh số từ 0 đến 23 (múi 24 thực tế trùng múi số 0).</a:t>
            </a:r>
            <a:endParaRPr lang="en-US" sz="2600"/>
          </a:p>
        </p:txBody>
      </p:sp>
      <p:grpSp>
        <p:nvGrpSpPr>
          <p:cNvPr id="10" name="Group 9"/>
          <p:cNvGrpSpPr/>
          <p:nvPr/>
        </p:nvGrpSpPr>
        <p:grpSpPr>
          <a:xfrm>
            <a:off x="-27296" y="-40944"/>
            <a:ext cx="2083382" cy="1200754"/>
            <a:chOff x="-12700" y="-38142"/>
            <a:chExt cx="2083382" cy="1200754"/>
          </a:xfrm>
        </p:grpSpPr>
        <p:pic>
          <p:nvPicPr>
            <p:cNvPr id="11" name="Picture 8" descr="Đồ hoạ vector miễn phí của Giấy giấ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483"/>
            <p:cNvGrpSpPr/>
            <p:nvPr/>
          </p:nvGrpSpPr>
          <p:grpSpPr>
            <a:xfrm>
              <a:off x="830324" y="547906"/>
              <a:ext cx="1240358" cy="614706"/>
              <a:chOff x="28079" y="1041053"/>
              <a:chExt cx="7035801" cy="4572000"/>
            </a:xfrm>
          </p:grpSpPr>
          <p:sp>
            <p:nvSpPr>
              <p:cNvPr id="15"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6"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13" name="TextBox 12"/>
            <p:cNvSpPr txBox="1"/>
            <p:nvPr/>
          </p:nvSpPr>
          <p:spPr>
            <a:xfrm>
              <a:off x="903390" y="693106"/>
              <a:ext cx="1111475" cy="30777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Luyện tập</a:t>
              </a:r>
            </a:p>
          </p:txBody>
        </p:sp>
        <p:pic>
          <p:nvPicPr>
            <p:cNvPr id="14" name="Picture 6" descr="Hình minh họa miễn phí về Th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88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374"/>
        <p:cNvGrpSpPr/>
        <p:nvPr/>
      </p:nvGrpSpPr>
      <p:grpSpPr>
        <a:xfrm>
          <a:off x="0" y="0"/>
          <a:ext cx="0" cy="0"/>
          <a:chOff x="0" y="0"/>
          <a:chExt cx="0" cy="0"/>
        </a:xfrm>
      </p:grpSpPr>
      <p:sp>
        <p:nvSpPr>
          <p:cNvPr id="4" name="TextBox 3"/>
          <p:cNvSpPr txBox="1"/>
          <p:nvPr/>
        </p:nvSpPr>
        <p:spPr>
          <a:xfrm>
            <a:off x="2667000" y="1066800"/>
            <a:ext cx="8153401" cy="1015663"/>
          </a:xfrm>
          <a:prstGeom prst="rect">
            <a:avLst/>
          </a:prstGeom>
          <a:noFill/>
        </p:spPr>
        <p:txBody>
          <a:bodyPr wrap="square" rtlCol="0">
            <a:spAutoFit/>
          </a:bodyPr>
          <a:lstStyle/>
          <a:p>
            <a:pPr algn="just" fontAlgn="base"/>
            <a:r>
              <a:rPr lang="en-US" sz="3000" b="1">
                <a:solidFill>
                  <a:srgbClr val="FF0000"/>
                </a:solidFill>
                <a:latin typeface="Times New Roman" pitchFamily="18" charset="0"/>
                <a:cs typeface="Times New Roman" pitchFamily="18" charset="0"/>
              </a:rPr>
              <a:t>Câu hỏi  2: Hãy cho biết thời gian bắt đầu và kết thúc các mùa ở bán cầu Nam theo dương lịch.</a:t>
            </a:r>
          </a:p>
        </p:txBody>
      </p:sp>
      <p:graphicFrame>
        <p:nvGraphicFramePr>
          <p:cNvPr id="8" name="Table 7"/>
          <p:cNvGraphicFramePr>
            <a:graphicFrameLocks noGrp="1"/>
          </p:cNvGraphicFramePr>
          <p:nvPr>
            <p:extLst>
              <p:ext uri="{D42A27DB-BD31-4B8C-83A1-F6EECF244321}">
                <p14:modId xmlns:p14="http://schemas.microsoft.com/office/powerpoint/2010/main" val="622709327"/>
              </p:ext>
            </p:extLst>
          </p:nvPr>
        </p:nvGraphicFramePr>
        <p:xfrm>
          <a:off x="2452816" y="2438400"/>
          <a:ext cx="7286368" cy="3124200"/>
        </p:xfrm>
        <a:graphic>
          <a:graphicData uri="http://schemas.openxmlformats.org/drawingml/2006/table">
            <a:tbl>
              <a:tblPr firstRow="1" firstCol="1">
                <a:tableStyleId>{5C22544A-7EE6-4342-B048-85BDC9FD1C3A}</a:tableStyleId>
              </a:tblPr>
              <a:tblGrid>
                <a:gridCol w="1661984">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2804984">
                  <a:extLst>
                    <a:ext uri="{9D8B030D-6E8A-4147-A177-3AD203B41FA5}">
                      <a16:colId xmlns:a16="http://schemas.microsoft.com/office/drawing/2014/main" val="20002"/>
                    </a:ext>
                  </a:extLst>
                </a:gridCol>
              </a:tblGrid>
              <a:tr h="624840">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Mùa</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Bắt đầu</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Kết thúc</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624840">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Xuân</a:t>
                      </a:r>
                      <a:endParaRPr lang="en-US" sz="2600" b="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624840">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Hạ</a:t>
                      </a:r>
                      <a:endParaRPr lang="en-US" sz="2600" b="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624840">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Thu</a:t>
                      </a:r>
                      <a:endParaRPr lang="en-US" sz="2600" b="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624840">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Đông</a:t>
                      </a:r>
                      <a:endParaRPr lang="en-US" sz="2600" b="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5" name="Group 4"/>
          <p:cNvGrpSpPr/>
          <p:nvPr/>
        </p:nvGrpSpPr>
        <p:grpSpPr>
          <a:xfrm>
            <a:off x="-27296" y="-40944"/>
            <a:ext cx="2083382" cy="1200754"/>
            <a:chOff x="-12700" y="-38142"/>
            <a:chExt cx="2083382" cy="1200754"/>
          </a:xfrm>
        </p:grpSpPr>
        <p:pic>
          <p:nvPicPr>
            <p:cNvPr id="7" name="Picture 8" descr="Đồ hoạ vector miễn phí của Giấy giấ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组合 1483"/>
            <p:cNvGrpSpPr/>
            <p:nvPr/>
          </p:nvGrpSpPr>
          <p:grpSpPr>
            <a:xfrm>
              <a:off x="830324" y="547906"/>
              <a:ext cx="1240358" cy="614706"/>
              <a:chOff x="28079" y="1041053"/>
              <a:chExt cx="7035801" cy="4572000"/>
            </a:xfrm>
          </p:grpSpPr>
          <p:sp>
            <p:nvSpPr>
              <p:cNvPr id="12"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3"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10" name="TextBox 9"/>
            <p:cNvSpPr txBox="1"/>
            <p:nvPr/>
          </p:nvSpPr>
          <p:spPr>
            <a:xfrm>
              <a:off x="903390" y="693106"/>
              <a:ext cx="1111475" cy="30777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Luyện tập</a:t>
              </a:r>
            </a:p>
          </p:txBody>
        </p:sp>
        <p:pic>
          <p:nvPicPr>
            <p:cNvPr id="11" name="Picture 6" descr="Hình minh họa miễn phí về Th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6010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374"/>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64399112"/>
              </p:ext>
            </p:extLst>
          </p:nvPr>
        </p:nvGraphicFramePr>
        <p:xfrm>
          <a:off x="2452816" y="2438400"/>
          <a:ext cx="7286368" cy="3124200"/>
        </p:xfrm>
        <a:graphic>
          <a:graphicData uri="http://schemas.openxmlformats.org/drawingml/2006/table">
            <a:tbl>
              <a:tblPr firstRow="1" firstCol="1">
                <a:tableStyleId>{5C22544A-7EE6-4342-B048-85BDC9FD1C3A}</a:tableStyleId>
              </a:tblPr>
              <a:tblGrid>
                <a:gridCol w="1661984">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2804984">
                  <a:extLst>
                    <a:ext uri="{9D8B030D-6E8A-4147-A177-3AD203B41FA5}">
                      <a16:colId xmlns:a16="http://schemas.microsoft.com/office/drawing/2014/main" val="20002"/>
                    </a:ext>
                  </a:extLst>
                </a:gridCol>
              </a:tblGrid>
              <a:tr h="624840">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Mùa</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Bắt đầu</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Kết thúc</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0"/>
                  </a:ext>
                </a:extLst>
              </a:tr>
              <a:tr h="624840">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Xuân</a:t>
                      </a:r>
                      <a:endParaRPr lang="en-US" sz="2600" b="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indent="0" algn="l" fontAlgn="base">
                        <a:spcAft>
                          <a:spcPts val="0"/>
                        </a:spcAft>
                      </a:pPr>
                      <a:r>
                        <a:rPr lang="en-US" sz="2600">
                          <a:effectLst/>
                          <a:latin typeface="Times New Roman" panose="02020603050405020304" pitchFamily="18" charset="0"/>
                          <a:cs typeface="Times New Roman" panose="02020603050405020304" pitchFamily="18" charset="0"/>
                        </a:rPr>
                        <a:t>23/9 (thu phân)</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indent="0" algn="l" fontAlgn="base">
                        <a:spcAft>
                          <a:spcPts val="0"/>
                        </a:spcAft>
                      </a:pPr>
                      <a:r>
                        <a:rPr lang="en-US" sz="2600">
                          <a:effectLst/>
                          <a:latin typeface="Times New Roman" panose="02020603050405020304" pitchFamily="18" charset="0"/>
                          <a:cs typeface="Times New Roman" panose="02020603050405020304" pitchFamily="18" charset="0"/>
                        </a:rPr>
                        <a:t>22/12 (đông chí)</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1"/>
                  </a:ext>
                </a:extLst>
              </a:tr>
              <a:tr h="624840">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Hạ</a:t>
                      </a:r>
                      <a:endParaRPr lang="en-US" sz="2600" b="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indent="0" algn="l" fontAlgn="base">
                        <a:spcAft>
                          <a:spcPts val="0"/>
                        </a:spcAft>
                      </a:pPr>
                      <a:r>
                        <a:rPr lang="en-US" sz="2600">
                          <a:effectLst/>
                          <a:latin typeface="Times New Roman" panose="02020603050405020304" pitchFamily="18" charset="0"/>
                          <a:cs typeface="Times New Roman" panose="02020603050405020304" pitchFamily="18" charset="0"/>
                        </a:rPr>
                        <a:t>22/12 (đông chí)</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indent="0" algn="l" fontAlgn="base">
                        <a:spcAft>
                          <a:spcPts val="0"/>
                        </a:spcAft>
                      </a:pPr>
                      <a:r>
                        <a:rPr lang="en-US" sz="2600">
                          <a:effectLst/>
                          <a:latin typeface="Times New Roman" panose="02020603050405020304" pitchFamily="18" charset="0"/>
                          <a:cs typeface="Times New Roman" panose="02020603050405020304" pitchFamily="18" charset="0"/>
                        </a:rPr>
                        <a:t>21/3 (xuân phân)</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2"/>
                  </a:ext>
                </a:extLst>
              </a:tr>
              <a:tr h="624840">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Thu</a:t>
                      </a:r>
                      <a:endParaRPr lang="en-US" sz="2600" b="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indent="0" algn="l" fontAlgn="base">
                        <a:spcAft>
                          <a:spcPts val="0"/>
                        </a:spcAft>
                      </a:pPr>
                      <a:r>
                        <a:rPr lang="en-US" sz="2600">
                          <a:effectLst/>
                          <a:latin typeface="Times New Roman" panose="02020603050405020304" pitchFamily="18" charset="0"/>
                          <a:cs typeface="Times New Roman" panose="02020603050405020304" pitchFamily="18" charset="0"/>
                        </a:rPr>
                        <a:t>21/3 (xuân phân)</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indent="0" algn="l" fontAlgn="base">
                        <a:spcAft>
                          <a:spcPts val="0"/>
                        </a:spcAft>
                      </a:pPr>
                      <a:r>
                        <a:rPr lang="en-US" sz="2600">
                          <a:effectLst/>
                          <a:latin typeface="Times New Roman" panose="02020603050405020304" pitchFamily="18" charset="0"/>
                          <a:cs typeface="Times New Roman" panose="02020603050405020304" pitchFamily="18" charset="0"/>
                        </a:rPr>
                        <a:t>22/6 (hạ chí).</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3"/>
                  </a:ext>
                </a:extLst>
              </a:tr>
              <a:tr h="624840">
                <a:tc>
                  <a:txBody>
                    <a:bodyPr/>
                    <a:lstStyle/>
                    <a:p>
                      <a:pPr indent="180340" algn="ctr" fontAlgn="base">
                        <a:spcAft>
                          <a:spcPts val="0"/>
                        </a:spcAft>
                      </a:pPr>
                      <a:r>
                        <a:rPr lang="en-US" sz="2600">
                          <a:effectLst/>
                          <a:latin typeface="Times New Roman" panose="02020603050405020304" pitchFamily="18" charset="0"/>
                          <a:cs typeface="Times New Roman" panose="02020603050405020304" pitchFamily="18" charset="0"/>
                        </a:rPr>
                        <a:t>Đông</a:t>
                      </a:r>
                      <a:endParaRPr lang="en-US" sz="2600" b="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indent="0" algn="l" fontAlgn="base">
                        <a:spcAft>
                          <a:spcPts val="0"/>
                        </a:spcAft>
                      </a:pPr>
                      <a:r>
                        <a:rPr lang="en-US" sz="2600">
                          <a:effectLst/>
                          <a:latin typeface="Times New Roman" panose="02020603050405020304" pitchFamily="18" charset="0"/>
                          <a:cs typeface="Times New Roman" panose="02020603050405020304" pitchFamily="18" charset="0"/>
                        </a:rPr>
                        <a:t>22/6 (hạ chí)</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indent="0" algn="l" fontAlgn="base">
                        <a:spcAft>
                          <a:spcPts val="0"/>
                        </a:spcAft>
                      </a:pPr>
                      <a:r>
                        <a:rPr lang="en-US" sz="2600">
                          <a:effectLst/>
                          <a:latin typeface="Times New Roman" panose="02020603050405020304" pitchFamily="18" charset="0"/>
                          <a:cs typeface="Times New Roman" panose="02020603050405020304" pitchFamily="18" charset="0"/>
                        </a:rPr>
                        <a:t>23/9 (thu phân)</a:t>
                      </a:r>
                      <a:endParaRPr lang="en-US" sz="2600">
                        <a:solidFill>
                          <a:schemeClr val="tx1"/>
                        </a:solidFill>
                        <a:effectLst/>
                        <a:latin typeface="Times New Roman" pitchFamily="18" charset="0"/>
                        <a:ea typeface="Times New Roman"/>
                        <a:cs typeface="Times New Roman"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TextBox 6"/>
          <p:cNvSpPr txBox="1"/>
          <p:nvPr/>
        </p:nvSpPr>
        <p:spPr>
          <a:xfrm>
            <a:off x="2667000" y="1066800"/>
            <a:ext cx="8153401" cy="1015663"/>
          </a:xfrm>
          <a:prstGeom prst="rect">
            <a:avLst/>
          </a:prstGeom>
          <a:noFill/>
        </p:spPr>
        <p:txBody>
          <a:bodyPr wrap="square" rtlCol="0">
            <a:spAutoFit/>
          </a:bodyPr>
          <a:lstStyle/>
          <a:p>
            <a:pPr algn="just" fontAlgn="base"/>
            <a:r>
              <a:rPr lang="en-US" sz="3000" b="1">
                <a:solidFill>
                  <a:srgbClr val="FF0000"/>
                </a:solidFill>
                <a:latin typeface="Times New Roman" pitchFamily="18" charset="0"/>
                <a:cs typeface="Times New Roman" pitchFamily="18" charset="0"/>
              </a:rPr>
              <a:t>Câu hỏi  2: Hãy cho biết thời gian bắt đầu và kết thúc các mùa ở bán cầu Nam theo dương lịch.</a:t>
            </a:r>
          </a:p>
        </p:txBody>
      </p:sp>
      <p:grpSp>
        <p:nvGrpSpPr>
          <p:cNvPr id="8" name="Group 7"/>
          <p:cNvGrpSpPr/>
          <p:nvPr/>
        </p:nvGrpSpPr>
        <p:grpSpPr>
          <a:xfrm>
            <a:off x="-27296" y="-40944"/>
            <a:ext cx="2083382" cy="1200754"/>
            <a:chOff x="-12700" y="-38142"/>
            <a:chExt cx="2083382" cy="1200754"/>
          </a:xfrm>
        </p:grpSpPr>
        <p:pic>
          <p:nvPicPr>
            <p:cNvPr id="9" name="Picture 8" descr="Đồ hoạ vector miễn phí của Giấy giấ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1483"/>
            <p:cNvGrpSpPr/>
            <p:nvPr/>
          </p:nvGrpSpPr>
          <p:grpSpPr>
            <a:xfrm>
              <a:off x="830324" y="547906"/>
              <a:ext cx="1240358" cy="614706"/>
              <a:chOff x="28079" y="1041053"/>
              <a:chExt cx="7035801" cy="4572000"/>
            </a:xfrm>
          </p:grpSpPr>
          <p:sp>
            <p:nvSpPr>
              <p:cNvPr id="13"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4"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11" name="TextBox 10"/>
            <p:cNvSpPr txBox="1"/>
            <p:nvPr/>
          </p:nvSpPr>
          <p:spPr>
            <a:xfrm>
              <a:off x="903390" y="693106"/>
              <a:ext cx="1111475" cy="30777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Luyện tập</a:t>
              </a:r>
            </a:p>
          </p:txBody>
        </p:sp>
        <p:pic>
          <p:nvPicPr>
            <p:cNvPr id="12" name="Picture 6" descr="Hình minh họa miễn phí về Th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7436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33600" y="152400"/>
            <a:ext cx="8077200" cy="12954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buClrTx/>
            </a:pPr>
            <a:r>
              <a:rPr lang="en-US" sz="6600" kern="1200" dirty="0">
                <a:solidFill>
                  <a:srgbClr val="FF0000"/>
                </a:solidFill>
                <a:latin typeface="Times New Roman" pitchFamily="18" charset="0"/>
                <a:cs typeface="Times New Roman" pitchFamily="18" charset="0"/>
              </a:rPr>
              <a:t> GIÚP ONG VỀ TỔ</a:t>
            </a:r>
          </a:p>
        </p:txBody>
      </p:sp>
      <p:pic>
        <p:nvPicPr>
          <p:cNvPr id="5" name="Picture 4" descr="560ec1f238fa36f16d98f82a4df1b695.png"/>
          <p:cNvPicPr>
            <a:picLocks noChangeAspect="1"/>
          </p:cNvPicPr>
          <p:nvPr/>
        </p:nvPicPr>
        <p:blipFill>
          <a:blip r:embed="rId3" cstate="print"/>
          <a:stretch>
            <a:fillRect/>
          </a:stretch>
        </p:blipFill>
        <p:spPr>
          <a:xfrm flipH="1">
            <a:off x="2362200" y="3507356"/>
            <a:ext cx="2057400" cy="2436244"/>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7543800" y="2440556"/>
            <a:ext cx="3124200" cy="2438400"/>
          </a:xfrm>
          <a:prstGeom prst="rect">
            <a:avLst/>
          </a:prstGeom>
        </p:spPr>
      </p:pic>
      <p:sp>
        <p:nvSpPr>
          <p:cNvPr id="8" name="Cloud 7">
            <a:hlinkClick r:id="rId5" action="ppaction://hlinksldjump"/>
          </p:cNvPr>
          <p:cNvSpPr/>
          <p:nvPr/>
        </p:nvSpPr>
        <p:spPr>
          <a:xfrm>
            <a:off x="4648200" y="2135756"/>
            <a:ext cx="2971800" cy="22098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dirty="0">
              <a:solidFill>
                <a:prstClr val="black"/>
              </a:solidFill>
              <a:latin typeface="Times New Roman" pitchFamily="18" charset="0"/>
              <a:cs typeface="Times New Roman" pitchFamily="18" charset="0"/>
            </a:endParaRPr>
          </a:p>
        </p:txBody>
      </p:sp>
      <p:sp>
        <p:nvSpPr>
          <p:cNvPr id="9" name="Oval 8"/>
          <p:cNvSpPr/>
          <p:nvPr/>
        </p:nvSpPr>
        <p:spPr>
          <a:xfrm>
            <a:off x="4267200" y="4116956"/>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0" name="Oval 9"/>
          <p:cNvSpPr/>
          <p:nvPr/>
        </p:nvSpPr>
        <p:spPr>
          <a:xfrm>
            <a:off x="4648200" y="3812156"/>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1" name="Rectangle 10">
            <a:hlinkClick r:id="rId5" action="ppaction://hlinksldjump"/>
          </p:cNvPr>
          <p:cNvSpPr/>
          <p:nvPr/>
        </p:nvSpPr>
        <p:spPr>
          <a:xfrm>
            <a:off x="5244977" y="2745356"/>
            <a:ext cx="2031903" cy="923330"/>
          </a:xfrm>
          <a:prstGeom prst="rect">
            <a:avLst/>
          </a:prstGeom>
          <a:noFill/>
        </p:spPr>
        <p:txBody>
          <a:bodyPr wrap="none" lIns="91440" tIns="45720" rIns="91440" bIns="45720">
            <a:spAutoFit/>
          </a:bodyPr>
          <a:lstStyle/>
          <a:p>
            <a:pPr algn="ctr">
              <a:buClrTx/>
            </a:pPr>
            <a:r>
              <a:rPr lang="en-US" sz="5400" b="1" kern="1200"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Times New Roman" pitchFamily="18" charset="0"/>
                <a:ea typeface="+mn-ea"/>
                <a:cs typeface="Times New Roman" pitchFamily="18" charset="0"/>
              </a:rPr>
              <a:t>PLAY</a:t>
            </a:r>
            <a:endParaRPr lang="en-US" sz="5400" b="1" kern="1200" spc="50" dirty="0">
              <a:ln w="12700" cmpd="sng">
                <a:solidFill>
                  <a:srgbClr val="F79646">
                    <a:satMod val="120000"/>
                    <a:shade val="80000"/>
                  </a:srgbClr>
                </a:solidFill>
                <a:prstDash val="solid"/>
              </a:ln>
              <a:solidFill>
                <a:srgbClr val="F79646">
                  <a:tint val="1000"/>
                </a:srgbClr>
              </a:solidFill>
              <a:effectLst>
                <a:glow rad="53100">
                  <a:srgbClr val="F79646">
                    <a:satMod val="180000"/>
                    <a:alpha val="30000"/>
                  </a:srgbClr>
                </a:glow>
              </a:effectLst>
              <a:latin typeface="Calibri"/>
              <a:ea typeface="+mn-ea"/>
              <a:cs typeface="+mn-cs"/>
            </a:endParaRPr>
          </a:p>
        </p:txBody>
      </p:sp>
      <p:grpSp>
        <p:nvGrpSpPr>
          <p:cNvPr id="12" name="Group 11"/>
          <p:cNvGrpSpPr/>
          <p:nvPr/>
        </p:nvGrpSpPr>
        <p:grpSpPr>
          <a:xfrm>
            <a:off x="-27296" y="-40944"/>
            <a:ext cx="2083382" cy="1200754"/>
            <a:chOff x="-12700" y="-38142"/>
            <a:chExt cx="2083382" cy="1200754"/>
          </a:xfrm>
        </p:grpSpPr>
        <p:pic>
          <p:nvPicPr>
            <p:cNvPr id="13" name="Picture 8" descr="Đồ hoạ vector miễn phí của Giấy giấ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673303">
              <a:off x="632281" y="237264"/>
              <a:ext cx="1034247" cy="49823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1483"/>
            <p:cNvGrpSpPr/>
            <p:nvPr/>
          </p:nvGrpSpPr>
          <p:grpSpPr>
            <a:xfrm>
              <a:off x="830324" y="547906"/>
              <a:ext cx="1240358" cy="614706"/>
              <a:chOff x="28079" y="1041053"/>
              <a:chExt cx="7035801" cy="4572000"/>
            </a:xfrm>
          </p:grpSpPr>
          <p:sp>
            <p:nvSpPr>
              <p:cNvPr id="17"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8"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15" name="TextBox 14"/>
            <p:cNvSpPr txBox="1"/>
            <p:nvPr/>
          </p:nvSpPr>
          <p:spPr>
            <a:xfrm>
              <a:off x="903390" y="693106"/>
              <a:ext cx="1111475" cy="30777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Luyện tập</a:t>
              </a:r>
            </a:p>
          </p:txBody>
        </p:sp>
        <p:pic>
          <p:nvPicPr>
            <p:cNvPr id="16" name="Picture 6" descr="Hình minh họa miễn phí về Th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00" y="-38142"/>
              <a:ext cx="1108579" cy="10680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63926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4" action="ppaction://hlinksldjump"/>
          </p:cNvPr>
          <p:cNvPicPr>
            <a:picLocks noChangeAspect="1"/>
          </p:cNvPicPr>
          <p:nvPr/>
        </p:nvPicPr>
        <p:blipFill>
          <a:blip r:embed="rId5" cstate="print"/>
          <a:stretch>
            <a:fillRect/>
          </a:stretch>
        </p:blipFill>
        <p:spPr>
          <a:xfrm>
            <a:off x="1295400" y="2895600"/>
            <a:ext cx="914400" cy="929148"/>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4343400" y="1447800"/>
            <a:ext cx="838200" cy="838200"/>
          </a:xfrm>
          <a:prstGeom prst="rect">
            <a:avLst/>
          </a:prstGeom>
        </p:spPr>
      </p:pic>
      <p:pic>
        <p:nvPicPr>
          <p:cNvPr id="7" name="Picture 6" descr="4.png">
            <a:hlinkClick r:id="rId8" action="ppaction://hlinksldjump"/>
          </p:cNvPr>
          <p:cNvPicPr>
            <a:picLocks noChangeAspect="1"/>
          </p:cNvPicPr>
          <p:nvPr/>
        </p:nvPicPr>
        <p:blipFill>
          <a:blip r:embed="rId9" cstate="print"/>
          <a:stretch>
            <a:fillRect/>
          </a:stretch>
        </p:blipFill>
        <p:spPr>
          <a:xfrm>
            <a:off x="762000" y="4572000"/>
            <a:ext cx="914400" cy="1012372"/>
          </a:xfrm>
          <a:prstGeom prst="rect">
            <a:avLst/>
          </a:prstGeom>
        </p:spPr>
      </p:pic>
      <p:pic>
        <p:nvPicPr>
          <p:cNvPr id="8" name="Picture 7" descr="5.png">
            <a:hlinkClick r:id="rId10" action="ppaction://hlinksldjump"/>
          </p:cNvPr>
          <p:cNvPicPr>
            <a:picLocks noChangeAspect="1"/>
          </p:cNvPicPr>
          <p:nvPr/>
        </p:nvPicPr>
        <p:blipFill>
          <a:blip r:embed="rId11" cstate="print"/>
          <a:stretch>
            <a:fillRect/>
          </a:stretch>
        </p:blipFill>
        <p:spPr>
          <a:xfrm>
            <a:off x="1524000" y="5562601"/>
            <a:ext cx="819048" cy="895239"/>
          </a:xfrm>
          <a:prstGeom prst="rect">
            <a:avLst/>
          </a:prstGeom>
        </p:spPr>
      </p:pic>
      <p:pic>
        <p:nvPicPr>
          <p:cNvPr id="10" name="Picture 9" descr="1.png">
            <a:hlinkClick r:id="rId12" action="ppaction://hlinksldjump"/>
          </p:cNvPr>
          <p:cNvPicPr>
            <a:picLocks noChangeAspect="1"/>
          </p:cNvPicPr>
          <p:nvPr/>
        </p:nvPicPr>
        <p:blipFill>
          <a:blip r:embed="rId5" cstate="print"/>
          <a:stretch>
            <a:fillRect/>
          </a:stretch>
        </p:blipFill>
        <p:spPr>
          <a:xfrm>
            <a:off x="5638801" y="3962400"/>
            <a:ext cx="880991" cy="895200"/>
          </a:xfrm>
          <a:prstGeom prst="rect">
            <a:avLst/>
          </a:prstGeom>
        </p:spPr>
      </p:pic>
      <p:pic>
        <p:nvPicPr>
          <p:cNvPr id="12" name="Picture 11" descr="5144e915ff17705e2be92c41dfee8556.png"/>
          <p:cNvPicPr>
            <a:picLocks noChangeAspect="1"/>
          </p:cNvPicPr>
          <p:nvPr/>
        </p:nvPicPr>
        <p:blipFill>
          <a:blip r:embed="rId13" cstate="print"/>
          <a:stretch>
            <a:fillRect/>
          </a:stretch>
        </p:blipFill>
        <p:spPr>
          <a:xfrm rot="1126681">
            <a:off x="8082441" y="1072042"/>
            <a:ext cx="1173478" cy="1173478"/>
          </a:xfrm>
          <a:prstGeom prst="rect">
            <a:avLst/>
          </a:prstGeom>
        </p:spPr>
      </p:pic>
      <p:sp>
        <p:nvSpPr>
          <p:cNvPr id="3" name="Action Button: Forward or Next 2">
            <a:hlinkClick r:id="rId14" action="ppaction://hlinksldjump" highlightClick="1"/>
          </p:cNvPr>
          <p:cNvSpPr/>
          <p:nvPr/>
        </p:nvSpPr>
        <p:spPr>
          <a:xfrm>
            <a:off x="11582400" y="6305440"/>
            <a:ext cx="609600" cy="552560"/>
          </a:xfrm>
          <a:prstGeom prst="actionButtonForwardNex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88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6" dur="3000" fill="hold"/>
                                        <p:tgtEl>
                                          <p:spTgt spid="5"/>
                                        </p:tgtEl>
                                        <p:attrNameLst>
                                          <p:attrName>ppt_x</p:attrName>
                                          <p:attrName>ppt_y</p:attrName>
                                        </p:attrNameLst>
                                      </p:cBhvr>
                                      <p:rCtr x="287" y="0"/>
                                    </p:animMotion>
                                  </p:childTnLst>
                                </p:cTn>
                              </p:par>
                              <p:par>
                                <p:cTn id="7"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8" dur="3000" fill="hold"/>
                                        <p:tgtEl>
                                          <p:spTgt spid="6"/>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1146 0.02107 C 0.01849 -0.00856 0.04857 -0.03796 0.08346 -0.05185 C 0.1181 -0.06574 0.15677 -0.07361 0.19674 -0.0618 C 0.23672 -0.05 0.27252 0.02223 0.32331 0.01852 C 0.37396 0.01505 0.43737 -0.03402 0.50104 -0.08263 " pathEditMode="relative" rAng="0" ptsTypes="AAAAA">
                                      <p:cBhvr>
                                        <p:cTn id="10" dur="3000" fill="hold"/>
                                        <p:tgtEl>
                                          <p:spTgt spid="7"/>
                                        </p:tgtEl>
                                        <p:attrNameLst>
                                          <p:attrName>ppt_x</p:attrName>
                                          <p:attrName>ppt_y</p:attrName>
                                        </p:attrNameLst>
                                      </p:cBhvr>
                                      <p:rCtr x="25625" y="-5185"/>
                                    </p:animMotion>
                                  </p:childTnLst>
                                </p:cTn>
                              </p:par>
                              <p:par>
                                <p:cTn id="11" presetID="0" presetClass="path" presetSubtype="0" accel="50000" decel="50000" fill="hold" nodeType="withEffect">
                                  <p:stCondLst>
                                    <p:cond delay="0"/>
                                  </p:stCondLst>
                                  <p:childTnLst>
                                    <p:animMotion origin="layout" path="M -0.08945 0.02454 C -0.04987 0.00069 -0.01028 -0.02292 0.05131 -0.01111 C 0.11315 0.00046 0.1892 0.07755 0.28177 0.09444 C 0.3737 0.11111 0.52214 0.11342 0.6043 0.08912 C 0.68659 0.06551 0.75808 -0.0044 0.77448 -0.04884 C 0.79076 -0.09306 0.74597 -0.13495 0.70118 -0.17639 " pathEditMode="relative" rAng="0" ptsTypes="AAAAAA">
                                      <p:cBhvr>
                                        <p:cTn id="12" dur="3000" fill="hold"/>
                                        <p:tgtEl>
                                          <p:spTgt spid="8"/>
                                        </p:tgtEl>
                                        <p:attrNameLst>
                                          <p:attrName>ppt_x</p:attrName>
                                          <p:attrName>ppt_y</p:attrName>
                                        </p:attrNameLst>
                                      </p:cBhvr>
                                      <p:rCtr x="43359" y="-5926"/>
                                    </p:animMotion>
                                  </p:childTnLst>
                                </p:cTn>
                              </p:par>
                              <p:par>
                                <p:cTn id="13" presetID="0" presetClass="path" presetSubtype="0" accel="50000" decel="50000" fill="hold" nodeType="withEffect">
                                  <p:stCondLst>
                                    <p:cond delay="0"/>
                                  </p:stCondLst>
                                  <p:childTnLst>
                                    <p:animMotion origin="layout" path="M 0.02695 0.01875 C 0.04791 0.01018 0.06888 0.00185 0.09049 -0.01551 C 0.11198 -0.03287 0.13919 -0.07362 0.15573 -0.08612 C 0.17226 -0.09862 0.1806 -0.09445 0.18906 -0.09028 " pathEditMode="relative" rAng="0" ptsTypes="AAAA">
                                      <p:cBhvr>
                                        <p:cTn id="14"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28334 0.05857 C 0.27552 0.08843 0.26771 0.11852 0.29831 0.14861 C 0.32891 0.17894 0.39779 0.2088 0.46706 0.23889 " pathEditMode="relative" rAng="0" ptsTypes="AAA">
                                      <p:cBhvr>
                                        <p:cTn id="19" dur="2000" fill="hold"/>
                                        <p:tgtEl>
                                          <p:spTgt spid="6"/>
                                        </p:tgtEl>
                                        <p:attrNameLst>
                                          <p:attrName>ppt_x</p:attrName>
                                          <p:attrName>ppt_y</p:attrName>
                                        </p:attrNameLst>
                                      </p:cBhvr>
                                      <p:rCtr x="8828" y="9005"/>
                                    </p:animMotion>
                                  </p:childTnLst>
                                </p:cTn>
                              </p:par>
                            </p:childTnLst>
                          </p:cTn>
                        </p:par>
                        <p:par>
                          <p:cTn id="20" fill="hold">
                            <p:stCondLst>
                              <p:cond delay="2000"/>
                            </p:stCondLst>
                            <p:childTnLst>
                              <p:par>
                                <p:cTn id="21" presetID="55" presetClass="exit" presetSubtype="0" fill="hold" nodeType="afterEffect">
                                  <p:stCondLst>
                                    <p:cond delay="0"/>
                                  </p:stCondLst>
                                  <p:childTnLst>
                                    <p:anim calcmode="lin" valueType="num">
                                      <p:cBhvr>
                                        <p:cTn id="22" dur="1000"/>
                                        <p:tgtEl>
                                          <p:spTgt spid="6"/>
                                        </p:tgtEl>
                                        <p:attrNameLst>
                                          <p:attrName>ppt_w</p:attrName>
                                        </p:attrNameLst>
                                      </p:cBhvr>
                                      <p:tavLst>
                                        <p:tav tm="0">
                                          <p:val>
                                            <p:strVal val="ppt_w"/>
                                          </p:val>
                                        </p:tav>
                                        <p:tav tm="100000">
                                          <p:val>
                                            <p:strVal val="ppt_w*0.70"/>
                                          </p:val>
                                        </p:tav>
                                      </p:tavLst>
                                    </p:anim>
                                    <p:anim calcmode="lin" valueType="num">
                                      <p:cBhvr>
                                        <p:cTn id="23" dur="1000"/>
                                        <p:tgtEl>
                                          <p:spTgt spid="6"/>
                                        </p:tgtEl>
                                        <p:attrNameLst>
                                          <p:attrName>ppt_h</p:attrName>
                                        </p:attrNameLst>
                                      </p:cBhvr>
                                      <p:tavLst>
                                        <p:tav tm="0">
                                          <p:val>
                                            <p:strVal val="ppt_h"/>
                                          </p:val>
                                        </p:tav>
                                        <p:tav tm="100000">
                                          <p:val>
                                            <p:strVal val="ppt_h"/>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575 -4.81481E-6 C 0.58958 -0.01064 0.60443 -0.02129 0.6138 -0.03032 C 0.62318 -0.03935 0.62253 -0.0493 0.63099 -0.05439 C 0.63958 -0.05949 0.65677 -0.0743 0.66458 -0.06064 C 0.67227 -0.04699 0.66914 0.01343 0.67721 0.02825 C 0.68516 0.04306 0.6987 0.03565 0.7125 0.02825 " pathEditMode="relative" rAng="0" ptsTypes="AAAAAA">
                                      <p:cBhvr>
                                        <p:cTn id="30" dur="2000" fill="hold"/>
                                        <p:tgtEl>
                                          <p:spTgt spid="5"/>
                                        </p:tgtEl>
                                        <p:attrNameLst>
                                          <p:attrName>ppt_x</p:attrName>
                                          <p:attrName>ppt_y</p:attrName>
                                        </p:attrNameLst>
                                      </p:cBhvr>
                                      <p:rCtr x="6875" y="-1505"/>
                                    </p:animMotion>
                                  </p:childTnLst>
                                </p:cTn>
                              </p:par>
                            </p:childTnLst>
                          </p:cTn>
                        </p:par>
                        <p:par>
                          <p:cTn id="31" fill="hold">
                            <p:stCondLst>
                              <p:cond delay="2000"/>
                            </p:stCondLst>
                            <p:childTnLst>
                              <p:par>
                                <p:cTn id="32" presetID="55" presetClass="exit" presetSubtype="0" fill="hold" nodeType="afterEffect">
                                  <p:stCondLst>
                                    <p:cond delay="0"/>
                                  </p:stCondLst>
                                  <p:childTnLst>
                                    <p:anim calcmode="lin" valueType="num">
                                      <p:cBhvr>
                                        <p:cTn id="33" dur="1000"/>
                                        <p:tgtEl>
                                          <p:spTgt spid="5"/>
                                        </p:tgtEl>
                                        <p:attrNameLst>
                                          <p:attrName>ppt_w</p:attrName>
                                        </p:attrNameLst>
                                      </p:cBhvr>
                                      <p:tavLst>
                                        <p:tav tm="0">
                                          <p:val>
                                            <p:strVal val="ppt_w"/>
                                          </p:val>
                                        </p:tav>
                                        <p:tav tm="100000">
                                          <p:val>
                                            <p:strVal val="ppt_w*0.70"/>
                                          </p:val>
                                        </p:tav>
                                      </p:tavLst>
                                    </p:anim>
                                    <p:anim calcmode="lin" valueType="num">
                                      <p:cBhvr>
                                        <p:cTn id="34" dur="1000"/>
                                        <p:tgtEl>
                                          <p:spTgt spid="5"/>
                                        </p:tgtEl>
                                        <p:attrNameLst>
                                          <p:attrName>ppt_h</p:attrName>
                                        </p:attrNameLst>
                                      </p:cBhvr>
                                      <p:tavLst>
                                        <p:tav tm="0">
                                          <p:val>
                                            <p:strVal val="ppt_h"/>
                                          </p:val>
                                        </p:tav>
                                        <p:tav tm="100000">
                                          <p:val>
                                            <p:strVal val="ppt_h"/>
                                          </p:val>
                                        </p:tav>
                                      </p:tavLst>
                                    </p:anim>
                                    <p:animEffect transition="out" filter="fade">
                                      <p:cBhvr>
                                        <p:cTn id="35" dur="1000"/>
                                        <p:tgtEl>
                                          <p:spTgt spid="5"/>
                                        </p:tgtEl>
                                      </p:cBhvr>
                                    </p:animEffect>
                                    <p:set>
                                      <p:cBhvr>
                                        <p:cTn id="3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18906 -0.09028 C 0.25208 -0.0595 0.31523 -0.02871 0.34206 -0.03565 C 0.36875 -0.0426 0.35924 -0.08774 0.34961 -0.13264 " pathEditMode="relative" rAng="0" ptsTypes="AAA">
                                      <p:cBhvr>
                                        <p:cTn id="41" dur="2000" fill="hold"/>
                                        <p:tgtEl>
                                          <p:spTgt spid="10"/>
                                        </p:tgtEl>
                                        <p:attrNameLst>
                                          <p:attrName>ppt_x</p:attrName>
                                          <p:attrName>ppt_y</p:attrName>
                                        </p:attrNameLst>
                                      </p:cBhvr>
                                      <p:rCtr x="8516" y="648"/>
                                    </p:animMotion>
                                  </p:childTnLst>
                                </p:cTn>
                              </p:par>
                            </p:childTnLst>
                          </p:cTn>
                        </p:par>
                        <p:par>
                          <p:cTn id="42" fill="hold">
                            <p:stCondLst>
                              <p:cond delay="2000"/>
                            </p:stCondLst>
                            <p:childTnLst>
                              <p:par>
                                <p:cTn id="43" presetID="55" presetClass="exit" presetSubtype="0" fill="hold" nodeType="afterEffect">
                                  <p:stCondLst>
                                    <p:cond delay="0"/>
                                  </p:stCondLst>
                                  <p:childTnLst>
                                    <p:anim calcmode="lin" valueType="num">
                                      <p:cBhvr>
                                        <p:cTn id="44" dur="1000"/>
                                        <p:tgtEl>
                                          <p:spTgt spid="10"/>
                                        </p:tgtEl>
                                        <p:attrNameLst>
                                          <p:attrName>ppt_w</p:attrName>
                                        </p:attrNameLst>
                                      </p:cBhvr>
                                      <p:tavLst>
                                        <p:tav tm="0">
                                          <p:val>
                                            <p:strVal val="ppt_w"/>
                                          </p:val>
                                        </p:tav>
                                        <p:tav tm="100000">
                                          <p:val>
                                            <p:strVal val="ppt_w*0.70"/>
                                          </p:val>
                                        </p:tav>
                                      </p:tavLst>
                                    </p:anim>
                                    <p:anim calcmode="lin" valueType="num">
                                      <p:cBhvr>
                                        <p:cTn id="45" dur="1000"/>
                                        <p:tgtEl>
                                          <p:spTgt spid="10"/>
                                        </p:tgtEl>
                                        <p:attrNameLst>
                                          <p:attrName>ppt_h</p:attrName>
                                        </p:attrNameLst>
                                      </p:cBhvr>
                                      <p:tavLst>
                                        <p:tav tm="0">
                                          <p:val>
                                            <p:strVal val="ppt_h"/>
                                          </p:val>
                                        </p:tav>
                                        <p:tav tm="100000">
                                          <p:val>
                                            <p:strVal val="ppt_h"/>
                                          </p:val>
                                        </p:tav>
                                      </p:tavLst>
                                    </p:anim>
                                    <p:animEffect transition="out" filter="fade">
                                      <p:cBhvr>
                                        <p:cTn id="46" dur="1000"/>
                                        <p:tgtEl>
                                          <p:spTgt spid="10"/>
                                        </p:tgtEl>
                                      </p:cBhvr>
                                    </p:animEffect>
                                    <p:set>
                                      <p:cBhvr>
                                        <p:cTn id="4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70118 -0.17639 C 0.71693 -0.21366 0.73295 -0.25046 0.73295 -0.2838 C 0.73295 -0.3169 0.71693 -0.34676 0.70118 -0.37639 " pathEditMode="relative" rAng="0" ptsTypes="AAA">
                                      <p:cBhvr>
                                        <p:cTn id="52" dur="2000" fill="hold"/>
                                        <p:tgtEl>
                                          <p:spTgt spid="8"/>
                                        </p:tgtEl>
                                        <p:attrNameLst>
                                          <p:attrName>ppt_x</p:attrName>
                                          <p:attrName>ppt_y</p:attrName>
                                        </p:attrNameLst>
                                      </p:cBhvr>
                                      <p:rCtr x="1589" y="-10000"/>
                                    </p:animMotion>
                                  </p:childTnLst>
                                </p:cTn>
                              </p:par>
                            </p:childTnLst>
                          </p:cTn>
                        </p:par>
                        <p:par>
                          <p:cTn id="53" fill="hold">
                            <p:stCondLst>
                              <p:cond delay="2000"/>
                            </p:stCondLst>
                            <p:childTnLst>
                              <p:par>
                                <p:cTn id="54" presetID="55" presetClass="exit" presetSubtype="0" fill="hold" nodeType="afterEffect">
                                  <p:stCondLst>
                                    <p:cond delay="0"/>
                                  </p:stCondLst>
                                  <p:childTnLst>
                                    <p:anim calcmode="lin" valueType="num">
                                      <p:cBhvr>
                                        <p:cTn id="55" dur="1000"/>
                                        <p:tgtEl>
                                          <p:spTgt spid="8"/>
                                        </p:tgtEl>
                                        <p:attrNameLst>
                                          <p:attrName>ppt_w</p:attrName>
                                        </p:attrNameLst>
                                      </p:cBhvr>
                                      <p:tavLst>
                                        <p:tav tm="0">
                                          <p:val>
                                            <p:strVal val="ppt_w"/>
                                          </p:val>
                                        </p:tav>
                                        <p:tav tm="100000">
                                          <p:val>
                                            <p:strVal val="ppt_w*0.70"/>
                                          </p:val>
                                        </p:tav>
                                      </p:tavLst>
                                    </p:anim>
                                    <p:anim calcmode="lin" valueType="num">
                                      <p:cBhvr>
                                        <p:cTn id="56" dur="1000"/>
                                        <p:tgtEl>
                                          <p:spTgt spid="8"/>
                                        </p:tgtEl>
                                        <p:attrNameLst>
                                          <p:attrName>ppt_h</p:attrName>
                                        </p:attrNameLst>
                                      </p:cBhvr>
                                      <p:tavLst>
                                        <p:tav tm="0">
                                          <p:val>
                                            <p:strVal val="ppt_h"/>
                                          </p:val>
                                        </p:tav>
                                        <p:tav tm="100000">
                                          <p:val>
                                            <p:strVal val="ppt_h"/>
                                          </p:val>
                                        </p:tav>
                                      </p:tavLst>
                                    </p:anim>
                                    <p:animEffect transition="out" filter="fade">
                                      <p:cBhvr>
                                        <p:cTn id="57" dur="1000"/>
                                        <p:tgtEl>
                                          <p:spTgt spid="8"/>
                                        </p:tgtEl>
                                      </p:cBhvr>
                                    </p:animEffect>
                                    <p:set>
                                      <p:cBhvr>
                                        <p:cTn id="58"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56" presetClass="path" presetSubtype="0" accel="50000" decel="50000" fill="hold" nodeType="clickEffect">
                                  <p:stCondLst>
                                    <p:cond delay="0"/>
                                  </p:stCondLst>
                                  <p:childTnLst>
                                    <p:animMotion origin="layout" path="M 0.50104 -0.08264 L 0.7375 -0.2294 " pathEditMode="relative" rAng="0" ptsTypes="AA">
                                      <p:cBhvr>
                                        <p:cTn id="63" dur="2000" fill="hold"/>
                                        <p:tgtEl>
                                          <p:spTgt spid="7"/>
                                        </p:tgtEl>
                                        <p:attrNameLst>
                                          <p:attrName>ppt_x</p:attrName>
                                          <p:attrName>ppt_y</p:attrName>
                                        </p:attrNameLst>
                                      </p:cBhvr>
                                      <p:rCtr x="11823" y="-7338"/>
                                    </p:animMotion>
                                  </p:childTnLst>
                                </p:cTn>
                              </p:par>
                            </p:childTnLst>
                          </p:cTn>
                        </p:par>
                        <p:par>
                          <p:cTn id="64" fill="hold">
                            <p:stCondLst>
                              <p:cond delay="2000"/>
                            </p:stCondLst>
                            <p:childTnLst>
                              <p:par>
                                <p:cTn id="65" presetID="53" presetClass="exit" presetSubtype="32" fill="hold" nodeType="afterEffect">
                                  <p:stCondLst>
                                    <p:cond delay="0"/>
                                  </p:stCondLst>
                                  <p:childTnLst>
                                    <p:anim calcmode="lin" valueType="num">
                                      <p:cBhvr>
                                        <p:cTn id="66" dur="500"/>
                                        <p:tgtEl>
                                          <p:spTgt spid="7"/>
                                        </p:tgtEl>
                                        <p:attrNameLst>
                                          <p:attrName>ppt_w</p:attrName>
                                        </p:attrNameLst>
                                      </p:cBhvr>
                                      <p:tavLst>
                                        <p:tav tm="0">
                                          <p:val>
                                            <p:strVal val="ppt_w"/>
                                          </p:val>
                                        </p:tav>
                                        <p:tav tm="100000">
                                          <p:val>
                                            <p:fltVal val="0"/>
                                          </p:val>
                                        </p:tav>
                                      </p:tavLst>
                                    </p:anim>
                                    <p:anim calcmode="lin" valueType="num">
                                      <p:cBhvr>
                                        <p:cTn id="67" dur="500"/>
                                        <p:tgtEl>
                                          <p:spTgt spid="7"/>
                                        </p:tgtEl>
                                        <p:attrNameLst>
                                          <p:attrName>ppt_h</p:attrName>
                                        </p:attrNameLst>
                                      </p:cBhvr>
                                      <p:tavLst>
                                        <p:tav tm="0">
                                          <p:val>
                                            <p:strVal val="ppt_h"/>
                                          </p:val>
                                        </p:tav>
                                        <p:tav tm="100000">
                                          <p:val>
                                            <p:fltVal val="0"/>
                                          </p:val>
                                        </p:tav>
                                      </p:tavLst>
                                    </p:anim>
                                    <p:animEffect transition="out" filter="fade">
                                      <p:cBhvr>
                                        <p:cTn id="68" dur="500"/>
                                        <p:tgtEl>
                                          <p:spTgt spid="7"/>
                                        </p:tgtEl>
                                      </p:cBhvr>
                                    </p:animEffect>
                                    <p:set>
                                      <p:cBhvr>
                                        <p:cTn id="6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7" cstate="print"/>
          <a:stretch>
            <a:fillRect/>
          </a:stretch>
        </p:blipFill>
        <p:spPr>
          <a:xfrm>
            <a:off x="1295400" y="-304800"/>
            <a:ext cx="9372600" cy="4064000"/>
          </a:xfrm>
          <a:prstGeom prst="rect">
            <a:avLst/>
          </a:prstGeom>
        </p:spPr>
      </p:pic>
      <p:sp>
        <p:nvSpPr>
          <p:cNvPr id="5" name="TextBox 4"/>
          <p:cNvSpPr txBox="1"/>
          <p:nvPr/>
        </p:nvSpPr>
        <p:spPr>
          <a:xfrm>
            <a:off x="3071349" y="1168401"/>
            <a:ext cx="6324600" cy="1477328"/>
          </a:xfrm>
          <a:prstGeom prst="rect">
            <a:avLst/>
          </a:prstGeom>
          <a:noFill/>
        </p:spPr>
        <p:txBody>
          <a:bodyPr wrap="square" rtlCol="0">
            <a:spAutoFit/>
          </a:bodyPr>
          <a:lstStyle/>
          <a:p>
            <a:pPr algn="just">
              <a:buClrTx/>
            </a:pPr>
            <a:r>
              <a:rPr lang="vi-VN" sz="3000" b="1" kern="1200">
                <a:solidFill>
                  <a:srgbClr val="FF0000"/>
                </a:solidFill>
                <a:latin typeface="+mj-lt"/>
                <a:ea typeface="+mn-ea"/>
                <a:cs typeface="Times New Roman" pitchFamily="18" charset="0"/>
              </a:rPr>
              <a:t>Câu 1. Nguyên nhân nào sau đây sinh ra hiện tượng luân phiên ngày đêm trên Trái Đất?</a:t>
            </a:r>
          </a:p>
        </p:txBody>
      </p:sp>
      <p:pic>
        <p:nvPicPr>
          <p:cNvPr id="6" name="Picture 5" descr="1456.png"/>
          <p:cNvPicPr>
            <a:picLocks noChangeAspect="1"/>
          </p:cNvPicPr>
          <p:nvPr/>
        </p:nvPicPr>
        <p:blipFill>
          <a:blip r:embed="rId8" cstate="print"/>
          <a:stretch>
            <a:fillRect/>
          </a:stretch>
        </p:blipFill>
        <p:spPr>
          <a:xfrm>
            <a:off x="1752600" y="3276600"/>
            <a:ext cx="6705600" cy="575440"/>
          </a:xfrm>
          <a:prstGeom prst="rect">
            <a:avLst/>
          </a:prstGeom>
        </p:spPr>
      </p:pic>
      <p:sp>
        <p:nvSpPr>
          <p:cNvPr id="7" name="Oval 6"/>
          <p:cNvSpPr/>
          <p:nvPr/>
        </p:nvSpPr>
        <p:spPr>
          <a:xfrm>
            <a:off x="8382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Times New Roman" panose="02020603050405020304" pitchFamily="18" charset="0"/>
              <a:cs typeface="Times New Roman" panose="02020603050405020304" pitchFamily="18" charset="0"/>
            </a:endParaRPr>
          </a:p>
        </p:txBody>
      </p:sp>
      <p:pic>
        <p:nvPicPr>
          <p:cNvPr id="8" name="Picture 7" descr="1456.png"/>
          <p:cNvPicPr>
            <a:picLocks noChangeAspect="1"/>
          </p:cNvPicPr>
          <p:nvPr/>
        </p:nvPicPr>
        <p:blipFill>
          <a:blip r:embed="rId8" cstate="print"/>
          <a:stretch>
            <a:fillRect/>
          </a:stretch>
        </p:blipFill>
        <p:spPr>
          <a:xfrm>
            <a:off x="1752600" y="4114800"/>
            <a:ext cx="6705600" cy="575440"/>
          </a:xfrm>
          <a:prstGeom prst="rect">
            <a:avLst/>
          </a:prstGeom>
        </p:spPr>
      </p:pic>
      <p:pic>
        <p:nvPicPr>
          <p:cNvPr id="9" name="Picture 8" descr="1456.png"/>
          <p:cNvPicPr>
            <a:picLocks noChangeAspect="1"/>
          </p:cNvPicPr>
          <p:nvPr/>
        </p:nvPicPr>
        <p:blipFill>
          <a:blip r:embed="rId8" cstate="print"/>
          <a:stretch>
            <a:fillRect/>
          </a:stretch>
        </p:blipFill>
        <p:spPr>
          <a:xfrm>
            <a:off x="1752600" y="5105400"/>
            <a:ext cx="6705600" cy="575440"/>
          </a:xfrm>
          <a:prstGeom prst="rect">
            <a:avLst/>
          </a:prstGeom>
        </p:spPr>
      </p:pic>
      <p:pic>
        <p:nvPicPr>
          <p:cNvPr id="10" name="Picture 9" descr="1456.png"/>
          <p:cNvPicPr>
            <a:picLocks noChangeAspect="1"/>
          </p:cNvPicPr>
          <p:nvPr/>
        </p:nvPicPr>
        <p:blipFill>
          <a:blip r:embed="rId8" cstate="print"/>
          <a:stretch>
            <a:fillRect/>
          </a:stretch>
        </p:blipFill>
        <p:spPr>
          <a:xfrm>
            <a:off x="1760622" y="5967580"/>
            <a:ext cx="6697578" cy="575440"/>
          </a:xfrm>
          <a:prstGeom prst="rect">
            <a:avLst/>
          </a:prstGeom>
        </p:spPr>
      </p:pic>
      <p:sp>
        <p:nvSpPr>
          <p:cNvPr id="11" name="Oval 10"/>
          <p:cNvSpPr/>
          <p:nvPr/>
        </p:nvSpPr>
        <p:spPr>
          <a:xfrm>
            <a:off x="8382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mj-lt"/>
            </a:endParaRPr>
          </a:p>
        </p:txBody>
      </p:sp>
      <p:sp>
        <p:nvSpPr>
          <p:cNvPr id="12" name="Oval 11"/>
          <p:cNvSpPr/>
          <p:nvPr/>
        </p:nvSpPr>
        <p:spPr>
          <a:xfrm>
            <a:off x="8382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mj-lt"/>
            </a:endParaRPr>
          </a:p>
        </p:txBody>
      </p:sp>
      <p:sp>
        <p:nvSpPr>
          <p:cNvPr id="13" name="Oval 12"/>
          <p:cNvSpPr/>
          <p:nvPr/>
        </p:nvSpPr>
        <p:spPr>
          <a:xfrm>
            <a:off x="8382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mj-lt"/>
            </a:endParaRPr>
          </a:p>
        </p:txBody>
      </p:sp>
      <p:sp>
        <p:nvSpPr>
          <p:cNvPr id="14" name="TextBox 13"/>
          <p:cNvSpPr txBox="1"/>
          <p:nvPr/>
        </p:nvSpPr>
        <p:spPr>
          <a:xfrm>
            <a:off x="914400" y="32766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anose="02020603050405020304" pitchFamily="18" charset="0"/>
                <a:ea typeface="+mn-ea"/>
                <a:cs typeface="Times New Roman" panose="02020603050405020304" pitchFamily="18" charset="0"/>
              </a:rPr>
              <a:t>A</a:t>
            </a:r>
          </a:p>
        </p:txBody>
      </p:sp>
      <p:sp>
        <p:nvSpPr>
          <p:cNvPr id="15" name="TextBox 14"/>
          <p:cNvSpPr txBox="1"/>
          <p:nvPr/>
        </p:nvSpPr>
        <p:spPr>
          <a:xfrm>
            <a:off x="914400" y="60198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914400" y="51054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914400" y="41148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1752600" y="3352801"/>
            <a:ext cx="6705600" cy="523220"/>
          </a:xfrm>
          <a:prstGeom prst="rect">
            <a:avLst/>
          </a:prstGeom>
          <a:noFill/>
        </p:spPr>
        <p:txBody>
          <a:bodyPr wrap="square" rtlCol="0">
            <a:spAutoFit/>
          </a:bodyPr>
          <a:lstStyle/>
          <a:p>
            <a:pPr>
              <a:buClrTx/>
            </a:pPr>
            <a:r>
              <a:rPr lang="en-US" sz="2800" kern="1200">
                <a:solidFill>
                  <a:srgbClr val="002060"/>
                </a:solidFill>
                <a:latin typeface="Times New Roman" panose="02020603050405020304" pitchFamily="18" charset="0"/>
                <a:ea typeface="+mn-ea"/>
                <a:cs typeface="Times New Roman" panose="02020603050405020304" pitchFamily="18" charset="0"/>
              </a:rPr>
              <a:t>Trái Đất hình cầu và tự quay quanh trục.</a:t>
            </a:r>
            <a:endParaRPr lang="en-US" sz="2800" kern="1200" dirty="0">
              <a:solidFill>
                <a:srgbClr val="002060"/>
              </a:solidFill>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1828800" y="4191000"/>
            <a:ext cx="6553200" cy="523220"/>
          </a:xfrm>
          <a:prstGeom prst="rect">
            <a:avLst/>
          </a:prstGeom>
          <a:noFill/>
        </p:spPr>
        <p:txBody>
          <a:bodyPr wrap="square" rtlCol="0">
            <a:spAutoFit/>
          </a:bodyPr>
          <a:lstStyle/>
          <a:p>
            <a:pPr>
              <a:buClrTx/>
            </a:pPr>
            <a:r>
              <a:rPr lang="en-US" sz="2800" kern="1200">
                <a:solidFill>
                  <a:srgbClr val="002060"/>
                </a:solidFill>
                <a:latin typeface="Times New Roman" panose="02020603050405020304" pitchFamily="18" charset="0"/>
                <a:ea typeface="+mn-ea"/>
                <a:cs typeface="Times New Roman" panose="02020603050405020304" pitchFamily="18" charset="0"/>
              </a:rPr>
              <a:t>Trái Đất tự quay quanh Mặt Trời. </a:t>
            </a:r>
            <a:endParaRPr lang="en-US" sz="2800" kern="1200" dirty="0">
              <a:solidFill>
                <a:srgbClr val="002060"/>
              </a:solidFill>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1828800" y="5105400"/>
            <a:ext cx="6553200" cy="523220"/>
          </a:xfrm>
          <a:prstGeom prst="rect">
            <a:avLst/>
          </a:prstGeom>
          <a:noFill/>
        </p:spPr>
        <p:txBody>
          <a:bodyPr wrap="square" rtlCol="0">
            <a:spAutoFit/>
          </a:bodyPr>
          <a:lstStyle/>
          <a:p>
            <a:pPr>
              <a:buClrTx/>
            </a:pPr>
            <a:r>
              <a:rPr lang="en-US" sz="2800" kern="1200">
                <a:solidFill>
                  <a:srgbClr val="002060"/>
                </a:solidFill>
                <a:latin typeface="Times New Roman" panose="02020603050405020304" pitchFamily="18" charset="0"/>
                <a:ea typeface="+mn-ea"/>
                <a:cs typeface="Times New Roman" panose="02020603050405020304" pitchFamily="18" charset="0"/>
              </a:rPr>
              <a:t>Trái Đất tự quay quanh trục.	</a:t>
            </a:r>
            <a:endParaRPr lang="en-US" sz="2800" kern="1200" dirty="0">
              <a:solidFill>
                <a:srgbClr val="002060"/>
              </a:solidFill>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1828800" y="6019800"/>
            <a:ext cx="6553200" cy="523220"/>
          </a:xfrm>
          <a:prstGeom prst="rect">
            <a:avLst/>
          </a:prstGeom>
          <a:noFill/>
        </p:spPr>
        <p:txBody>
          <a:bodyPr wrap="square" rtlCol="0">
            <a:spAutoFit/>
          </a:bodyPr>
          <a:lstStyle/>
          <a:p>
            <a:pPr>
              <a:buClrTx/>
            </a:pPr>
            <a:r>
              <a:rPr lang="en-US" sz="2800" kern="1200">
                <a:solidFill>
                  <a:srgbClr val="002060"/>
                </a:solidFill>
                <a:latin typeface="Times New Roman" panose="02020603050405020304" pitchFamily="18" charset="0"/>
                <a:ea typeface="+mn-ea"/>
                <a:cs typeface="Times New Roman" panose="02020603050405020304" pitchFamily="18" charset="0"/>
              </a:rPr>
              <a:t>Trái Đất hình cầu.</a:t>
            </a:r>
            <a:endParaRPr lang="en-US" sz="2800" kern="1200" dirty="0">
              <a:solidFill>
                <a:srgbClr val="002060"/>
              </a:solidFill>
              <a:latin typeface="Times New Roman" panose="02020603050405020304" pitchFamily="18" charset="0"/>
              <a:ea typeface="+mn-ea"/>
              <a:cs typeface="Times New Roman" panose="02020603050405020304" pitchFamily="18" charset="0"/>
            </a:endParaRPr>
          </a:p>
        </p:txBody>
      </p:sp>
      <p:pic>
        <p:nvPicPr>
          <p:cNvPr id="25" name="Picture 14" descr="kim phut"/>
          <p:cNvPicPr>
            <a:picLocks noChangeAspect="1" noChangeArrowheads="1"/>
          </p:cNvPicPr>
          <p:nvPr/>
        </p:nvPicPr>
        <p:blipFill>
          <a:blip r:embed="rId9" cstate="print"/>
          <a:srcRect/>
          <a:stretch>
            <a:fillRect/>
          </a:stretch>
        </p:blipFill>
        <p:spPr bwMode="auto">
          <a:xfrm>
            <a:off x="8991600" y="4191001"/>
            <a:ext cx="1143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8686800" y="3733801"/>
            <a:ext cx="1752600" cy="1768573"/>
          </a:xfrm>
          <a:prstGeom prst="rect">
            <a:avLst/>
          </a:prstGeom>
          <a:noFill/>
        </p:spPr>
      </p:pic>
      <p:sp>
        <p:nvSpPr>
          <p:cNvPr id="26" name="Cloud 25"/>
          <p:cNvSpPr/>
          <p:nvPr/>
        </p:nvSpPr>
        <p:spPr>
          <a:xfrm>
            <a:off x="9829800" y="28956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buClrTx/>
            </a:pPr>
            <a:r>
              <a:rPr lang="en-US" sz="1800" kern="1200" dirty="0">
                <a:solidFill>
                  <a:srgbClr val="FF0000"/>
                </a:solidFill>
                <a:latin typeface="Times New Roman" panose="02020603050405020304" pitchFamily="18" charset="0"/>
                <a:cs typeface="Times New Roman" panose="02020603050405020304" pitchFamily="18" charset="0"/>
              </a:rPr>
              <a:t>HẾT GIỜ</a:t>
            </a:r>
          </a:p>
        </p:txBody>
      </p:sp>
      <p:pic>
        <p:nvPicPr>
          <p:cNvPr id="24" name="Picture 23" descr="1.png"/>
          <p:cNvPicPr>
            <a:picLocks noChangeAspect="1"/>
          </p:cNvPicPr>
          <p:nvPr/>
        </p:nvPicPr>
        <p:blipFill>
          <a:blip r:embed="rId11" cstate="print"/>
          <a:stretch>
            <a:fillRect/>
          </a:stretch>
        </p:blipFill>
        <p:spPr>
          <a:xfrm>
            <a:off x="2590801" y="685800"/>
            <a:ext cx="1028553" cy="1045142"/>
          </a:xfrm>
          <a:prstGeom prst="rect">
            <a:avLst/>
          </a:prstGeom>
        </p:spPr>
      </p:pic>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10800" y="5715002"/>
            <a:ext cx="1371600" cy="1142999"/>
          </a:xfrm>
          <a:prstGeom prst="rect">
            <a:avLst/>
          </a:prstGeom>
        </p:spPr>
      </p:pic>
      <p:sp>
        <p:nvSpPr>
          <p:cNvPr id="28" name="TextBox 27">
            <a:hlinkClick r:id="rId12" action="ppaction://hlinksldjump"/>
          </p:cNvPr>
          <p:cNvSpPr txBox="1"/>
          <p:nvPr/>
        </p:nvSpPr>
        <p:spPr>
          <a:xfrm>
            <a:off x="10196512" y="5889050"/>
            <a:ext cx="1462260" cy="400110"/>
          </a:xfrm>
          <a:prstGeom prst="rect">
            <a:avLst/>
          </a:prstGeom>
          <a:noFill/>
        </p:spPr>
        <p:txBody>
          <a:bodyPr wrap="none" rtlCol="0">
            <a:spAutoFit/>
          </a:bodyPr>
          <a:lstStyle/>
          <a:p>
            <a:r>
              <a:rPr lang="en-US" sz="2000" b="1">
                <a:solidFill>
                  <a:srgbClr val="FF0000"/>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150003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5" grpId="0"/>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359789" y="2523150"/>
            <a:ext cx="388919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16587" y="1070031"/>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7684268" y="4201259"/>
            <a:ext cx="2878421"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Trái</a:t>
            </a:r>
            <a:r>
              <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baseline="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Đất</a:t>
            </a:r>
            <a:endPar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15" name="Rectangle 14"/>
          <p:cNvSpPr/>
          <p:nvPr/>
        </p:nvSpPr>
        <p:spPr>
          <a:xfrm>
            <a:off x="6359789" y="2487604"/>
            <a:ext cx="3688546"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r/t/t/á/ấ/đ/</a:t>
            </a:r>
            <a:r>
              <a:rPr kumimoji="0" lang="en-US" sz="2400" b="1" i="0" u="none" strike="noStrike" kern="0" cap="none" spc="0" normalizeH="0" baseline="0" noProof="0" dirty="0" err="1">
                <a:ln>
                  <a:noFill/>
                </a:ln>
                <a:solidFill>
                  <a:prstClr val="white"/>
                </a:solidFill>
                <a:effectLst/>
                <a:uLnTx/>
                <a:uFillTx/>
                <a:latin typeface="#9Slide03 Roboto Medium" panose="02000000000000000000" pitchFamily="2" charset="0"/>
                <a:ea typeface="#9Slide03 Roboto Medium" panose="02000000000000000000" pitchFamily="2" charset="0"/>
                <a:cs typeface="+mn-cs"/>
              </a:rPr>
              <a:t>i</a:t>
            </a:r>
            <a:endPar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pic>
        <p:nvPicPr>
          <p:cNvPr id="2050" name="Picture 2" descr="Low detail globe by @Firkin, From a vintage poster promoting education. The  original poster image was uploaded to publicdomainp… | Globe image, Earth  clipart, Eart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2745" y="3776416"/>
            <a:ext cx="1694396" cy="169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998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7848600" y="4458929"/>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71800" y="1295400"/>
            <a:ext cx="6324600" cy="1015663"/>
          </a:xfrm>
          <a:prstGeom prst="rect">
            <a:avLst/>
          </a:prstGeom>
          <a:noFill/>
        </p:spPr>
        <p:txBody>
          <a:bodyPr wrap="square" rtlCol="0">
            <a:spAutoFit/>
          </a:bodyPr>
          <a:lstStyle/>
          <a:p>
            <a:pPr>
              <a:buClrTx/>
            </a:pPr>
            <a:r>
              <a:rPr lang="vi-VN" sz="3000" b="1" kern="1200">
                <a:solidFill>
                  <a:srgbClr val="FF0000"/>
                </a:solidFill>
                <a:latin typeface="Times New Roman" pitchFamily="18" charset="0"/>
                <a:ea typeface="+mn-ea"/>
                <a:cs typeface="Times New Roman" pitchFamily="18" charset="0"/>
              </a:rPr>
              <a:t>Câu 2. Kinh tuyến nào sau đây được lấy làm đường chuyển ngày quốc tế?</a:t>
            </a:r>
            <a:endParaRPr lang="vi-VN" sz="3000" b="1" kern="1200" dirty="0" err="1">
              <a:solidFill>
                <a:srgbClr val="FF0000"/>
              </a:solidFill>
              <a:latin typeface="Times New Roman" pitchFamily="18" charset="0"/>
              <a:ea typeface="+mn-ea"/>
              <a:cs typeface="Times New Roman" pitchFamily="18" charset="0"/>
            </a:endParaRPr>
          </a:p>
        </p:txBody>
      </p:sp>
      <p:pic>
        <p:nvPicPr>
          <p:cNvPr id="6" name="Picture 5" descr="1456.png"/>
          <p:cNvPicPr>
            <a:picLocks noChangeAspect="1"/>
          </p:cNvPicPr>
          <p:nvPr/>
        </p:nvPicPr>
        <p:blipFill>
          <a:blip r:embed="rId7" cstate="print"/>
          <a:stretch>
            <a:fillRect/>
          </a:stretch>
        </p:blipFill>
        <p:spPr>
          <a:xfrm>
            <a:off x="3048000" y="3276600"/>
            <a:ext cx="3513222" cy="575440"/>
          </a:xfrm>
          <a:prstGeom prst="rect">
            <a:avLst/>
          </a:prstGeom>
        </p:spPr>
      </p:pic>
      <p:sp>
        <p:nvSpPr>
          <p:cNvPr id="7" name="Oval 6"/>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pic>
        <p:nvPicPr>
          <p:cNvPr id="8" name="Picture 7" descr="1456.png"/>
          <p:cNvPicPr>
            <a:picLocks noChangeAspect="1"/>
          </p:cNvPicPr>
          <p:nvPr/>
        </p:nvPicPr>
        <p:blipFill>
          <a:blip r:embed="rId7" cstate="print"/>
          <a:stretch>
            <a:fillRect/>
          </a:stretch>
        </p:blipFill>
        <p:spPr>
          <a:xfrm>
            <a:off x="3048000" y="4114800"/>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3048000"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3048000" y="6019800"/>
            <a:ext cx="3513222" cy="575440"/>
          </a:xfrm>
          <a:prstGeom prst="rect">
            <a:avLst/>
          </a:prstGeom>
        </p:spPr>
      </p:pic>
      <p:sp>
        <p:nvSpPr>
          <p:cNvPr id="11" name="Oval 10"/>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2" name="Oval 11"/>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3" name="Oval 12"/>
          <p:cNvSpPr/>
          <p:nvPr/>
        </p:nvSpPr>
        <p:spPr>
          <a:xfrm>
            <a:off x="2133600"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4" name="TextBox 13"/>
          <p:cNvSpPr txBox="1"/>
          <p:nvPr/>
        </p:nvSpPr>
        <p:spPr>
          <a:xfrm>
            <a:off x="2209800" y="60198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D</a:t>
            </a:r>
          </a:p>
        </p:txBody>
      </p:sp>
      <p:sp>
        <p:nvSpPr>
          <p:cNvPr id="15" name="TextBox 14"/>
          <p:cNvSpPr txBox="1"/>
          <p:nvPr/>
        </p:nvSpPr>
        <p:spPr>
          <a:xfrm>
            <a:off x="2209800" y="32004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A</a:t>
            </a:r>
          </a:p>
        </p:txBody>
      </p:sp>
      <p:sp>
        <p:nvSpPr>
          <p:cNvPr id="16" name="TextBox 15"/>
          <p:cNvSpPr txBox="1"/>
          <p:nvPr/>
        </p:nvSpPr>
        <p:spPr>
          <a:xfrm>
            <a:off x="2209800" y="51054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C</a:t>
            </a:r>
          </a:p>
        </p:txBody>
      </p:sp>
      <p:sp>
        <p:nvSpPr>
          <p:cNvPr id="17" name="TextBox 16"/>
          <p:cNvSpPr txBox="1"/>
          <p:nvPr/>
        </p:nvSpPr>
        <p:spPr>
          <a:xfrm>
            <a:off x="2209800" y="41148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B</a:t>
            </a:r>
          </a:p>
        </p:txBody>
      </p:sp>
      <p:sp>
        <p:nvSpPr>
          <p:cNvPr id="18" name="TextBox 17"/>
          <p:cNvSpPr txBox="1"/>
          <p:nvPr/>
        </p:nvSpPr>
        <p:spPr>
          <a:xfrm>
            <a:off x="3124200" y="3352800"/>
            <a:ext cx="32766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0</a:t>
            </a:r>
            <a:r>
              <a:rPr lang="en-US" sz="2800" kern="1200" baseline="30000">
                <a:solidFill>
                  <a:srgbClr val="002060"/>
                </a:solidFill>
                <a:latin typeface="Times New Roman" pitchFamily="18" charset="0"/>
                <a:ea typeface="+mn-ea"/>
                <a:cs typeface="Times New Roman" pitchFamily="18" charset="0"/>
              </a:rPr>
              <a:t>o</a:t>
            </a:r>
            <a:r>
              <a:rPr lang="en-US" sz="2800" kern="1200">
                <a:solidFill>
                  <a:srgbClr val="002060"/>
                </a:solidFill>
                <a:latin typeface="Times New Roman" pitchFamily="18" charset="0"/>
                <a:ea typeface="+mn-ea"/>
                <a:cs typeface="Times New Roman" pitchFamily="18" charset="0"/>
              </a:rPr>
              <a:t>.</a:t>
            </a:r>
            <a:endParaRPr lang="en-US" sz="2800" kern="1200" dirty="0">
              <a:solidFill>
                <a:srgbClr val="002060"/>
              </a:solidFill>
              <a:latin typeface="Times New Roman" pitchFamily="18" charset="0"/>
              <a:ea typeface="+mn-ea"/>
              <a:cs typeface="Times New Roman" pitchFamily="18" charset="0"/>
            </a:endParaRPr>
          </a:p>
        </p:txBody>
      </p:sp>
      <p:sp>
        <p:nvSpPr>
          <p:cNvPr id="19" name="TextBox 18"/>
          <p:cNvSpPr txBox="1"/>
          <p:nvPr/>
        </p:nvSpPr>
        <p:spPr>
          <a:xfrm>
            <a:off x="3124200" y="4191000"/>
            <a:ext cx="32766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120</a:t>
            </a:r>
            <a:r>
              <a:rPr lang="en-US" sz="2800" kern="1200" baseline="30000">
                <a:solidFill>
                  <a:srgbClr val="002060"/>
                </a:solidFill>
                <a:latin typeface="Times New Roman" pitchFamily="18" charset="0"/>
                <a:ea typeface="+mn-ea"/>
                <a:cs typeface="Times New Roman" pitchFamily="18" charset="0"/>
              </a:rPr>
              <a:t>o</a:t>
            </a:r>
            <a:r>
              <a:rPr lang="en-US" sz="2800" kern="1200">
                <a:solidFill>
                  <a:srgbClr val="002060"/>
                </a:solidFill>
                <a:latin typeface="Times New Roman" pitchFamily="18" charset="0"/>
                <a:ea typeface="+mn-ea"/>
                <a:cs typeface="Times New Roman" pitchFamily="18" charset="0"/>
              </a:rPr>
              <a:t>.</a:t>
            </a:r>
            <a:endParaRPr lang="en-US" sz="2800" kern="1200" dirty="0">
              <a:solidFill>
                <a:srgbClr val="002060"/>
              </a:solidFill>
              <a:latin typeface="Times New Roman" pitchFamily="18" charset="0"/>
              <a:ea typeface="+mn-ea"/>
              <a:cs typeface="Times New Roman" pitchFamily="18" charset="0"/>
            </a:endParaRPr>
          </a:p>
        </p:txBody>
      </p:sp>
      <p:sp>
        <p:nvSpPr>
          <p:cNvPr id="20" name="TextBox 19"/>
          <p:cNvSpPr txBox="1"/>
          <p:nvPr/>
        </p:nvSpPr>
        <p:spPr>
          <a:xfrm>
            <a:off x="3124200" y="5105400"/>
            <a:ext cx="32766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150</a:t>
            </a:r>
            <a:r>
              <a:rPr lang="en-US" sz="2800" kern="1200" baseline="30000">
                <a:solidFill>
                  <a:srgbClr val="002060"/>
                </a:solidFill>
                <a:latin typeface="Times New Roman" pitchFamily="18" charset="0"/>
                <a:ea typeface="+mn-ea"/>
                <a:cs typeface="Times New Roman" pitchFamily="18" charset="0"/>
              </a:rPr>
              <a:t>o</a:t>
            </a:r>
            <a:r>
              <a:rPr lang="en-US" sz="2800" kern="1200">
                <a:solidFill>
                  <a:srgbClr val="002060"/>
                </a:solidFill>
                <a:latin typeface="Times New Roman" pitchFamily="18" charset="0"/>
                <a:ea typeface="+mn-ea"/>
                <a:cs typeface="Times New Roman" pitchFamily="18" charset="0"/>
              </a:rPr>
              <a:t>.</a:t>
            </a:r>
            <a:endParaRPr lang="en-US" sz="2800" kern="1200" dirty="0">
              <a:solidFill>
                <a:srgbClr val="002060"/>
              </a:solidFill>
              <a:latin typeface="Times New Roman" pitchFamily="18" charset="0"/>
              <a:ea typeface="+mn-ea"/>
              <a:cs typeface="Times New Roman" pitchFamily="18" charset="0"/>
            </a:endParaRPr>
          </a:p>
        </p:txBody>
      </p:sp>
      <p:sp>
        <p:nvSpPr>
          <p:cNvPr id="21" name="TextBox 20"/>
          <p:cNvSpPr txBox="1"/>
          <p:nvPr/>
        </p:nvSpPr>
        <p:spPr>
          <a:xfrm>
            <a:off x="3124200" y="6019800"/>
            <a:ext cx="32766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180</a:t>
            </a:r>
            <a:r>
              <a:rPr lang="en-US" sz="2800" kern="1200" baseline="30000">
                <a:solidFill>
                  <a:srgbClr val="002060"/>
                </a:solidFill>
                <a:latin typeface="Times New Roman" pitchFamily="18" charset="0"/>
                <a:ea typeface="+mn-ea"/>
                <a:cs typeface="Times New Roman" pitchFamily="18" charset="0"/>
              </a:rPr>
              <a:t>o</a:t>
            </a:r>
            <a:r>
              <a:rPr lang="en-US" sz="2800" kern="1200">
                <a:solidFill>
                  <a:srgbClr val="002060"/>
                </a:solidFill>
                <a:latin typeface="Times New Roman" pitchFamily="18" charset="0"/>
                <a:ea typeface="+mn-ea"/>
                <a:cs typeface="Times New Roman" pitchFamily="18" charset="0"/>
              </a:rPr>
              <a:t>.</a:t>
            </a:r>
            <a:endParaRPr lang="en-US" sz="2800" kern="1200" dirty="0">
              <a:solidFill>
                <a:srgbClr val="002060"/>
              </a:solidFill>
              <a:latin typeface="Times New Roman" pitchFamily="18" charset="0"/>
              <a:ea typeface="+mn-ea"/>
              <a:cs typeface="Times New Roman" pitchFamily="18" charset="0"/>
            </a:endParaRPr>
          </a:p>
        </p:txBody>
      </p:sp>
      <p:pic>
        <p:nvPicPr>
          <p:cNvPr id="23" name="Picture 22" descr="dongho1"/>
          <p:cNvPicPr>
            <a:picLocks noChangeAspect="1" noChangeArrowheads="1"/>
          </p:cNvPicPr>
          <p:nvPr/>
        </p:nvPicPr>
        <p:blipFill>
          <a:blip r:embed="rId8" cstate="print"/>
          <a:srcRect/>
          <a:stretch>
            <a:fillRect/>
          </a:stretch>
        </p:blipFill>
        <p:spPr bwMode="auto">
          <a:xfrm>
            <a:off x="7543800" y="4001729"/>
            <a:ext cx="1752600" cy="1768573"/>
          </a:xfrm>
          <a:prstGeom prst="rect">
            <a:avLst/>
          </a:prstGeom>
          <a:noFill/>
        </p:spPr>
      </p:pic>
      <p:sp>
        <p:nvSpPr>
          <p:cNvPr id="24" name="Cloud 23"/>
          <p:cNvSpPr/>
          <p:nvPr/>
        </p:nvSpPr>
        <p:spPr>
          <a:xfrm>
            <a:off x="9829800" y="33020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buClrTx/>
            </a:pPr>
            <a:r>
              <a:rPr lang="en-US" sz="1800" kern="1200" dirty="0">
                <a:solidFill>
                  <a:srgbClr val="FF0000"/>
                </a:solidFill>
                <a:latin typeface="Times New Roman" pitchFamily="18" charset="0"/>
                <a:cs typeface="Times New Roman" pitchFamily="18" charset="0"/>
              </a:rPr>
              <a:t>HẾT GIỜ</a:t>
            </a:r>
          </a:p>
        </p:txBody>
      </p:sp>
      <p:pic>
        <p:nvPicPr>
          <p:cNvPr id="28" name="Picture 27" descr="fd2eb0da63d7a14861647a759c721ae2.png">
            <a:hlinkClick r:id="rId9" action="ppaction://hlinksldjump"/>
          </p:cNvPr>
          <p:cNvPicPr>
            <a:picLocks noChangeAspect="1"/>
          </p:cNvPicPr>
          <p:nvPr/>
        </p:nvPicPr>
        <p:blipFill>
          <a:blip r:embed="rId10" cstate="print"/>
          <a:stretch>
            <a:fillRect/>
          </a:stretch>
        </p:blipFill>
        <p:spPr>
          <a:xfrm>
            <a:off x="10210800" y="5715002"/>
            <a:ext cx="1371600" cy="1142999"/>
          </a:xfrm>
          <a:prstGeom prst="rect">
            <a:avLst/>
          </a:prstGeom>
        </p:spPr>
      </p:pic>
      <p:sp>
        <p:nvSpPr>
          <p:cNvPr id="29" name="TextBox 28">
            <a:hlinkClick r:id="rId9" action="ppaction://hlinksldjump"/>
          </p:cNvPr>
          <p:cNvSpPr txBox="1"/>
          <p:nvPr/>
        </p:nvSpPr>
        <p:spPr>
          <a:xfrm>
            <a:off x="10196512" y="5889050"/>
            <a:ext cx="1462260" cy="400110"/>
          </a:xfrm>
          <a:prstGeom prst="rect">
            <a:avLst/>
          </a:prstGeom>
          <a:noFill/>
        </p:spPr>
        <p:txBody>
          <a:bodyPr wrap="none" rtlCol="0">
            <a:spAutoFit/>
          </a:bodyPr>
          <a:lstStyle/>
          <a:p>
            <a:r>
              <a:rPr lang="en-US" sz="2000" b="1">
                <a:solidFill>
                  <a:srgbClr val="FF0000"/>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335912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1295400" y="-304800"/>
            <a:ext cx="9372600" cy="4064000"/>
          </a:xfrm>
          <a:prstGeom prst="rect">
            <a:avLst/>
          </a:prstGeom>
        </p:spPr>
      </p:pic>
      <p:sp>
        <p:nvSpPr>
          <p:cNvPr id="5" name="TextBox 4"/>
          <p:cNvSpPr txBox="1"/>
          <p:nvPr/>
        </p:nvSpPr>
        <p:spPr>
          <a:xfrm>
            <a:off x="2971800" y="1295400"/>
            <a:ext cx="6324600" cy="1200329"/>
          </a:xfrm>
          <a:prstGeom prst="rect">
            <a:avLst/>
          </a:prstGeom>
          <a:noFill/>
        </p:spPr>
        <p:txBody>
          <a:bodyPr wrap="square" rtlCol="0">
            <a:spAutoFit/>
          </a:bodyPr>
          <a:lstStyle/>
          <a:p>
            <a:pPr>
              <a:buClrTx/>
            </a:pPr>
            <a:r>
              <a:rPr lang="en-US" sz="3600" b="1" kern="1200">
                <a:solidFill>
                  <a:srgbClr val="FF0000"/>
                </a:solidFill>
                <a:latin typeface="Times New Roman" pitchFamily="18" charset="0"/>
                <a:ea typeface="+mn-ea"/>
                <a:cs typeface="Times New Roman" pitchFamily="18" charset="0"/>
              </a:rPr>
              <a:t>Câu 3. Việt Nam thuộc múi giờ số mấy?</a:t>
            </a:r>
            <a:endParaRPr lang="en-US" sz="3600" b="1" kern="1200" dirty="0" err="1">
              <a:solidFill>
                <a:srgbClr val="FF0000"/>
              </a:solidFill>
              <a:latin typeface="Times New Roman" pitchFamily="18" charset="0"/>
              <a:ea typeface="+mn-ea"/>
              <a:cs typeface="Times New Roman" pitchFamily="18" charset="0"/>
            </a:endParaRPr>
          </a:p>
        </p:txBody>
      </p:sp>
      <p:pic>
        <p:nvPicPr>
          <p:cNvPr id="6" name="Picture 5" descr="1456.png"/>
          <p:cNvPicPr>
            <a:picLocks noChangeAspect="1"/>
          </p:cNvPicPr>
          <p:nvPr/>
        </p:nvPicPr>
        <p:blipFill>
          <a:blip r:embed="rId6" cstate="print"/>
          <a:stretch>
            <a:fillRect/>
          </a:stretch>
        </p:blipFill>
        <p:spPr>
          <a:xfrm>
            <a:off x="3048000" y="3276600"/>
            <a:ext cx="3513222" cy="575440"/>
          </a:xfrm>
          <a:prstGeom prst="rect">
            <a:avLst/>
          </a:prstGeom>
        </p:spPr>
      </p:pic>
      <p:sp>
        <p:nvSpPr>
          <p:cNvPr id="7" name="Oval 6"/>
          <p:cNvSpPr/>
          <p:nvPr/>
        </p:nvSpPr>
        <p:spPr>
          <a:xfrm>
            <a:off x="21336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pic>
        <p:nvPicPr>
          <p:cNvPr id="8" name="Picture 7" descr="1456.png"/>
          <p:cNvPicPr>
            <a:picLocks noChangeAspect="1"/>
          </p:cNvPicPr>
          <p:nvPr/>
        </p:nvPicPr>
        <p:blipFill>
          <a:blip r:embed="rId6" cstate="print"/>
          <a:stretch>
            <a:fillRect/>
          </a:stretch>
        </p:blipFill>
        <p:spPr>
          <a:xfrm>
            <a:off x="3048000" y="4114800"/>
            <a:ext cx="3513222" cy="575440"/>
          </a:xfrm>
          <a:prstGeom prst="rect">
            <a:avLst/>
          </a:prstGeom>
        </p:spPr>
      </p:pic>
      <p:pic>
        <p:nvPicPr>
          <p:cNvPr id="9" name="Picture 8" descr="1456.png"/>
          <p:cNvPicPr>
            <a:picLocks noChangeAspect="1"/>
          </p:cNvPicPr>
          <p:nvPr/>
        </p:nvPicPr>
        <p:blipFill>
          <a:blip r:embed="rId6" cstate="print"/>
          <a:stretch>
            <a:fillRect/>
          </a:stretch>
        </p:blipFill>
        <p:spPr>
          <a:xfrm>
            <a:off x="3048000" y="5105400"/>
            <a:ext cx="3513222" cy="575440"/>
          </a:xfrm>
          <a:prstGeom prst="rect">
            <a:avLst/>
          </a:prstGeom>
        </p:spPr>
      </p:pic>
      <p:pic>
        <p:nvPicPr>
          <p:cNvPr id="10" name="Picture 9" descr="1456.png"/>
          <p:cNvPicPr>
            <a:picLocks noChangeAspect="1"/>
          </p:cNvPicPr>
          <p:nvPr/>
        </p:nvPicPr>
        <p:blipFill>
          <a:blip r:embed="rId6" cstate="print"/>
          <a:stretch>
            <a:fillRect/>
          </a:stretch>
        </p:blipFill>
        <p:spPr>
          <a:xfrm>
            <a:off x="3048000" y="6019800"/>
            <a:ext cx="3513222" cy="575440"/>
          </a:xfrm>
          <a:prstGeom prst="rect">
            <a:avLst/>
          </a:prstGeom>
        </p:spPr>
      </p:pic>
      <p:sp>
        <p:nvSpPr>
          <p:cNvPr id="11" name="Oval 10"/>
          <p:cNvSpPr/>
          <p:nvPr/>
        </p:nvSpPr>
        <p:spPr>
          <a:xfrm>
            <a:off x="21336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2" name="Oval 11"/>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3" name="Oval 12"/>
          <p:cNvSpPr/>
          <p:nvPr/>
        </p:nvSpPr>
        <p:spPr>
          <a:xfrm>
            <a:off x="21336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4" name="TextBox 13"/>
          <p:cNvSpPr txBox="1"/>
          <p:nvPr/>
        </p:nvSpPr>
        <p:spPr>
          <a:xfrm>
            <a:off x="2209800" y="41910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B</a:t>
            </a:r>
          </a:p>
        </p:txBody>
      </p:sp>
      <p:sp>
        <p:nvSpPr>
          <p:cNvPr id="15" name="TextBox 14"/>
          <p:cNvSpPr txBox="1"/>
          <p:nvPr/>
        </p:nvSpPr>
        <p:spPr>
          <a:xfrm>
            <a:off x="2209800" y="60198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D</a:t>
            </a:r>
          </a:p>
        </p:txBody>
      </p:sp>
      <p:sp>
        <p:nvSpPr>
          <p:cNvPr id="16" name="TextBox 15"/>
          <p:cNvSpPr txBox="1"/>
          <p:nvPr/>
        </p:nvSpPr>
        <p:spPr>
          <a:xfrm>
            <a:off x="2209800" y="51054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C</a:t>
            </a:r>
          </a:p>
        </p:txBody>
      </p:sp>
      <p:sp>
        <p:nvSpPr>
          <p:cNvPr id="17" name="TextBox 16"/>
          <p:cNvSpPr txBox="1"/>
          <p:nvPr/>
        </p:nvSpPr>
        <p:spPr>
          <a:xfrm>
            <a:off x="2209800" y="32766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A</a:t>
            </a:r>
          </a:p>
        </p:txBody>
      </p:sp>
      <p:sp>
        <p:nvSpPr>
          <p:cNvPr id="18" name="TextBox 17"/>
          <p:cNvSpPr txBox="1"/>
          <p:nvPr/>
        </p:nvSpPr>
        <p:spPr>
          <a:xfrm>
            <a:off x="3200400" y="3352800"/>
            <a:ext cx="32766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4.</a:t>
            </a:r>
            <a:endParaRPr lang="en-US" sz="2800" kern="1200" dirty="0">
              <a:solidFill>
                <a:srgbClr val="002060"/>
              </a:solidFill>
              <a:latin typeface="Times New Roman" pitchFamily="18" charset="0"/>
              <a:ea typeface="+mn-ea"/>
              <a:cs typeface="Times New Roman" pitchFamily="18" charset="0"/>
            </a:endParaRPr>
          </a:p>
        </p:txBody>
      </p:sp>
      <p:sp>
        <p:nvSpPr>
          <p:cNvPr id="19" name="TextBox 18"/>
          <p:cNvSpPr txBox="1"/>
          <p:nvPr/>
        </p:nvSpPr>
        <p:spPr>
          <a:xfrm>
            <a:off x="3124200" y="4191000"/>
            <a:ext cx="32766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7. </a:t>
            </a:r>
            <a:endParaRPr lang="en-US" sz="2800" kern="1200" dirty="0">
              <a:solidFill>
                <a:srgbClr val="002060"/>
              </a:solidFill>
              <a:latin typeface="Times New Roman" pitchFamily="18" charset="0"/>
              <a:ea typeface="+mn-ea"/>
              <a:cs typeface="Times New Roman" pitchFamily="18" charset="0"/>
            </a:endParaRPr>
          </a:p>
        </p:txBody>
      </p:sp>
      <p:sp>
        <p:nvSpPr>
          <p:cNvPr id="20" name="TextBox 19"/>
          <p:cNvSpPr txBox="1"/>
          <p:nvPr/>
        </p:nvSpPr>
        <p:spPr>
          <a:xfrm>
            <a:off x="3124200" y="5105400"/>
            <a:ext cx="32766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6.</a:t>
            </a:r>
            <a:endParaRPr lang="en-US" sz="2800" kern="1200" dirty="0">
              <a:solidFill>
                <a:srgbClr val="002060"/>
              </a:solidFill>
              <a:latin typeface="Times New Roman" pitchFamily="18" charset="0"/>
              <a:ea typeface="+mn-ea"/>
              <a:cs typeface="Times New Roman" pitchFamily="18" charset="0"/>
            </a:endParaRPr>
          </a:p>
        </p:txBody>
      </p:sp>
      <p:sp>
        <p:nvSpPr>
          <p:cNvPr id="21" name="TextBox 20"/>
          <p:cNvSpPr txBox="1"/>
          <p:nvPr/>
        </p:nvSpPr>
        <p:spPr>
          <a:xfrm>
            <a:off x="3124200" y="6019800"/>
            <a:ext cx="32766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5.</a:t>
            </a:r>
            <a:endParaRPr lang="en-US" sz="2800" kern="1200" dirty="0">
              <a:solidFill>
                <a:srgbClr val="002060"/>
              </a:solidFill>
              <a:latin typeface="Times New Roman" pitchFamily="18" charset="0"/>
              <a:ea typeface="+mn-ea"/>
              <a:cs typeface="Times New Roman" pitchFamily="18" charset="0"/>
            </a:endParaRPr>
          </a:p>
        </p:txBody>
      </p:sp>
      <p:pic>
        <p:nvPicPr>
          <p:cNvPr id="28" name="Picture 14" descr="kim phut"/>
          <p:cNvPicPr>
            <a:picLocks noChangeAspect="1" noChangeArrowheads="1"/>
          </p:cNvPicPr>
          <p:nvPr/>
        </p:nvPicPr>
        <p:blipFill>
          <a:blip r:embed="rId7" cstate="print"/>
          <a:srcRect/>
          <a:stretch>
            <a:fillRect/>
          </a:stretch>
        </p:blipFill>
        <p:spPr bwMode="auto">
          <a:xfrm>
            <a:off x="7848600" y="4458929"/>
            <a:ext cx="1143000" cy="1075765"/>
          </a:xfrm>
          <a:prstGeom prst="rect">
            <a:avLst/>
          </a:prstGeom>
          <a:noFill/>
          <a:ln w="9525">
            <a:noFill/>
            <a:miter lim="800000"/>
            <a:headEnd/>
            <a:tailEnd/>
          </a:ln>
        </p:spPr>
      </p:pic>
      <p:pic>
        <p:nvPicPr>
          <p:cNvPr id="29" name="Picture 28" descr="dongho1"/>
          <p:cNvPicPr>
            <a:picLocks noChangeAspect="1" noChangeArrowheads="1"/>
          </p:cNvPicPr>
          <p:nvPr/>
        </p:nvPicPr>
        <p:blipFill>
          <a:blip r:embed="rId8" cstate="print"/>
          <a:srcRect/>
          <a:stretch>
            <a:fillRect/>
          </a:stretch>
        </p:blipFill>
        <p:spPr bwMode="auto">
          <a:xfrm>
            <a:off x="7543800" y="4001729"/>
            <a:ext cx="1752600" cy="1768573"/>
          </a:xfrm>
          <a:prstGeom prst="rect">
            <a:avLst/>
          </a:prstGeom>
          <a:noFill/>
        </p:spPr>
      </p:pic>
      <p:sp>
        <p:nvSpPr>
          <p:cNvPr id="30" name="Cloud 29"/>
          <p:cNvSpPr/>
          <p:nvPr/>
        </p:nvSpPr>
        <p:spPr>
          <a:xfrm>
            <a:off x="9829800" y="33020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buClrTx/>
            </a:pPr>
            <a:r>
              <a:rPr lang="en-US" sz="1800" kern="1200" dirty="0">
                <a:solidFill>
                  <a:srgbClr val="FF0000"/>
                </a:solidFill>
                <a:latin typeface="Times New Roman" pitchFamily="18" charset="0"/>
                <a:cs typeface="Times New Roman" pitchFamily="18" charset="0"/>
              </a:rPr>
              <a:t>HẾT GIỜ</a:t>
            </a:r>
          </a:p>
        </p:txBody>
      </p:sp>
      <p:pic>
        <p:nvPicPr>
          <p:cNvPr id="31" name="Picture 30" descr="fd2eb0da63d7a14861647a759c721ae2.png">
            <a:hlinkClick r:id="rId9" action="ppaction://hlinksldjump"/>
          </p:cNvPr>
          <p:cNvPicPr>
            <a:picLocks noChangeAspect="1"/>
          </p:cNvPicPr>
          <p:nvPr/>
        </p:nvPicPr>
        <p:blipFill>
          <a:blip r:embed="rId10" cstate="print"/>
          <a:stretch>
            <a:fillRect/>
          </a:stretch>
        </p:blipFill>
        <p:spPr>
          <a:xfrm>
            <a:off x="10210800" y="5715002"/>
            <a:ext cx="1371600" cy="1142999"/>
          </a:xfrm>
          <a:prstGeom prst="rect">
            <a:avLst/>
          </a:prstGeom>
        </p:spPr>
      </p:pic>
      <p:sp>
        <p:nvSpPr>
          <p:cNvPr id="32" name="TextBox 31">
            <a:hlinkClick r:id="rId9" action="ppaction://hlinksldjump"/>
          </p:cNvPr>
          <p:cNvSpPr txBox="1"/>
          <p:nvPr/>
        </p:nvSpPr>
        <p:spPr>
          <a:xfrm>
            <a:off x="10196512" y="5889050"/>
            <a:ext cx="1462260" cy="400110"/>
          </a:xfrm>
          <a:prstGeom prst="rect">
            <a:avLst/>
          </a:prstGeom>
          <a:noFill/>
        </p:spPr>
        <p:txBody>
          <a:bodyPr wrap="none" rtlCol="0">
            <a:spAutoFit/>
          </a:bodyPr>
          <a:lstStyle/>
          <a:p>
            <a:r>
              <a:rPr lang="en-US" sz="2000" b="1">
                <a:solidFill>
                  <a:srgbClr val="FF0000"/>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212322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8"/>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1295400" y="-304800"/>
            <a:ext cx="9372600" cy="4064000"/>
          </a:xfrm>
          <a:prstGeom prst="rect">
            <a:avLst/>
          </a:prstGeom>
        </p:spPr>
      </p:pic>
      <p:sp>
        <p:nvSpPr>
          <p:cNvPr id="5" name="TextBox 4"/>
          <p:cNvSpPr txBox="1"/>
          <p:nvPr/>
        </p:nvSpPr>
        <p:spPr>
          <a:xfrm>
            <a:off x="2971800" y="1295400"/>
            <a:ext cx="6324600" cy="1200329"/>
          </a:xfrm>
          <a:prstGeom prst="rect">
            <a:avLst/>
          </a:prstGeom>
          <a:noFill/>
        </p:spPr>
        <p:txBody>
          <a:bodyPr wrap="square" rtlCol="0">
            <a:spAutoFit/>
          </a:bodyPr>
          <a:lstStyle/>
          <a:p>
            <a:pPr>
              <a:buClrTx/>
            </a:pPr>
            <a:r>
              <a:rPr lang="vi-VN" sz="3600" b="1" kern="1200">
                <a:solidFill>
                  <a:srgbClr val="FF0000"/>
                </a:solidFill>
                <a:latin typeface="Times New Roman" pitchFamily="18" charset="0"/>
                <a:ea typeface="+mn-ea"/>
                <a:cs typeface="Times New Roman" pitchFamily="18" charset="0"/>
              </a:rPr>
              <a:t>Câu 4. Vùng nào sau đây của nước ta có 4 mùa rõ rệt nhất?</a:t>
            </a:r>
            <a:endParaRPr lang="vi-VN" sz="3600" b="1" kern="1200" dirty="0" err="1">
              <a:solidFill>
                <a:srgbClr val="FF0000"/>
              </a:solidFill>
              <a:latin typeface="Times New Roman" pitchFamily="18" charset="0"/>
              <a:ea typeface="+mn-ea"/>
              <a:cs typeface="Times New Roman" pitchFamily="18" charset="0"/>
            </a:endParaRPr>
          </a:p>
        </p:txBody>
      </p:sp>
      <p:pic>
        <p:nvPicPr>
          <p:cNvPr id="6" name="Picture 5" descr="1456.png"/>
          <p:cNvPicPr>
            <a:picLocks noChangeAspect="1"/>
          </p:cNvPicPr>
          <p:nvPr/>
        </p:nvPicPr>
        <p:blipFill>
          <a:blip r:embed="rId6" cstate="print"/>
          <a:stretch>
            <a:fillRect/>
          </a:stretch>
        </p:blipFill>
        <p:spPr>
          <a:xfrm>
            <a:off x="2362200" y="3276600"/>
            <a:ext cx="5105400" cy="575440"/>
          </a:xfrm>
          <a:prstGeom prst="rect">
            <a:avLst/>
          </a:prstGeom>
        </p:spPr>
      </p:pic>
      <p:sp>
        <p:nvSpPr>
          <p:cNvPr id="7" name="Oval 6"/>
          <p:cNvSpPr/>
          <p:nvPr/>
        </p:nvSpPr>
        <p:spPr>
          <a:xfrm>
            <a:off x="1447800" y="5105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pic>
        <p:nvPicPr>
          <p:cNvPr id="8" name="Picture 7" descr="1456.png"/>
          <p:cNvPicPr>
            <a:picLocks noChangeAspect="1"/>
          </p:cNvPicPr>
          <p:nvPr/>
        </p:nvPicPr>
        <p:blipFill>
          <a:blip r:embed="rId6" cstate="print"/>
          <a:stretch>
            <a:fillRect/>
          </a:stretch>
        </p:blipFill>
        <p:spPr>
          <a:xfrm>
            <a:off x="2362200" y="4114800"/>
            <a:ext cx="5105400" cy="575440"/>
          </a:xfrm>
          <a:prstGeom prst="rect">
            <a:avLst/>
          </a:prstGeom>
        </p:spPr>
      </p:pic>
      <p:pic>
        <p:nvPicPr>
          <p:cNvPr id="9" name="Picture 8" descr="1456.png"/>
          <p:cNvPicPr>
            <a:picLocks noChangeAspect="1"/>
          </p:cNvPicPr>
          <p:nvPr/>
        </p:nvPicPr>
        <p:blipFill>
          <a:blip r:embed="rId6" cstate="print"/>
          <a:stretch>
            <a:fillRect/>
          </a:stretch>
        </p:blipFill>
        <p:spPr>
          <a:xfrm>
            <a:off x="2362200" y="5105400"/>
            <a:ext cx="5105400" cy="575440"/>
          </a:xfrm>
          <a:prstGeom prst="rect">
            <a:avLst/>
          </a:prstGeom>
        </p:spPr>
      </p:pic>
      <p:pic>
        <p:nvPicPr>
          <p:cNvPr id="10" name="Picture 9" descr="1456.png"/>
          <p:cNvPicPr>
            <a:picLocks noChangeAspect="1"/>
          </p:cNvPicPr>
          <p:nvPr/>
        </p:nvPicPr>
        <p:blipFill>
          <a:blip r:embed="rId6" cstate="print"/>
          <a:stretch>
            <a:fillRect/>
          </a:stretch>
        </p:blipFill>
        <p:spPr>
          <a:xfrm>
            <a:off x="2362200" y="6019800"/>
            <a:ext cx="5105400" cy="575440"/>
          </a:xfrm>
          <a:prstGeom prst="rect">
            <a:avLst/>
          </a:prstGeom>
        </p:spPr>
      </p:pic>
      <p:sp>
        <p:nvSpPr>
          <p:cNvPr id="11" name="Oval 10"/>
          <p:cNvSpPr/>
          <p:nvPr/>
        </p:nvSpPr>
        <p:spPr>
          <a:xfrm>
            <a:off x="1447800" y="41148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2" name="Oval 11"/>
          <p:cNvSpPr/>
          <p:nvPr/>
        </p:nvSpPr>
        <p:spPr>
          <a:xfrm>
            <a:off x="14478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3" name="Oval 12"/>
          <p:cNvSpPr/>
          <p:nvPr/>
        </p:nvSpPr>
        <p:spPr>
          <a:xfrm>
            <a:off x="14478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4" name="TextBox 13"/>
          <p:cNvSpPr txBox="1"/>
          <p:nvPr/>
        </p:nvSpPr>
        <p:spPr>
          <a:xfrm>
            <a:off x="1524000" y="51816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C</a:t>
            </a:r>
          </a:p>
        </p:txBody>
      </p:sp>
      <p:sp>
        <p:nvSpPr>
          <p:cNvPr id="15" name="TextBox 14"/>
          <p:cNvSpPr txBox="1"/>
          <p:nvPr/>
        </p:nvSpPr>
        <p:spPr>
          <a:xfrm>
            <a:off x="1524000" y="60198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D</a:t>
            </a:r>
          </a:p>
        </p:txBody>
      </p:sp>
      <p:sp>
        <p:nvSpPr>
          <p:cNvPr id="16" name="TextBox 15"/>
          <p:cNvSpPr txBox="1"/>
          <p:nvPr/>
        </p:nvSpPr>
        <p:spPr>
          <a:xfrm>
            <a:off x="1524000" y="41910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B</a:t>
            </a:r>
          </a:p>
        </p:txBody>
      </p:sp>
      <p:sp>
        <p:nvSpPr>
          <p:cNvPr id="17" name="TextBox 16"/>
          <p:cNvSpPr txBox="1"/>
          <p:nvPr/>
        </p:nvSpPr>
        <p:spPr>
          <a:xfrm>
            <a:off x="1524000" y="32766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A</a:t>
            </a:r>
          </a:p>
        </p:txBody>
      </p:sp>
      <p:sp>
        <p:nvSpPr>
          <p:cNvPr id="18" name="TextBox 17"/>
          <p:cNvSpPr txBox="1"/>
          <p:nvPr/>
        </p:nvSpPr>
        <p:spPr>
          <a:xfrm>
            <a:off x="2514600" y="3352800"/>
            <a:ext cx="32766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Tây Nguyên.</a:t>
            </a:r>
            <a:endParaRPr lang="en-US" sz="2800" kern="1200" dirty="0">
              <a:solidFill>
                <a:srgbClr val="002060"/>
              </a:solidFill>
              <a:latin typeface="Times New Roman" pitchFamily="18" charset="0"/>
              <a:ea typeface="+mn-ea"/>
              <a:cs typeface="Times New Roman" pitchFamily="18" charset="0"/>
            </a:endParaRPr>
          </a:p>
        </p:txBody>
      </p:sp>
      <p:sp>
        <p:nvSpPr>
          <p:cNvPr id="19" name="TextBox 18"/>
          <p:cNvSpPr txBox="1"/>
          <p:nvPr/>
        </p:nvSpPr>
        <p:spPr>
          <a:xfrm>
            <a:off x="2438400" y="4191000"/>
            <a:ext cx="32766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Đông Nam Bộ. 	</a:t>
            </a:r>
            <a:endParaRPr lang="en-US" sz="2800" kern="1200" dirty="0">
              <a:solidFill>
                <a:srgbClr val="002060"/>
              </a:solidFill>
              <a:latin typeface="Times New Roman" pitchFamily="18" charset="0"/>
              <a:ea typeface="+mn-ea"/>
              <a:cs typeface="Times New Roman" pitchFamily="18" charset="0"/>
            </a:endParaRPr>
          </a:p>
        </p:txBody>
      </p:sp>
      <p:sp>
        <p:nvSpPr>
          <p:cNvPr id="20" name="TextBox 19"/>
          <p:cNvSpPr txBox="1"/>
          <p:nvPr/>
        </p:nvSpPr>
        <p:spPr>
          <a:xfrm>
            <a:off x="2438400" y="5105400"/>
            <a:ext cx="50292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Trung du và miền núi Bắc Bộ. </a:t>
            </a:r>
            <a:endParaRPr lang="en-US" sz="2800" kern="1200" dirty="0">
              <a:solidFill>
                <a:srgbClr val="002060"/>
              </a:solidFill>
              <a:latin typeface="Times New Roman" pitchFamily="18" charset="0"/>
              <a:ea typeface="+mn-ea"/>
              <a:cs typeface="Times New Roman" pitchFamily="18" charset="0"/>
            </a:endParaRPr>
          </a:p>
        </p:txBody>
      </p:sp>
      <p:sp>
        <p:nvSpPr>
          <p:cNvPr id="21" name="TextBox 20"/>
          <p:cNvSpPr txBox="1"/>
          <p:nvPr/>
        </p:nvSpPr>
        <p:spPr>
          <a:xfrm>
            <a:off x="2438400" y="6019800"/>
            <a:ext cx="50292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Đồng bằng sông Cửu Long.</a:t>
            </a:r>
            <a:endParaRPr lang="en-US" sz="2800" kern="1200" dirty="0">
              <a:solidFill>
                <a:srgbClr val="002060"/>
              </a:solidFill>
              <a:latin typeface="Times New Roman" pitchFamily="18" charset="0"/>
              <a:ea typeface="+mn-ea"/>
              <a:cs typeface="Times New Roman" pitchFamily="18" charset="0"/>
            </a:endParaRPr>
          </a:p>
        </p:txBody>
      </p:sp>
      <p:pic>
        <p:nvPicPr>
          <p:cNvPr id="28" name="Picture 14" descr="kim phut"/>
          <p:cNvPicPr>
            <a:picLocks noChangeAspect="1" noChangeArrowheads="1"/>
          </p:cNvPicPr>
          <p:nvPr/>
        </p:nvPicPr>
        <p:blipFill>
          <a:blip r:embed="rId7" cstate="print"/>
          <a:srcRect/>
          <a:stretch>
            <a:fillRect/>
          </a:stretch>
        </p:blipFill>
        <p:spPr bwMode="auto">
          <a:xfrm>
            <a:off x="8000828" y="4458929"/>
            <a:ext cx="1143000" cy="1075765"/>
          </a:xfrm>
          <a:prstGeom prst="rect">
            <a:avLst/>
          </a:prstGeom>
          <a:noFill/>
          <a:ln w="9525">
            <a:noFill/>
            <a:miter lim="800000"/>
            <a:headEnd/>
            <a:tailEnd/>
          </a:ln>
        </p:spPr>
      </p:pic>
      <p:pic>
        <p:nvPicPr>
          <p:cNvPr id="29" name="Picture 28" descr="dongho1"/>
          <p:cNvPicPr>
            <a:picLocks noChangeAspect="1" noChangeArrowheads="1"/>
          </p:cNvPicPr>
          <p:nvPr/>
        </p:nvPicPr>
        <p:blipFill>
          <a:blip r:embed="rId8" cstate="print"/>
          <a:srcRect/>
          <a:stretch>
            <a:fillRect/>
          </a:stretch>
        </p:blipFill>
        <p:spPr bwMode="auto">
          <a:xfrm>
            <a:off x="7696028" y="4001729"/>
            <a:ext cx="1752600" cy="1768573"/>
          </a:xfrm>
          <a:prstGeom prst="rect">
            <a:avLst/>
          </a:prstGeom>
          <a:noFill/>
        </p:spPr>
      </p:pic>
      <p:sp>
        <p:nvSpPr>
          <p:cNvPr id="30" name="Cloud 29"/>
          <p:cNvSpPr/>
          <p:nvPr/>
        </p:nvSpPr>
        <p:spPr>
          <a:xfrm>
            <a:off x="9982028" y="33020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buClrTx/>
            </a:pPr>
            <a:r>
              <a:rPr lang="en-US" sz="1800" kern="1200" dirty="0">
                <a:solidFill>
                  <a:srgbClr val="FF0000"/>
                </a:solidFill>
                <a:latin typeface="Times New Roman" pitchFamily="18" charset="0"/>
                <a:cs typeface="Times New Roman" pitchFamily="18" charset="0"/>
              </a:rPr>
              <a:t>HẾT GIỜ</a:t>
            </a:r>
          </a:p>
        </p:txBody>
      </p:sp>
      <p:pic>
        <p:nvPicPr>
          <p:cNvPr id="31" name="Picture 30" descr="fd2eb0da63d7a14861647a759c721ae2.png">
            <a:hlinkClick r:id="rId9" action="ppaction://hlinksldjump"/>
          </p:cNvPr>
          <p:cNvPicPr>
            <a:picLocks noChangeAspect="1"/>
          </p:cNvPicPr>
          <p:nvPr/>
        </p:nvPicPr>
        <p:blipFill>
          <a:blip r:embed="rId10" cstate="print"/>
          <a:stretch>
            <a:fillRect/>
          </a:stretch>
        </p:blipFill>
        <p:spPr>
          <a:xfrm>
            <a:off x="10363028" y="5715002"/>
            <a:ext cx="1371600" cy="1142999"/>
          </a:xfrm>
          <a:prstGeom prst="rect">
            <a:avLst/>
          </a:prstGeom>
        </p:spPr>
      </p:pic>
      <p:sp>
        <p:nvSpPr>
          <p:cNvPr id="32" name="TextBox 31">
            <a:hlinkClick r:id="rId9" action="ppaction://hlinksldjump"/>
          </p:cNvPr>
          <p:cNvSpPr txBox="1"/>
          <p:nvPr/>
        </p:nvSpPr>
        <p:spPr>
          <a:xfrm>
            <a:off x="10348740" y="5889050"/>
            <a:ext cx="1462260" cy="400110"/>
          </a:xfrm>
          <a:prstGeom prst="rect">
            <a:avLst/>
          </a:prstGeom>
          <a:noFill/>
        </p:spPr>
        <p:txBody>
          <a:bodyPr wrap="none" rtlCol="0">
            <a:spAutoFit/>
          </a:bodyPr>
          <a:lstStyle/>
          <a:p>
            <a:r>
              <a:rPr lang="en-US" sz="2000" b="1">
                <a:solidFill>
                  <a:srgbClr val="FF0000"/>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394312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8"/>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28600" y="-304800"/>
            <a:ext cx="11582400" cy="4064000"/>
          </a:xfrm>
          <a:prstGeom prst="rect">
            <a:avLst/>
          </a:prstGeom>
        </p:spPr>
      </p:pic>
      <p:sp>
        <p:nvSpPr>
          <p:cNvPr id="5" name="TextBox 4"/>
          <p:cNvSpPr txBox="1"/>
          <p:nvPr/>
        </p:nvSpPr>
        <p:spPr>
          <a:xfrm>
            <a:off x="2286000" y="956608"/>
            <a:ext cx="7924800" cy="1938992"/>
          </a:xfrm>
          <a:prstGeom prst="rect">
            <a:avLst/>
          </a:prstGeom>
          <a:noFill/>
        </p:spPr>
        <p:txBody>
          <a:bodyPr wrap="square" rtlCol="0">
            <a:spAutoFit/>
          </a:bodyPr>
          <a:lstStyle/>
          <a:p>
            <a:pPr>
              <a:buClrTx/>
            </a:pPr>
            <a:r>
              <a:rPr lang="vi-VN" sz="3000" b="1" kern="1200">
                <a:solidFill>
                  <a:srgbClr val="FF0000"/>
                </a:solidFill>
                <a:latin typeface="Times New Roman" pitchFamily="18" charset="0"/>
                <a:ea typeface="+mn-ea"/>
                <a:cs typeface="Times New Roman" pitchFamily="18" charset="0"/>
              </a:rPr>
              <a:t>Câu 5. Một trận bóng đá diễn ra tại Niu-ooc (múi giờ số 19) lúc 15h00 ngày 30/6/2022. Hỏi người dân Việt Nam xem trực tiếp trận bóng đó lúc mấy giờ, ngày nào?</a:t>
            </a:r>
            <a:endParaRPr lang="vi-VN" sz="3000" b="1" kern="1200" dirty="0" err="1">
              <a:solidFill>
                <a:srgbClr val="FF0000"/>
              </a:solidFill>
              <a:latin typeface="Times New Roman" pitchFamily="18" charset="0"/>
              <a:ea typeface="+mn-ea"/>
              <a:cs typeface="Times New Roman" pitchFamily="18" charset="0"/>
            </a:endParaRPr>
          </a:p>
        </p:txBody>
      </p:sp>
      <p:pic>
        <p:nvPicPr>
          <p:cNvPr id="6" name="Picture 5" descr="1456.png"/>
          <p:cNvPicPr>
            <a:picLocks noChangeAspect="1"/>
          </p:cNvPicPr>
          <p:nvPr/>
        </p:nvPicPr>
        <p:blipFill>
          <a:blip r:embed="rId6" cstate="print"/>
          <a:stretch>
            <a:fillRect/>
          </a:stretch>
        </p:blipFill>
        <p:spPr>
          <a:xfrm>
            <a:off x="2438400" y="3276600"/>
            <a:ext cx="5124450" cy="575440"/>
          </a:xfrm>
          <a:prstGeom prst="rect">
            <a:avLst/>
          </a:prstGeom>
        </p:spPr>
      </p:pic>
      <p:sp>
        <p:nvSpPr>
          <p:cNvPr id="7" name="Oval 6"/>
          <p:cNvSpPr/>
          <p:nvPr/>
        </p:nvSpPr>
        <p:spPr>
          <a:xfrm>
            <a:off x="1524000"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pic>
        <p:nvPicPr>
          <p:cNvPr id="8" name="Picture 7" descr="1456.png"/>
          <p:cNvPicPr>
            <a:picLocks noChangeAspect="1"/>
          </p:cNvPicPr>
          <p:nvPr/>
        </p:nvPicPr>
        <p:blipFill>
          <a:blip r:embed="rId6" cstate="print"/>
          <a:stretch>
            <a:fillRect/>
          </a:stretch>
        </p:blipFill>
        <p:spPr>
          <a:xfrm>
            <a:off x="2438400" y="4114800"/>
            <a:ext cx="5124450" cy="575440"/>
          </a:xfrm>
          <a:prstGeom prst="rect">
            <a:avLst/>
          </a:prstGeom>
        </p:spPr>
      </p:pic>
      <p:pic>
        <p:nvPicPr>
          <p:cNvPr id="9" name="Picture 8" descr="1456.png"/>
          <p:cNvPicPr>
            <a:picLocks noChangeAspect="1"/>
          </p:cNvPicPr>
          <p:nvPr/>
        </p:nvPicPr>
        <p:blipFill>
          <a:blip r:embed="rId6" cstate="print"/>
          <a:stretch>
            <a:fillRect/>
          </a:stretch>
        </p:blipFill>
        <p:spPr>
          <a:xfrm>
            <a:off x="2438400" y="5105400"/>
            <a:ext cx="5124450" cy="575440"/>
          </a:xfrm>
          <a:prstGeom prst="rect">
            <a:avLst/>
          </a:prstGeom>
        </p:spPr>
      </p:pic>
      <p:pic>
        <p:nvPicPr>
          <p:cNvPr id="10" name="Picture 9" descr="1456.png"/>
          <p:cNvPicPr>
            <a:picLocks noChangeAspect="1"/>
          </p:cNvPicPr>
          <p:nvPr/>
        </p:nvPicPr>
        <p:blipFill>
          <a:blip r:embed="rId6" cstate="print"/>
          <a:stretch>
            <a:fillRect/>
          </a:stretch>
        </p:blipFill>
        <p:spPr>
          <a:xfrm>
            <a:off x="2438400" y="6019800"/>
            <a:ext cx="5124450" cy="575440"/>
          </a:xfrm>
          <a:prstGeom prst="rect">
            <a:avLst/>
          </a:prstGeom>
        </p:spPr>
      </p:pic>
      <p:sp>
        <p:nvSpPr>
          <p:cNvPr id="11" name="Oval 10"/>
          <p:cNvSpPr/>
          <p:nvPr/>
        </p:nvSpPr>
        <p:spPr>
          <a:xfrm>
            <a:off x="1524000"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2" name="Oval 11"/>
          <p:cNvSpPr/>
          <p:nvPr/>
        </p:nvSpPr>
        <p:spPr>
          <a:xfrm>
            <a:off x="15240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3" name="Oval 12"/>
          <p:cNvSpPr/>
          <p:nvPr/>
        </p:nvSpPr>
        <p:spPr>
          <a:xfrm>
            <a:off x="1524000"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buClrTx/>
            </a:pPr>
            <a:endParaRPr lang="en-US" sz="1800" kern="1200">
              <a:solidFill>
                <a:prstClr val="black"/>
              </a:solidFill>
              <a:latin typeface="Calibri"/>
            </a:endParaRPr>
          </a:p>
        </p:txBody>
      </p:sp>
      <p:sp>
        <p:nvSpPr>
          <p:cNvPr id="14" name="TextBox 13"/>
          <p:cNvSpPr txBox="1"/>
          <p:nvPr/>
        </p:nvSpPr>
        <p:spPr>
          <a:xfrm>
            <a:off x="1600200" y="60198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D</a:t>
            </a:r>
          </a:p>
        </p:txBody>
      </p:sp>
      <p:sp>
        <p:nvSpPr>
          <p:cNvPr id="15" name="TextBox 14"/>
          <p:cNvSpPr txBox="1"/>
          <p:nvPr/>
        </p:nvSpPr>
        <p:spPr>
          <a:xfrm>
            <a:off x="1600200" y="32004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A</a:t>
            </a:r>
          </a:p>
        </p:txBody>
      </p:sp>
      <p:sp>
        <p:nvSpPr>
          <p:cNvPr id="16" name="TextBox 15"/>
          <p:cNvSpPr txBox="1"/>
          <p:nvPr/>
        </p:nvSpPr>
        <p:spPr>
          <a:xfrm>
            <a:off x="1600200" y="51054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C</a:t>
            </a:r>
          </a:p>
        </p:txBody>
      </p:sp>
      <p:sp>
        <p:nvSpPr>
          <p:cNvPr id="17" name="TextBox 16"/>
          <p:cNvSpPr txBox="1"/>
          <p:nvPr/>
        </p:nvSpPr>
        <p:spPr>
          <a:xfrm>
            <a:off x="1600200" y="4114800"/>
            <a:ext cx="457200" cy="523220"/>
          </a:xfrm>
          <a:prstGeom prst="rect">
            <a:avLst/>
          </a:prstGeom>
          <a:noFill/>
        </p:spPr>
        <p:txBody>
          <a:bodyPr wrap="square" rtlCol="0">
            <a:spAutoFit/>
          </a:bodyPr>
          <a:lstStyle/>
          <a:p>
            <a:pPr>
              <a:buClrTx/>
            </a:pPr>
            <a:r>
              <a:rPr lang="en-US" sz="2800" b="1" kern="1200" dirty="0">
                <a:solidFill>
                  <a:prstClr val="black"/>
                </a:solidFill>
                <a:latin typeface="Times New Roman" pitchFamily="18" charset="0"/>
                <a:ea typeface="+mn-ea"/>
                <a:cs typeface="Times New Roman" pitchFamily="18" charset="0"/>
              </a:rPr>
              <a:t>B</a:t>
            </a:r>
          </a:p>
        </p:txBody>
      </p:sp>
      <p:sp>
        <p:nvSpPr>
          <p:cNvPr id="18" name="TextBox 17"/>
          <p:cNvSpPr txBox="1"/>
          <p:nvPr/>
        </p:nvSpPr>
        <p:spPr>
          <a:xfrm>
            <a:off x="2514600" y="3352800"/>
            <a:ext cx="51054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15 giờ ngày 	01/7/2022.</a:t>
            </a:r>
            <a:endParaRPr lang="en-US" sz="2800" kern="1200" dirty="0">
              <a:solidFill>
                <a:srgbClr val="002060"/>
              </a:solidFill>
              <a:latin typeface="Times New Roman" pitchFamily="18" charset="0"/>
              <a:ea typeface="+mn-ea"/>
              <a:cs typeface="Times New Roman" pitchFamily="18" charset="0"/>
            </a:endParaRPr>
          </a:p>
        </p:txBody>
      </p:sp>
      <p:sp>
        <p:nvSpPr>
          <p:cNvPr id="19" name="TextBox 18"/>
          <p:cNvSpPr txBox="1"/>
          <p:nvPr/>
        </p:nvSpPr>
        <p:spPr>
          <a:xfrm>
            <a:off x="2514600" y="4191000"/>
            <a:ext cx="510540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3 giờ ngày 30/6/2022.</a:t>
            </a:r>
            <a:endParaRPr lang="en-US" sz="2800" kern="1200" dirty="0">
              <a:solidFill>
                <a:srgbClr val="002060"/>
              </a:solidFill>
              <a:latin typeface="Times New Roman" pitchFamily="18" charset="0"/>
              <a:ea typeface="+mn-ea"/>
              <a:cs typeface="Times New Roman" pitchFamily="18" charset="0"/>
            </a:endParaRPr>
          </a:p>
        </p:txBody>
      </p:sp>
      <p:sp>
        <p:nvSpPr>
          <p:cNvPr id="20" name="TextBox 19"/>
          <p:cNvSpPr txBox="1"/>
          <p:nvPr/>
        </p:nvSpPr>
        <p:spPr>
          <a:xfrm>
            <a:off x="2552700" y="5093266"/>
            <a:ext cx="508635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15 giờ ngày 29/6/2022.</a:t>
            </a:r>
            <a:endParaRPr lang="en-US" sz="2800" kern="1200" dirty="0">
              <a:solidFill>
                <a:srgbClr val="002060"/>
              </a:solidFill>
              <a:latin typeface="Times New Roman" pitchFamily="18" charset="0"/>
              <a:ea typeface="+mn-ea"/>
              <a:cs typeface="Times New Roman" pitchFamily="18" charset="0"/>
            </a:endParaRPr>
          </a:p>
        </p:txBody>
      </p:sp>
      <p:sp>
        <p:nvSpPr>
          <p:cNvPr id="21" name="TextBox 20"/>
          <p:cNvSpPr txBox="1"/>
          <p:nvPr/>
        </p:nvSpPr>
        <p:spPr>
          <a:xfrm>
            <a:off x="2514600" y="6019800"/>
            <a:ext cx="5048250" cy="523220"/>
          </a:xfrm>
          <a:prstGeom prst="rect">
            <a:avLst/>
          </a:prstGeom>
          <a:noFill/>
        </p:spPr>
        <p:txBody>
          <a:bodyPr wrap="square" rtlCol="0">
            <a:spAutoFit/>
          </a:bodyPr>
          <a:lstStyle/>
          <a:p>
            <a:pPr>
              <a:buClrTx/>
            </a:pPr>
            <a:r>
              <a:rPr lang="en-US" sz="2800" kern="1200">
                <a:solidFill>
                  <a:srgbClr val="002060"/>
                </a:solidFill>
                <a:latin typeface="Times New Roman" pitchFamily="18" charset="0"/>
                <a:ea typeface="+mn-ea"/>
                <a:cs typeface="Times New Roman" pitchFamily="18" charset="0"/>
              </a:rPr>
              <a:t>3 giờ ngày 01/7/2022.</a:t>
            </a:r>
            <a:endParaRPr lang="en-US" sz="2800" kern="1200" dirty="0">
              <a:solidFill>
                <a:srgbClr val="002060"/>
              </a:solidFill>
              <a:latin typeface="Times New Roman" pitchFamily="18" charset="0"/>
              <a:ea typeface="+mn-ea"/>
              <a:cs typeface="Times New Roman" pitchFamily="18" charset="0"/>
            </a:endParaRPr>
          </a:p>
        </p:txBody>
      </p:sp>
      <p:pic>
        <p:nvPicPr>
          <p:cNvPr id="28" name="Picture 14" descr="kim phut"/>
          <p:cNvPicPr>
            <a:picLocks noChangeAspect="1" noChangeArrowheads="1"/>
          </p:cNvPicPr>
          <p:nvPr/>
        </p:nvPicPr>
        <p:blipFill>
          <a:blip r:embed="rId7" cstate="print"/>
          <a:srcRect/>
          <a:stretch>
            <a:fillRect/>
          </a:stretch>
        </p:blipFill>
        <p:spPr bwMode="auto">
          <a:xfrm>
            <a:off x="8000828" y="4458929"/>
            <a:ext cx="1143000" cy="1075765"/>
          </a:xfrm>
          <a:prstGeom prst="rect">
            <a:avLst/>
          </a:prstGeom>
          <a:noFill/>
          <a:ln w="9525">
            <a:noFill/>
            <a:miter lim="800000"/>
            <a:headEnd/>
            <a:tailEnd/>
          </a:ln>
        </p:spPr>
      </p:pic>
      <p:pic>
        <p:nvPicPr>
          <p:cNvPr id="29" name="Picture 28" descr="dongho1"/>
          <p:cNvPicPr>
            <a:picLocks noChangeAspect="1" noChangeArrowheads="1"/>
          </p:cNvPicPr>
          <p:nvPr/>
        </p:nvPicPr>
        <p:blipFill>
          <a:blip r:embed="rId8" cstate="print"/>
          <a:srcRect/>
          <a:stretch>
            <a:fillRect/>
          </a:stretch>
        </p:blipFill>
        <p:spPr bwMode="auto">
          <a:xfrm>
            <a:off x="7696028" y="4001729"/>
            <a:ext cx="1752600" cy="1768573"/>
          </a:xfrm>
          <a:prstGeom prst="rect">
            <a:avLst/>
          </a:prstGeom>
          <a:noFill/>
        </p:spPr>
      </p:pic>
      <p:sp>
        <p:nvSpPr>
          <p:cNvPr id="30" name="Cloud 29"/>
          <p:cNvSpPr/>
          <p:nvPr/>
        </p:nvSpPr>
        <p:spPr>
          <a:xfrm>
            <a:off x="9982028" y="3302000"/>
            <a:ext cx="17526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buClrTx/>
            </a:pPr>
            <a:r>
              <a:rPr lang="en-US" sz="1800" kern="1200" dirty="0">
                <a:solidFill>
                  <a:srgbClr val="FF0000"/>
                </a:solidFill>
                <a:latin typeface="Times New Roman" pitchFamily="18" charset="0"/>
                <a:cs typeface="Times New Roman" pitchFamily="18" charset="0"/>
              </a:rPr>
              <a:t>HẾT GIỜ</a:t>
            </a:r>
          </a:p>
        </p:txBody>
      </p:sp>
      <p:pic>
        <p:nvPicPr>
          <p:cNvPr id="31" name="Picture 30" descr="fd2eb0da63d7a14861647a759c721ae2.png">
            <a:hlinkClick r:id="rId9" action="ppaction://hlinksldjump"/>
          </p:cNvPr>
          <p:cNvPicPr>
            <a:picLocks noChangeAspect="1"/>
          </p:cNvPicPr>
          <p:nvPr/>
        </p:nvPicPr>
        <p:blipFill>
          <a:blip r:embed="rId10" cstate="print"/>
          <a:stretch>
            <a:fillRect/>
          </a:stretch>
        </p:blipFill>
        <p:spPr>
          <a:xfrm>
            <a:off x="10363028" y="5715002"/>
            <a:ext cx="1371600" cy="1142999"/>
          </a:xfrm>
          <a:prstGeom prst="rect">
            <a:avLst/>
          </a:prstGeom>
        </p:spPr>
      </p:pic>
      <p:sp>
        <p:nvSpPr>
          <p:cNvPr id="32" name="TextBox 31">
            <a:hlinkClick r:id="rId9" action="ppaction://hlinksldjump"/>
          </p:cNvPr>
          <p:cNvSpPr txBox="1"/>
          <p:nvPr/>
        </p:nvSpPr>
        <p:spPr>
          <a:xfrm>
            <a:off x="10348740" y="5889050"/>
            <a:ext cx="1462260" cy="400110"/>
          </a:xfrm>
          <a:prstGeom prst="rect">
            <a:avLst/>
          </a:prstGeom>
          <a:noFill/>
        </p:spPr>
        <p:txBody>
          <a:bodyPr wrap="none" rtlCol="0">
            <a:spAutoFit/>
          </a:bodyPr>
          <a:lstStyle/>
          <a:p>
            <a:r>
              <a:rPr lang="en-US" sz="2000" b="1">
                <a:solidFill>
                  <a:srgbClr val="FF0000"/>
                </a:solidFill>
                <a:latin typeface="Times New Roman" pitchFamily="18" charset="0"/>
                <a:cs typeface="Times New Roman" pitchFamily="18" charset="0"/>
              </a:rPr>
              <a:t>QUAY LẠI</a:t>
            </a:r>
          </a:p>
        </p:txBody>
      </p:sp>
    </p:spTree>
    <p:extLst>
      <p:ext uri="{BB962C8B-B14F-4D97-AF65-F5344CB8AC3E}">
        <p14:creationId xmlns:p14="http://schemas.microsoft.com/office/powerpoint/2010/main" val="372076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8"/>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5"/>
                  </p:tgtEl>
                </p:cond>
              </p:nextCondLst>
            </p:seq>
          </p:childTnLst>
        </p:cTn>
      </p:par>
    </p:tnLst>
    <p:bldLst>
      <p:bldP spid="5" grpId="0"/>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981200" y="324187"/>
            <a:ext cx="9220200" cy="1015663"/>
          </a:xfrm>
          <a:prstGeom prst="rect">
            <a:avLst/>
          </a:prstGeom>
          <a:noFill/>
        </p:spPr>
        <p:txBody>
          <a:bodyPr wrap="square" rtlCol="0">
            <a:spAutoFit/>
          </a:bodyPr>
          <a:lstStyle/>
          <a:p>
            <a:pPr algn="ctr" fontAlgn="base"/>
            <a:r>
              <a:rPr lang="en-US" sz="3000" b="1">
                <a:solidFill>
                  <a:srgbClr val="FF0000"/>
                </a:solidFill>
                <a:latin typeface="Times New Roman" pitchFamily="18" charset="0"/>
                <a:cs typeface="Times New Roman" pitchFamily="18" charset="0"/>
              </a:rPr>
              <a:t>Câu hỏi  3: Vào ngày 22-12, ở nước ta độ dài ngày đêm sẽ như thế nào?</a:t>
            </a:r>
          </a:p>
        </p:txBody>
      </p:sp>
      <p:sp>
        <p:nvSpPr>
          <p:cNvPr id="2" name="TextBox 1"/>
          <p:cNvSpPr txBox="1"/>
          <p:nvPr/>
        </p:nvSpPr>
        <p:spPr>
          <a:xfrm>
            <a:off x="876300" y="1828800"/>
            <a:ext cx="10439400" cy="3693319"/>
          </a:xfrm>
          <a:prstGeom prst="rect">
            <a:avLst/>
          </a:prstGeom>
          <a:solidFill>
            <a:srgbClr val="FFFFFF"/>
          </a:solidFill>
        </p:spPr>
        <p:txBody>
          <a:bodyPr wrap="square" rtlCol="0">
            <a:spAutoFit/>
          </a:bodyPr>
          <a:lstStyle/>
          <a:p>
            <a:pPr algn="just">
              <a:lnSpc>
                <a:spcPct val="150000"/>
              </a:lnSpc>
            </a:pPr>
            <a:r>
              <a:rPr lang="pt-BR" sz="2600">
                <a:solidFill>
                  <a:schemeClr val="tx1"/>
                </a:solidFill>
                <a:latin typeface="Times New Roman" pitchFamily="18" charset="0"/>
                <a:cs typeface="Times New Roman" pitchFamily="18" charset="0"/>
              </a:rPr>
              <a:t>- Ngày 22-12, nửa cầu Nam ngả về phía Mặt Trời, diện tích chiếu sáng lớn hơn diện tích khuất trong bóng tối, nên ngày dài hơn đêm. Nửa cầu Bắc lúc này chếch xa phía Mặt Trời nên diện tích chiếu sáng ít hơn diện tích khuất trong bóng tối, đêm dài hơn ngày.</a:t>
            </a:r>
            <a:endParaRPr lang="en-US" sz="2600">
              <a:solidFill>
                <a:schemeClr val="tx1"/>
              </a:solidFill>
              <a:latin typeface="Times New Roman" pitchFamily="18" charset="0"/>
              <a:cs typeface="Times New Roman" pitchFamily="18" charset="0"/>
            </a:endParaRPr>
          </a:p>
          <a:p>
            <a:pPr algn="just">
              <a:lnSpc>
                <a:spcPct val="150000"/>
              </a:lnSpc>
            </a:pPr>
            <a:r>
              <a:rPr lang="pt-BR" sz="2600">
                <a:solidFill>
                  <a:schemeClr val="tx1"/>
                </a:solidFill>
                <a:latin typeface="Times New Roman" pitchFamily="18" charset="0"/>
                <a:cs typeface="Times New Roman" pitchFamily="18" charset="0"/>
              </a:rPr>
              <a:t>- Việt Nam nằm ở bán cầu Bắc </a:t>
            </a:r>
            <a:r>
              <a:rPr lang="pt-BR" sz="2600">
                <a:solidFill>
                  <a:schemeClr val="tx1"/>
                </a:solidFill>
                <a:latin typeface="Times New Roman" pitchFamily="18" charset="0"/>
                <a:cs typeface="Times New Roman" pitchFamily="18" charset="0"/>
                <a:sym typeface="Symbol"/>
              </a:rPr>
              <a:t></a:t>
            </a:r>
            <a:r>
              <a:rPr lang="pt-BR" sz="2600">
                <a:solidFill>
                  <a:schemeClr val="tx1"/>
                </a:solidFill>
                <a:latin typeface="Times New Roman" pitchFamily="18" charset="0"/>
                <a:cs typeface="Times New Roman" pitchFamily="18" charset="0"/>
              </a:rPr>
              <a:t> Ngày 22-12 ở Việt Nam có ngày ngắn, đêm dài (thời kì mùa đông ở nước ta).</a:t>
            </a:r>
            <a:endParaRPr lang="en-US" sz="2600">
              <a:solidFill>
                <a:schemeClr val="tx1"/>
              </a:solidFill>
            </a:endParaRPr>
          </a:p>
        </p:txBody>
      </p:sp>
      <p:grpSp>
        <p:nvGrpSpPr>
          <p:cNvPr id="6" name="Group 5"/>
          <p:cNvGrpSpPr/>
          <p:nvPr/>
        </p:nvGrpSpPr>
        <p:grpSpPr>
          <a:xfrm>
            <a:off x="0" y="0"/>
            <a:ext cx="2013987" cy="1165708"/>
            <a:chOff x="-76200" y="1431801"/>
            <a:chExt cx="2013987" cy="1165708"/>
          </a:xfrm>
        </p:grpSpPr>
        <p:grpSp>
          <p:nvGrpSpPr>
            <p:cNvPr id="7" name="组合 1483"/>
            <p:cNvGrpSpPr/>
            <p:nvPr/>
          </p:nvGrpSpPr>
          <p:grpSpPr>
            <a:xfrm>
              <a:off x="697429" y="1982803"/>
              <a:ext cx="1240358" cy="614706"/>
              <a:chOff x="28079" y="1041053"/>
              <a:chExt cx="7035801" cy="4572000"/>
            </a:xfrm>
          </p:grpSpPr>
          <p:sp>
            <p:nvSpPr>
              <p:cNvPr id="1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8" name="TextBox 7"/>
            <p:cNvSpPr txBox="1"/>
            <p:nvPr/>
          </p:nvSpPr>
          <p:spPr>
            <a:xfrm>
              <a:off x="770495" y="2128003"/>
              <a:ext cx="1111475" cy="30777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Vận dụng</a:t>
              </a:r>
            </a:p>
          </p:txBody>
        </p:sp>
        <p:pic>
          <p:nvPicPr>
            <p:cNvPr id="9" name="Picture 2" descr="Đồ hoạ vector miễn phí của Hộp s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417752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descr="Đồ hoạ vector miễn phí của Những bông 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90" y="457200"/>
            <a:ext cx="8268810" cy="53721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962400" y="2045652"/>
            <a:ext cx="6096000" cy="2492990"/>
          </a:xfrm>
          <a:prstGeom prst="rect">
            <a:avLst/>
          </a:prstGeom>
        </p:spPr>
        <p:txBody>
          <a:bodyPr>
            <a:spAutoFit/>
          </a:bodyPr>
          <a:lstStyle/>
          <a:p>
            <a:pPr algn="ctr">
              <a:lnSpc>
                <a:spcPct val="150000"/>
              </a:lnSpc>
            </a:pPr>
            <a:r>
              <a:rPr lang="en-US" sz="2600" b="1">
                <a:solidFill>
                  <a:srgbClr val="FF0000"/>
                </a:solidFill>
                <a:latin typeface="Times New Roman" pitchFamily="18" charset="0"/>
                <a:cs typeface="Times New Roman" pitchFamily="18" charset="0"/>
              </a:rPr>
              <a:t>Vận dụng kiến thức đã học để giải thích câu tục ngữ sau:</a:t>
            </a:r>
          </a:p>
          <a:p>
            <a:pPr algn="ctr">
              <a:lnSpc>
                <a:spcPct val="150000"/>
              </a:lnSpc>
            </a:pPr>
            <a:r>
              <a:rPr lang="en-US" sz="2600" b="1" i="1">
                <a:solidFill>
                  <a:srgbClr val="FF0000"/>
                </a:solidFill>
                <a:latin typeface="Times New Roman" pitchFamily="18" charset="0"/>
                <a:cs typeface="Times New Roman" pitchFamily="18" charset="0"/>
              </a:rPr>
              <a:t>“Đêm tháng năm chưa nằm đã sáng</a:t>
            </a:r>
          </a:p>
          <a:p>
            <a:pPr algn="ctr">
              <a:lnSpc>
                <a:spcPct val="150000"/>
              </a:lnSpc>
            </a:pPr>
            <a:r>
              <a:rPr lang="en-US" sz="2600" b="1" i="1">
                <a:solidFill>
                  <a:srgbClr val="FF0000"/>
                </a:solidFill>
                <a:latin typeface="Times New Roman" pitchFamily="18" charset="0"/>
                <a:cs typeface="Times New Roman" pitchFamily="18" charset="0"/>
              </a:rPr>
              <a:t>Ngày tháng mười chưa cười đã tối”</a:t>
            </a:r>
          </a:p>
        </p:txBody>
      </p:sp>
      <p:grpSp>
        <p:nvGrpSpPr>
          <p:cNvPr id="5" name="Group 4"/>
          <p:cNvGrpSpPr/>
          <p:nvPr/>
        </p:nvGrpSpPr>
        <p:grpSpPr>
          <a:xfrm>
            <a:off x="0" y="0"/>
            <a:ext cx="2013987" cy="1165708"/>
            <a:chOff x="-76200" y="1431801"/>
            <a:chExt cx="2013987" cy="1165708"/>
          </a:xfrm>
        </p:grpSpPr>
        <p:grpSp>
          <p:nvGrpSpPr>
            <p:cNvPr id="7" name="组合 1483"/>
            <p:cNvGrpSpPr/>
            <p:nvPr/>
          </p:nvGrpSpPr>
          <p:grpSpPr>
            <a:xfrm>
              <a:off x="697429" y="1982803"/>
              <a:ext cx="1240358" cy="614706"/>
              <a:chOff x="28079" y="1041053"/>
              <a:chExt cx="7035801" cy="4572000"/>
            </a:xfrm>
          </p:grpSpPr>
          <p:sp>
            <p:nvSpPr>
              <p:cNvPr id="10" name="Freeform 422"/>
              <p:cNvSpPr>
                <a:spLocks/>
              </p:cNvSpPr>
              <p:nvPr/>
            </p:nvSpPr>
            <p:spPr bwMode="auto">
              <a:xfrm>
                <a:off x="28079" y="1041053"/>
                <a:ext cx="7035801" cy="4572000"/>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12"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8" name="TextBox 7"/>
            <p:cNvSpPr txBox="1"/>
            <p:nvPr/>
          </p:nvSpPr>
          <p:spPr>
            <a:xfrm>
              <a:off x="770495" y="2128003"/>
              <a:ext cx="1111475" cy="307777"/>
            </a:xfrm>
            <a:prstGeom prst="rect">
              <a:avLst/>
            </a:prstGeom>
            <a:noFill/>
          </p:spPr>
          <p:txBody>
            <a:bodyPr wrap="square" rtlCol="0">
              <a:spAutoFit/>
            </a:bodyPr>
            <a:lstStyle/>
            <a:p>
              <a:pPr algn="ctr"/>
              <a:r>
                <a:rPr lang="en-US" sz="1400" b="1" i="1">
                  <a:solidFill>
                    <a:schemeClr val="bg1"/>
                  </a:solidFill>
                  <a:latin typeface="Times New Roman" panose="02020603050405020304" pitchFamily="18" charset="0"/>
                  <a:cs typeface="Times New Roman" panose="02020603050405020304" pitchFamily="18" charset="0"/>
                </a:rPr>
                <a:t>Vận dụng</a:t>
              </a:r>
            </a:p>
          </p:txBody>
        </p:sp>
        <p:pic>
          <p:nvPicPr>
            <p:cNvPr id="9" name="Picture 2" descr="Đồ hoạ vector miễn phí của Hộp số"/>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431801"/>
              <a:ext cx="1006599" cy="10065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9805445"/>
      </p:ext>
    </p:extLst>
  </p:cSld>
  <p:clrMapOvr>
    <a:masterClrMapping/>
  </p:clrMapOvr>
  <p:transition>
    <p:wedg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7324"/>
            <a:ext cx="12221456" cy="3952876"/>
          </a:xfrm>
          <a:prstGeom prst="rect">
            <a:avLst/>
          </a:prstGeom>
        </p:spPr>
      </p:pic>
    </p:spTree>
    <p:extLst>
      <p:ext uri="{BB962C8B-B14F-4D97-AF65-F5344CB8AC3E}">
        <p14:creationId xmlns:p14="http://schemas.microsoft.com/office/powerpoint/2010/main" val="3065673693"/>
      </p:ext>
    </p:extLst>
  </p:cSld>
  <p:clrMapOvr>
    <a:masterClrMapping/>
  </p:clrMapOvr>
  <p:transition>
    <p:wedg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62300" y="2133600"/>
            <a:ext cx="8864286" cy="4201595"/>
          </a:xfrm>
          <a:prstGeom prst="rect">
            <a:avLst/>
          </a:prstGeom>
          <a:noFill/>
        </p:spPr>
        <p:txBody>
          <a:bodyPr wrap="square" lIns="91432" tIns="45718" rIns="91432" bIns="45718" rtlCol="0">
            <a:spAutoFit/>
          </a:bodyPr>
          <a:lstStyle/>
          <a:p>
            <a:pPr algn="just">
              <a:lnSpc>
                <a:spcPct val="130000"/>
              </a:lnSpc>
            </a:pPr>
            <a:r>
              <a:rPr lang="pt-BR" sz="2600">
                <a:latin typeface="Times New Roman" pitchFamily="18" charset="0"/>
                <a:cs typeface="Times New Roman" pitchFamily="18" charset="0"/>
              </a:rPr>
              <a:t>- Học bài cũ, trả lời câu hỏi SGK. </a:t>
            </a:r>
          </a:p>
          <a:p>
            <a:pPr algn="just">
              <a:lnSpc>
                <a:spcPct val="130000"/>
              </a:lnSpc>
            </a:pPr>
            <a:r>
              <a:rPr lang="pt-BR" sz="2600">
                <a:latin typeface="Times New Roman" pitchFamily="18" charset="0"/>
                <a:cs typeface="Times New Roman" pitchFamily="18" charset="0"/>
              </a:rPr>
              <a:t>- Hoàn thành câu hỏi phần vận dụng. </a:t>
            </a:r>
          </a:p>
          <a:p>
            <a:pPr algn="just">
              <a:lnSpc>
                <a:spcPct val="130000"/>
              </a:lnSpc>
            </a:pPr>
            <a:r>
              <a:rPr lang="pt-BR" sz="2600">
                <a:latin typeface="Times New Roman" pitchFamily="18" charset="0"/>
                <a:cs typeface="Times New Roman" pitchFamily="18" charset="0"/>
              </a:rPr>
              <a:t>- Chuẩn bị bài mới: Bài 5. Thạch quyển. Nội lực và tác động của nội lực đến đia hình bề mặt Trái Đất:</a:t>
            </a:r>
          </a:p>
          <a:p>
            <a:pPr algn="just">
              <a:lnSpc>
                <a:spcPct val="130000"/>
              </a:lnSpc>
            </a:pPr>
            <a:r>
              <a:rPr lang="pt-BR" sz="2600">
                <a:latin typeface="Times New Roman" pitchFamily="18" charset="0"/>
                <a:cs typeface="Times New Roman" pitchFamily="18" charset="0"/>
              </a:rPr>
              <a:t>+ Thạch quyển.</a:t>
            </a:r>
          </a:p>
          <a:p>
            <a:pPr algn="just">
              <a:lnSpc>
                <a:spcPct val="130000"/>
              </a:lnSpc>
            </a:pPr>
            <a:r>
              <a:rPr lang="pt-BR" sz="2600">
                <a:latin typeface="Times New Roman" pitchFamily="18" charset="0"/>
                <a:cs typeface="Times New Roman" pitchFamily="18" charset="0"/>
              </a:rPr>
              <a:t>+ Khái niệm và nguyên nhân của nội lực.</a:t>
            </a:r>
          </a:p>
          <a:p>
            <a:pPr algn="just">
              <a:lnSpc>
                <a:spcPct val="130000"/>
              </a:lnSpc>
            </a:pPr>
            <a:r>
              <a:rPr lang="pt-BR" sz="2600">
                <a:latin typeface="Times New Roman" pitchFamily="18" charset="0"/>
                <a:cs typeface="Times New Roman" pitchFamily="18" charset="0"/>
              </a:rPr>
              <a:t>+ Tác động của nội lực đến sự hình thành địa hình.</a:t>
            </a:r>
          </a:p>
          <a:p>
            <a:pPr algn="just">
              <a:lnSpc>
                <a:spcPct val="130000"/>
              </a:lnSpc>
            </a:pPr>
            <a:r>
              <a:rPr lang="pt-BR" sz="2600">
                <a:latin typeface="Times New Roman" pitchFamily="18" charset="0"/>
                <a:cs typeface="Times New Roman" pitchFamily="18" charset="0"/>
              </a:rPr>
              <a:t>+ Sự phân bố các vành đai động đất, núi lửa trên Trái Đất.</a:t>
            </a:r>
          </a:p>
        </p:txBody>
      </p:sp>
      <p:grpSp>
        <p:nvGrpSpPr>
          <p:cNvPr id="6" name="Google Shape;178;p33">
            <a:extLst>
              <a:ext uri="{FF2B5EF4-FFF2-40B4-BE49-F238E27FC236}">
                <a16:creationId xmlns:a16="http://schemas.microsoft.com/office/drawing/2014/main" id="{EAF10180-853F-421F-9DE6-A66A754F0630}"/>
              </a:ext>
            </a:extLst>
          </p:cNvPr>
          <p:cNvGrpSpPr/>
          <p:nvPr/>
        </p:nvGrpSpPr>
        <p:grpSpPr>
          <a:xfrm>
            <a:off x="211072" y="1836701"/>
            <a:ext cx="2608328" cy="3184599"/>
            <a:chOff x="347000" y="2571750"/>
            <a:chExt cx="1767550" cy="2473200"/>
          </a:xfrm>
        </p:grpSpPr>
        <p:sp>
          <p:nvSpPr>
            <p:cNvPr id="7"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8"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100"/>
            </a:p>
          </p:txBody>
        </p:sp>
        <p:sp>
          <p:nvSpPr>
            <p:cNvPr id="9"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0"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100"/>
            </a:p>
          </p:txBody>
        </p:sp>
        <p:sp>
          <p:nvSpPr>
            <p:cNvPr id="11"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2"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13"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4"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5"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16"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17"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18"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9"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20"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21"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22"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3"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24"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25"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26"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27"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8"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9"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30"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31"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32"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3"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4"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5"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6"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a:buClr>
                  <a:srgbClr val="000000"/>
                </a:buClr>
                <a:defRPr/>
              </a:pPr>
              <a:endParaRPr sz="1100"/>
            </a:p>
          </p:txBody>
        </p:sp>
        <p:sp>
          <p:nvSpPr>
            <p:cNvPr id="37"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8"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39"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0"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1"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42"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43"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44"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5"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46"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7"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48"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9"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0"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1"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2"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3"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4"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grpSp>
      <p:grpSp>
        <p:nvGrpSpPr>
          <p:cNvPr id="55" name="Group 54"/>
          <p:cNvGrpSpPr/>
          <p:nvPr/>
        </p:nvGrpSpPr>
        <p:grpSpPr>
          <a:xfrm>
            <a:off x="4083617" y="366553"/>
            <a:ext cx="4024766" cy="1600713"/>
            <a:chOff x="4114800" y="474427"/>
            <a:chExt cx="4024766" cy="1600713"/>
          </a:xfrm>
        </p:grpSpPr>
        <p:grpSp>
          <p:nvGrpSpPr>
            <p:cNvPr id="56" name="Group 55"/>
            <p:cNvGrpSpPr/>
            <p:nvPr/>
          </p:nvGrpSpPr>
          <p:grpSpPr>
            <a:xfrm>
              <a:off x="4866821" y="895061"/>
              <a:ext cx="3272745" cy="1180079"/>
              <a:chOff x="784588" y="577069"/>
              <a:chExt cx="1240358" cy="791796"/>
            </a:xfrm>
          </p:grpSpPr>
          <p:grpSp>
            <p:nvGrpSpPr>
              <p:cNvPr id="58" name="组合 1483"/>
              <p:cNvGrpSpPr/>
              <p:nvPr/>
            </p:nvGrpSpPr>
            <p:grpSpPr>
              <a:xfrm>
                <a:off x="784588" y="577069"/>
                <a:ext cx="1240358" cy="642222"/>
                <a:chOff x="28079" y="1041053"/>
                <a:chExt cx="7035801" cy="4776654"/>
              </a:xfrm>
            </p:grpSpPr>
            <p:sp>
              <p:nvSpPr>
                <p:cNvPr id="60" name="Freeform 422"/>
                <p:cNvSpPr>
                  <a:spLocks/>
                </p:cNvSpPr>
                <p:nvPr/>
              </p:nvSpPr>
              <p:spPr bwMode="auto">
                <a:xfrm>
                  <a:off x="28079" y="1041053"/>
                  <a:ext cx="7035801" cy="4776654"/>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61"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59" name="TextBox 58"/>
              <p:cNvSpPr txBox="1"/>
              <p:nvPr/>
            </p:nvSpPr>
            <p:spPr>
              <a:xfrm>
                <a:off x="857654" y="722269"/>
                <a:ext cx="1111475" cy="646596"/>
              </a:xfrm>
              <a:prstGeom prst="rect">
                <a:avLst/>
              </a:prstGeom>
              <a:noFill/>
            </p:spPr>
            <p:txBody>
              <a:bodyPr wrap="square" rtlCol="0">
                <a:spAutoFit/>
              </a:bodyPr>
              <a:lstStyle/>
              <a:p>
                <a:pPr algn="ctr"/>
                <a:r>
                  <a:rPr lang="vi-VN" sz="2600" b="1" i="1">
                    <a:solidFill>
                      <a:schemeClr val="bg1"/>
                    </a:solidFill>
                    <a:latin typeface="Times New Roman" panose="02020603050405020304" pitchFamily="18" charset="0"/>
                    <a:cs typeface="Times New Roman" panose="02020603050405020304" pitchFamily="18" charset="0"/>
                  </a:rPr>
                  <a:t>Hướng dẫn tự học</a:t>
                </a:r>
              </a:p>
            </p:txBody>
          </p:sp>
        </p:grpSp>
        <p:pic>
          <p:nvPicPr>
            <p:cNvPr id="57" name="Picture 4" descr="Đồ hoạ vector miễn phí của Biểu tư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74427"/>
              <a:ext cx="1125790" cy="1125790"/>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A_图片 12">
            <a:extLst>
              <a:ext uri="{FF2B5EF4-FFF2-40B4-BE49-F238E27FC236}">
                <a16:creationId xmlns:a16="http://schemas.microsoft.com/office/drawing/2014/main" id="{F00B450D-DBE3-42E8-8AD4-A94E14832065}"/>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val="0"/>
              </a:ext>
            </a:extLst>
          </a:blip>
          <a:stretch>
            <a:fillRect/>
          </a:stretch>
        </p:blipFill>
        <p:spPr>
          <a:xfrm>
            <a:off x="9148611" y="288769"/>
            <a:ext cx="2814112" cy="2333811"/>
          </a:xfrm>
          <a:prstGeom prst="rect">
            <a:avLst/>
          </a:prstGeom>
        </p:spPr>
      </p:pic>
    </p:spTree>
    <p:extLst>
      <p:ext uri="{BB962C8B-B14F-4D97-AF65-F5344CB8AC3E}">
        <p14:creationId xmlns:p14="http://schemas.microsoft.com/office/powerpoint/2010/main" val="232275286"/>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arn(inVertical)">
                                      <p:cBhvr>
                                        <p:cTn id="11" dur="500"/>
                                        <p:tgtEl>
                                          <p:spTgt spid="2">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arn(inVertical)">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419359" y="2887081"/>
            <a:ext cx="3489605"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6294309" y="4286394"/>
            <a:ext cx="1815044"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Mùa</a:t>
            </a:r>
            <a:endPar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853797" y="2856200"/>
            <a:ext cx="2852118"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ù/m/a</a:t>
            </a:r>
          </a:p>
        </p:txBody>
      </p:sp>
      <p:pic>
        <p:nvPicPr>
          <p:cNvPr id="3074" name="Picture 2" descr="Premium Vector | Set of four seasons backgrounds"/>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9042" l="965" r="98714">
                        <a14:foregroundMark x1="6752" y1="33546" x2="4180" y2="40895"/>
                        <a14:foregroundMark x1="6431" y1="40895" x2="4502" y2="54633"/>
                        <a14:foregroundMark x1="5466" y1="48882" x2="22347" y2="83067"/>
                        <a14:foregroundMark x1="6752" y1="66933" x2="18006" y2="82907"/>
                        <a14:foregroundMark x1="6109" y1="66933" x2="16238" y2="82268"/>
                        <a14:foregroundMark x1="39711" y1="60064" x2="50804" y2="50479"/>
                        <a14:foregroundMark x1="16720" y1="17252" x2="83441" y2="83387"/>
                        <a14:foregroundMark x1="17524" y1="34185" x2="24920" y2="50799"/>
                      </a14:backgroundRemoval>
                    </a14:imgEffect>
                  </a14:imgLayer>
                </a14:imgProps>
              </a:ext>
              <a:ext uri="{28A0092B-C50C-407E-A947-70E740481C1C}">
                <a14:useLocalDpi xmlns:a14="http://schemas.microsoft.com/office/drawing/2010/main" val="0"/>
              </a:ext>
            </a:extLst>
          </a:blip>
          <a:srcRect/>
          <a:stretch>
            <a:fillRect/>
          </a:stretch>
        </p:blipFill>
        <p:spPr bwMode="auto">
          <a:xfrm>
            <a:off x="7814834" y="3518039"/>
            <a:ext cx="2215679" cy="2229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458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419359" y="2887081"/>
            <a:ext cx="3489605"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6486015" y="4411909"/>
            <a:ext cx="1815044" cy="529376"/>
          </a:xfrm>
          <a:prstGeom prst="rect">
            <a:avLst/>
          </a:prstGeom>
        </p:spPr>
        <p:txBody>
          <a:bodyPr wrap="square">
            <a:spAutoFit/>
          </a:bodyPr>
          <a:lstStyle/>
          <a:p>
            <a:pPr marL="0" marR="0" lvl="1" indent="0" algn="l"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Xích</a:t>
            </a:r>
            <a:r>
              <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baseline="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đạo</a:t>
            </a:r>
            <a:endPar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853797" y="2856200"/>
            <a:ext cx="2852118"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đ/h/ạ/c/o/í/x/</a:t>
            </a:r>
          </a:p>
        </p:txBody>
      </p:sp>
      <p:pic>
        <p:nvPicPr>
          <p:cNvPr id="4098" name="Picture 2" descr="Mundo mundo equipo iconos símbolo, icono de ubicación, diverso, globo,  simetría png | Klipartz"/>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360" b="98315" l="4607" r="97079">
                        <a14:foregroundMark x1="74494" y1="18315" x2="74494" y2="18315"/>
                      </a14:backgroundRemoval>
                    </a14:imgEffect>
                  </a14:imgLayer>
                </a14:imgProps>
              </a:ext>
              <a:ext uri="{28A0092B-C50C-407E-A947-70E740481C1C}">
                <a14:useLocalDpi xmlns:a14="http://schemas.microsoft.com/office/drawing/2010/main" val="0"/>
              </a:ext>
            </a:extLst>
          </a:blip>
          <a:srcRect/>
          <a:stretch>
            <a:fillRect/>
          </a:stretch>
        </p:blipFill>
        <p:spPr bwMode="auto">
          <a:xfrm>
            <a:off x="7839113" y="3510434"/>
            <a:ext cx="2284285" cy="228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20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7300855" y="3041789"/>
            <a:ext cx="207882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5669533" y="4325299"/>
            <a:ext cx="2833259"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Hạ</a:t>
            </a:r>
            <a:r>
              <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baseline="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Chí</a:t>
            </a:r>
            <a:endPar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305685" y="2997541"/>
            <a:ext cx="4069163"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/í/h/c/ạ/h/</a:t>
            </a:r>
          </a:p>
        </p:txBody>
      </p:sp>
      <p:pic>
        <p:nvPicPr>
          <p:cNvPr id="7" name="Picture 6"/>
          <p:cNvPicPr>
            <a:picLocks noChangeAspect="1"/>
          </p:cNvPicPr>
          <p:nvPr/>
        </p:nvPicPr>
        <p:blipFill>
          <a:blip r:embed="rId7"/>
          <a:stretch>
            <a:fillRect/>
          </a:stretch>
        </p:blipFill>
        <p:spPr>
          <a:xfrm>
            <a:off x="7172197" y="3526917"/>
            <a:ext cx="3110374" cy="2192908"/>
          </a:xfrm>
          <a:prstGeom prst="rect">
            <a:avLst/>
          </a:prstGeom>
        </p:spPr>
      </p:pic>
    </p:spTree>
    <p:extLst>
      <p:ext uri="{BB962C8B-B14F-4D97-AF65-F5344CB8AC3E}">
        <p14:creationId xmlns:p14="http://schemas.microsoft.com/office/powerpoint/2010/main" val="13125295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7147937" y="2990504"/>
            <a:ext cx="2587728"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7044030" y="3693030"/>
            <a:ext cx="2833259"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Xuân</a:t>
            </a:r>
            <a:r>
              <a:rPr kumimoji="0" lang="en-US" sz="2400" b="1" i="0" u="none" strike="noStrike" kern="0" cap="none" spc="0" normalizeH="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phân</a:t>
            </a:r>
            <a:endPar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977607" y="2928054"/>
            <a:ext cx="2884630" cy="572464"/>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u/p/â/x/h/n/â/n</a:t>
            </a:r>
          </a:p>
        </p:txBody>
      </p:sp>
      <p:pic>
        <p:nvPicPr>
          <p:cNvPr id="1026" name="Picture 2" descr="Spring, Spring Decor Sky Grass and Camomile, white petaled flowers,  presentation, flower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155" b="100000" l="0" r="100000">
                        <a14:foregroundMark x1="16954" y1="39437" x2="16954" y2="39437"/>
                        <a14:foregroundMark x1="1437" y1="96479" x2="1437" y2="96479"/>
                        <a14:foregroundMark x1="99138" y1="77465" x2="99138" y2="77465"/>
                        <a14:foregroundMark x1="40230" y1="11268" x2="40230" y2="11268"/>
                        <a14:foregroundMark x1="20115" y1="34507" x2="20115" y2="34507"/>
                        <a14:foregroundMark x1="18678" y1="33803" x2="18678" y2="33803"/>
                        <a14:foregroundMark x1="15230" y1="37324" x2="15230" y2="37324"/>
                      </a14:backgroundRemoval>
                    </a14:imgEffect>
                  </a14:imgLayer>
                </a14:imgProps>
              </a:ext>
              <a:ext uri="{28A0092B-C50C-407E-A947-70E740481C1C}">
                <a14:useLocalDpi xmlns:a14="http://schemas.microsoft.com/office/drawing/2010/main" val="0"/>
              </a:ext>
            </a:extLst>
          </a:blip>
          <a:srcRect/>
          <a:stretch>
            <a:fillRect/>
          </a:stretch>
        </p:blipFill>
        <p:spPr bwMode="auto">
          <a:xfrm>
            <a:off x="5868494" y="3892214"/>
            <a:ext cx="5027338" cy="205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9903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err="1">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rPr>
              <a:t> Tiếng Việt</a:t>
            </a:r>
          </a:p>
        </p:txBody>
      </p:sp>
      <p:pic>
        <p:nvPicPr>
          <p:cNvPr id="14344" name="Picture 8" descr="Vua Tiếng Việt&quot; lên sóng VTV3, cơ hội nhận 180 triệu đồng | VTV.V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rgbClr val="FFE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278883" y="2759103"/>
            <a:ext cx="4227096" cy="70810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p>
        </p:txBody>
      </p:sp>
      <p:sp>
        <p:nvSpPr>
          <p:cNvPr id="19" name="Rectangle 18"/>
          <p:cNvSpPr/>
          <p:nvPr/>
        </p:nvSpPr>
        <p:spPr>
          <a:xfrm>
            <a:off x="6049761" y="4419171"/>
            <a:ext cx="2290506" cy="572464"/>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Kinh </a:t>
            </a:r>
            <a:r>
              <a:rPr kumimoji="0" lang="en-US" sz="2400" b="1" i="0" u="none" strike="noStrike" kern="0" cap="none" spc="0" normalizeH="0" baseline="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tuyến</a:t>
            </a:r>
            <a:r>
              <a:rPr kumimoji="0" lang="en-US" sz="2400" b="1" i="0" u="none" strike="noStrike" kern="0" cap="none" spc="0" normalizeH="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gốc</a:t>
            </a:r>
            <a:endPar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343196" y="2846386"/>
            <a:ext cx="4069163"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white"/>
                </a:solidFill>
                <a:effectLst/>
                <a:uLnTx/>
                <a:uFillTx/>
                <a:latin typeface="#9Slide03 Roboto Medium" panose="02000000000000000000" pitchFamily="2" charset="0"/>
                <a:ea typeface="#9Slide03 Roboto Medium" panose="02000000000000000000" pitchFamily="2" charset="0"/>
                <a:cs typeface="+mn-cs"/>
              </a:rPr>
              <a:t>i</a:t>
            </a:r>
            <a:r>
              <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/t/ế/n/h//u/y/g/c/n/ố/k</a:t>
            </a:r>
          </a:p>
        </p:txBody>
      </p:sp>
      <p:pic>
        <p:nvPicPr>
          <p:cNvPr id="2050" name="Picture 2" descr="If I Straddle the International Date Line. . . | International date line,  Line definition, Dati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666" l="0" r="100000"/>
                    </a14:imgEffect>
                  </a14:imgLayer>
                </a14:imgProps>
              </a:ext>
              <a:ext uri="{28A0092B-C50C-407E-A947-70E740481C1C}">
                <a14:useLocalDpi xmlns:a14="http://schemas.microsoft.com/office/drawing/2010/main" val="0"/>
              </a:ext>
            </a:extLst>
          </a:blip>
          <a:srcRect/>
          <a:stretch>
            <a:fillRect/>
          </a:stretch>
        </p:blipFill>
        <p:spPr bwMode="auto">
          <a:xfrm>
            <a:off x="8405637" y="3627648"/>
            <a:ext cx="2147608" cy="2245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075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762" b="381"/>
          <a:stretch/>
        </p:blipFill>
        <p:spPr>
          <a:xfrm>
            <a:off x="0" y="0"/>
            <a:ext cx="12192000" cy="7485861"/>
          </a:xfrm>
          <a:prstGeom prst="rect">
            <a:avLst/>
          </a:prstGeom>
        </p:spPr>
      </p:pic>
      <p:sp>
        <p:nvSpPr>
          <p:cNvPr id="6" name="TextBox 1">
            <a:extLst>
              <a:ext uri="{FF2B5EF4-FFF2-40B4-BE49-F238E27FC236}">
                <a16:creationId xmlns:a16="http://schemas.microsoft.com/office/drawing/2014/main" id="{54FCD88D-FB32-9D48-9344-1D904A7DA1D4}"/>
              </a:ext>
            </a:extLst>
          </p:cNvPr>
          <p:cNvSpPr txBox="1"/>
          <p:nvPr/>
        </p:nvSpPr>
        <p:spPr>
          <a:xfrm>
            <a:off x="869344" y="469140"/>
            <a:ext cx="10453312" cy="1500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lgn="ctr">
              <a:defRPr sz="1500">
                <a:solidFill>
                  <a:srgbClr val="535353"/>
                </a:solidFill>
                <a:latin typeface="Avenir Next"/>
                <a:ea typeface="Avenir Next"/>
                <a:cs typeface="Avenir Next"/>
                <a:sym typeface="Avenir Next"/>
              </a:defRPr>
            </a:lvl1pPr>
          </a:lstStyle>
          <a:p>
            <a:pPr marL="0" marR="0" lvl="0" indent="0" algn="ctr" defTabSz="914354"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9Slide03 BoosterNextFYBlack" panose="02000A03000000020004" pitchFamily="2" charset="0"/>
                <a:sym typeface="Avenir Next"/>
              </a:rPr>
              <a:t>BÀI</a:t>
            </a:r>
            <a:r>
              <a:rPr kumimoji="0" lang="en-US" sz="4000" b="1" i="0" u="none" strike="noStrike" kern="1200" cap="none" spc="0" normalizeH="0" noProof="0" dirty="0">
                <a:ln>
                  <a:noFill/>
                </a:ln>
                <a:solidFill>
                  <a:prstClr val="white"/>
                </a:solidFill>
                <a:effectLst/>
                <a:uLnTx/>
                <a:uFillTx/>
                <a:latin typeface="#9Slide03 BoosterNextFYBlack" panose="02000A03000000020004" pitchFamily="2" charset="0"/>
                <a:sym typeface="Avenir Next"/>
              </a:rPr>
              <a:t> 4. HỆ QUẢ ĐỊA LÍ CÁC CHUYỂN ĐỘNG CỦA TRÁI ĐẤT</a:t>
            </a:r>
            <a:endParaRPr kumimoji="0" sz="4000" b="1" i="0" u="none" strike="noStrike" kern="1200" cap="none" spc="0" normalizeH="0" baseline="0" noProof="0" dirty="0">
              <a:ln>
                <a:noFill/>
              </a:ln>
              <a:solidFill>
                <a:prstClr val="white"/>
              </a:solidFill>
              <a:effectLst/>
              <a:uLnTx/>
              <a:uFillTx/>
              <a:latin typeface="#9Slide03 BoosterNextFYBlack" panose="02000A03000000020004" pitchFamily="2" charset="0"/>
              <a:sym typeface="Avenir Next"/>
            </a:endParaRPr>
          </a:p>
        </p:txBody>
      </p:sp>
    </p:spTree>
    <p:extLst>
      <p:ext uri="{BB962C8B-B14F-4D97-AF65-F5344CB8AC3E}">
        <p14:creationId xmlns:p14="http://schemas.microsoft.com/office/powerpoint/2010/main" val="4014656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1.3"/>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1433</TotalTime>
  <Words>1657</Words>
  <Application>Microsoft Office PowerPoint</Application>
  <PresentationFormat>Widescreen</PresentationFormat>
  <Paragraphs>261</Paragraphs>
  <Slides>37</Slides>
  <Notes>18</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#9Slide03 BoosterNextFYBlack</vt:lpstr>
      <vt:lpstr>#9Slide03 Roboto Medium</vt:lpstr>
      <vt:lpstr>#9Slide05 Israquella</vt:lpstr>
      <vt:lpstr>Arial</vt:lpstr>
      <vt:lpstr>Calibri</vt:lpstr>
      <vt:lpstr>Garamond</vt:lpstr>
      <vt:lpstr>Lato Light</vt:lpstr>
      <vt:lpstr>Times New Roman</vt:lpstr>
      <vt:lpstr>3_Office Theme</vt:lpstr>
      <vt:lpstr>Office Theme</vt:lpstr>
      <vt:lpstr>Savon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413</cp:revision>
  <dcterms:created xsi:type="dcterms:W3CDTF">2021-06-11T13:42:10Z</dcterms:created>
  <dcterms:modified xsi:type="dcterms:W3CDTF">2024-02-24T12:08:56Z</dcterms:modified>
</cp:coreProperties>
</file>