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356" r:id="rId10"/>
    <p:sldId id="265" r:id="rId11"/>
    <p:sldId id="266" r:id="rId12"/>
    <p:sldId id="267" r:id="rId13"/>
    <p:sldId id="269" r:id="rId14"/>
    <p:sldId id="270" r:id="rId15"/>
    <p:sldId id="271" r:id="rId16"/>
    <p:sldId id="272" r:id="rId17"/>
    <p:sldId id="273" r:id="rId18"/>
    <p:sldId id="274" r:id="rId19"/>
    <p:sldId id="275" r:id="rId20"/>
    <p:sldId id="357" r:id="rId21"/>
    <p:sldId id="303" r:id="rId22"/>
    <p:sldId id="304" r:id="rId23"/>
    <p:sldId id="305" r:id="rId24"/>
    <p:sldId id="306" r:id="rId25"/>
    <p:sldId id="307" r:id="rId26"/>
    <p:sldId id="308" r:id="rId27"/>
    <p:sldId id="358" r:id="rId28"/>
    <p:sldId id="286" r:id="rId29"/>
    <p:sldId id="359" r:id="rId30"/>
    <p:sldId id="312" r:id="rId31"/>
    <p:sldId id="313" r:id="rId32"/>
    <p:sldId id="31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84178F"/>
    <a:srgbClr val="E1FBFF"/>
    <a:srgbClr val="DBF3FD"/>
    <a:srgbClr val="D8D0B9"/>
    <a:srgbClr val="01C26E"/>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68" d="100"/>
          <a:sy n="68"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6213B-32DD-4A36-8941-B572C498BFC3}" type="datetimeFigureOut">
              <a:rPr lang="en-US" smtClean="0"/>
              <a:t>2/24/2024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A494A-3EB1-40C1-B9C8-44F9DFB42FF8}" type="slidenum">
              <a:rPr lang="en-US" smtClean="0"/>
              <a:t>‹#›</a:t>
            </a:fld>
            <a:endParaRPr lang="en-US"/>
          </a:p>
        </p:txBody>
      </p:sp>
    </p:spTree>
    <p:extLst>
      <p:ext uri="{BB962C8B-B14F-4D97-AF65-F5344CB8AC3E}">
        <p14:creationId xmlns:p14="http://schemas.microsoft.com/office/powerpoint/2010/main" val="192630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88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6"/>
        <p:cNvGrpSpPr/>
        <p:nvPr/>
      </p:nvGrpSpPr>
      <p:grpSpPr>
        <a:xfrm>
          <a:off x="0" y="0"/>
          <a:ext cx="0" cy="0"/>
          <a:chOff x="0" y="0"/>
          <a:chExt cx="0" cy="0"/>
        </a:xfrm>
      </p:grpSpPr>
      <p:sp>
        <p:nvSpPr>
          <p:cNvPr id="2577" name="Google Shape;2577;g1ddce4a25d6_7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8" name="Google Shape;2578;g1ddce4a25d6_7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213a074c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213a074c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799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213a074c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213a074c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99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
        <p:cNvGrpSpPr/>
        <p:nvPr/>
      </p:nvGrpSpPr>
      <p:grpSpPr>
        <a:xfrm>
          <a:off x="0" y="0"/>
          <a:ext cx="0" cy="0"/>
          <a:chOff x="0" y="0"/>
          <a:chExt cx="0" cy="0"/>
        </a:xfrm>
      </p:grpSpPr>
      <p:sp>
        <p:nvSpPr>
          <p:cNvPr id="2259" name="Google Shape;225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0" name="Google Shape;226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89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3"/>
        <p:cNvGrpSpPr/>
        <p:nvPr/>
      </p:nvGrpSpPr>
      <p:grpSpPr>
        <a:xfrm>
          <a:off x="0" y="0"/>
          <a:ext cx="0" cy="0"/>
          <a:chOff x="0" y="0"/>
          <a:chExt cx="0" cy="0"/>
        </a:xfrm>
      </p:grpSpPr>
      <p:sp>
        <p:nvSpPr>
          <p:cNvPr id="2284" name="Google Shape;228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5" name="Google Shape;228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30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g1ddce4a25d6_0_2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4" name="Google Shape;2294;g1ddce4a25d6_0_2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591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6" name="Google Shape;230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rgbClr val="2E4081"/>
                </a:solidFill>
                <a:latin typeface="Albert Sans"/>
                <a:ea typeface="Albert Sans"/>
                <a:cs typeface="Albert Sans"/>
                <a:sym typeface="Albert Sans"/>
              </a:rPr>
              <a:t>Los verbos principales de toda or</a:t>
            </a:r>
            <a:endParaRPr/>
          </a:p>
        </p:txBody>
      </p:sp>
    </p:spTree>
    <p:extLst>
      <p:ext uri="{BB962C8B-B14F-4D97-AF65-F5344CB8AC3E}">
        <p14:creationId xmlns:p14="http://schemas.microsoft.com/office/powerpoint/2010/main" val="98084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B90F2-F97C-4A55-8B82-D02BF9B6C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34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48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76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g1ddce4a25d6_0_2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4" name="Google Shape;2294;g1ddce4a25d6_0_2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499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176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4510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ac7ecdd8c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ac7ecdd8c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801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B90F2-F97C-4A55-8B82-D02BF9B6C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22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B90F2-F97C-4A55-8B82-D02BF9B6C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666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B90F2-F97C-4A55-8B82-D02BF9B6C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2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7"/>
        <p:cNvGrpSpPr/>
        <p:nvPr/>
      </p:nvGrpSpPr>
      <p:grpSpPr>
        <a:xfrm>
          <a:off x="0" y="0"/>
          <a:ext cx="0" cy="0"/>
          <a:chOff x="0" y="0"/>
          <a:chExt cx="0" cy="0"/>
        </a:xfrm>
      </p:grpSpPr>
      <p:sp>
        <p:nvSpPr>
          <p:cNvPr id="2848" name="Google Shape;284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9" name="Google Shape;284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73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213a074c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213a074c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75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25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3"/>
        <p:cNvGrpSpPr/>
        <p:nvPr/>
      </p:nvGrpSpPr>
      <p:grpSpPr>
        <a:xfrm>
          <a:off x="0" y="0"/>
          <a:ext cx="0" cy="0"/>
          <a:chOff x="0" y="0"/>
          <a:chExt cx="0" cy="0"/>
        </a:xfrm>
      </p:grpSpPr>
      <p:sp>
        <p:nvSpPr>
          <p:cNvPr id="2174" name="Google Shape;217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5" name="Google Shape;217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2573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2"/>
        <p:cNvGrpSpPr/>
        <p:nvPr/>
      </p:nvGrpSpPr>
      <p:grpSpPr>
        <a:xfrm>
          <a:off x="0" y="0"/>
          <a:ext cx="0" cy="0"/>
          <a:chOff x="0" y="0"/>
          <a:chExt cx="0" cy="0"/>
        </a:xfrm>
      </p:grpSpPr>
      <p:sp>
        <p:nvSpPr>
          <p:cNvPr id="2493" name="Google Shape;2493;g1ddce4a25d6_0_2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4" name="Google Shape;2494;g1ddce4a25d6_0_2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79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1ddce4a25d6_0_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1ddce4a25d6_0_1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24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7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6713B6-6BCD-4814-8D80-F3D3111C195C}"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94901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713B6-6BCD-4814-8D80-F3D3111C195C}"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407725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713B6-6BCD-4814-8D80-F3D3111C195C}"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05654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29"/>
        <p:cNvGrpSpPr/>
        <p:nvPr/>
      </p:nvGrpSpPr>
      <p:grpSpPr>
        <a:xfrm>
          <a:off x="0" y="0"/>
          <a:ext cx="0" cy="0"/>
          <a:chOff x="0" y="0"/>
          <a:chExt cx="0" cy="0"/>
        </a:xfrm>
      </p:grpSpPr>
      <p:sp>
        <p:nvSpPr>
          <p:cNvPr id="530" name="Google Shape;530;p15"/>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b="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531" name="Google Shape;531;p15"/>
          <p:cNvGrpSpPr/>
          <p:nvPr/>
        </p:nvGrpSpPr>
        <p:grpSpPr>
          <a:xfrm>
            <a:off x="11520451" y="343446"/>
            <a:ext cx="742828" cy="6220420"/>
            <a:chOff x="8487938" y="257584"/>
            <a:chExt cx="557121" cy="4665315"/>
          </a:xfrm>
        </p:grpSpPr>
        <p:sp>
          <p:nvSpPr>
            <p:cNvPr id="532" name="Google Shape;532;p15"/>
            <p:cNvSpPr/>
            <p:nvPr/>
          </p:nvSpPr>
          <p:spPr>
            <a:xfrm rot="5662738">
              <a:off x="8825189" y="2410606"/>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5"/>
            <p:cNvSpPr/>
            <p:nvPr/>
          </p:nvSpPr>
          <p:spPr>
            <a:xfrm rot="5662738">
              <a:off x="8702058" y="1662014"/>
              <a:ext cx="66795" cy="6679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5"/>
            <p:cNvSpPr/>
            <p:nvPr/>
          </p:nvSpPr>
          <p:spPr>
            <a:xfrm rot="5662738">
              <a:off x="8731819" y="1272810"/>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5"/>
            <p:cNvSpPr/>
            <p:nvPr/>
          </p:nvSpPr>
          <p:spPr>
            <a:xfrm rot="3868218">
              <a:off x="8881131" y="1490657"/>
              <a:ext cx="66825" cy="6682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5"/>
            <p:cNvSpPr/>
            <p:nvPr/>
          </p:nvSpPr>
          <p:spPr>
            <a:xfrm rot="3868218">
              <a:off x="8794900" y="2137893"/>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5"/>
            <p:cNvSpPr/>
            <p:nvPr/>
          </p:nvSpPr>
          <p:spPr>
            <a:xfrm rot="-3061112">
              <a:off x="8786501" y="3819265"/>
              <a:ext cx="66765" cy="6676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5"/>
            <p:cNvSpPr/>
            <p:nvPr/>
          </p:nvSpPr>
          <p:spPr>
            <a:xfrm rot="-3061112">
              <a:off x="8956014" y="4140666"/>
              <a:ext cx="66765" cy="6676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5"/>
            <p:cNvSpPr/>
            <p:nvPr/>
          </p:nvSpPr>
          <p:spPr>
            <a:xfrm rot="-3061112">
              <a:off x="8911080" y="3145179"/>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5"/>
            <p:cNvSpPr/>
            <p:nvPr/>
          </p:nvSpPr>
          <p:spPr>
            <a:xfrm rot="-4857631">
              <a:off x="8748860" y="3430163"/>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5"/>
            <p:cNvSpPr/>
            <p:nvPr/>
          </p:nvSpPr>
          <p:spPr>
            <a:xfrm rot="-4857631">
              <a:off x="8734609" y="2766600"/>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5"/>
            <p:cNvSpPr/>
            <p:nvPr/>
          </p:nvSpPr>
          <p:spPr>
            <a:xfrm rot="5137262" flipH="1">
              <a:off x="8630339" y="4426381"/>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5"/>
            <p:cNvSpPr/>
            <p:nvPr/>
          </p:nvSpPr>
          <p:spPr>
            <a:xfrm rot="5137262" flipH="1">
              <a:off x="8501508" y="2492773"/>
              <a:ext cx="66795" cy="6679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5"/>
            <p:cNvSpPr/>
            <p:nvPr/>
          </p:nvSpPr>
          <p:spPr>
            <a:xfrm rot="5137262" flipH="1">
              <a:off x="8751769" y="4853652"/>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5"/>
            <p:cNvSpPr/>
            <p:nvPr/>
          </p:nvSpPr>
          <p:spPr>
            <a:xfrm rot="6931782" flipH="1">
              <a:off x="8751756" y="505500"/>
              <a:ext cx="66825" cy="6682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5"/>
            <p:cNvSpPr/>
            <p:nvPr/>
          </p:nvSpPr>
          <p:spPr>
            <a:xfrm rot="6931782" flipH="1">
              <a:off x="8834550" y="978639"/>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5"/>
            <p:cNvSpPr/>
            <p:nvPr/>
          </p:nvSpPr>
          <p:spPr>
            <a:xfrm rot="-7738888" flipH="1">
              <a:off x="8964726" y="271152"/>
              <a:ext cx="66765" cy="6676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5"/>
            <p:cNvSpPr/>
            <p:nvPr/>
          </p:nvSpPr>
          <p:spPr>
            <a:xfrm rot="-7738888" flipH="1">
              <a:off x="8546439" y="795200"/>
              <a:ext cx="66765" cy="6676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5"/>
            <p:cNvSpPr/>
            <p:nvPr/>
          </p:nvSpPr>
          <p:spPr>
            <a:xfrm rot="-7738888" flipH="1">
              <a:off x="8501505" y="1790688"/>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5"/>
            <p:cNvSpPr/>
            <p:nvPr/>
          </p:nvSpPr>
          <p:spPr>
            <a:xfrm rot="-5942369" flipH="1">
              <a:off x="8834559" y="4439577"/>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9340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797"/>
        <p:cNvGrpSpPr/>
        <p:nvPr/>
      </p:nvGrpSpPr>
      <p:grpSpPr>
        <a:xfrm>
          <a:off x="0" y="0"/>
          <a:ext cx="0" cy="0"/>
          <a:chOff x="0" y="0"/>
          <a:chExt cx="0" cy="0"/>
        </a:xfrm>
      </p:grpSpPr>
      <p:grpSp>
        <p:nvGrpSpPr>
          <p:cNvPr id="1798" name="Google Shape;1798;p25"/>
          <p:cNvGrpSpPr/>
          <p:nvPr/>
        </p:nvGrpSpPr>
        <p:grpSpPr>
          <a:xfrm>
            <a:off x="377981" y="378000"/>
            <a:ext cx="11435555" cy="6102000"/>
            <a:chOff x="355350" y="283500"/>
            <a:chExt cx="8433300" cy="4576500"/>
          </a:xfrm>
        </p:grpSpPr>
        <p:sp>
          <p:nvSpPr>
            <p:cNvPr id="1799" name="Google Shape;1799;p25"/>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00" name="Google Shape;1800;p25"/>
            <p:cNvGrpSpPr/>
            <p:nvPr/>
          </p:nvGrpSpPr>
          <p:grpSpPr>
            <a:xfrm>
              <a:off x="355350" y="569531"/>
              <a:ext cx="8433300" cy="4004438"/>
              <a:chOff x="355350" y="569531"/>
              <a:chExt cx="8433300" cy="4004438"/>
            </a:xfrm>
          </p:grpSpPr>
          <p:cxnSp>
            <p:nvCxnSpPr>
              <p:cNvPr id="1801" name="Google Shape;1801;p25"/>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25"/>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25"/>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25"/>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5" name="Google Shape;1805;p25"/>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6" name="Google Shape;1806;p25"/>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7" name="Google Shape;1807;p25"/>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8" name="Google Shape;1808;p25"/>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9" name="Google Shape;1809;p25"/>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0" name="Google Shape;1810;p25"/>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1" name="Google Shape;1811;p25"/>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2" name="Google Shape;1812;p25"/>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3" name="Google Shape;1813;p25"/>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4" name="Google Shape;1814;p25"/>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5" name="Google Shape;1815;p25"/>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16" name="Google Shape;1816;p25"/>
            <p:cNvGrpSpPr/>
            <p:nvPr/>
          </p:nvGrpSpPr>
          <p:grpSpPr>
            <a:xfrm>
              <a:off x="669804" y="283500"/>
              <a:ext cx="7794092" cy="4576500"/>
              <a:chOff x="669804" y="283500"/>
              <a:chExt cx="7794092" cy="4576500"/>
            </a:xfrm>
          </p:grpSpPr>
          <p:cxnSp>
            <p:nvCxnSpPr>
              <p:cNvPr id="1817" name="Google Shape;1817;p25"/>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25"/>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25"/>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25"/>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25"/>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25"/>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25"/>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25"/>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25"/>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25"/>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25"/>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25"/>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25"/>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25"/>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25"/>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2" name="Google Shape;1832;p25"/>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3" name="Google Shape;1833;p25"/>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4" name="Google Shape;1834;p25"/>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5" name="Google Shape;1835;p25"/>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25"/>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25"/>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25"/>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25"/>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25"/>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25"/>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42" name="Google Shape;1842;p25"/>
          <p:cNvGrpSpPr/>
          <p:nvPr/>
        </p:nvGrpSpPr>
        <p:grpSpPr>
          <a:xfrm>
            <a:off x="863328" y="378000"/>
            <a:ext cx="10464861" cy="341200"/>
            <a:chOff x="713275" y="283500"/>
            <a:chExt cx="7717450" cy="255900"/>
          </a:xfrm>
        </p:grpSpPr>
        <p:sp>
          <p:nvSpPr>
            <p:cNvPr id="1843" name="Google Shape;1843;p25"/>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5"/>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5"/>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5"/>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5"/>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5"/>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5"/>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5"/>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5"/>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5"/>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5"/>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5"/>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5"/>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5"/>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5"/>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5"/>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5"/>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5"/>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5"/>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5"/>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5"/>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5"/>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65" name="Google Shape;1865;p25"/>
          <p:cNvSpPr txBox="1">
            <a:spLocks noGrp="1"/>
          </p:cNvSpPr>
          <p:nvPr>
            <p:ph type="title"/>
          </p:nvPr>
        </p:nvSpPr>
        <p:spPr>
          <a:xfrm>
            <a:off x="960000" y="7965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66" name="Google Shape;1866;p25"/>
          <p:cNvSpPr txBox="1">
            <a:spLocks noGrp="1"/>
          </p:cNvSpPr>
          <p:nvPr>
            <p:ph type="subTitle" idx="1"/>
          </p:nvPr>
        </p:nvSpPr>
        <p:spPr>
          <a:xfrm>
            <a:off x="960035" y="4687133"/>
            <a:ext cx="8541200" cy="123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67" name="Google Shape;1867;p25"/>
          <p:cNvSpPr txBox="1">
            <a:spLocks noGrp="1"/>
          </p:cNvSpPr>
          <p:nvPr>
            <p:ph type="subTitle" idx="2"/>
          </p:nvPr>
        </p:nvSpPr>
        <p:spPr>
          <a:xfrm>
            <a:off x="960000" y="2537500"/>
            <a:ext cx="8541200" cy="123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68" name="Google Shape;1868;p25"/>
          <p:cNvSpPr txBox="1">
            <a:spLocks noGrp="1"/>
          </p:cNvSpPr>
          <p:nvPr>
            <p:ph type="subTitle" idx="3"/>
          </p:nvPr>
        </p:nvSpPr>
        <p:spPr>
          <a:xfrm>
            <a:off x="960001" y="4074535"/>
            <a:ext cx="8541200" cy="65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b="1">
                <a:solidFill>
                  <a:schemeClr val="dk1"/>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869" name="Google Shape;1869;p25"/>
          <p:cNvSpPr txBox="1">
            <a:spLocks noGrp="1"/>
          </p:cNvSpPr>
          <p:nvPr>
            <p:ph type="subTitle" idx="4"/>
          </p:nvPr>
        </p:nvSpPr>
        <p:spPr>
          <a:xfrm>
            <a:off x="960000" y="1924933"/>
            <a:ext cx="8541200" cy="65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3200" b="1">
                <a:solidFill>
                  <a:schemeClr val="dk1"/>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870" name="Google Shape;1870;p25"/>
          <p:cNvSpPr/>
          <p:nvPr/>
        </p:nvSpPr>
        <p:spPr>
          <a:xfrm>
            <a:off x="84401" y="2667937"/>
            <a:ext cx="486419" cy="486303"/>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1" name="Google Shape;1871;p25"/>
          <p:cNvSpPr/>
          <p:nvPr/>
        </p:nvSpPr>
        <p:spPr>
          <a:xfrm rot="-5650723">
            <a:off x="11157333" y="5799485"/>
            <a:ext cx="1456203" cy="764527"/>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942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64"/>
        <p:cNvGrpSpPr/>
        <p:nvPr/>
      </p:nvGrpSpPr>
      <p:grpSpPr>
        <a:xfrm>
          <a:off x="0" y="0"/>
          <a:ext cx="0" cy="0"/>
          <a:chOff x="0" y="0"/>
          <a:chExt cx="0" cy="0"/>
        </a:xfrm>
      </p:grpSpPr>
      <p:grpSp>
        <p:nvGrpSpPr>
          <p:cNvPr id="1165" name="Google Shape;1165;p17"/>
          <p:cNvGrpSpPr/>
          <p:nvPr/>
        </p:nvGrpSpPr>
        <p:grpSpPr>
          <a:xfrm>
            <a:off x="9960735" y="2233637"/>
            <a:ext cx="2231279" cy="2231279"/>
            <a:chOff x="3798825" y="2518150"/>
            <a:chExt cx="667275" cy="667275"/>
          </a:xfrm>
        </p:grpSpPr>
        <p:sp>
          <p:nvSpPr>
            <p:cNvPr id="1166" name="Google Shape;1166;p17"/>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17"/>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17"/>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17"/>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17"/>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17"/>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17"/>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17"/>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17"/>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17"/>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7"/>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7" name="Google Shape;1177;p17"/>
          <p:cNvGrpSpPr/>
          <p:nvPr/>
        </p:nvGrpSpPr>
        <p:grpSpPr>
          <a:xfrm>
            <a:off x="377981" y="378000"/>
            <a:ext cx="11435555" cy="6102000"/>
            <a:chOff x="355350" y="283500"/>
            <a:chExt cx="8433300" cy="4576500"/>
          </a:xfrm>
        </p:grpSpPr>
        <p:sp>
          <p:nvSpPr>
            <p:cNvPr id="1178" name="Google Shape;1178;p17"/>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79" name="Google Shape;1179;p17"/>
            <p:cNvGrpSpPr/>
            <p:nvPr/>
          </p:nvGrpSpPr>
          <p:grpSpPr>
            <a:xfrm>
              <a:off x="355350" y="569531"/>
              <a:ext cx="8433300" cy="4004438"/>
              <a:chOff x="355350" y="569531"/>
              <a:chExt cx="8433300" cy="4004438"/>
            </a:xfrm>
          </p:grpSpPr>
          <p:cxnSp>
            <p:nvCxnSpPr>
              <p:cNvPr id="1180" name="Google Shape;1180;p17"/>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1" name="Google Shape;1181;p17"/>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2" name="Google Shape;1182;p17"/>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3" name="Google Shape;1183;p17"/>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4" name="Google Shape;1184;p17"/>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5" name="Google Shape;1185;p17"/>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6" name="Google Shape;1186;p17"/>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7" name="Google Shape;1187;p17"/>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8" name="Google Shape;1188;p17"/>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9" name="Google Shape;1189;p17"/>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0" name="Google Shape;1190;p17"/>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1" name="Google Shape;1191;p17"/>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2" name="Google Shape;1192;p17"/>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3" name="Google Shape;1193;p17"/>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4" name="Google Shape;1194;p17"/>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195" name="Google Shape;1195;p17"/>
            <p:cNvGrpSpPr/>
            <p:nvPr/>
          </p:nvGrpSpPr>
          <p:grpSpPr>
            <a:xfrm>
              <a:off x="669804" y="283500"/>
              <a:ext cx="7794092" cy="4576500"/>
              <a:chOff x="669804" y="283500"/>
              <a:chExt cx="7794092" cy="4576500"/>
            </a:xfrm>
          </p:grpSpPr>
          <p:cxnSp>
            <p:nvCxnSpPr>
              <p:cNvPr id="1196" name="Google Shape;1196;p17"/>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97" name="Google Shape;1197;p17"/>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98" name="Google Shape;1198;p17"/>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99" name="Google Shape;1199;p17"/>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0" name="Google Shape;1200;p17"/>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1" name="Google Shape;1201;p17"/>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2" name="Google Shape;1202;p17"/>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3" name="Google Shape;1203;p17"/>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4" name="Google Shape;1204;p17"/>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5" name="Google Shape;1205;p17"/>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6" name="Google Shape;1206;p17"/>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7" name="Google Shape;1207;p17"/>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8" name="Google Shape;1208;p17"/>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9" name="Google Shape;1209;p17"/>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0" name="Google Shape;1210;p17"/>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1" name="Google Shape;1211;p17"/>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2" name="Google Shape;1212;p17"/>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3" name="Google Shape;1213;p17"/>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4" name="Google Shape;1214;p17"/>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5" name="Google Shape;1215;p17"/>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6" name="Google Shape;1216;p17"/>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17"/>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17"/>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17"/>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17"/>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21" name="Google Shape;1221;p17"/>
          <p:cNvGrpSpPr/>
          <p:nvPr/>
        </p:nvGrpSpPr>
        <p:grpSpPr>
          <a:xfrm>
            <a:off x="863328" y="378000"/>
            <a:ext cx="10464861" cy="341200"/>
            <a:chOff x="713275" y="283500"/>
            <a:chExt cx="7717450" cy="255900"/>
          </a:xfrm>
        </p:grpSpPr>
        <p:sp>
          <p:nvSpPr>
            <p:cNvPr id="1222" name="Google Shape;1222;p17"/>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7"/>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17"/>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7"/>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7"/>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7"/>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7"/>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7"/>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7"/>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7"/>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7"/>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7"/>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17"/>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7"/>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7"/>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7"/>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7"/>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17"/>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7"/>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7"/>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7"/>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7"/>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4" name="Google Shape;1244;p17"/>
          <p:cNvSpPr txBox="1">
            <a:spLocks noGrp="1"/>
          </p:cNvSpPr>
          <p:nvPr>
            <p:ph type="title"/>
          </p:nvPr>
        </p:nvSpPr>
        <p:spPr>
          <a:xfrm flipH="1">
            <a:off x="950967" y="2233633"/>
            <a:ext cx="5185600" cy="3042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667"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5" name="Google Shape;1245;p17"/>
          <p:cNvSpPr txBox="1">
            <a:spLocks noGrp="1"/>
          </p:cNvSpPr>
          <p:nvPr>
            <p:ph type="subTitle" idx="1"/>
          </p:nvPr>
        </p:nvSpPr>
        <p:spPr>
          <a:xfrm>
            <a:off x="6518033" y="1807233"/>
            <a:ext cx="4839600" cy="3590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0510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2"/>
        <p:cNvGrpSpPr/>
        <p:nvPr/>
      </p:nvGrpSpPr>
      <p:grpSpPr>
        <a:xfrm>
          <a:off x="0" y="0"/>
          <a:ext cx="0" cy="0"/>
          <a:chOff x="0" y="0"/>
          <a:chExt cx="0" cy="0"/>
        </a:xfrm>
      </p:grpSpPr>
      <p:grpSp>
        <p:nvGrpSpPr>
          <p:cNvPr id="173" name="Google Shape;173;p4"/>
          <p:cNvGrpSpPr/>
          <p:nvPr/>
        </p:nvGrpSpPr>
        <p:grpSpPr>
          <a:xfrm>
            <a:off x="377981" y="378000"/>
            <a:ext cx="11435555" cy="6102000"/>
            <a:chOff x="355350" y="283500"/>
            <a:chExt cx="8433300" cy="4576500"/>
          </a:xfrm>
        </p:grpSpPr>
        <p:sp>
          <p:nvSpPr>
            <p:cNvPr id="174" name="Google Shape;174;p4"/>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5" name="Google Shape;175;p4"/>
            <p:cNvGrpSpPr/>
            <p:nvPr/>
          </p:nvGrpSpPr>
          <p:grpSpPr>
            <a:xfrm>
              <a:off x="355350" y="569531"/>
              <a:ext cx="8433300" cy="4004438"/>
              <a:chOff x="355350" y="569531"/>
              <a:chExt cx="8433300" cy="4004438"/>
            </a:xfrm>
          </p:grpSpPr>
          <p:cxnSp>
            <p:nvCxnSpPr>
              <p:cNvPr id="176" name="Google Shape;176;p4"/>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7" name="Google Shape;177;p4"/>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8" name="Google Shape;178;p4"/>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9" name="Google Shape;179;p4"/>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 name="Google Shape;180;p4"/>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 name="Google Shape;181;p4"/>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2" name="Google Shape;182;p4"/>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91" name="Google Shape;191;p4"/>
            <p:cNvGrpSpPr/>
            <p:nvPr/>
          </p:nvGrpSpPr>
          <p:grpSpPr>
            <a:xfrm>
              <a:off x="669804" y="283500"/>
              <a:ext cx="7794092" cy="4576500"/>
              <a:chOff x="669804" y="283500"/>
              <a:chExt cx="7794092" cy="4576500"/>
            </a:xfrm>
          </p:grpSpPr>
          <p:cxnSp>
            <p:nvCxnSpPr>
              <p:cNvPr id="192" name="Google Shape;192;p4"/>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 name="Google Shape;199;p4"/>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0" name="Google Shape;200;p4"/>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1" name="Google Shape;201;p4"/>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2" name="Google Shape;202;p4"/>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17" name="Google Shape;217;p4"/>
          <p:cNvGrpSpPr/>
          <p:nvPr/>
        </p:nvGrpSpPr>
        <p:grpSpPr>
          <a:xfrm>
            <a:off x="863328" y="378000"/>
            <a:ext cx="10464861" cy="341200"/>
            <a:chOff x="713275" y="283500"/>
            <a:chExt cx="7717450" cy="255900"/>
          </a:xfrm>
        </p:grpSpPr>
        <p:sp>
          <p:nvSpPr>
            <p:cNvPr id="218" name="Google Shape;218;p4"/>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4"/>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4"/>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4"/>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4"/>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4"/>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4"/>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4"/>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0" name="Google Shape;240;p4"/>
          <p:cNvSpPr txBox="1">
            <a:spLocks noGrp="1"/>
          </p:cNvSpPr>
          <p:nvPr>
            <p:ph type="title"/>
          </p:nvPr>
        </p:nvSpPr>
        <p:spPr>
          <a:xfrm>
            <a:off x="960000" y="7965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1" name="Google Shape;241;p4"/>
          <p:cNvSpPr txBox="1">
            <a:spLocks noGrp="1"/>
          </p:cNvSpPr>
          <p:nvPr>
            <p:ph type="body" idx="1"/>
          </p:nvPr>
        </p:nvSpPr>
        <p:spPr>
          <a:xfrm>
            <a:off x="960000" y="1787633"/>
            <a:ext cx="10272000" cy="4246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Nunito Light"/>
              <a:buChar char="●"/>
              <a:defRPr sz="1600"/>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Tree>
    <p:extLst>
      <p:ext uri="{BB962C8B-B14F-4D97-AF65-F5344CB8AC3E}">
        <p14:creationId xmlns:p14="http://schemas.microsoft.com/office/powerpoint/2010/main" val="64857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9960735" y="1363837"/>
            <a:ext cx="2231279" cy="2231279"/>
            <a:chOff x="3798825" y="2518150"/>
            <a:chExt cx="667275" cy="667275"/>
          </a:xfrm>
        </p:grpSpPr>
        <p:sp>
          <p:nvSpPr>
            <p:cNvPr id="10" name="Google Shape;10;p2"/>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2"/>
          <p:cNvGrpSpPr/>
          <p:nvPr/>
        </p:nvGrpSpPr>
        <p:grpSpPr>
          <a:xfrm>
            <a:off x="377981" y="378000"/>
            <a:ext cx="11435555" cy="6102000"/>
            <a:chOff x="355350" y="283500"/>
            <a:chExt cx="8433300" cy="4576500"/>
          </a:xfrm>
        </p:grpSpPr>
        <p:sp>
          <p:nvSpPr>
            <p:cNvPr id="22" name="Google Shape;22;p2"/>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 name="Google Shape;23;p2"/>
            <p:cNvGrpSpPr/>
            <p:nvPr/>
          </p:nvGrpSpPr>
          <p:grpSpPr>
            <a:xfrm>
              <a:off x="355350" y="569531"/>
              <a:ext cx="8433300" cy="4004438"/>
              <a:chOff x="355350" y="569531"/>
              <a:chExt cx="8433300" cy="4004438"/>
            </a:xfrm>
          </p:grpSpPr>
          <p:cxnSp>
            <p:nvCxnSpPr>
              <p:cNvPr id="24" name="Google Shape;24;p2"/>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1" name="Google Shape;31;p2"/>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2" name="Google Shape;32;p2"/>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3" name="Google Shape;33;p2"/>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4" name="Google Shape;34;p2"/>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39" name="Google Shape;39;p2"/>
            <p:cNvGrpSpPr/>
            <p:nvPr/>
          </p:nvGrpSpPr>
          <p:grpSpPr>
            <a:xfrm>
              <a:off x="669804" y="283500"/>
              <a:ext cx="7794092" cy="4576500"/>
              <a:chOff x="669804" y="283500"/>
              <a:chExt cx="7794092" cy="4576500"/>
            </a:xfrm>
          </p:grpSpPr>
          <p:cxnSp>
            <p:nvCxnSpPr>
              <p:cNvPr id="40" name="Google Shape;40;p2"/>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1" name="Google Shape;51;p2"/>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2" name="Google Shape;52;p2"/>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3" name="Google Shape;53;p2"/>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4" name="Google Shape;54;p2"/>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5" name="Google Shape;65;p2"/>
          <p:cNvGrpSpPr/>
          <p:nvPr/>
        </p:nvGrpSpPr>
        <p:grpSpPr>
          <a:xfrm>
            <a:off x="863328" y="378000"/>
            <a:ext cx="10464861" cy="341200"/>
            <a:chOff x="713275" y="283500"/>
            <a:chExt cx="7717450" cy="255900"/>
          </a:xfrm>
        </p:grpSpPr>
        <p:sp>
          <p:nvSpPr>
            <p:cNvPr id="66" name="Google Shape;66;p2"/>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2"/>
          <p:cNvSpPr txBox="1">
            <a:spLocks noGrp="1"/>
          </p:cNvSpPr>
          <p:nvPr>
            <p:ph type="ctrTitle"/>
          </p:nvPr>
        </p:nvSpPr>
        <p:spPr>
          <a:xfrm>
            <a:off x="1351617" y="2214800"/>
            <a:ext cx="4690000" cy="2428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8000" b="0">
                <a:latin typeface="Nunito Black"/>
                <a:ea typeface="Nunito Black"/>
                <a:cs typeface="Nunito Black"/>
                <a:sym typeface="Nunito Black"/>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78622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928"/>
        <p:cNvGrpSpPr/>
        <p:nvPr/>
      </p:nvGrpSpPr>
      <p:grpSpPr>
        <a:xfrm>
          <a:off x="0" y="0"/>
          <a:ext cx="0" cy="0"/>
          <a:chOff x="0" y="0"/>
          <a:chExt cx="0" cy="0"/>
        </a:xfrm>
      </p:grpSpPr>
      <p:grpSp>
        <p:nvGrpSpPr>
          <p:cNvPr id="929" name="Google Shape;929;p14"/>
          <p:cNvGrpSpPr/>
          <p:nvPr/>
        </p:nvGrpSpPr>
        <p:grpSpPr>
          <a:xfrm>
            <a:off x="7376902" y="4626737"/>
            <a:ext cx="2231279" cy="2231279"/>
            <a:chOff x="3798825" y="2518150"/>
            <a:chExt cx="667275" cy="667275"/>
          </a:xfrm>
        </p:grpSpPr>
        <p:sp>
          <p:nvSpPr>
            <p:cNvPr id="930" name="Google Shape;930;p14"/>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1" name="Google Shape;941;p14"/>
          <p:cNvGrpSpPr/>
          <p:nvPr/>
        </p:nvGrpSpPr>
        <p:grpSpPr>
          <a:xfrm>
            <a:off x="377981" y="378000"/>
            <a:ext cx="11435555" cy="6102000"/>
            <a:chOff x="355350" y="283500"/>
            <a:chExt cx="8433300" cy="4576500"/>
          </a:xfrm>
        </p:grpSpPr>
        <p:sp>
          <p:nvSpPr>
            <p:cNvPr id="942" name="Google Shape;942;p14"/>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43" name="Google Shape;943;p14"/>
            <p:cNvGrpSpPr/>
            <p:nvPr/>
          </p:nvGrpSpPr>
          <p:grpSpPr>
            <a:xfrm>
              <a:off x="355350" y="569531"/>
              <a:ext cx="8433300" cy="4004438"/>
              <a:chOff x="355350" y="569531"/>
              <a:chExt cx="8433300" cy="4004438"/>
            </a:xfrm>
          </p:grpSpPr>
          <p:cxnSp>
            <p:nvCxnSpPr>
              <p:cNvPr id="944" name="Google Shape;944;p14"/>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45" name="Google Shape;945;p14"/>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46" name="Google Shape;946;p14"/>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47" name="Google Shape;947;p14"/>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48" name="Google Shape;948;p14"/>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49" name="Google Shape;949;p14"/>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0" name="Google Shape;950;p14"/>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1" name="Google Shape;951;p14"/>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2" name="Google Shape;952;p14"/>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3" name="Google Shape;953;p14"/>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4" name="Google Shape;954;p14"/>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5" name="Google Shape;955;p14"/>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6" name="Google Shape;956;p14"/>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7" name="Google Shape;957;p14"/>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8" name="Google Shape;958;p14"/>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959" name="Google Shape;959;p14"/>
            <p:cNvGrpSpPr/>
            <p:nvPr/>
          </p:nvGrpSpPr>
          <p:grpSpPr>
            <a:xfrm>
              <a:off x="669804" y="283500"/>
              <a:ext cx="7794092" cy="4576500"/>
              <a:chOff x="669804" y="283500"/>
              <a:chExt cx="7794092" cy="4576500"/>
            </a:xfrm>
          </p:grpSpPr>
          <p:cxnSp>
            <p:nvCxnSpPr>
              <p:cNvPr id="960" name="Google Shape;960;p14"/>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1" name="Google Shape;961;p14"/>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14"/>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3" name="Google Shape;963;p14"/>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4" name="Google Shape;964;p14"/>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5" name="Google Shape;965;p14"/>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6" name="Google Shape;966;p14"/>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14"/>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14"/>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14"/>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14"/>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14"/>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14"/>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14"/>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14"/>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14"/>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6" name="Google Shape;976;p14"/>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7" name="Google Shape;977;p14"/>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8" name="Google Shape;978;p14"/>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9" name="Google Shape;979;p14"/>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80" name="Google Shape;980;p14"/>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81" name="Google Shape;981;p14"/>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82" name="Google Shape;982;p14"/>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83" name="Google Shape;983;p14"/>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84" name="Google Shape;984;p14"/>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sp>
        <p:nvSpPr>
          <p:cNvPr id="985" name="Google Shape;985;p14"/>
          <p:cNvSpPr txBox="1">
            <a:spLocks noGrp="1"/>
          </p:cNvSpPr>
          <p:nvPr>
            <p:ph type="title"/>
          </p:nvPr>
        </p:nvSpPr>
        <p:spPr>
          <a:xfrm>
            <a:off x="1154167" y="2991151"/>
            <a:ext cx="5924000" cy="274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333" b="0">
                <a:latin typeface="Nunito Black"/>
                <a:ea typeface="Nunito Black"/>
                <a:cs typeface="Nunito Black"/>
                <a:sym typeface="Nunito Black"/>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86" name="Google Shape;986;p14"/>
          <p:cNvSpPr txBox="1">
            <a:spLocks noGrp="1"/>
          </p:cNvSpPr>
          <p:nvPr>
            <p:ph type="title" idx="2" hasCustomPrompt="1"/>
          </p:nvPr>
        </p:nvSpPr>
        <p:spPr>
          <a:xfrm>
            <a:off x="1306765" y="1228684"/>
            <a:ext cx="2441600" cy="15720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0666">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grpSp>
        <p:nvGrpSpPr>
          <p:cNvPr id="987" name="Google Shape;987;p14"/>
          <p:cNvGrpSpPr/>
          <p:nvPr/>
        </p:nvGrpSpPr>
        <p:grpSpPr>
          <a:xfrm>
            <a:off x="863328" y="378000"/>
            <a:ext cx="10464861" cy="341200"/>
            <a:chOff x="713275" y="283500"/>
            <a:chExt cx="7717450" cy="255900"/>
          </a:xfrm>
        </p:grpSpPr>
        <p:sp>
          <p:nvSpPr>
            <p:cNvPr id="988" name="Google Shape;988;p14"/>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4"/>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88170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8"/>
        <p:cNvGrpSpPr/>
        <p:nvPr/>
      </p:nvGrpSpPr>
      <p:grpSpPr>
        <a:xfrm>
          <a:off x="0" y="0"/>
          <a:ext cx="0" cy="0"/>
          <a:chOff x="0" y="0"/>
          <a:chExt cx="0" cy="0"/>
        </a:xfrm>
      </p:grpSpPr>
      <p:grpSp>
        <p:nvGrpSpPr>
          <p:cNvPr id="839" name="Google Shape;839;p13"/>
          <p:cNvGrpSpPr/>
          <p:nvPr/>
        </p:nvGrpSpPr>
        <p:grpSpPr>
          <a:xfrm>
            <a:off x="2" y="4628537"/>
            <a:ext cx="2231279" cy="2231279"/>
            <a:chOff x="3798825" y="2518150"/>
            <a:chExt cx="667275" cy="667275"/>
          </a:xfrm>
        </p:grpSpPr>
        <p:sp>
          <p:nvSpPr>
            <p:cNvPr id="840" name="Google Shape;840;p13"/>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3"/>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3"/>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3"/>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3"/>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3"/>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1" name="Google Shape;851;p13"/>
          <p:cNvGrpSpPr/>
          <p:nvPr/>
        </p:nvGrpSpPr>
        <p:grpSpPr>
          <a:xfrm>
            <a:off x="377981" y="378000"/>
            <a:ext cx="11435555" cy="6102000"/>
            <a:chOff x="355350" y="283500"/>
            <a:chExt cx="8433300" cy="4576500"/>
          </a:xfrm>
        </p:grpSpPr>
        <p:sp>
          <p:nvSpPr>
            <p:cNvPr id="852" name="Google Shape;852;p13"/>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3" name="Google Shape;853;p13"/>
            <p:cNvGrpSpPr/>
            <p:nvPr/>
          </p:nvGrpSpPr>
          <p:grpSpPr>
            <a:xfrm>
              <a:off x="355350" y="569531"/>
              <a:ext cx="8433300" cy="4004438"/>
              <a:chOff x="355350" y="569531"/>
              <a:chExt cx="8433300" cy="4004438"/>
            </a:xfrm>
          </p:grpSpPr>
          <p:cxnSp>
            <p:nvCxnSpPr>
              <p:cNvPr id="854" name="Google Shape;854;p13"/>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55" name="Google Shape;855;p13"/>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3"/>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3"/>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3"/>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3"/>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3"/>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3"/>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3"/>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3"/>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3"/>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3"/>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3"/>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3"/>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3"/>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869" name="Google Shape;869;p13"/>
            <p:cNvGrpSpPr/>
            <p:nvPr/>
          </p:nvGrpSpPr>
          <p:grpSpPr>
            <a:xfrm>
              <a:off x="669804" y="283500"/>
              <a:ext cx="7794092" cy="4576500"/>
              <a:chOff x="669804" y="283500"/>
              <a:chExt cx="7794092" cy="4576500"/>
            </a:xfrm>
          </p:grpSpPr>
          <p:cxnSp>
            <p:nvCxnSpPr>
              <p:cNvPr id="870" name="Google Shape;870;p13"/>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3"/>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72" name="Google Shape;872;p13"/>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73" name="Google Shape;873;p13"/>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74" name="Google Shape;874;p13"/>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75" name="Google Shape;875;p13"/>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76" name="Google Shape;876;p13"/>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77" name="Google Shape;877;p13"/>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78" name="Google Shape;878;p13"/>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79" name="Google Shape;879;p13"/>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80" name="Google Shape;880;p13"/>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81" name="Google Shape;881;p13"/>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82" name="Google Shape;882;p13"/>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83" name="Google Shape;883;p13"/>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84" name="Google Shape;884;p13"/>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85" name="Google Shape;885;p13"/>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86" name="Google Shape;886;p13"/>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87" name="Google Shape;887;p13"/>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88" name="Google Shape;888;p13"/>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89" name="Google Shape;889;p13"/>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3"/>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3"/>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3"/>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3"/>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3"/>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sp>
        <p:nvSpPr>
          <p:cNvPr id="895" name="Google Shape;895;p13"/>
          <p:cNvSpPr txBox="1">
            <a:spLocks noGrp="1"/>
          </p:cNvSpPr>
          <p:nvPr>
            <p:ph type="subTitle" idx="1"/>
          </p:nvPr>
        </p:nvSpPr>
        <p:spPr>
          <a:xfrm>
            <a:off x="2257468" y="4619333"/>
            <a:ext cx="7331200" cy="73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3200" b="1">
                <a:solidFill>
                  <a:schemeClr val="dk1"/>
                </a:solidFill>
                <a:latin typeface="Nunito"/>
                <a:ea typeface="Nunito"/>
                <a:cs typeface="Nunito"/>
                <a:sym typeface="Nunito"/>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896" name="Google Shape;896;p13"/>
          <p:cNvSpPr txBox="1">
            <a:spLocks noGrp="1"/>
          </p:cNvSpPr>
          <p:nvPr>
            <p:ph type="title"/>
          </p:nvPr>
        </p:nvSpPr>
        <p:spPr>
          <a:xfrm>
            <a:off x="960000" y="7965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7" name="Google Shape;897;p13"/>
          <p:cNvSpPr txBox="1">
            <a:spLocks noGrp="1"/>
          </p:cNvSpPr>
          <p:nvPr>
            <p:ph type="title" idx="2" hasCustomPrompt="1"/>
          </p:nvPr>
        </p:nvSpPr>
        <p:spPr>
          <a:xfrm>
            <a:off x="1120635" y="2537200"/>
            <a:ext cx="892000" cy="596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title" idx="3" hasCustomPrompt="1"/>
          </p:nvPr>
        </p:nvSpPr>
        <p:spPr>
          <a:xfrm>
            <a:off x="1120635" y="3582868"/>
            <a:ext cx="892000" cy="5968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9" name="Google Shape;899;p13"/>
          <p:cNvSpPr txBox="1">
            <a:spLocks noGrp="1"/>
          </p:cNvSpPr>
          <p:nvPr>
            <p:ph type="title" idx="4" hasCustomPrompt="1"/>
          </p:nvPr>
        </p:nvSpPr>
        <p:spPr>
          <a:xfrm>
            <a:off x="1120635" y="4689333"/>
            <a:ext cx="892000" cy="5968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0" name="Google Shape;900;p13"/>
          <p:cNvSpPr txBox="1">
            <a:spLocks noGrp="1"/>
          </p:cNvSpPr>
          <p:nvPr>
            <p:ph type="subTitle" idx="5"/>
          </p:nvPr>
        </p:nvSpPr>
        <p:spPr>
          <a:xfrm>
            <a:off x="2257468" y="2467200"/>
            <a:ext cx="7331200" cy="73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3200" b="1">
                <a:solidFill>
                  <a:schemeClr val="dk1"/>
                </a:solidFill>
                <a:latin typeface="Nunito"/>
                <a:ea typeface="Nunito"/>
                <a:cs typeface="Nunito"/>
                <a:sym typeface="Nunito"/>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901" name="Google Shape;901;p13"/>
          <p:cNvSpPr txBox="1">
            <a:spLocks noGrp="1"/>
          </p:cNvSpPr>
          <p:nvPr>
            <p:ph type="subTitle" idx="6"/>
          </p:nvPr>
        </p:nvSpPr>
        <p:spPr>
          <a:xfrm>
            <a:off x="2257468" y="3543267"/>
            <a:ext cx="7331200" cy="73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3200" b="1">
                <a:solidFill>
                  <a:schemeClr val="dk1"/>
                </a:solidFill>
                <a:latin typeface="Nunito"/>
                <a:ea typeface="Nunito"/>
                <a:cs typeface="Nunito"/>
                <a:sym typeface="Nunito"/>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902" name="Google Shape;902;p13"/>
          <p:cNvGrpSpPr/>
          <p:nvPr/>
        </p:nvGrpSpPr>
        <p:grpSpPr>
          <a:xfrm>
            <a:off x="863328" y="378000"/>
            <a:ext cx="10464861" cy="341200"/>
            <a:chOff x="713275" y="283500"/>
            <a:chExt cx="7717450" cy="255900"/>
          </a:xfrm>
        </p:grpSpPr>
        <p:sp>
          <p:nvSpPr>
            <p:cNvPr id="903" name="Google Shape;903;p13"/>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3"/>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3"/>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3"/>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3"/>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3"/>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3"/>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3"/>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3"/>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3"/>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3"/>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3"/>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3"/>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3"/>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3"/>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3"/>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3"/>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3"/>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3"/>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3"/>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3"/>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3"/>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5" name="Google Shape;925;p13"/>
          <p:cNvSpPr/>
          <p:nvPr/>
        </p:nvSpPr>
        <p:spPr>
          <a:xfrm>
            <a:off x="129701" y="1706377"/>
            <a:ext cx="641121" cy="641033"/>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rot="-5650723">
            <a:off x="11191771" y="2654685"/>
            <a:ext cx="1456203" cy="764527"/>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11380952" y="2196770"/>
            <a:ext cx="486419" cy="486303"/>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4254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10"/>
        <p:cNvGrpSpPr/>
        <p:nvPr/>
      </p:nvGrpSpPr>
      <p:grpSpPr>
        <a:xfrm>
          <a:off x="0" y="0"/>
          <a:ext cx="0" cy="0"/>
          <a:chOff x="0" y="0"/>
          <a:chExt cx="0" cy="0"/>
        </a:xfrm>
      </p:grpSpPr>
      <p:grpSp>
        <p:nvGrpSpPr>
          <p:cNvPr id="1011" name="Google Shape;1011;p15"/>
          <p:cNvGrpSpPr/>
          <p:nvPr/>
        </p:nvGrpSpPr>
        <p:grpSpPr>
          <a:xfrm>
            <a:off x="4849602" y="3"/>
            <a:ext cx="2231279" cy="2231279"/>
            <a:chOff x="3798825" y="2518150"/>
            <a:chExt cx="667275" cy="667275"/>
          </a:xfrm>
        </p:grpSpPr>
        <p:sp>
          <p:nvSpPr>
            <p:cNvPr id="1012" name="Google Shape;1012;p15"/>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5"/>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5"/>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5"/>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5"/>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5"/>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5"/>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5"/>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5"/>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5"/>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3" name="Google Shape;1023;p15"/>
          <p:cNvGrpSpPr/>
          <p:nvPr/>
        </p:nvGrpSpPr>
        <p:grpSpPr>
          <a:xfrm>
            <a:off x="377981" y="378000"/>
            <a:ext cx="11435555" cy="6102000"/>
            <a:chOff x="355350" y="283500"/>
            <a:chExt cx="8433300" cy="4576500"/>
          </a:xfrm>
        </p:grpSpPr>
        <p:sp>
          <p:nvSpPr>
            <p:cNvPr id="1024" name="Google Shape;1024;p15"/>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25" name="Google Shape;1025;p15"/>
            <p:cNvGrpSpPr/>
            <p:nvPr/>
          </p:nvGrpSpPr>
          <p:grpSpPr>
            <a:xfrm>
              <a:off x="355350" y="569531"/>
              <a:ext cx="8433300" cy="4004438"/>
              <a:chOff x="355350" y="569531"/>
              <a:chExt cx="8433300" cy="4004438"/>
            </a:xfrm>
          </p:grpSpPr>
          <p:cxnSp>
            <p:nvCxnSpPr>
              <p:cNvPr id="1026" name="Google Shape;1026;p15"/>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27" name="Google Shape;1027;p15"/>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28" name="Google Shape;1028;p15"/>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29" name="Google Shape;1029;p15"/>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0" name="Google Shape;1030;p15"/>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1" name="Google Shape;1031;p15"/>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2" name="Google Shape;1032;p15"/>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3" name="Google Shape;1033;p15"/>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4" name="Google Shape;1034;p15"/>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5" name="Google Shape;1035;p15"/>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6" name="Google Shape;1036;p15"/>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15"/>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15"/>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9" name="Google Shape;1039;p15"/>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40" name="Google Shape;1040;p15"/>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041" name="Google Shape;1041;p15"/>
            <p:cNvGrpSpPr/>
            <p:nvPr/>
          </p:nvGrpSpPr>
          <p:grpSpPr>
            <a:xfrm>
              <a:off x="669804" y="283500"/>
              <a:ext cx="7794092" cy="4576500"/>
              <a:chOff x="669804" y="283500"/>
              <a:chExt cx="7794092" cy="4576500"/>
            </a:xfrm>
          </p:grpSpPr>
          <p:cxnSp>
            <p:nvCxnSpPr>
              <p:cNvPr id="1042" name="Google Shape;1042;p15"/>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3" name="Google Shape;1043;p15"/>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4" name="Google Shape;1044;p15"/>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5" name="Google Shape;1045;p15"/>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6" name="Google Shape;1046;p15"/>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7" name="Google Shape;1047;p15"/>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8" name="Google Shape;1048;p15"/>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9" name="Google Shape;1049;p15"/>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0" name="Google Shape;1050;p15"/>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1" name="Google Shape;1051;p15"/>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2" name="Google Shape;1052;p15"/>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3" name="Google Shape;1053;p15"/>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4" name="Google Shape;1054;p15"/>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5" name="Google Shape;1055;p15"/>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6" name="Google Shape;1056;p15"/>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7" name="Google Shape;1057;p15"/>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8" name="Google Shape;1058;p15"/>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9" name="Google Shape;1059;p15"/>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0" name="Google Shape;1060;p15"/>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1" name="Google Shape;1061;p15"/>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2" name="Google Shape;1062;p15"/>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3" name="Google Shape;1063;p15"/>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4" name="Google Shape;1064;p15"/>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5" name="Google Shape;1065;p15"/>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6" name="Google Shape;1066;p15"/>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sp>
        <p:nvSpPr>
          <p:cNvPr id="1067" name="Google Shape;1067;p15"/>
          <p:cNvSpPr txBox="1">
            <a:spLocks noGrp="1"/>
          </p:cNvSpPr>
          <p:nvPr>
            <p:ph type="title"/>
          </p:nvPr>
        </p:nvSpPr>
        <p:spPr>
          <a:xfrm>
            <a:off x="1154167" y="2991167"/>
            <a:ext cx="10086800" cy="274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333" b="0">
                <a:latin typeface="Nunito Black"/>
                <a:ea typeface="Nunito Black"/>
                <a:cs typeface="Nunito Black"/>
                <a:sym typeface="Nunito Black"/>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68" name="Google Shape;1068;p15"/>
          <p:cNvSpPr txBox="1">
            <a:spLocks noGrp="1"/>
          </p:cNvSpPr>
          <p:nvPr>
            <p:ph type="title" idx="2" hasCustomPrompt="1"/>
          </p:nvPr>
        </p:nvSpPr>
        <p:spPr>
          <a:xfrm>
            <a:off x="1306765" y="1228684"/>
            <a:ext cx="2441600" cy="15720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0666">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grpSp>
        <p:nvGrpSpPr>
          <p:cNvPr id="1069" name="Google Shape;1069;p15"/>
          <p:cNvGrpSpPr/>
          <p:nvPr/>
        </p:nvGrpSpPr>
        <p:grpSpPr>
          <a:xfrm>
            <a:off x="863328" y="378000"/>
            <a:ext cx="10464861" cy="341200"/>
            <a:chOff x="713275" y="283500"/>
            <a:chExt cx="7717450" cy="255900"/>
          </a:xfrm>
        </p:grpSpPr>
        <p:sp>
          <p:nvSpPr>
            <p:cNvPr id="1070" name="Google Shape;1070;p15"/>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2" name="Google Shape;1092;p15"/>
          <p:cNvSpPr/>
          <p:nvPr/>
        </p:nvSpPr>
        <p:spPr>
          <a:xfrm>
            <a:off x="11445401" y="1631843"/>
            <a:ext cx="641121" cy="641033"/>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0842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713B6-6BCD-4814-8D80-F3D3111C195C}"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040435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89"/>
        <p:cNvGrpSpPr/>
        <p:nvPr/>
      </p:nvGrpSpPr>
      <p:grpSpPr>
        <a:xfrm>
          <a:off x="0" y="0"/>
          <a:ext cx="0" cy="0"/>
          <a:chOff x="0" y="0"/>
          <a:chExt cx="0" cy="0"/>
        </a:xfrm>
      </p:grpSpPr>
      <p:grpSp>
        <p:nvGrpSpPr>
          <p:cNvPr id="90" name="Google Shape;90;p3"/>
          <p:cNvGrpSpPr/>
          <p:nvPr/>
        </p:nvGrpSpPr>
        <p:grpSpPr>
          <a:xfrm flipH="1">
            <a:off x="2" y="2800703"/>
            <a:ext cx="2231279" cy="2231279"/>
            <a:chOff x="3798825" y="2518150"/>
            <a:chExt cx="667275" cy="667275"/>
          </a:xfrm>
        </p:grpSpPr>
        <p:sp>
          <p:nvSpPr>
            <p:cNvPr id="91" name="Google Shape;91;p3"/>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a:off x="377981" y="378000"/>
            <a:ext cx="11435555" cy="6102000"/>
            <a:chOff x="355350" y="283500"/>
            <a:chExt cx="8433300" cy="4576500"/>
          </a:xfrm>
        </p:grpSpPr>
        <p:sp>
          <p:nvSpPr>
            <p:cNvPr id="103" name="Google Shape;103;p3"/>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4" name="Google Shape;104;p3"/>
            <p:cNvGrpSpPr/>
            <p:nvPr/>
          </p:nvGrpSpPr>
          <p:grpSpPr>
            <a:xfrm>
              <a:off x="355350" y="569531"/>
              <a:ext cx="8433300" cy="4004438"/>
              <a:chOff x="355350" y="569531"/>
              <a:chExt cx="8433300" cy="4004438"/>
            </a:xfrm>
          </p:grpSpPr>
          <p:cxnSp>
            <p:nvCxnSpPr>
              <p:cNvPr id="105" name="Google Shape;105;p3"/>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2" name="Google Shape;112;p3"/>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3" name="Google Shape;113;p3"/>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4" name="Google Shape;114;p3"/>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5" name="Google Shape;115;p3"/>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20" name="Google Shape;120;p3"/>
            <p:cNvGrpSpPr/>
            <p:nvPr/>
          </p:nvGrpSpPr>
          <p:grpSpPr>
            <a:xfrm>
              <a:off x="669804" y="283500"/>
              <a:ext cx="7794092" cy="4576500"/>
              <a:chOff x="669804" y="283500"/>
              <a:chExt cx="7794092" cy="4576500"/>
            </a:xfrm>
          </p:grpSpPr>
          <p:cxnSp>
            <p:nvCxnSpPr>
              <p:cNvPr id="121" name="Google Shape;121;p3"/>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2" name="Google Shape;132;p3"/>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3" name="Google Shape;133;p3"/>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4" name="Google Shape;134;p3"/>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 name="Google Shape;135;p3"/>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sp>
        <p:nvSpPr>
          <p:cNvPr id="146" name="Google Shape;146;p3"/>
          <p:cNvSpPr txBox="1">
            <a:spLocks noGrp="1"/>
          </p:cNvSpPr>
          <p:nvPr>
            <p:ph type="title"/>
          </p:nvPr>
        </p:nvSpPr>
        <p:spPr>
          <a:xfrm flipH="1">
            <a:off x="4194633" y="2991167"/>
            <a:ext cx="7046400" cy="27416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7333" b="0">
                <a:latin typeface="Nunito Black"/>
                <a:ea typeface="Nunito Black"/>
                <a:cs typeface="Nunito Black"/>
                <a:sym typeface="Nunito Black"/>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47" name="Google Shape;147;p3"/>
          <p:cNvSpPr txBox="1">
            <a:spLocks noGrp="1"/>
          </p:cNvSpPr>
          <p:nvPr>
            <p:ph type="title" idx="2" hasCustomPrompt="1"/>
          </p:nvPr>
        </p:nvSpPr>
        <p:spPr>
          <a:xfrm flipH="1">
            <a:off x="8646835" y="1228684"/>
            <a:ext cx="2441600" cy="15720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0666">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48" name="Google Shape;148;p3"/>
          <p:cNvSpPr/>
          <p:nvPr/>
        </p:nvSpPr>
        <p:spPr>
          <a:xfrm rot="5805559" flipH="1">
            <a:off x="11252505" y="724582"/>
            <a:ext cx="784491" cy="700687"/>
          </a:xfrm>
          <a:custGeom>
            <a:avLst/>
            <a:gdLst/>
            <a:ahLst/>
            <a:cxnLst/>
            <a:rect l="l" t="t" r="r" b="b"/>
            <a:pathLst>
              <a:path w="16410" h="14657" extrusionOk="0">
                <a:moveTo>
                  <a:pt x="0" y="0"/>
                </a:moveTo>
                <a:lnTo>
                  <a:pt x="7435" y="14657"/>
                </a:lnTo>
                <a:lnTo>
                  <a:pt x="16409" y="891"/>
                </a:lnTo>
                <a:lnTo>
                  <a:pt x="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9" name="Google Shape;149;p3"/>
          <p:cNvGrpSpPr/>
          <p:nvPr/>
        </p:nvGrpSpPr>
        <p:grpSpPr>
          <a:xfrm>
            <a:off x="863328" y="378000"/>
            <a:ext cx="10464861" cy="341200"/>
            <a:chOff x="713275" y="283500"/>
            <a:chExt cx="7717450" cy="255900"/>
          </a:xfrm>
        </p:grpSpPr>
        <p:sp>
          <p:nvSpPr>
            <p:cNvPr id="150" name="Google Shape;150;p3"/>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3"/>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3"/>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3"/>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9588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1714"/>
        <p:cNvGrpSpPr/>
        <p:nvPr/>
      </p:nvGrpSpPr>
      <p:grpSpPr>
        <a:xfrm>
          <a:off x="0" y="0"/>
          <a:ext cx="0" cy="0"/>
          <a:chOff x="0" y="0"/>
          <a:chExt cx="0" cy="0"/>
        </a:xfrm>
      </p:grpSpPr>
      <p:grpSp>
        <p:nvGrpSpPr>
          <p:cNvPr id="1715" name="Google Shape;1715;p24"/>
          <p:cNvGrpSpPr/>
          <p:nvPr/>
        </p:nvGrpSpPr>
        <p:grpSpPr>
          <a:xfrm>
            <a:off x="9960735" y="4626737"/>
            <a:ext cx="2231279" cy="2231279"/>
            <a:chOff x="3798825" y="2518150"/>
            <a:chExt cx="667275" cy="667275"/>
          </a:xfrm>
        </p:grpSpPr>
        <p:sp>
          <p:nvSpPr>
            <p:cNvPr id="1716" name="Google Shape;1716;p24"/>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24"/>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4"/>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4"/>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4"/>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4"/>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4"/>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4"/>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4"/>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4"/>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4"/>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7" name="Google Shape;1727;p24"/>
          <p:cNvGrpSpPr/>
          <p:nvPr/>
        </p:nvGrpSpPr>
        <p:grpSpPr>
          <a:xfrm>
            <a:off x="377981" y="378000"/>
            <a:ext cx="11435555" cy="6102000"/>
            <a:chOff x="355350" y="283500"/>
            <a:chExt cx="8433300" cy="4576500"/>
          </a:xfrm>
        </p:grpSpPr>
        <p:sp>
          <p:nvSpPr>
            <p:cNvPr id="1728" name="Google Shape;1728;p24"/>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29" name="Google Shape;1729;p24"/>
            <p:cNvGrpSpPr/>
            <p:nvPr/>
          </p:nvGrpSpPr>
          <p:grpSpPr>
            <a:xfrm>
              <a:off x="355350" y="569531"/>
              <a:ext cx="8433300" cy="4004438"/>
              <a:chOff x="355350" y="569531"/>
              <a:chExt cx="8433300" cy="4004438"/>
            </a:xfrm>
          </p:grpSpPr>
          <p:cxnSp>
            <p:nvCxnSpPr>
              <p:cNvPr id="1730" name="Google Shape;1730;p24"/>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31" name="Google Shape;1731;p24"/>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32" name="Google Shape;1732;p24"/>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33" name="Google Shape;1733;p24"/>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34" name="Google Shape;1734;p24"/>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35" name="Google Shape;1735;p24"/>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36" name="Google Shape;1736;p24"/>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37" name="Google Shape;1737;p24"/>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38" name="Google Shape;1738;p24"/>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39" name="Google Shape;1739;p24"/>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40" name="Google Shape;1740;p24"/>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41" name="Google Shape;1741;p24"/>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42" name="Google Shape;1742;p24"/>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43" name="Google Shape;1743;p24"/>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744" name="Google Shape;1744;p24"/>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745" name="Google Shape;1745;p24"/>
            <p:cNvGrpSpPr/>
            <p:nvPr/>
          </p:nvGrpSpPr>
          <p:grpSpPr>
            <a:xfrm>
              <a:off x="669804" y="283500"/>
              <a:ext cx="7794092" cy="4576500"/>
              <a:chOff x="669804" y="283500"/>
              <a:chExt cx="7794092" cy="4576500"/>
            </a:xfrm>
          </p:grpSpPr>
          <p:cxnSp>
            <p:nvCxnSpPr>
              <p:cNvPr id="1746" name="Google Shape;1746;p24"/>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47" name="Google Shape;1747;p24"/>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48" name="Google Shape;1748;p24"/>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49" name="Google Shape;1749;p24"/>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50" name="Google Shape;1750;p24"/>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51" name="Google Shape;1751;p24"/>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52" name="Google Shape;1752;p24"/>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53" name="Google Shape;1753;p24"/>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54" name="Google Shape;1754;p24"/>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55" name="Google Shape;1755;p24"/>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56" name="Google Shape;1756;p24"/>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57" name="Google Shape;1757;p24"/>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58" name="Google Shape;1758;p24"/>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59" name="Google Shape;1759;p24"/>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60" name="Google Shape;1760;p24"/>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61" name="Google Shape;1761;p24"/>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62" name="Google Shape;1762;p24"/>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63" name="Google Shape;1763;p24"/>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64" name="Google Shape;1764;p24"/>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65" name="Google Shape;1765;p24"/>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66" name="Google Shape;1766;p24"/>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67" name="Google Shape;1767;p24"/>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68" name="Google Shape;1768;p24"/>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24"/>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24"/>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71" name="Google Shape;1771;p24"/>
          <p:cNvGrpSpPr/>
          <p:nvPr/>
        </p:nvGrpSpPr>
        <p:grpSpPr>
          <a:xfrm>
            <a:off x="863328" y="378000"/>
            <a:ext cx="10464861" cy="341200"/>
            <a:chOff x="713275" y="283500"/>
            <a:chExt cx="7717450" cy="255900"/>
          </a:xfrm>
        </p:grpSpPr>
        <p:sp>
          <p:nvSpPr>
            <p:cNvPr id="1772" name="Google Shape;1772;p24"/>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4"/>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4"/>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4"/>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4"/>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4"/>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4"/>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4"/>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4"/>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4"/>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4"/>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4"/>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4"/>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4"/>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4"/>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4"/>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4"/>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4"/>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4"/>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4"/>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4"/>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4"/>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4" name="Google Shape;1794;p24"/>
          <p:cNvSpPr>
            <a:spLocks noGrp="1"/>
          </p:cNvSpPr>
          <p:nvPr>
            <p:ph type="pic" idx="2"/>
          </p:nvPr>
        </p:nvSpPr>
        <p:spPr>
          <a:xfrm>
            <a:off x="1084617" y="2017067"/>
            <a:ext cx="5391600" cy="3946400"/>
          </a:xfrm>
          <a:prstGeom prst="roundRect">
            <a:avLst>
              <a:gd name="adj" fmla="val 16667"/>
            </a:avLst>
          </a:prstGeom>
          <a:noFill/>
          <a:ln>
            <a:noFill/>
          </a:ln>
        </p:spPr>
      </p:sp>
      <p:sp>
        <p:nvSpPr>
          <p:cNvPr id="1795" name="Google Shape;1795;p24"/>
          <p:cNvSpPr txBox="1">
            <a:spLocks noGrp="1"/>
          </p:cNvSpPr>
          <p:nvPr>
            <p:ph type="title"/>
          </p:nvPr>
        </p:nvSpPr>
        <p:spPr>
          <a:xfrm>
            <a:off x="960000" y="7965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96" name="Google Shape;1796;p24"/>
          <p:cNvSpPr txBox="1">
            <a:spLocks noGrp="1"/>
          </p:cNvSpPr>
          <p:nvPr>
            <p:ph type="subTitle" idx="1"/>
          </p:nvPr>
        </p:nvSpPr>
        <p:spPr>
          <a:xfrm>
            <a:off x="7096184" y="1823252"/>
            <a:ext cx="4011200" cy="841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Nunito Light"/>
              <a:buChar char="●"/>
              <a:defRPr sz="2133"/>
            </a:lvl1pPr>
            <a:lvl2pPr lvl="1" algn="ctr" rtl="0">
              <a:lnSpc>
                <a:spcPct val="100000"/>
              </a:lnSpc>
              <a:spcBef>
                <a:spcPts val="2133"/>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400"/>
              <a:buFont typeface="Nunito Light"/>
              <a:buChar char="○"/>
              <a:defRPr/>
            </a:lvl5pPr>
            <a:lvl6pPr lvl="5" algn="ctr" rtl="0">
              <a:lnSpc>
                <a:spcPct val="100000"/>
              </a:lnSpc>
              <a:spcBef>
                <a:spcPts val="2133"/>
              </a:spcBef>
              <a:spcAft>
                <a:spcPts val="0"/>
              </a:spcAft>
              <a:buClr>
                <a:srgbClr val="999999"/>
              </a:buClr>
              <a:buSzPts val="14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221736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630"/>
        <p:cNvGrpSpPr/>
        <p:nvPr/>
      </p:nvGrpSpPr>
      <p:grpSpPr>
        <a:xfrm>
          <a:off x="0" y="0"/>
          <a:ext cx="0" cy="0"/>
          <a:chOff x="0" y="0"/>
          <a:chExt cx="0" cy="0"/>
        </a:xfrm>
      </p:grpSpPr>
      <p:grpSp>
        <p:nvGrpSpPr>
          <p:cNvPr id="1631" name="Google Shape;1631;p23"/>
          <p:cNvGrpSpPr/>
          <p:nvPr/>
        </p:nvGrpSpPr>
        <p:grpSpPr>
          <a:xfrm>
            <a:off x="2" y="4626737"/>
            <a:ext cx="2231279" cy="2231279"/>
            <a:chOff x="3798825" y="2518150"/>
            <a:chExt cx="667275" cy="667275"/>
          </a:xfrm>
        </p:grpSpPr>
        <p:sp>
          <p:nvSpPr>
            <p:cNvPr id="1632" name="Google Shape;1632;p23"/>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3"/>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3"/>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3"/>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3"/>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3"/>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3"/>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3"/>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3"/>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3"/>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3"/>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23"/>
          <p:cNvGrpSpPr/>
          <p:nvPr/>
        </p:nvGrpSpPr>
        <p:grpSpPr>
          <a:xfrm>
            <a:off x="377981" y="378000"/>
            <a:ext cx="11435555" cy="6102000"/>
            <a:chOff x="355350" y="283500"/>
            <a:chExt cx="8433300" cy="4576500"/>
          </a:xfrm>
        </p:grpSpPr>
        <p:sp>
          <p:nvSpPr>
            <p:cNvPr id="1644" name="Google Shape;1644;p23"/>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45" name="Google Shape;1645;p23"/>
            <p:cNvGrpSpPr/>
            <p:nvPr/>
          </p:nvGrpSpPr>
          <p:grpSpPr>
            <a:xfrm>
              <a:off x="355350" y="569531"/>
              <a:ext cx="8433300" cy="4004438"/>
              <a:chOff x="355350" y="569531"/>
              <a:chExt cx="8433300" cy="4004438"/>
            </a:xfrm>
          </p:grpSpPr>
          <p:cxnSp>
            <p:nvCxnSpPr>
              <p:cNvPr id="1646" name="Google Shape;1646;p23"/>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47" name="Google Shape;1647;p23"/>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48" name="Google Shape;1648;p23"/>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49" name="Google Shape;1649;p23"/>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50" name="Google Shape;1650;p23"/>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51" name="Google Shape;1651;p23"/>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52" name="Google Shape;1652;p23"/>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53" name="Google Shape;1653;p23"/>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54" name="Google Shape;1654;p23"/>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55" name="Google Shape;1655;p23"/>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56" name="Google Shape;1656;p23"/>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57" name="Google Shape;1657;p23"/>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58" name="Google Shape;1658;p23"/>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59" name="Google Shape;1659;p23"/>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660" name="Google Shape;1660;p23"/>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661" name="Google Shape;1661;p23"/>
            <p:cNvGrpSpPr/>
            <p:nvPr/>
          </p:nvGrpSpPr>
          <p:grpSpPr>
            <a:xfrm>
              <a:off x="669804" y="283500"/>
              <a:ext cx="7794092" cy="4576500"/>
              <a:chOff x="669804" y="283500"/>
              <a:chExt cx="7794092" cy="4576500"/>
            </a:xfrm>
          </p:grpSpPr>
          <p:cxnSp>
            <p:nvCxnSpPr>
              <p:cNvPr id="1662" name="Google Shape;1662;p23"/>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63" name="Google Shape;1663;p23"/>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64" name="Google Shape;1664;p23"/>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65" name="Google Shape;1665;p23"/>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66" name="Google Shape;1666;p23"/>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67" name="Google Shape;1667;p23"/>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68" name="Google Shape;1668;p23"/>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69" name="Google Shape;1669;p23"/>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70" name="Google Shape;1670;p23"/>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71" name="Google Shape;1671;p23"/>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72" name="Google Shape;1672;p23"/>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73" name="Google Shape;1673;p23"/>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74" name="Google Shape;1674;p23"/>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75" name="Google Shape;1675;p23"/>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76" name="Google Shape;1676;p23"/>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77" name="Google Shape;1677;p23"/>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78" name="Google Shape;1678;p23"/>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79" name="Google Shape;1679;p23"/>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80" name="Google Shape;1680;p23"/>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81" name="Google Shape;1681;p23"/>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82" name="Google Shape;1682;p23"/>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83" name="Google Shape;1683;p23"/>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84" name="Google Shape;1684;p23"/>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85" name="Google Shape;1685;p23"/>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686" name="Google Shape;1686;p23"/>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87" name="Google Shape;1687;p23"/>
          <p:cNvGrpSpPr/>
          <p:nvPr/>
        </p:nvGrpSpPr>
        <p:grpSpPr>
          <a:xfrm>
            <a:off x="863328" y="378000"/>
            <a:ext cx="10464861" cy="341200"/>
            <a:chOff x="713275" y="283500"/>
            <a:chExt cx="7717450" cy="255900"/>
          </a:xfrm>
        </p:grpSpPr>
        <p:sp>
          <p:nvSpPr>
            <p:cNvPr id="1688" name="Google Shape;1688;p23"/>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3"/>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3"/>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3"/>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3"/>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3"/>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3"/>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3"/>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3"/>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3"/>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3"/>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3"/>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3"/>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3"/>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3"/>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3"/>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3"/>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3"/>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3"/>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3"/>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3"/>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3"/>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0" name="Google Shape;1710;p23"/>
          <p:cNvSpPr txBox="1">
            <a:spLocks noGrp="1"/>
          </p:cNvSpPr>
          <p:nvPr>
            <p:ph type="title"/>
          </p:nvPr>
        </p:nvSpPr>
        <p:spPr>
          <a:xfrm>
            <a:off x="960000" y="7965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11" name="Google Shape;1711;p23"/>
          <p:cNvSpPr txBox="1">
            <a:spLocks noGrp="1"/>
          </p:cNvSpPr>
          <p:nvPr>
            <p:ph type="subTitle" idx="1"/>
          </p:nvPr>
        </p:nvSpPr>
        <p:spPr>
          <a:xfrm>
            <a:off x="960000" y="1814967"/>
            <a:ext cx="10281200" cy="959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Nunito Light"/>
              <a:buChar char="●"/>
              <a:defRPr sz="2133"/>
            </a:lvl1pPr>
            <a:lvl2pPr lvl="1" algn="ctr" rtl="0">
              <a:lnSpc>
                <a:spcPct val="100000"/>
              </a:lnSpc>
              <a:spcBef>
                <a:spcPts val="2133"/>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400"/>
              <a:buFont typeface="Nunito Light"/>
              <a:buChar char="○"/>
              <a:defRPr/>
            </a:lvl5pPr>
            <a:lvl6pPr lvl="5" algn="ctr" rtl="0">
              <a:lnSpc>
                <a:spcPct val="100000"/>
              </a:lnSpc>
              <a:spcBef>
                <a:spcPts val="2133"/>
              </a:spcBef>
              <a:spcAft>
                <a:spcPts val="0"/>
              </a:spcAft>
              <a:buClr>
                <a:srgbClr val="999999"/>
              </a:buClr>
              <a:buSzPts val="14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400"/>
              <a:buFont typeface="Nunito Light"/>
              <a:buChar char="■"/>
              <a:defRPr/>
            </a:lvl9pPr>
          </a:lstStyle>
          <a:p>
            <a:endParaRPr/>
          </a:p>
        </p:txBody>
      </p:sp>
      <p:sp>
        <p:nvSpPr>
          <p:cNvPr id="1712" name="Google Shape;1712;p23"/>
          <p:cNvSpPr/>
          <p:nvPr/>
        </p:nvSpPr>
        <p:spPr>
          <a:xfrm rot="5588330" flipH="1">
            <a:off x="-630226" y="1686486"/>
            <a:ext cx="1456257" cy="764556"/>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3" name="Google Shape;1713;p23"/>
          <p:cNvSpPr/>
          <p:nvPr/>
        </p:nvSpPr>
        <p:spPr>
          <a:xfrm>
            <a:off x="11445401" y="1726310"/>
            <a:ext cx="641121" cy="641033"/>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3270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37"/>
        <p:cNvGrpSpPr/>
        <p:nvPr/>
      </p:nvGrpSpPr>
      <p:grpSpPr>
        <a:xfrm>
          <a:off x="0" y="0"/>
          <a:ext cx="0" cy="0"/>
          <a:chOff x="0" y="0"/>
          <a:chExt cx="0" cy="0"/>
        </a:xfrm>
      </p:grpSpPr>
      <p:grpSp>
        <p:nvGrpSpPr>
          <p:cNvPr id="638" name="Google Shape;638;p9"/>
          <p:cNvGrpSpPr/>
          <p:nvPr/>
        </p:nvGrpSpPr>
        <p:grpSpPr>
          <a:xfrm>
            <a:off x="9960735" y="4626737"/>
            <a:ext cx="2231279" cy="2231279"/>
            <a:chOff x="3798825" y="2518150"/>
            <a:chExt cx="667275" cy="667275"/>
          </a:xfrm>
        </p:grpSpPr>
        <p:sp>
          <p:nvSpPr>
            <p:cNvPr id="639" name="Google Shape;639;p9"/>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9"/>
          <p:cNvGrpSpPr/>
          <p:nvPr/>
        </p:nvGrpSpPr>
        <p:grpSpPr>
          <a:xfrm>
            <a:off x="377981" y="378000"/>
            <a:ext cx="11435555" cy="6102000"/>
            <a:chOff x="355350" y="283500"/>
            <a:chExt cx="8433300" cy="4576500"/>
          </a:xfrm>
        </p:grpSpPr>
        <p:sp>
          <p:nvSpPr>
            <p:cNvPr id="651" name="Google Shape;651;p9"/>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2" name="Google Shape;652;p9"/>
            <p:cNvGrpSpPr/>
            <p:nvPr/>
          </p:nvGrpSpPr>
          <p:grpSpPr>
            <a:xfrm>
              <a:off x="355350" y="569531"/>
              <a:ext cx="8433300" cy="4004438"/>
              <a:chOff x="355350" y="569531"/>
              <a:chExt cx="8433300" cy="4004438"/>
            </a:xfrm>
          </p:grpSpPr>
          <p:cxnSp>
            <p:nvCxnSpPr>
              <p:cNvPr id="653" name="Google Shape;653;p9"/>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9"/>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9"/>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9"/>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9"/>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9"/>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9"/>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60" name="Google Shape;660;p9"/>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61" name="Google Shape;661;p9"/>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62" name="Google Shape;662;p9"/>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63" name="Google Shape;663;p9"/>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64" name="Google Shape;664;p9"/>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65" name="Google Shape;665;p9"/>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66" name="Google Shape;666;p9"/>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667" name="Google Shape;667;p9"/>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668" name="Google Shape;668;p9"/>
            <p:cNvGrpSpPr/>
            <p:nvPr/>
          </p:nvGrpSpPr>
          <p:grpSpPr>
            <a:xfrm>
              <a:off x="669804" y="283500"/>
              <a:ext cx="7794092" cy="4576500"/>
              <a:chOff x="669804" y="283500"/>
              <a:chExt cx="7794092" cy="4576500"/>
            </a:xfrm>
          </p:grpSpPr>
          <p:cxnSp>
            <p:nvCxnSpPr>
              <p:cNvPr id="669" name="Google Shape;669;p9"/>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70" name="Google Shape;670;p9"/>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71" name="Google Shape;671;p9"/>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72" name="Google Shape;672;p9"/>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73" name="Google Shape;673;p9"/>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74" name="Google Shape;674;p9"/>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75" name="Google Shape;675;p9"/>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76" name="Google Shape;676;p9"/>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77" name="Google Shape;677;p9"/>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78" name="Google Shape;678;p9"/>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79" name="Google Shape;679;p9"/>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80" name="Google Shape;680;p9"/>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81" name="Google Shape;681;p9"/>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82" name="Google Shape;682;p9"/>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83" name="Google Shape;683;p9"/>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84" name="Google Shape;684;p9"/>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85" name="Google Shape;685;p9"/>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86" name="Google Shape;686;p9"/>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87" name="Google Shape;687;p9"/>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88" name="Google Shape;688;p9"/>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89" name="Google Shape;689;p9"/>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90" name="Google Shape;690;p9"/>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91" name="Google Shape;691;p9"/>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92" name="Google Shape;692;p9"/>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9"/>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94" name="Google Shape;694;p9"/>
          <p:cNvGrpSpPr/>
          <p:nvPr/>
        </p:nvGrpSpPr>
        <p:grpSpPr>
          <a:xfrm>
            <a:off x="863328" y="378000"/>
            <a:ext cx="10464861" cy="341200"/>
            <a:chOff x="713275" y="283500"/>
            <a:chExt cx="7717450" cy="255900"/>
          </a:xfrm>
        </p:grpSpPr>
        <p:sp>
          <p:nvSpPr>
            <p:cNvPr id="695" name="Google Shape;695;p9"/>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9"/>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9"/>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9"/>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9"/>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9"/>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9"/>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9"/>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9"/>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9"/>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9"/>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9"/>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9"/>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9"/>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9"/>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9"/>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9"/>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9"/>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9"/>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9"/>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9"/>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9"/>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7" name="Google Shape;717;p9"/>
          <p:cNvSpPr txBox="1">
            <a:spLocks noGrp="1"/>
          </p:cNvSpPr>
          <p:nvPr>
            <p:ph type="title"/>
          </p:nvPr>
        </p:nvSpPr>
        <p:spPr>
          <a:xfrm>
            <a:off x="2146200" y="1624633"/>
            <a:ext cx="7899600" cy="150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333" b="0">
                <a:latin typeface="Nunito Black"/>
                <a:ea typeface="Nunito Black"/>
                <a:cs typeface="Nunito Black"/>
                <a:sym typeface="Nunito Black"/>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18" name="Google Shape;718;p9"/>
          <p:cNvSpPr txBox="1">
            <a:spLocks noGrp="1"/>
          </p:cNvSpPr>
          <p:nvPr>
            <p:ph type="subTitle" idx="1"/>
          </p:nvPr>
        </p:nvSpPr>
        <p:spPr>
          <a:xfrm>
            <a:off x="2146133" y="3206167"/>
            <a:ext cx="7899600" cy="2027200"/>
          </a:xfrm>
          <a:prstGeom prst="rect">
            <a:avLst/>
          </a:prstGeom>
          <a:noFill/>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19" name="Google Shape;719;p9"/>
          <p:cNvSpPr/>
          <p:nvPr/>
        </p:nvSpPr>
        <p:spPr>
          <a:xfrm rot="-5650723">
            <a:off x="11194255" y="1675518"/>
            <a:ext cx="1456203" cy="764527"/>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3026534" y="6138677"/>
            <a:ext cx="641121" cy="641033"/>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2891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8"/>
        <p:cNvGrpSpPr/>
        <p:nvPr/>
      </p:nvGrpSpPr>
      <p:grpSpPr>
        <a:xfrm>
          <a:off x="0" y="0"/>
          <a:ext cx="0" cy="0"/>
          <a:chOff x="0" y="0"/>
          <a:chExt cx="0" cy="0"/>
        </a:xfrm>
      </p:grpSpPr>
      <p:grpSp>
        <p:nvGrpSpPr>
          <p:cNvPr id="399" name="Google Shape;399;p7"/>
          <p:cNvGrpSpPr/>
          <p:nvPr/>
        </p:nvGrpSpPr>
        <p:grpSpPr>
          <a:xfrm>
            <a:off x="2" y="4626737"/>
            <a:ext cx="2231279" cy="2231279"/>
            <a:chOff x="3798825" y="2518150"/>
            <a:chExt cx="667275" cy="667275"/>
          </a:xfrm>
        </p:grpSpPr>
        <p:sp>
          <p:nvSpPr>
            <p:cNvPr id="400" name="Google Shape;400;p7"/>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7"/>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7"/>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7"/>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7"/>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7"/>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7"/>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7"/>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7"/>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7"/>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1" name="Google Shape;411;p7"/>
          <p:cNvGrpSpPr/>
          <p:nvPr/>
        </p:nvGrpSpPr>
        <p:grpSpPr>
          <a:xfrm>
            <a:off x="377981" y="378000"/>
            <a:ext cx="11435555" cy="6102000"/>
            <a:chOff x="355350" y="283500"/>
            <a:chExt cx="8433300" cy="4576500"/>
          </a:xfrm>
        </p:grpSpPr>
        <p:sp>
          <p:nvSpPr>
            <p:cNvPr id="412" name="Google Shape;412;p7"/>
            <p:cNvSpPr/>
            <p:nvPr/>
          </p:nvSpPr>
          <p:spPr>
            <a:xfrm>
              <a:off x="355350" y="283500"/>
              <a:ext cx="8433300" cy="4576500"/>
            </a:xfrm>
            <a:prstGeom prst="roundRect">
              <a:avLst>
                <a:gd name="adj" fmla="val 350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3" name="Google Shape;413;p7"/>
            <p:cNvGrpSpPr/>
            <p:nvPr/>
          </p:nvGrpSpPr>
          <p:grpSpPr>
            <a:xfrm>
              <a:off x="355350" y="569531"/>
              <a:ext cx="8433300" cy="4004438"/>
              <a:chOff x="355350" y="569531"/>
              <a:chExt cx="8433300" cy="4004438"/>
            </a:xfrm>
          </p:grpSpPr>
          <p:cxnSp>
            <p:nvCxnSpPr>
              <p:cNvPr id="414" name="Google Shape;414;p7"/>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15" name="Google Shape;415;p7"/>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16" name="Google Shape;416;p7"/>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17" name="Google Shape;417;p7"/>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18" name="Google Shape;418;p7"/>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19" name="Google Shape;419;p7"/>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0" name="Google Shape;420;p7"/>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1" name="Google Shape;421;p7"/>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2" name="Google Shape;422;p7"/>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3" name="Google Shape;423;p7"/>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4" name="Google Shape;424;p7"/>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5" name="Google Shape;425;p7"/>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6" name="Google Shape;426;p7"/>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7" name="Google Shape;427;p7"/>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8" name="Google Shape;428;p7"/>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429" name="Google Shape;429;p7"/>
            <p:cNvGrpSpPr/>
            <p:nvPr/>
          </p:nvGrpSpPr>
          <p:grpSpPr>
            <a:xfrm>
              <a:off x="669804" y="283500"/>
              <a:ext cx="7794092" cy="4576500"/>
              <a:chOff x="669804" y="283500"/>
              <a:chExt cx="7794092" cy="4576500"/>
            </a:xfrm>
          </p:grpSpPr>
          <p:cxnSp>
            <p:nvCxnSpPr>
              <p:cNvPr id="430" name="Google Shape;430;p7"/>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1" name="Google Shape;431;p7"/>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2" name="Google Shape;432;p7"/>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3" name="Google Shape;433;p7"/>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4" name="Google Shape;434;p7"/>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5" name="Google Shape;435;p7"/>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6" name="Google Shape;436;p7"/>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7" name="Google Shape;437;p7"/>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8" name="Google Shape;438;p7"/>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9" name="Google Shape;439;p7"/>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0" name="Google Shape;440;p7"/>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1" name="Google Shape;441;p7"/>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2" name="Google Shape;442;p7"/>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3" name="Google Shape;443;p7"/>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4" name="Google Shape;444;p7"/>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5" name="Google Shape;445;p7"/>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6" name="Google Shape;446;p7"/>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7" name="Google Shape;447;p7"/>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7"/>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7"/>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7"/>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7"/>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7"/>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7"/>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7"/>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55" name="Google Shape;455;p7"/>
          <p:cNvGrpSpPr/>
          <p:nvPr/>
        </p:nvGrpSpPr>
        <p:grpSpPr>
          <a:xfrm>
            <a:off x="377981" y="378000"/>
            <a:ext cx="11435555" cy="6102000"/>
            <a:chOff x="355350" y="283500"/>
            <a:chExt cx="8433300" cy="4576500"/>
          </a:xfrm>
        </p:grpSpPr>
        <p:sp>
          <p:nvSpPr>
            <p:cNvPr id="456" name="Google Shape;456;p7"/>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7" name="Google Shape;457;p7"/>
            <p:cNvGrpSpPr/>
            <p:nvPr/>
          </p:nvGrpSpPr>
          <p:grpSpPr>
            <a:xfrm>
              <a:off x="355350" y="569531"/>
              <a:ext cx="8433300" cy="4004438"/>
              <a:chOff x="355350" y="569531"/>
              <a:chExt cx="8433300" cy="4004438"/>
            </a:xfrm>
          </p:grpSpPr>
          <p:cxnSp>
            <p:nvCxnSpPr>
              <p:cNvPr id="458" name="Google Shape;458;p7"/>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7"/>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7"/>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7"/>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7"/>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7"/>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4" name="Google Shape;464;p7"/>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5" name="Google Shape;465;p7"/>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6" name="Google Shape;466;p7"/>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7" name="Google Shape;467;p7"/>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7"/>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7"/>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7"/>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7"/>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7"/>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473" name="Google Shape;473;p7"/>
            <p:cNvGrpSpPr/>
            <p:nvPr/>
          </p:nvGrpSpPr>
          <p:grpSpPr>
            <a:xfrm>
              <a:off x="669804" y="283500"/>
              <a:ext cx="7794092" cy="4576500"/>
              <a:chOff x="669804" y="283500"/>
              <a:chExt cx="7794092" cy="4576500"/>
            </a:xfrm>
          </p:grpSpPr>
          <p:cxnSp>
            <p:nvCxnSpPr>
              <p:cNvPr id="474" name="Google Shape;474;p7"/>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7"/>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7"/>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7"/>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7"/>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7"/>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7"/>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7"/>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7"/>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7"/>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4" name="Google Shape;484;p7"/>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5" name="Google Shape;485;p7"/>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6" name="Google Shape;486;p7"/>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7" name="Google Shape;487;p7"/>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7"/>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7"/>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7"/>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7"/>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7"/>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7"/>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7"/>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7"/>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7"/>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7"/>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7"/>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99" name="Google Shape;499;p7"/>
          <p:cNvGrpSpPr/>
          <p:nvPr/>
        </p:nvGrpSpPr>
        <p:grpSpPr>
          <a:xfrm>
            <a:off x="863328" y="378000"/>
            <a:ext cx="10464861" cy="341200"/>
            <a:chOff x="713275" y="283500"/>
            <a:chExt cx="7717450" cy="255900"/>
          </a:xfrm>
        </p:grpSpPr>
        <p:sp>
          <p:nvSpPr>
            <p:cNvPr id="500" name="Google Shape;500;p7"/>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7"/>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7"/>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7"/>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7"/>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7"/>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7"/>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7"/>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7"/>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7"/>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7"/>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7"/>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7"/>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7"/>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7"/>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2" name="Google Shape;522;p7"/>
          <p:cNvSpPr txBox="1">
            <a:spLocks noGrp="1"/>
          </p:cNvSpPr>
          <p:nvPr>
            <p:ph type="title"/>
          </p:nvPr>
        </p:nvSpPr>
        <p:spPr>
          <a:xfrm>
            <a:off x="960000" y="7965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533"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3" name="Google Shape;523;p7"/>
          <p:cNvSpPr txBox="1">
            <a:spLocks noGrp="1"/>
          </p:cNvSpPr>
          <p:nvPr>
            <p:ph type="subTitle" idx="1"/>
          </p:nvPr>
        </p:nvSpPr>
        <p:spPr>
          <a:xfrm>
            <a:off x="960000" y="1883667"/>
            <a:ext cx="10281200" cy="2704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Nunito Light"/>
              <a:buChar char="●"/>
              <a:defRPr sz="2133"/>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400"/>
              <a:buFont typeface="Nunito Light"/>
              <a:buChar char="○"/>
              <a:defRPr/>
            </a:lvl5pPr>
            <a:lvl6pPr lvl="5" algn="ctr" rtl="0">
              <a:lnSpc>
                <a:spcPct val="100000"/>
              </a:lnSpc>
              <a:spcBef>
                <a:spcPts val="2133"/>
              </a:spcBef>
              <a:spcAft>
                <a:spcPts val="0"/>
              </a:spcAft>
              <a:buClr>
                <a:srgbClr val="999999"/>
              </a:buClr>
              <a:buSzPts val="14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249291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30"/>
        <p:cNvGrpSpPr/>
        <p:nvPr/>
      </p:nvGrpSpPr>
      <p:grpSpPr>
        <a:xfrm>
          <a:off x="0" y="0"/>
          <a:ext cx="0" cy="0"/>
          <a:chOff x="0" y="0"/>
          <a:chExt cx="0" cy="0"/>
        </a:xfrm>
      </p:grpSpPr>
      <p:grpSp>
        <p:nvGrpSpPr>
          <p:cNvPr id="131" name="Google Shape;131;p14"/>
          <p:cNvGrpSpPr/>
          <p:nvPr/>
        </p:nvGrpSpPr>
        <p:grpSpPr>
          <a:xfrm>
            <a:off x="207400" y="212168"/>
            <a:ext cx="11777200" cy="6433667"/>
            <a:chOff x="164875" y="162825"/>
            <a:chExt cx="8832900" cy="4825250"/>
          </a:xfrm>
        </p:grpSpPr>
        <p:sp>
          <p:nvSpPr>
            <p:cNvPr id="132" name="Google Shape;132;p14"/>
            <p:cNvSpPr/>
            <p:nvPr/>
          </p:nvSpPr>
          <p:spPr>
            <a:xfrm>
              <a:off x="170225" y="162825"/>
              <a:ext cx="8807975" cy="513825"/>
            </a:xfrm>
            <a:custGeom>
              <a:avLst/>
              <a:gdLst/>
              <a:ahLst/>
              <a:cxnLst/>
              <a:rect l="l" t="t" r="r" b="b"/>
              <a:pathLst>
                <a:path w="352319" h="20553" extrusionOk="0">
                  <a:moveTo>
                    <a:pt x="0" y="20426"/>
                  </a:moveTo>
                  <a:lnTo>
                    <a:pt x="0" y="0"/>
                  </a:lnTo>
                  <a:lnTo>
                    <a:pt x="352274" y="0"/>
                  </a:lnTo>
                  <a:lnTo>
                    <a:pt x="352319" y="20553"/>
                  </a:lnTo>
                </a:path>
              </a:pathLst>
            </a:custGeom>
            <a:noFill/>
            <a:ln w="19050" cap="flat" cmpd="sng">
              <a:solidFill>
                <a:srgbClr val="823E43"/>
              </a:solidFill>
              <a:prstDash val="solid"/>
              <a:round/>
              <a:headEnd type="none" w="med" len="med"/>
              <a:tailEnd type="none" w="med" len="med"/>
            </a:ln>
          </p:spPr>
        </p:sp>
        <p:cxnSp>
          <p:nvCxnSpPr>
            <p:cNvPr id="133" name="Google Shape;133;p14"/>
            <p:cNvCxnSpPr/>
            <p:nvPr/>
          </p:nvCxnSpPr>
          <p:spPr>
            <a:xfrm>
              <a:off x="8978199" y="784475"/>
              <a:ext cx="0" cy="4091700"/>
            </a:xfrm>
            <a:prstGeom prst="straightConnector1">
              <a:avLst/>
            </a:prstGeom>
            <a:noFill/>
            <a:ln w="19050" cap="flat" cmpd="sng">
              <a:solidFill>
                <a:srgbClr val="823E43"/>
              </a:solidFill>
              <a:prstDash val="dot"/>
              <a:round/>
              <a:headEnd type="none" w="med" len="med"/>
              <a:tailEnd type="none" w="med" len="med"/>
            </a:ln>
          </p:spPr>
        </p:cxnSp>
        <p:cxnSp>
          <p:nvCxnSpPr>
            <p:cNvPr id="134" name="Google Shape;134;p14"/>
            <p:cNvCxnSpPr/>
            <p:nvPr/>
          </p:nvCxnSpPr>
          <p:spPr>
            <a:xfrm>
              <a:off x="164875" y="4988075"/>
              <a:ext cx="8832900" cy="0"/>
            </a:xfrm>
            <a:prstGeom prst="straightConnector1">
              <a:avLst/>
            </a:prstGeom>
            <a:noFill/>
            <a:ln w="19050" cap="flat" cmpd="sng">
              <a:solidFill>
                <a:srgbClr val="823E43"/>
              </a:solidFill>
              <a:prstDash val="solid"/>
              <a:round/>
              <a:headEnd type="none" w="med" len="med"/>
              <a:tailEnd type="none" w="med" len="med"/>
            </a:ln>
          </p:spPr>
        </p:cxnSp>
        <p:cxnSp>
          <p:nvCxnSpPr>
            <p:cNvPr id="135" name="Google Shape;135;p14"/>
            <p:cNvCxnSpPr/>
            <p:nvPr/>
          </p:nvCxnSpPr>
          <p:spPr>
            <a:xfrm>
              <a:off x="169011" y="784475"/>
              <a:ext cx="0" cy="4091700"/>
            </a:xfrm>
            <a:prstGeom prst="straightConnector1">
              <a:avLst/>
            </a:prstGeom>
            <a:noFill/>
            <a:ln w="19050" cap="flat" cmpd="sng">
              <a:solidFill>
                <a:srgbClr val="823E43"/>
              </a:solidFill>
              <a:prstDash val="dot"/>
              <a:round/>
              <a:headEnd type="none" w="med" len="med"/>
              <a:tailEnd type="none" w="med" len="med"/>
            </a:ln>
          </p:spPr>
        </p:cxnSp>
      </p:grpSp>
      <p:sp>
        <p:nvSpPr>
          <p:cNvPr id="136" name="Google Shape;136;p14"/>
          <p:cNvSpPr txBox="1">
            <a:spLocks noGrp="1"/>
          </p:cNvSpPr>
          <p:nvPr>
            <p:ph type="title"/>
          </p:nvPr>
        </p:nvSpPr>
        <p:spPr>
          <a:xfrm>
            <a:off x="960000" y="463000"/>
            <a:ext cx="10272000" cy="763600"/>
          </a:xfrm>
          <a:prstGeom prst="rect">
            <a:avLst/>
          </a:prstGeom>
        </p:spPr>
        <p:txBody>
          <a:bodyPr spcFirstLastPara="1" wrap="square" lIns="121897" tIns="121897" rIns="121897" bIns="121897"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3" y="4869333"/>
            <a:ext cx="2991600" cy="903200"/>
          </a:xfrm>
          <a:prstGeom prst="rect">
            <a:avLst/>
          </a:prstGeom>
        </p:spPr>
        <p:txBody>
          <a:bodyPr spcFirstLastPara="1" wrap="square" lIns="121897" tIns="121897" rIns="121897" bIns="121897"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3"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86292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8458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6713B6-6BCD-4814-8D80-F3D3111C195C}"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38742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6713B6-6BCD-4814-8D80-F3D3111C195C}" type="datetimeFigureOut">
              <a:rPr lang="en-US" smtClean="0"/>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35198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6713B6-6BCD-4814-8D80-F3D3111C195C}" type="datetimeFigureOut">
              <a:rPr lang="en-US" smtClean="0"/>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94035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713B6-6BCD-4814-8D80-F3D3111C195C}" type="datetimeFigureOut">
              <a:rPr lang="en-US" smtClean="0"/>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36679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38810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03274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713B6-6BCD-4814-8D80-F3D3111C195C}" type="datetimeFigureOut">
              <a:rPr lang="en-US" smtClean="0"/>
              <a:t>2/24/2024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0AC2F-ADFA-4C53-9C8A-80882708E0E3}" type="slidenum">
              <a:rPr lang="en-US" smtClean="0"/>
              <a:t>‹#›</a:t>
            </a:fld>
            <a:endParaRPr lang="en-US"/>
          </a:p>
        </p:txBody>
      </p:sp>
    </p:spTree>
    <p:extLst>
      <p:ext uri="{BB962C8B-B14F-4D97-AF65-F5344CB8AC3E}">
        <p14:creationId xmlns:p14="http://schemas.microsoft.com/office/powerpoint/2010/main" val="98967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xml"/><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4.wdp"/><Relationship Id="rId5" Type="http://schemas.openxmlformats.org/officeDocument/2006/relationships/notesSlide" Target="../notesSlides/notesSlide18.xml"/><Relationship Id="rId10" Type="http://schemas.openxmlformats.org/officeDocument/2006/relationships/image" Target="../media/image16.png"/><Relationship Id="rId4" Type="http://schemas.openxmlformats.org/officeDocument/2006/relationships/slideLayout" Target="../slideLayouts/slideLayout25.xml"/><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xml"/><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4.wdp"/><Relationship Id="rId5" Type="http://schemas.openxmlformats.org/officeDocument/2006/relationships/notesSlide" Target="../notesSlides/notesSlide19.xml"/><Relationship Id="rId10" Type="http://schemas.openxmlformats.org/officeDocument/2006/relationships/image" Target="../media/image16.png"/><Relationship Id="rId4" Type="http://schemas.openxmlformats.org/officeDocument/2006/relationships/slideLayout" Target="../slideLayouts/slideLayout25.xml"/><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xml"/><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4.wdp"/><Relationship Id="rId5" Type="http://schemas.openxmlformats.org/officeDocument/2006/relationships/notesSlide" Target="../notesSlides/notesSlide20.xml"/><Relationship Id="rId10" Type="http://schemas.openxmlformats.org/officeDocument/2006/relationships/image" Target="../media/image16.png"/><Relationship Id="rId4" Type="http://schemas.openxmlformats.org/officeDocument/2006/relationships/slideLayout" Target="../slideLayouts/slideLayout25.xml"/><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xml"/><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4.wdp"/><Relationship Id="rId5" Type="http://schemas.openxmlformats.org/officeDocument/2006/relationships/notesSlide" Target="../notesSlides/notesSlide21.xml"/><Relationship Id="rId10" Type="http://schemas.openxmlformats.org/officeDocument/2006/relationships/image" Target="../media/image16.png"/><Relationship Id="rId4" Type="http://schemas.openxmlformats.org/officeDocument/2006/relationships/slideLayout" Target="../slideLayouts/slideLayout25.xml"/><Relationship Id="rId9"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xml"/><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4.wdp"/><Relationship Id="rId5" Type="http://schemas.openxmlformats.org/officeDocument/2006/relationships/notesSlide" Target="../notesSlides/notesSlide22.xml"/><Relationship Id="rId10" Type="http://schemas.openxmlformats.org/officeDocument/2006/relationships/image" Target="../media/image16.png"/><Relationship Id="rId4" Type="http://schemas.openxmlformats.org/officeDocument/2006/relationships/slideLayout" Target="../slideLayouts/slideLayout25.xml"/><Relationship Id="rId9"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2361"/>
        <p:cNvGrpSpPr/>
        <p:nvPr/>
      </p:nvGrpSpPr>
      <p:grpSpPr>
        <a:xfrm>
          <a:off x="0" y="0"/>
          <a:ext cx="0" cy="0"/>
          <a:chOff x="0" y="0"/>
          <a:chExt cx="0" cy="0"/>
        </a:xfrm>
      </p:grpSpPr>
      <p:grpSp>
        <p:nvGrpSpPr>
          <p:cNvPr id="26" name="Group 25">
            <a:extLst>
              <a:ext uri="{FF2B5EF4-FFF2-40B4-BE49-F238E27FC236}">
                <a16:creationId xmlns:a16="http://schemas.microsoft.com/office/drawing/2014/main" id="{F3F0C1D5-79C8-43B5-98E0-19511C447240}"/>
              </a:ext>
            </a:extLst>
          </p:cNvPr>
          <p:cNvGrpSpPr/>
          <p:nvPr/>
        </p:nvGrpSpPr>
        <p:grpSpPr>
          <a:xfrm>
            <a:off x="1175088" y="1016179"/>
            <a:ext cx="9963336" cy="1501142"/>
            <a:chOff x="1135940" y="2497437"/>
            <a:chExt cx="9963336" cy="1501142"/>
          </a:xfrm>
        </p:grpSpPr>
        <p:sp>
          <p:nvSpPr>
            <p:cNvPr id="27" name="TextBox 26">
              <a:extLst>
                <a:ext uri="{FF2B5EF4-FFF2-40B4-BE49-F238E27FC236}">
                  <a16:creationId xmlns:a16="http://schemas.microsoft.com/office/drawing/2014/main" id="{7185EB43-6FDD-447A-A4C8-4F92B36A1FEC}"/>
                </a:ext>
              </a:extLst>
            </p:cNvPr>
            <p:cNvSpPr txBox="1"/>
            <p:nvPr/>
          </p:nvSpPr>
          <p:spPr>
            <a:xfrm>
              <a:off x="1135940" y="2552029"/>
              <a:ext cx="99201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prstDash val="dashDot"/>
                  </a:ln>
                  <a:solidFill>
                    <a:prstClr val="white">
                      <a:lumMod val="65000"/>
                    </a:prstClr>
                  </a:solidFill>
                  <a:effectLst/>
                  <a:uLnTx/>
                  <a:uFillTx/>
                  <a:latin typeface="#9Slide07 IcielCadena" panose="02000503000000020004" pitchFamily="2" charset="0"/>
                  <a:ea typeface="+mn-ea"/>
                  <a:cs typeface="+mn-cs"/>
                </a:rPr>
                <a:t>XIN CHÀO CÁC EM </a:t>
              </a:r>
            </a:p>
          </p:txBody>
        </p:sp>
        <p:sp>
          <p:nvSpPr>
            <p:cNvPr id="28" name="TextBox 27">
              <a:extLst>
                <a:ext uri="{FF2B5EF4-FFF2-40B4-BE49-F238E27FC236}">
                  <a16:creationId xmlns:a16="http://schemas.microsoft.com/office/drawing/2014/main" id="{7CCD581E-564A-4975-BA48-E02A593806DA}"/>
                </a:ext>
              </a:extLst>
            </p:cNvPr>
            <p:cNvSpPr txBox="1"/>
            <p:nvPr/>
          </p:nvSpPr>
          <p:spPr>
            <a:xfrm>
              <a:off x="1179156" y="2497437"/>
              <a:ext cx="99201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prstDash val="dashDot"/>
                  </a:ln>
                  <a:solidFill>
                    <a:srgbClr val="08699F"/>
                  </a:solidFill>
                  <a:effectLst/>
                  <a:uLnTx/>
                  <a:uFillTx/>
                  <a:latin typeface="#9Slide07 IcielCadena" panose="02000503000000020004" pitchFamily="2" charset="0"/>
                  <a:ea typeface="+mn-ea"/>
                  <a:cs typeface="+mn-cs"/>
                </a:rPr>
                <a:t>XIN CHÀO CÁC EM </a:t>
              </a:r>
            </a:p>
          </p:txBody>
        </p:sp>
      </p:grpSp>
      <p:pic>
        <p:nvPicPr>
          <p:cNvPr id="29" name="Picture 28">
            <a:extLst>
              <a:ext uri="{FF2B5EF4-FFF2-40B4-BE49-F238E27FC236}">
                <a16:creationId xmlns:a16="http://schemas.microsoft.com/office/drawing/2014/main" id="{A29330A8-0A27-4E38-8905-5B3A1E21A0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4261" y="2743912"/>
            <a:ext cx="6163160" cy="3813837"/>
          </a:xfrm>
          <a:prstGeom prst="rect">
            <a:avLst/>
          </a:prstGeom>
        </p:spPr>
      </p:pic>
    </p:spTree>
    <p:extLst>
      <p:ext uri="{BB962C8B-B14F-4D97-AF65-F5344CB8AC3E}">
        <p14:creationId xmlns:p14="http://schemas.microsoft.com/office/powerpoint/2010/main" val="1104011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2361"/>
        <p:cNvGrpSpPr/>
        <p:nvPr/>
      </p:nvGrpSpPr>
      <p:grpSpPr>
        <a:xfrm>
          <a:off x="0" y="0"/>
          <a:ext cx="0" cy="0"/>
          <a:chOff x="0" y="0"/>
          <a:chExt cx="0" cy="0"/>
        </a:xfrm>
      </p:grpSpPr>
      <p:sp>
        <p:nvSpPr>
          <p:cNvPr id="7" name="Rectangle 6"/>
          <p:cNvSpPr/>
          <p:nvPr/>
        </p:nvSpPr>
        <p:spPr>
          <a:xfrm>
            <a:off x="596900" y="528975"/>
            <a:ext cx="10769600" cy="5593519"/>
          </a:xfrm>
          <a:prstGeom prst="rect">
            <a:avLst/>
          </a:prstGeom>
        </p:spPr>
        <p:txBody>
          <a:bodyPr wrap="square">
            <a:spAutoFit/>
          </a:bodyPr>
          <a:lstStyle/>
          <a:p>
            <a:pPr algn="ctr"/>
            <a:r>
              <a:rPr lang="pl-PL" sz="2400" b="1" dirty="0">
                <a:solidFill>
                  <a:srgbClr val="FF0000"/>
                </a:solidFill>
                <a:latin typeface="#9Slide03 AllRoundGothic" panose="020B0604020202020204" charset="0"/>
              </a:rPr>
              <a:t>DỰ KIẾN BÁO CÁO</a:t>
            </a:r>
            <a:endParaRPr lang="en-US" sz="2400" dirty="0">
              <a:solidFill>
                <a:srgbClr val="FF0000"/>
              </a:solidFill>
              <a:latin typeface="#9Slide03 AllRoundGothic" panose="020B0604020202020204" charset="0"/>
            </a:endParaRPr>
          </a:p>
          <a:p>
            <a:r>
              <a:rPr lang="en-US" sz="2400" b="1" dirty="0" err="1">
                <a:solidFill>
                  <a:srgbClr val="FF0000"/>
                </a:solidFill>
                <a:latin typeface="#9Slide03 AllRoundGothic" panose="020B0604020202020204" charset="0"/>
              </a:rPr>
              <a:t>Tư</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liệu</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về</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quốc</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gia</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có</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nền</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kinh</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tế</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phát</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triển</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lựa</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chọn</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Nhật</a:t>
            </a:r>
            <a:r>
              <a:rPr lang="en-US" sz="2400" b="1" dirty="0">
                <a:solidFill>
                  <a:srgbClr val="FF0000"/>
                </a:solidFill>
                <a:latin typeface="#9Slide03 AllRoundGothic" panose="020B0604020202020204" charset="0"/>
              </a:rPr>
              <a:t> </a:t>
            </a:r>
            <a:r>
              <a:rPr lang="en-US" sz="2400" b="1" dirty="0" err="1">
                <a:solidFill>
                  <a:srgbClr val="FF0000"/>
                </a:solidFill>
                <a:latin typeface="#9Slide03 AllRoundGothic" panose="020B0604020202020204" charset="0"/>
              </a:rPr>
              <a:t>Bản</a:t>
            </a:r>
            <a:r>
              <a:rPr lang="en-US" sz="2400" b="1" dirty="0">
                <a:solidFill>
                  <a:srgbClr val="FF0000"/>
                </a:solidFill>
                <a:latin typeface="#9Slide03 AllRoundGothic" panose="020B0604020202020204" charset="0"/>
              </a:rPr>
              <a:t>)</a:t>
            </a:r>
            <a:endParaRPr kumimoji="0" lang="en-US" sz="2400" b="0" i="0" u="none" strike="noStrike" kern="1200" cap="none" spc="0" normalizeH="0" baseline="0" noProof="0" dirty="0">
              <a:ln>
                <a:noFill/>
              </a:ln>
              <a:solidFill>
                <a:srgbClr val="FF0000"/>
              </a:solidFill>
              <a:effectLst/>
              <a:uLnTx/>
              <a:uFillTx/>
              <a:latin typeface="#9Slide03 AllRoundGothic" panose="020B0604020202020204" charset="0"/>
              <a:ea typeface="#9Slide03 Roboto Medium" panose="02000000000000000000" pitchFamily="2"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9Slide03 AllRoundGothic" panose="020B0604020202020204" charset="0"/>
                <a:ea typeface="#9Slide03 Roboto Medium" panose="02000000000000000000" pitchFamily="2" charset="0"/>
              </a:rPr>
              <a:t>♦ </a:t>
            </a:r>
            <a:r>
              <a:rPr kumimoji="0" lang="vi-VN" sz="2400" b="1" i="0" u="none" strike="noStrike" kern="1200" cap="none" spc="0" normalizeH="0" baseline="0" noProof="0" dirty="0">
                <a:ln>
                  <a:noFill/>
                </a:ln>
                <a:solidFill>
                  <a:srgbClr val="FF0000"/>
                </a:solidFill>
                <a:effectLst/>
                <a:uLnTx/>
                <a:uFillTx/>
                <a:latin typeface="#9Slide03 AllRoundGothic" panose="020B0604020202020204" charset="0"/>
                <a:ea typeface="#9Slide03 Roboto Medium" panose="02000000000000000000" pitchFamily="2" charset="0"/>
              </a:rPr>
              <a:t>Đặc điểm kinh tế</a:t>
            </a:r>
            <a:r>
              <a:rPr kumimoji="0" lang="en-US" sz="2400" b="1" i="0" u="none" strike="noStrike" kern="1200" cap="none" spc="0" normalizeH="0" baseline="0" noProof="0" dirty="0">
                <a:ln>
                  <a:noFill/>
                </a:ln>
                <a:solidFill>
                  <a:srgbClr val="FF0000"/>
                </a:solidFill>
                <a:effectLst/>
                <a:uLnTx/>
                <a:uFillTx/>
                <a:latin typeface="#9Slide03 AllRoundGothic" panose="020B0604020202020204" charset="0"/>
                <a:ea typeface="#9Slide03 Roboto Medium" panose="02000000000000000000" pitchFamily="2" charset="0"/>
              </a:rPr>
              <a:t>.</a:t>
            </a:r>
            <a:endParaRPr kumimoji="0" lang="vi-VN" sz="2400" b="1" i="0" u="none" strike="noStrike" kern="1200" cap="none" spc="0" normalizeH="0" baseline="0" noProof="0" dirty="0">
              <a:ln>
                <a:noFill/>
              </a:ln>
              <a:solidFill>
                <a:srgbClr val="FF0000"/>
              </a:solidFill>
              <a:effectLst/>
              <a:uLnTx/>
              <a:uFillTx/>
              <a:latin typeface="#9Slide03 AllRoundGothic" panose="020B0604020202020204" charset="0"/>
              <a:ea typeface="#9Slide03 Roboto Medium" panose="02000000000000000000" pitchFamily="2"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rPr>
              <a:t>- Nhật Bản là đảo quốc nằm ở phía Đông của Châu Á và là nền kinh tế lớn thứ 3 trên thế giới, là thành viên của G7 và G20.</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rPr>
              <a:t>- Theo số liệu từ Ngân hàng Thế giới (World Bank), Tổng sản phẩm quốc nội (GDP) của Nhật Bản đạt 5,05 nghìn tỷ đô la Mỹ trong năm 2020, đứng thứ 3 thế giới (sau Hoa Kỳ và Trung Quốc), chiếm khoảng 6% GDP toàn thế giới.</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rPr>
              <a:t>- Từ năm 2010 - 2020, tốc độ tăng trưởng GDP của Nhật Bản có nhiều biến động:</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rPr>
              <a:t>+ Năm 2010, tốc độ tăng trưởng GDP của Nhật Bản đạt 4.1%;</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rPr>
              <a:t>+ Tuy nhiên, đến năm 2019, tốc độ tăng trưởng GDP chỉ đạt 0.3 %</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rPr>
              <a:t>+ Đến năm 2020, tốc độ tăng trưởng GDP giảm xuống, chỉ còn - 4.5%.</a:t>
            </a:r>
          </a:p>
        </p:txBody>
      </p:sp>
    </p:spTree>
    <p:extLst>
      <p:ext uri="{BB962C8B-B14F-4D97-AF65-F5344CB8AC3E}">
        <p14:creationId xmlns:p14="http://schemas.microsoft.com/office/powerpoint/2010/main" val="1031886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Shape 2579"/>
        <p:cNvGrpSpPr/>
        <p:nvPr/>
      </p:nvGrpSpPr>
      <p:grpSpPr>
        <a:xfrm>
          <a:off x="0" y="0"/>
          <a:ext cx="0" cy="0"/>
          <a:chOff x="0" y="0"/>
          <a:chExt cx="0" cy="0"/>
        </a:xfrm>
      </p:grpSpPr>
      <p:sp>
        <p:nvSpPr>
          <p:cNvPr id="3" name="Rectangle 2"/>
          <p:cNvSpPr/>
          <p:nvPr/>
        </p:nvSpPr>
        <p:spPr>
          <a:xfrm>
            <a:off x="850900" y="1003300"/>
            <a:ext cx="10248900" cy="1154355"/>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Bảng</a:t>
            </a:r>
            <a:r>
              <a:rPr kumimoji="0" lang="en-US" sz="28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Quy </a:t>
            </a:r>
            <a:r>
              <a:rPr kumimoji="0" lang="en-US" sz="28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mô</a:t>
            </a:r>
            <a:r>
              <a:rPr kumimoji="0" lang="en-US" sz="28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và </a:t>
            </a:r>
            <a:r>
              <a:rPr kumimoji="0" lang="en-US" sz="28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tốc</a:t>
            </a:r>
            <a:r>
              <a:rPr kumimoji="0" lang="en-US" sz="28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8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độ</a:t>
            </a:r>
            <a:r>
              <a:rPr kumimoji="0" lang="en-US" sz="28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tăng GDP của Nhật Bản, </a:t>
            </a:r>
            <a:r>
              <a:rPr kumimoji="0" lang="en-US" sz="28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giai</a:t>
            </a:r>
            <a:r>
              <a:rPr kumimoji="0" lang="en-US" sz="28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8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đoạn</a:t>
            </a:r>
            <a:r>
              <a:rPr kumimoji="0" lang="en-US" sz="28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2000 - 2020</a:t>
            </a:r>
            <a:endParaRPr kumimoji="0" lang="vi-VN" sz="28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375597120"/>
              </p:ext>
            </p:extLst>
          </p:nvPr>
        </p:nvGraphicFramePr>
        <p:xfrm>
          <a:off x="205741" y="2651760"/>
          <a:ext cx="11407139" cy="1554480"/>
        </p:xfrm>
        <a:graphic>
          <a:graphicData uri="http://schemas.openxmlformats.org/drawingml/2006/table">
            <a:tbl>
              <a:tblPr firstRow="1" bandRow="1">
                <a:tableStyleId>{5C22544A-7EE6-4342-B048-85BDC9FD1C3A}</a:tableStyleId>
              </a:tblPr>
              <a:tblGrid>
                <a:gridCol w="3908740">
                  <a:extLst>
                    <a:ext uri="{9D8B030D-6E8A-4147-A177-3AD203B41FA5}">
                      <a16:colId xmlns:a16="http://schemas.microsoft.com/office/drawing/2014/main" val="1456454770"/>
                    </a:ext>
                  </a:extLst>
                </a:gridCol>
                <a:gridCol w="1464871">
                  <a:extLst>
                    <a:ext uri="{9D8B030D-6E8A-4147-A177-3AD203B41FA5}">
                      <a16:colId xmlns:a16="http://schemas.microsoft.com/office/drawing/2014/main" val="2259060816"/>
                    </a:ext>
                  </a:extLst>
                </a:gridCol>
                <a:gridCol w="1421359">
                  <a:extLst>
                    <a:ext uri="{9D8B030D-6E8A-4147-A177-3AD203B41FA5}">
                      <a16:colId xmlns:a16="http://schemas.microsoft.com/office/drawing/2014/main" val="3765417482"/>
                    </a:ext>
                  </a:extLst>
                </a:gridCol>
                <a:gridCol w="1406857">
                  <a:extLst>
                    <a:ext uri="{9D8B030D-6E8A-4147-A177-3AD203B41FA5}">
                      <a16:colId xmlns:a16="http://schemas.microsoft.com/office/drawing/2014/main" val="3736913627"/>
                    </a:ext>
                  </a:extLst>
                </a:gridCol>
                <a:gridCol w="1334337">
                  <a:extLst>
                    <a:ext uri="{9D8B030D-6E8A-4147-A177-3AD203B41FA5}">
                      <a16:colId xmlns:a16="http://schemas.microsoft.com/office/drawing/2014/main" val="1602352610"/>
                    </a:ext>
                  </a:extLst>
                </a:gridCol>
                <a:gridCol w="1870975">
                  <a:extLst>
                    <a:ext uri="{9D8B030D-6E8A-4147-A177-3AD203B41FA5}">
                      <a16:colId xmlns:a16="http://schemas.microsoft.com/office/drawing/2014/main" val="103320605"/>
                    </a:ext>
                  </a:extLst>
                </a:gridCol>
              </a:tblGrid>
              <a:tr h="370840">
                <a:tc>
                  <a:txBody>
                    <a:bodyPr/>
                    <a:lstStyle/>
                    <a:p>
                      <a:pPr algn="ctr"/>
                      <a:r>
                        <a:rPr lang="en-US" sz="2800" b="1" dirty="0">
                          <a:latin typeface="#9Slide03 Roboto Medium" panose="02000000000000000000" pitchFamily="2" charset="0"/>
                          <a:ea typeface="#9Slide03 Roboto Medium" panose="02000000000000000000" pitchFamily="2" charset="0"/>
                        </a:rPr>
                        <a:t>Năm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800" b="1" dirty="0">
                          <a:latin typeface="#9Slide03 Roboto Medium" panose="02000000000000000000" pitchFamily="2" charset="0"/>
                          <a:ea typeface="#9Slide03 Roboto Medium" panose="02000000000000000000" pitchFamily="2"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800" b="1" dirty="0">
                          <a:latin typeface="#9Slide03 Roboto Medium" panose="02000000000000000000" pitchFamily="2" charset="0"/>
                          <a:ea typeface="#9Slide03 Roboto Medium" panose="02000000000000000000" pitchFamily="2" charset="0"/>
                        </a:rPr>
                        <a:t>2005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800" b="1" dirty="0">
                          <a:latin typeface="#9Slide03 Roboto Medium" panose="02000000000000000000" pitchFamily="2" charset="0"/>
                          <a:ea typeface="#9Slide03 Roboto Medium" panose="02000000000000000000" pitchFamily="2" charset="0"/>
                        </a:rPr>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800" b="1" dirty="0">
                          <a:latin typeface="#9Slide03 Roboto Medium" panose="02000000000000000000" pitchFamily="2" charset="0"/>
                          <a:ea typeface="#9Slide03 Roboto Medium" panose="02000000000000000000" pitchFamily="2"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800" b="1" dirty="0">
                          <a:latin typeface="#9Slide03 Roboto Medium" panose="02000000000000000000" pitchFamily="2" charset="0"/>
                          <a:ea typeface="#9Slide03 Roboto Medium" panose="02000000000000000000" pitchFamily="2"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extLst>
                  <a:ext uri="{0D108BD9-81ED-4DB2-BD59-A6C34878D82A}">
                    <a16:rowId xmlns:a16="http://schemas.microsoft.com/office/drawing/2014/main" val="3423890522"/>
                  </a:ext>
                </a:extLst>
              </a:tr>
              <a:tr h="370840">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Quy </a:t>
                      </a:r>
                      <a:r>
                        <a:rPr lang="en-US" sz="2800" b="1" dirty="0" err="1">
                          <a:solidFill>
                            <a:schemeClr val="accent5">
                              <a:lumMod val="10000"/>
                            </a:schemeClr>
                          </a:solidFill>
                          <a:latin typeface="#9Slide03 Roboto Medium" panose="02000000000000000000" pitchFamily="2" charset="0"/>
                          <a:ea typeface="#9Slide03 Roboto Medium" panose="02000000000000000000" pitchFamily="2" charset="0"/>
                        </a:rPr>
                        <a:t>mô</a:t>
                      </a:r>
                      <a:r>
                        <a:rPr lang="en-US" sz="2800" b="1" baseline="0" dirty="0">
                          <a:solidFill>
                            <a:schemeClr val="accent5">
                              <a:lumMod val="10000"/>
                            </a:schemeClr>
                          </a:solidFill>
                          <a:latin typeface="#9Slide03 Roboto Medium" panose="02000000000000000000" pitchFamily="2" charset="0"/>
                          <a:ea typeface="#9Slide03 Roboto Medium" panose="02000000000000000000" pitchFamily="2" charset="0"/>
                        </a:rPr>
                        <a:t> GDP (</a:t>
                      </a:r>
                      <a:r>
                        <a:rPr lang="en-US" sz="2800" b="1" baseline="0" dirty="0" err="1">
                          <a:solidFill>
                            <a:schemeClr val="accent5">
                              <a:lumMod val="10000"/>
                            </a:schemeClr>
                          </a:solidFill>
                          <a:latin typeface="#9Slide03 Roboto Medium" panose="02000000000000000000" pitchFamily="2" charset="0"/>
                          <a:ea typeface="#9Slide03 Roboto Medium" panose="02000000000000000000" pitchFamily="2" charset="0"/>
                        </a:rPr>
                        <a:t>tỉ</a:t>
                      </a:r>
                      <a:r>
                        <a:rPr lang="en-US" sz="2800" b="1" baseline="0" dirty="0">
                          <a:solidFill>
                            <a:schemeClr val="accent5">
                              <a:lumMod val="10000"/>
                            </a:schemeClr>
                          </a:solidFill>
                          <a:latin typeface="#9Slide03 Roboto Medium" panose="02000000000000000000" pitchFamily="2" charset="0"/>
                          <a:ea typeface="#9Slide03 Roboto Medium" panose="02000000000000000000" pitchFamily="2" charset="0"/>
                        </a:rPr>
                        <a:t> USD)</a:t>
                      </a:r>
                      <a:endParaRPr lang="en-US" sz="2800" b="1"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4 968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4 831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5 759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5 123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5 040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701219"/>
                  </a:ext>
                </a:extLst>
              </a:tr>
              <a:tr h="370840">
                <a:tc>
                  <a:txBody>
                    <a:bodyPr/>
                    <a:lstStyle/>
                    <a:p>
                      <a:pPr algn="ctr"/>
                      <a:r>
                        <a:rPr lang="en-US" sz="2800" b="1" dirty="0" err="1">
                          <a:solidFill>
                            <a:schemeClr val="accent5">
                              <a:lumMod val="10000"/>
                            </a:schemeClr>
                          </a:solidFill>
                          <a:latin typeface="#9Slide03 Roboto Medium" panose="02000000000000000000" pitchFamily="2" charset="0"/>
                          <a:ea typeface="#9Slide03 Roboto Medium" panose="02000000000000000000" pitchFamily="2" charset="0"/>
                        </a:rPr>
                        <a:t>Tốc</a:t>
                      </a:r>
                      <a:r>
                        <a:rPr lang="en-US" sz="2800" b="1"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800" b="1" baseline="0" dirty="0" err="1">
                          <a:solidFill>
                            <a:schemeClr val="accent5">
                              <a:lumMod val="10000"/>
                            </a:schemeClr>
                          </a:solidFill>
                          <a:latin typeface="#9Slide03 Roboto Medium" panose="02000000000000000000" pitchFamily="2" charset="0"/>
                          <a:ea typeface="#9Slide03 Roboto Medium" panose="02000000000000000000" pitchFamily="2" charset="0"/>
                        </a:rPr>
                        <a:t>độ</a:t>
                      </a:r>
                      <a:r>
                        <a:rPr lang="en-US" sz="2800" b="1" baseline="0" dirty="0">
                          <a:solidFill>
                            <a:schemeClr val="accent5">
                              <a:lumMod val="10000"/>
                            </a:schemeClr>
                          </a:solidFill>
                          <a:latin typeface="#9Slide03 Roboto Medium" panose="02000000000000000000" pitchFamily="2" charset="0"/>
                          <a:ea typeface="#9Slide03 Roboto Medium" panose="02000000000000000000" pitchFamily="2" charset="0"/>
                        </a:rPr>
                        <a:t> tăng GDP (%)</a:t>
                      </a:r>
                      <a:endParaRPr lang="en-US" sz="2800" b="1"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5">
                              <a:lumMod val="10000"/>
                            </a:schemeClr>
                          </a:solidFill>
                          <a:latin typeface="#9Slide03 Roboto Medium" panose="02000000000000000000" pitchFamily="2" charset="0"/>
                          <a:ea typeface="#9Slide03 Roboto Medium" panose="02000000000000000000" pitchFamily="2" charset="0"/>
                        </a:rPr>
                        <a:t>- 4,5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995989"/>
                  </a:ext>
                </a:extLst>
              </a:tr>
            </a:tbl>
          </a:graphicData>
        </a:graphic>
      </p:graphicFrame>
      <p:sp>
        <p:nvSpPr>
          <p:cNvPr id="7" name="Rectangle 6"/>
          <p:cNvSpPr/>
          <p:nvPr/>
        </p:nvSpPr>
        <p:spPr>
          <a:xfrm>
            <a:off x="7025640" y="5364253"/>
            <a:ext cx="6096000" cy="399340"/>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Nguồn</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WB, 2022</a:t>
            </a:r>
          </a:p>
        </p:txBody>
      </p:sp>
    </p:spTree>
    <p:extLst>
      <p:ext uri="{BB962C8B-B14F-4D97-AF65-F5344CB8AC3E}">
        <p14:creationId xmlns:p14="http://schemas.microsoft.com/office/powerpoint/2010/main" val="273997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2109"/>
        <p:cNvGrpSpPr/>
        <p:nvPr/>
      </p:nvGrpSpPr>
      <p:grpSpPr>
        <a:xfrm>
          <a:off x="0" y="0"/>
          <a:ext cx="0" cy="0"/>
          <a:chOff x="0" y="0"/>
          <a:chExt cx="0" cy="0"/>
        </a:xfrm>
      </p:grpSpPr>
      <p:sp>
        <p:nvSpPr>
          <p:cNvPr id="3" name="Rectangle 2"/>
          <p:cNvSpPr/>
          <p:nvPr/>
        </p:nvSpPr>
        <p:spPr>
          <a:xfrm>
            <a:off x="916283" y="816304"/>
            <a:ext cx="10862378" cy="2308324"/>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Theo Quỹ Tiền tệ quốc tế (IMF), GDP bình quân đầu người năm 2020 của Nhật Bản là 39.890 USD.</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Trong cơ cấu kinh tế của Nhật Bản: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Dịch vụ là ngành đóng vai trò quan trọng, chiếm tỉ trọng lớn nhất (năm 2020, ngành dịch vụ chiếm 69.6%).</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Nhóm ngành nông, lâm, thủy sản chiếm tỉ trọng nhỏ (năm 2020, chỉ chiếm </a:t>
            </a:r>
            <a:r>
              <a:rPr kumimoji="0" lang="en-US" sz="20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1,0</a:t>
            </a:r>
            <a:r>
              <a:rPr kumimoji="0" lang="vi-VN" sz="20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a:t>
            </a:r>
            <a:r>
              <a:rPr kumimoji="0" lang="en-US" sz="20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p>
        </p:txBody>
      </p:sp>
      <p:graphicFrame>
        <p:nvGraphicFramePr>
          <p:cNvPr id="68" name="Table 67"/>
          <p:cNvGraphicFramePr>
            <a:graphicFrameLocks noGrp="1"/>
          </p:cNvGraphicFramePr>
          <p:nvPr>
            <p:extLst>
              <p:ext uri="{D42A27DB-BD31-4B8C-83A1-F6EECF244321}">
                <p14:modId xmlns:p14="http://schemas.microsoft.com/office/powerpoint/2010/main" val="3830175136"/>
              </p:ext>
            </p:extLst>
          </p:nvPr>
        </p:nvGraphicFramePr>
        <p:xfrm>
          <a:off x="573252" y="3846452"/>
          <a:ext cx="10279720" cy="2286000"/>
        </p:xfrm>
        <a:graphic>
          <a:graphicData uri="http://schemas.openxmlformats.org/drawingml/2006/table">
            <a:tbl>
              <a:tblPr firstRow="1" bandRow="1">
                <a:tableStyleId>{5C22544A-7EE6-4342-B048-85BDC9FD1C3A}</a:tableStyleId>
              </a:tblPr>
              <a:tblGrid>
                <a:gridCol w="5635135">
                  <a:extLst>
                    <a:ext uri="{9D8B030D-6E8A-4147-A177-3AD203B41FA5}">
                      <a16:colId xmlns:a16="http://schemas.microsoft.com/office/drawing/2014/main" val="1456454770"/>
                    </a:ext>
                  </a:extLst>
                </a:gridCol>
                <a:gridCol w="2311286">
                  <a:extLst>
                    <a:ext uri="{9D8B030D-6E8A-4147-A177-3AD203B41FA5}">
                      <a16:colId xmlns:a16="http://schemas.microsoft.com/office/drawing/2014/main" val="2259060816"/>
                    </a:ext>
                  </a:extLst>
                </a:gridCol>
                <a:gridCol w="2333299">
                  <a:extLst>
                    <a:ext uri="{9D8B030D-6E8A-4147-A177-3AD203B41FA5}">
                      <a16:colId xmlns:a16="http://schemas.microsoft.com/office/drawing/2014/main" val="3765417482"/>
                    </a:ext>
                  </a:extLst>
                </a:gridCol>
              </a:tblGrid>
              <a:tr h="443297">
                <a:tc>
                  <a:txBody>
                    <a:bodyPr/>
                    <a:lstStyle/>
                    <a:p>
                      <a:pPr algn="ctr"/>
                      <a:r>
                        <a:rPr lang="en-US" sz="2400" dirty="0">
                          <a:solidFill>
                            <a:schemeClr val="bg1"/>
                          </a:solidFill>
                          <a:latin typeface="#9Slide03 Roboto Medium" panose="02000000000000000000" pitchFamily="2" charset="0"/>
                          <a:ea typeface="#9Slide03 Roboto Medium" panose="02000000000000000000" pitchFamily="2" charset="0"/>
                        </a:rPr>
                        <a:t>Năm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A37C"/>
                    </a:solidFill>
                  </a:tcPr>
                </a:tc>
                <a:tc>
                  <a:txBody>
                    <a:bodyPr/>
                    <a:lstStyle/>
                    <a:p>
                      <a:pPr algn="ctr"/>
                      <a:r>
                        <a:rPr lang="en-US" sz="2400" dirty="0">
                          <a:solidFill>
                            <a:schemeClr val="bg1"/>
                          </a:solidFill>
                          <a:latin typeface="#9Slide03 Roboto Medium" panose="02000000000000000000" pitchFamily="2" charset="0"/>
                          <a:ea typeface="#9Slide03 Roboto Medium" panose="02000000000000000000" pitchFamily="2"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A37C"/>
                    </a:solidFill>
                  </a:tcPr>
                </a:tc>
                <a:tc>
                  <a:txBody>
                    <a:bodyPr/>
                    <a:lstStyle/>
                    <a:p>
                      <a:pPr algn="ctr"/>
                      <a:r>
                        <a:rPr lang="en-US" sz="2400" dirty="0">
                          <a:solidFill>
                            <a:schemeClr val="bg1"/>
                          </a:solidFill>
                          <a:latin typeface="#9Slide03 Roboto Medium" panose="02000000000000000000" pitchFamily="2" charset="0"/>
                          <a:ea typeface="#9Slide03 Roboto Medium" panose="02000000000000000000" pitchFamily="2"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A37C"/>
                    </a:solidFill>
                  </a:tcPr>
                </a:tc>
                <a:extLst>
                  <a:ext uri="{0D108BD9-81ED-4DB2-BD59-A6C34878D82A}">
                    <a16:rowId xmlns:a16="http://schemas.microsoft.com/office/drawing/2014/main" val="3423890522"/>
                  </a:ext>
                </a:extLst>
              </a:tr>
              <a:tr h="421060">
                <a:tc>
                  <a:txBody>
                    <a:bodyPr/>
                    <a:lstStyle/>
                    <a:p>
                      <a:pPr algn="just"/>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Nông </a:t>
                      </a:r>
                      <a:r>
                        <a:rPr lang="en-US" sz="2400" dirty="0" err="1">
                          <a:solidFill>
                            <a:schemeClr val="accent5">
                              <a:lumMod val="10000"/>
                            </a:schemeClr>
                          </a:solidFill>
                          <a:latin typeface="#9Slide03 Roboto Medium" panose="02000000000000000000" pitchFamily="2" charset="0"/>
                          <a:ea typeface="#9Slide03 Roboto Medium" panose="02000000000000000000" pitchFamily="2" charset="0"/>
                        </a:rPr>
                        <a:t>nghiệp</a:t>
                      </a:r>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400" baseline="0" dirty="0" err="1">
                          <a:solidFill>
                            <a:schemeClr val="accent5">
                              <a:lumMod val="10000"/>
                            </a:schemeClr>
                          </a:solidFill>
                          <a:latin typeface="#9Slide03 Roboto Medium" panose="02000000000000000000" pitchFamily="2" charset="0"/>
                          <a:ea typeface="#9Slide03 Roboto Medium" panose="02000000000000000000" pitchFamily="2" charset="0"/>
                        </a:rPr>
                        <a:t>lâm</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400" baseline="0" dirty="0" err="1">
                          <a:solidFill>
                            <a:schemeClr val="accent5">
                              <a:lumMod val="10000"/>
                            </a:schemeClr>
                          </a:solidFill>
                          <a:latin typeface="#9Slide03 Roboto Medium" panose="02000000000000000000" pitchFamily="2" charset="0"/>
                          <a:ea typeface="#9Slide03 Roboto Medium" panose="02000000000000000000" pitchFamily="2" charset="0"/>
                        </a:rPr>
                        <a:t>nghiệp</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400" baseline="0" dirty="0" err="1">
                          <a:solidFill>
                            <a:schemeClr val="accent5">
                              <a:lumMod val="10000"/>
                            </a:schemeClr>
                          </a:solidFill>
                          <a:latin typeface="#9Slide03 Roboto Medium" panose="02000000000000000000" pitchFamily="2" charset="0"/>
                          <a:ea typeface="#9Slide03 Roboto Medium" panose="02000000000000000000" pitchFamily="2" charset="0"/>
                        </a:rPr>
                        <a:t>thủy</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sản</a:t>
                      </a:r>
                      <a:endParaRPr lang="en-US" sz="24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701219"/>
                  </a:ext>
                </a:extLst>
              </a:tr>
              <a:tr h="421060">
                <a:tc>
                  <a:txBody>
                    <a:bodyPr/>
                    <a:lstStyle/>
                    <a:p>
                      <a:pPr algn="just"/>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Công</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400" baseline="0" dirty="0" err="1">
                          <a:solidFill>
                            <a:schemeClr val="accent5">
                              <a:lumMod val="10000"/>
                            </a:schemeClr>
                          </a:solidFill>
                          <a:latin typeface="#9Slide03 Roboto Medium" panose="02000000000000000000" pitchFamily="2" charset="0"/>
                          <a:ea typeface="#9Slide03 Roboto Medium" panose="02000000000000000000" pitchFamily="2" charset="0"/>
                        </a:rPr>
                        <a:t>nghiệp</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400" baseline="0" dirty="0" err="1">
                          <a:solidFill>
                            <a:schemeClr val="accent5">
                              <a:lumMod val="10000"/>
                            </a:schemeClr>
                          </a:solidFill>
                          <a:latin typeface="#9Slide03 Roboto Medium" panose="02000000000000000000" pitchFamily="2" charset="0"/>
                          <a:ea typeface="#9Slide03 Roboto Medium" panose="02000000000000000000" pitchFamily="2" charset="0"/>
                        </a:rPr>
                        <a:t>xây</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400" baseline="0" dirty="0" err="1">
                          <a:solidFill>
                            <a:schemeClr val="accent5">
                              <a:lumMod val="10000"/>
                            </a:schemeClr>
                          </a:solidFill>
                          <a:latin typeface="#9Slide03 Roboto Medium" panose="02000000000000000000" pitchFamily="2" charset="0"/>
                          <a:ea typeface="#9Slide03 Roboto Medium" panose="02000000000000000000" pitchFamily="2" charset="0"/>
                        </a:rPr>
                        <a:t>dựng</a:t>
                      </a:r>
                      <a:endParaRPr lang="en-US" sz="24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32,6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29,1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995989"/>
                  </a:ext>
                </a:extLst>
              </a:tr>
              <a:tr h="421060">
                <a:tc>
                  <a:txBody>
                    <a:bodyPr/>
                    <a:lstStyle/>
                    <a:p>
                      <a:pPr algn="just"/>
                      <a:r>
                        <a:rPr lang="en-US" sz="2400" dirty="0" err="1">
                          <a:solidFill>
                            <a:schemeClr val="accent5">
                              <a:lumMod val="10000"/>
                            </a:schemeClr>
                          </a:solidFill>
                          <a:latin typeface="#9Slide03 Roboto Medium" panose="02000000000000000000" pitchFamily="2" charset="0"/>
                          <a:ea typeface="#9Slide03 Roboto Medium" panose="02000000000000000000" pitchFamily="2" charset="0"/>
                        </a:rPr>
                        <a:t>Dịch</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vụ</a:t>
                      </a:r>
                      <a:endParaRPr lang="en-US" sz="24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65,9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69,6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0748097"/>
                  </a:ext>
                </a:extLst>
              </a:tr>
              <a:tr h="421060">
                <a:tc>
                  <a:txBody>
                    <a:bodyPr/>
                    <a:lstStyle/>
                    <a:p>
                      <a:pPr algn="just"/>
                      <a:r>
                        <a:rPr lang="en-US" sz="2400" dirty="0" err="1">
                          <a:solidFill>
                            <a:schemeClr val="accent5">
                              <a:lumMod val="10000"/>
                            </a:schemeClr>
                          </a:solidFill>
                          <a:latin typeface="#9Slide03 Roboto Medium" panose="02000000000000000000" pitchFamily="2" charset="0"/>
                          <a:ea typeface="#9Slide03 Roboto Medium" panose="02000000000000000000" pitchFamily="2" charset="0"/>
                        </a:rPr>
                        <a:t>Thuế</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sản phẩm </a:t>
                      </a:r>
                      <a:r>
                        <a:rPr lang="en-US" sz="2400" baseline="0" dirty="0" err="1">
                          <a:solidFill>
                            <a:schemeClr val="accent5">
                              <a:lumMod val="10000"/>
                            </a:schemeClr>
                          </a:solidFill>
                          <a:latin typeface="#9Slide03 Roboto Medium" panose="02000000000000000000" pitchFamily="2" charset="0"/>
                          <a:ea typeface="#9Slide03 Roboto Medium" panose="02000000000000000000" pitchFamily="2" charset="0"/>
                        </a:rPr>
                        <a:t>trừ</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trợ </a:t>
                      </a:r>
                      <a:r>
                        <a:rPr lang="en-US" sz="2400" baseline="0" dirty="0" err="1">
                          <a:solidFill>
                            <a:schemeClr val="accent5">
                              <a:lumMod val="10000"/>
                            </a:schemeClr>
                          </a:solidFill>
                          <a:latin typeface="#9Slide03 Roboto Medium" panose="02000000000000000000" pitchFamily="2" charset="0"/>
                          <a:ea typeface="#9Slide03 Roboto Medium" panose="02000000000000000000" pitchFamily="2" charset="0"/>
                        </a:rPr>
                        <a:t>cấp</a:t>
                      </a:r>
                      <a:r>
                        <a:rPr lang="en-US" sz="2400" baseline="0" dirty="0">
                          <a:solidFill>
                            <a:schemeClr val="accent5">
                              <a:lumMod val="10000"/>
                            </a:schemeClr>
                          </a:solidFill>
                          <a:latin typeface="#9Slide03 Roboto Medium" panose="02000000000000000000" pitchFamily="2" charset="0"/>
                          <a:ea typeface="#9Slide03 Roboto Medium" panose="02000000000000000000" pitchFamily="2" charset="0"/>
                        </a:rPr>
                        <a:t> sản phẩm</a:t>
                      </a:r>
                      <a:endParaRPr lang="en-US" sz="24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5">
                              <a:lumMod val="10000"/>
                            </a:schemeClr>
                          </a:solidFill>
                          <a:latin typeface="#9Slide03 Roboto Medium" panose="02000000000000000000" pitchFamily="2" charset="0"/>
                          <a:ea typeface="#9Slide03 Roboto Medium" panose="02000000000000000000" pitchFamily="2"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079028"/>
                  </a:ext>
                </a:extLst>
              </a:tr>
            </a:tbl>
          </a:graphicData>
        </a:graphic>
      </p:graphicFrame>
      <p:sp>
        <p:nvSpPr>
          <p:cNvPr id="6" name="Rectangle 5"/>
          <p:cNvSpPr/>
          <p:nvPr/>
        </p:nvSpPr>
        <p:spPr>
          <a:xfrm>
            <a:off x="1820511" y="3366321"/>
            <a:ext cx="8788400" cy="480131"/>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Bảng</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Cơ</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cấu</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GDP của Nhật Bản, năm 2000 và 2020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Đơn</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vị</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p>
        </p:txBody>
      </p:sp>
      <p:sp>
        <p:nvSpPr>
          <p:cNvPr id="73" name="Rectangle 72"/>
          <p:cNvSpPr/>
          <p:nvPr/>
        </p:nvSpPr>
        <p:spPr>
          <a:xfrm>
            <a:off x="8410101" y="6191537"/>
            <a:ext cx="6096000" cy="399340"/>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Nguồn</a:t>
            </a:r>
            <a:r>
              <a:rPr kumimoji="0" lang="en-US" sz="1800" b="0"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WB, 2022</a:t>
            </a:r>
          </a:p>
        </p:txBody>
      </p:sp>
    </p:spTree>
    <p:extLst>
      <p:ext uri="{BB962C8B-B14F-4D97-AF65-F5344CB8AC3E}">
        <p14:creationId xmlns:p14="http://schemas.microsoft.com/office/powerpoint/2010/main" val="1907912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2109"/>
        <p:cNvGrpSpPr/>
        <p:nvPr/>
      </p:nvGrpSpPr>
      <p:grpSpPr>
        <a:xfrm>
          <a:off x="0" y="0"/>
          <a:ext cx="0" cy="0"/>
          <a:chOff x="0" y="0"/>
          <a:chExt cx="0" cy="0"/>
        </a:xfrm>
      </p:grpSpPr>
      <p:sp>
        <p:nvSpPr>
          <p:cNvPr id="3" name="Rectangle 2"/>
          <p:cNvSpPr/>
          <p:nvPr/>
        </p:nvSpPr>
        <p:spPr>
          <a:xfrm>
            <a:off x="1281926" y="291444"/>
            <a:ext cx="9628147" cy="279384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9Slide03 Roboto Medium" panose="02000000000000000000" pitchFamily="2" charset="0"/>
                <a:ea typeface="#9Slide03 Roboto Medium" panose="02000000000000000000" pitchFamily="2" charset="0"/>
                <a:cs typeface="+mn-cs"/>
              </a:rPr>
              <a:t>♦ Một số khía cạnh xã hội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Quy mô dân số: là nước đông dân. Năm 2020 số dân Nhật Bản là 126,2 triệu người, đứng thứ 11 thế giới.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Tỉ lệ tăng dân số Nhật Bản rất thấp, dưới 0% từ năm 2008 và năm 2020 là -0,3%.</a:t>
            </a:r>
          </a:p>
        </p:txBody>
      </p:sp>
      <p:sp>
        <p:nvSpPr>
          <p:cNvPr id="6" name="Rectangle 5"/>
          <p:cNvSpPr/>
          <p:nvPr/>
        </p:nvSpPr>
        <p:spPr>
          <a:xfrm>
            <a:off x="905727" y="3085286"/>
            <a:ext cx="10248900" cy="52322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Bảng</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Số dân và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tỉ</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lệ</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gia</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tăng dân số của Nhật Bản,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giai</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đoạn</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2000 - 2020</a:t>
            </a:r>
            <a:endParaRPr kumimoji="0" lang="vi-VN"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680994386"/>
              </p:ext>
            </p:extLst>
          </p:nvPr>
        </p:nvGraphicFramePr>
        <p:xfrm>
          <a:off x="1083528" y="3805159"/>
          <a:ext cx="9893298" cy="1907406"/>
        </p:xfrm>
        <a:graphic>
          <a:graphicData uri="http://schemas.openxmlformats.org/drawingml/2006/table">
            <a:tbl>
              <a:tblPr firstRow="1" bandRow="1">
                <a:tableStyleId>{5C22544A-7EE6-4342-B048-85BDC9FD1C3A}</a:tableStyleId>
              </a:tblPr>
              <a:tblGrid>
                <a:gridCol w="3251199">
                  <a:extLst>
                    <a:ext uri="{9D8B030D-6E8A-4147-A177-3AD203B41FA5}">
                      <a16:colId xmlns:a16="http://schemas.microsoft.com/office/drawing/2014/main" val="1456454770"/>
                    </a:ext>
                  </a:extLst>
                </a:gridCol>
                <a:gridCol w="1333500">
                  <a:extLst>
                    <a:ext uri="{9D8B030D-6E8A-4147-A177-3AD203B41FA5}">
                      <a16:colId xmlns:a16="http://schemas.microsoft.com/office/drawing/2014/main" val="2259060816"/>
                    </a:ext>
                  </a:extLst>
                </a:gridCol>
                <a:gridCol w="1346200">
                  <a:extLst>
                    <a:ext uri="{9D8B030D-6E8A-4147-A177-3AD203B41FA5}">
                      <a16:colId xmlns:a16="http://schemas.microsoft.com/office/drawing/2014/main" val="3765417482"/>
                    </a:ext>
                  </a:extLst>
                </a:gridCol>
                <a:gridCol w="1308100">
                  <a:extLst>
                    <a:ext uri="{9D8B030D-6E8A-4147-A177-3AD203B41FA5}">
                      <a16:colId xmlns:a16="http://schemas.microsoft.com/office/drawing/2014/main" val="3736913627"/>
                    </a:ext>
                  </a:extLst>
                </a:gridCol>
                <a:gridCol w="1422400">
                  <a:extLst>
                    <a:ext uri="{9D8B030D-6E8A-4147-A177-3AD203B41FA5}">
                      <a16:colId xmlns:a16="http://schemas.microsoft.com/office/drawing/2014/main" val="1602352610"/>
                    </a:ext>
                  </a:extLst>
                </a:gridCol>
                <a:gridCol w="1231899">
                  <a:extLst>
                    <a:ext uri="{9D8B030D-6E8A-4147-A177-3AD203B41FA5}">
                      <a16:colId xmlns:a16="http://schemas.microsoft.com/office/drawing/2014/main" val="103320605"/>
                    </a:ext>
                  </a:extLst>
                </a:gridCol>
              </a:tblGrid>
              <a:tr h="635802">
                <a:tc>
                  <a:txBody>
                    <a:bodyPr/>
                    <a:lstStyle/>
                    <a:p>
                      <a:pPr algn="ctr"/>
                      <a:r>
                        <a:rPr lang="en-US" sz="2100" dirty="0">
                          <a:latin typeface="#9Slide03 Roboto Medium" panose="02000000000000000000" pitchFamily="2" charset="0"/>
                          <a:ea typeface="#9Slide03 Roboto Medium" panose="02000000000000000000" pitchFamily="2" charset="0"/>
                        </a:rPr>
                        <a:t>Năm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latin typeface="#9Slide03 Roboto Medium" panose="02000000000000000000" pitchFamily="2" charset="0"/>
                          <a:ea typeface="#9Slide03 Roboto Medium" panose="02000000000000000000" pitchFamily="2"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latin typeface="#9Slide03 Roboto Medium" panose="02000000000000000000" pitchFamily="2" charset="0"/>
                          <a:ea typeface="#9Slide03 Roboto Medium" panose="02000000000000000000" pitchFamily="2" charset="0"/>
                        </a:rPr>
                        <a:t>2005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latin typeface="#9Slide03 Roboto Medium" panose="02000000000000000000" pitchFamily="2" charset="0"/>
                          <a:ea typeface="#9Slide03 Roboto Medium" panose="02000000000000000000" pitchFamily="2" charset="0"/>
                        </a:rPr>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latin typeface="#9Slide03 Roboto Medium" panose="02000000000000000000" pitchFamily="2" charset="0"/>
                          <a:ea typeface="#9Slide03 Roboto Medium" panose="02000000000000000000" pitchFamily="2" charset="0"/>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latin typeface="#9Slide03 Roboto Medium" panose="02000000000000000000" pitchFamily="2" charset="0"/>
                          <a:ea typeface="#9Slide03 Roboto Medium" panose="02000000000000000000" pitchFamily="2"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extLst>
                  <a:ext uri="{0D108BD9-81ED-4DB2-BD59-A6C34878D82A}">
                    <a16:rowId xmlns:a16="http://schemas.microsoft.com/office/drawing/2014/main" val="3423890522"/>
                  </a:ext>
                </a:extLst>
              </a:tr>
              <a:tr h="635802">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Số</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dân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triệu</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người)</a:t>
                      </a:r>
                      <a:endParaRPr lang="en-US" sz="21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126,9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127,7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127,0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126,2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01219"/>
                  </a:ext>
                </a:extLst>
              </a:tr>
              <a:tr h="635802">
                <a:tc>
                  <a:txBody>
                    <a:bodyPr/>
                    <a:lstStyle/>
                    <a:p>
                      <a:pPr algn="ctr"/>
                      <a:r>
                        <a:rPr lang="en-US" sz="2100" dirty="0" err="1">
                          <a:solidFill>
                            <a:schemeClr val="accent5">
                              <a:lumMod val="10000"/>
                            </a:schemeClr>
                          </a:solidFill>
                          <a:latin typeface="#9Slide03 Roboto Medium" panose="02000000000000000000" pitchFamily="2" charset="0"/>
                          <a:ea typeface="#9Slide03 Roboto Medium" panose="02000000000000000000" pitchFamily="2" charset="0"/>
                        </a:rPr>
                        <a:t>Tỉ</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lệ</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gia</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tăng dân số (%)</a:t>
                      </a:r>
                      <a:endParaRPr lang="en-US" sz="21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995989"/>
                  </a:ext>
                </a:extLst>
              </a:tr>
            </a:tbl>
          </a:graphicData>
        </a:graphic>
      </p:graphicFrame>
      <p:sp>
        <p:nvSpPr>
          <p:cNvPr id="8" name="Rectangle 7"/>
          <p:cNvSpPr/>
          <p:nvPr/>
        </p:nvSpPr>
        <p:spPr>
          <a:xfrm>
            <a:off x="4838700" y="5949844"/>
            <a:ext cx="8521700" cy="39421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Nguồn</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Niên</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giám</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thống</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kê</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Nhật Bản, 2022  và prb.org, 2021</a:t>
            </a:r>
          </a:p>
        </p:txBody>
      </p:sp>
    </p:spTree>
    <p:extLst>
      <p:ext uri="{BB962C8B-B14F-4D97-AF65-F5344CB8AC3E}">
        <p14:creationId xmlns:p14="http://schemas.microsoft.com/office/powerpoint/2010/main" val="945662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527050" y="439506"/>
            <a:ext cx="11137900" cy="2454198"/>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Người dân Nhật Bản có chất lượng cuộc sống cao; chỉ số HDI của Nhật Bản thuộc nhóm rất cao, đạt 0,923 năm 2020.</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Cơ cấu dân số:</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Nhật Bản có số nam ít hơn số nữ.</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Nhật Bản là quốc gia có cơ cấu dân số già, tuổi thọ trung bình cao nhất thế giới.</a:t>
            </a:r>
          </a:p>
        </p:txBody>
      </p:sp>
      <p:sp>
        <p:nvSpPr>
          <p:cNvPr id="6" name="Rectangle 5"/>
          <p:cNvSpPr/>
          <p:nvPr/>
        </p:nvSpPr>
        <p:spPr>
          <a:xfrm>
            <a:off x="5138420" y="6128482"/>
            <a:ext cx="8661400" cy="39421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Nguồn</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Niên</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giám</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thống</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1"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kê</a:t>
            </a:r>
            <a:r>
              <a:rPr kumimoji="0" lang="en-US" sz="1800" b="1"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Nhật Bản, 2022  và prb.org, 2021</a:t>
            </a:r>
          </a:p>
        </p:txBody>
      </p:sp>
      <p:sp>
        <p:nvSpPr>
          <p:cNvPr id="7" name="Rectangle 6"/>
          <p:cNvSpPr/>
          <p:nvPr/>
        </p:nvSpPr>
        <p:spPr>
          <a:xfrm>
            <a:off x="971550" y="3116700"/>
            <a:ext cx="10693400" cy="100194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Bảng</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Cơ</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cấu</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dân số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theo</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nhóm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tuổi</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của Nhật Bản,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giai</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đoạn</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2000 – 2020</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Đơn</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vị</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endParaRPr kumimoji="0" lang="vi-VN"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636435838"/>
              </p:ext>
            </p:extLst>
          </p:nvPr>
        </p:nvGraphicFramePr>
        <p:xfrm>
          <a:off x="1519882" y="3730115"/>
          <a:ext cx="8462318" cy="2296668"/>
        </p:xfrm>
        <a:graphic>
          <a:graphicData uri="http://schemas.openxmlformats.org/drawingml/2006/table">
            <a:tbl>
              <a:tblPr firstRow="1" bandRow="1">
                <a:tableStyleId>{5C22544A-7EE6-4342-B048-85BDC9FD1C3A}</a:tableStyleId>
              </a:tblPr>
              <a:tblGrid>
                <a:gridCol w="3861593">
                  <a:extLst>
                    <a:ext uri="{9D8B030D-6E8A-4147-A177-3AD203B41FA5}">
                      <a16:colId xmlns:a16="http://schemas.microsoft.com/office/drawing/2014/main" val="1456454770"/>
                    </a:ext>
                  </a:extLst>
                </a:gridCol>
                <a:gridCol w="1583856">
                  <a:extLst>
                    <a:ext uri="{9D8B030D-6E8A-4147-A177-3AD203B41FA5}">
                      <a16:colId xmlns:a16="http://schemas.microsoft.com/office/drawing/2014/main" val="2259060816"/>
                    </a:ext>
                  </a:extLst>
                </a:gridCol>
                <a:gridCol w="1553688">
                  <a:extLst>
                    <a:ext uri="{9D8B030D-6E8A-4147-A177-3AD203B41FA5}">
                      <a16:colId xmlns:a16="http://schemas.microsoft.com/office/drawing/2014/main" val="3736913627"/>
                    </a:ext>
                  </a:extLst>
                </a:gridCol>
                <a:gridCol w="1463181">
                  <a:extLst>
                    <a:ext uri="{9D8B030D-6E8A-4147-A177-3AD203B41FA5}">
                      <a16:colId xmlns:a16="http://schemas.microsoft.com/office/drawing/2014/main" val="103320605"/>
                    </a:ext>
                  </a:extLst>
                </a:gridCol>
              </a:tblGrid>
              <a:tr h="485701">
                <a:tc>
                  <a:txBody>
                    <a:bodyPr/>
                    <a:lstStyle/>
                    <a:p>
                      <a:pPr algn="ctr"/>
                      <a:r>
                        <a:rPr lang="en-US" sz="2100" dirty="0">
                          <a:solidFill>
                            <a:schemeClr val="tx1"/>
                          </a:solidFill>
                          <a:latin typeface="#9Slide03 Roboto Medium" panose="02000000000000000000" pitchFamily="2" charset="0"/>
                          <a:ea typeface="#9Slide03 Roboto Medium" panose="02000000000000000000" pitchFamily="2" charset="0"/>
                        </a:rPr>
                        <a:t>Năm</a:t>
                      </a:r>
                    </a:p>
                    <a:p>
                      <a:pPr algn="ctr"/>
                      <a:endParaRPr lang="en-US" sz="2100" dirty="0">
                        <a:solidFill>
                          <a:schemeClr val="tx1"/>
                        </a:solidFill>
                        <a:latin typeface="#9Slide03 Roboto Medium" panose="02000000000000000000" pitchFamily="2" charset="0"/>
                        <a:ea typeface="#9Slide03 Roboto Medium" panose="02000000000000000000" pitchFamily="2" charset="0"/>
                      </a:endParaRPr>
                    </a:p>
                    <a:p>
                      <a:pPr algn="l"/>
                      <a:r>
                        <a:rPr lang="en-US" sz="2100" dirty="0">
                          <a:solidFill>
                            <a:schemeClr val="tx1"/>
                          </a:solidFill>
                          <a:latin typeface="#9Slide03 Roboto Medium" panose="02000000000000000000" pitchFamily="2" charset="0"/>
                          <a:ea typeface="#9Slide03 Roboto Medium" panose="02000000000000000000" pitchFamily="2" charset="0"/>
                        </a:rPr>
                        <a:t>Nhóm</a:t>
                      </a:r>
                      <a:r>
                        <a:rPr lang="en-US" sz="2100" baseline="0" dirty="0">
                          <a:solidFill>
                            <a:schemeClr val="tx1"/>
                          </a:solidFill>
                          <a:latin typeface="#9Slide03 Roboto Medium" panose="02000000000000000000" pitchFamily="2" charset="0"/>
                          <a:ea typeface="#9Slide03 Roboto Medium" panose="02000000000000000000" pitchFamily="2" charset="0"/>
                        </a:rPr>
                        <a:t> </a:t>
                      </a:r>
                      <a:r>
                        <a:rPr lang="en-US" sz="2100" baseline="0" dirty="0" err="1">
                          <a:solidFill>
                            <a:schemeClr val="tx1"/>
                          </a:solidFill>
                          <a:latin typeface="#9Slide03 Roboto Medium" panose="02000000000000000000" pitchFamily="2" charset="0"/>
                          <a:ea typeface="#9Slide03 Roboto Medium" panose="02000000000000000000" pitchFamily="2" charset="0"/>
                        </a:rPr>
                        <a:t>tuổi</a:t>
                      </a:r>
                      <a:endParaRPr lang="en-US" sz="2100" dirty="0">
                        <a:solidFill>
                          <a:schemeClr val="tx1"/>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solidFill>
                            <a:schemeClr val="tx1"/>
                          </a:solidFill>
                          <a:latin typeface="#9Slide03 Roboto Medium" panose="02000000000000000000" pitchFamily="2" charset="0"/>
                          <a:ea typeface="#9Slide03 Roboto Medium" panose="02000000000000000000" pitchFamily="2" charset="0"/>
                        </a:rPr>
                        <a:t>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solidFill>
                            <a:schemeClr val="tx1"/>
                          </a:solidFill>
                          <a:latin typeface="#9Slide03 Roboto Medium" panose="02000000000000000000" pitchFamily="2" charset="0"/>
                          <a:ea typeface="#9Slide03 Roboto Medium" panose="02000000000000000000" pitchFamily="2" charset="0"/>
                        </a:rPr>
                        <a:t>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solidFill>
                            <a:schemeClr val="tx1"/>
                          </a:solidFill>
                          <a:latin typeface="#9Slide03 Roboto Medium" panose="02000000000000000000" pitchFamily="2" charset="0"/>
                          <a:ea typeface="#9Slide03 Roboto Medium" panose="02000000000000000000" pitchFamily="2"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extLst>
                  <a:ext uri="{0D108BD9-81ED-4DB2-BD59-A6C34878D82A}">
                    <a16:rowId xmlns:a16="http://schemas.microsoft.com/office/drawing/2014/main" val="3423890522"/>
                  </a:ext>
                </a:extLst>
              </a:tr>
              <a:tr h="273207">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Từ</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0 – 14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tuổi</a:t>
                      </a:r>
                      <a:endParaRPr lang="en-US" sz="21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01219"/>
                  </a:ext>
                </a:extLst>
              </a:tr>
              <a:tr h="273207">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Từ</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15  - 64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tuổi</a:t>
                      </a:r>
                      <a:endParaRPr lang="en-US" sz="21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68,0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63,8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59,0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995989"/>
                  </a:ext>
                </a:extLst>
              </a:tr>
              <a:tr h="422148">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Từ</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65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tuổi</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trở</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lên</a:t>
                      </a:r>
                      <a:endParaRPr lang="en-US" sz="21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23,0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29,0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3595610"/>
                  </a:ext>
                </a:extLst>
              </a:tr>
            </a:tbl>
          </a:graphicData>
        </a:graphic>
      </p:graphicFrame>
      <p:cxnSp>
        <p:nvCxnSpPr>
          <p:cNvPr id="3" name="Straight Connector 2"/>
          <p:cNvCxnSpPr>
            <a:cxnSpLocks/>
          </p:cNvCxnSpPr>
          <p:nvPr/>
        </p:nvCxnSpPr>
        <p:spPr>
          <a:xfrm>
            <a:off x="1519882" y="3749314"/>
            <a:ext cx="3814118" cy="9750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333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2CC"/>
        </a:solidFill>
        <a:effectLst/>
      </p:bgPr>
    </p:bg>
    <p:spTree>
      <p:nvGrpSpPr>
        <p:cNvPr id="1" name=""/>
        <p:cNvGrpSpPr/>
        <p:nvPr/>
      </p:nvGrpSpPr>
      <p:grpSpPr>
        <a:xfrm>
          <a:off x="0" y="0"/>
          <a:ext cx="0" cy="0"/>
          <a:chOff x="0" y="0"/>
          <a:chExt cx="0" cy="0"/>
        </a:xfrm>
      </p:grpSpPr>
      <p:sp>
        <p:nvSpPr>
          <p:cNvPr id="4" name="Rectangle 3"/>
          <p:cNvSpPr/>
          <p:nvPr/>
        </p:nvSpPr>
        <p:spPr>
          <a:xfrm>
            <a:off x="403860" y="527051"/>
            <a:ext cx="11620500" cy="580389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Vấn đề đô thị hóa: tỉ lệ dân thành thị cao (91,8% năm 2020); Tô-ky-ô là vùng đô thị lớn nhất thế giới (năm 2020), các thành phố lớn khác là Ô-xa-ca, Na gôi-a...</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Mức sống của người dân đô thị cao, cơ sở hạ tầng hiện đại, các đô thị đồng thời là các trung tâm kinh tế, văn hóa.</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Nhật Bản rất chú trọng đầu tư cho giáo dục. Hầu hết các nhà trường đều đề cao thái độ và giá trị đạo đức để hình thành nên nhân cách, tạo nên những thế hệ công dân có kiến thức, chuyên môn cao, có trách nhiệm trong cuộc sống và công việc.</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Nhật Bản có hệ thống y tế phát triển, 100% người dân tham gia bảo hiểm y tế. Chi tiêu cho y tế của Nhật Bản chiếm khoảng 10% GDP và có xu hướng tăng.</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Nhật Bản là một trong số các quốc gia phát triển trên thế giới với tỷ lệ người mù chữ thực tế bằng 0 và 72,5% số học sinh theo học lên đến bậc đại học, cao đẳng và trung cấp, một con số ngang hàng với Mỹ và vượt trội một số nước châu Âu.</a:t>
            </a:r>
            <a:endParaRPr kumimoji="0" lang="en-US" sz="2400" b="1" i="0" u="none" strike="noStrike" kern="1200" cap="none" spc="0" normalizeH="0" baseline="0" noProof="0" dirty="0">
              <a:ln>
                <a:noFill/>
              </a:ln>
              <a:solidFill>
                <a:srgbClr val="2E4081"/>
              </a:solidFill>
              <a:effectLst/>
              <a:uLnTx/>
              <a:uFillTx/>
              <a:latin typeface="Arial"/>
              <a:ea typeface="+mn-ea"/>
              <a:cs typeface="+mn-cs"/>
            </a:endParaRPr>
          </a:p>
        </p:txBody>
      </p:sp>
    </p:spTree>
    <p:extLst>
      <p:ext uri="{BB962C8B-B14F-4D97-AF65-F5344CB8AC3E}">
        <p14:creationId xmlns:p14="http://schemas.microsoft.com/office/powerpoint/2010/main" val="3075938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2261"/>
        <p:cNvGrpSpPr/>
        <p:nvPr/>
      </p:nvGrpSpPr>
      <p:grpSpPr>
        <a:xfrm>
          <a:off x="0" y="0"/>
          <a:ext cx="0" cy="0"/>
          <a:chOff x="0" y="0"/>
          <a:chExt cx="0" cy="0"/>
        </a:xfrm>
      </p:grpSpPr>
      <p:sp>
        <p:nvSpPr>
          <p:cNvPr id="4" name="Rectangle 3"/>
          <p:cNvSpPr/>
          <p:nvPr/>
        </p:nvSpPr>
        <p:spPr>
          <a:xfrm>
            <a:off x="349145" y="326545"/>
            <a:ext cx="11493710" cy="3857466"/>
          </a:xfrm>
          <a:prstGeom prst="rect">
            <a:avLst/>
          </a:prstGeom>
        </p:spPr>
        <p:txBody>
          <a:bodyPr wrap="square">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645E"/>
                </a:solidFill>
                <a:effectLst/>
                <a:uLnTx/>
                <a:uFillTx/>
                <a:latin typeface="#9Slide03 Roboto Medium" panose="02000000000000000000" pitchFamily="2" charset="0"/>
                <a:ea typeface="#9Slide03 Roboto Medium" panose="02000000000000000000" pitchFamily="2" charset="0"/>
                <a:cs typeface="+mn-cs"/>
              </a:rPr>
              <a:t>2. </a:t>
            </a:r>
            <a:r>
              <a:rPr kumimoji="0" lang="vi-VN" sz="2400" b="1" i="0" u="none" strike="noStrike" kern="1200" cap="none" spc="0" normalizeH="0" baseline="0" noProof="0" dirty="0">
                <a:ln>
                  <a:noFill/>
                </a:ln>
                <a:solidFill>
                  <a:srgbClr val="FF645E"/>
                </a:solidFill>
                <a:effectLst/>
                <a:uLnTx/>
                <a:uFillTx/>
                <a:latin typeface="#9Slide03 Roboto Medium" panose="02000000000000000000" pitchFamily="2" charset="0"/>
                <a:ea typeface="#9Slide03 Roboto Medium" panose="02000000000000000000" pitchFamily="2" charset="0"/>
                <a:cs typeface="+mn-cs"/>
              </a:rPr>
              <a:t>Tư liệu về quốc gia có nền kinh tế phát triển (lựa chọn: Cộng hòa Nam Phi)</a:t>
            </a:r>
            <a:endParaRPr kumimoji="0" lang="vi-VN" sz="2400" i="0" u="none" strike="noStrike" kern="1200" cap="none" spc="0" normalizeH="0" baseline="0" noProof="0" dirty="0">
              <a:ln>
                <a:noFill/>
              </a:ln>
              <a:solidFill>
                <a:srgbClr val="FF645E"/>
              </a:solidFill>
              <a:effectLst/>
              <a:uLnTx/>
              <a:uFillTx/>
              <a:latin typeface="#9Slide03 Roboto Medium" panose="02000000000000000000" pitchFamily="2" charset="0"/>
              <a:ea typeface="#9Slide03 Roboto Medium" panose="02000000000000000000" pitchFamily="2" charset="0"/>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Đặc điểm kinh tế</a:t>
            </a:r>
            <a:endParaRPr kumimoji="0" lang="vi-VN" sz="2400"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Cộng hòa Nam Phi là một trong ba nền kinh tế lớn nhất châu Phi, là quốc gia duy nhất ở châu Phi thuộc thành viên của G20 (năm 2020).</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Năm 2020, tổng sản phẩm GDP của Cộng hòa Nam Phi đạt 335.4 tỉ USD.</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Từ năm 2010 - 2020, tốc độ tăng trưởng GDP của Cộng hòa Nam Phi có nhiều biến động:</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Năm 2010, tốc độ tăng trưởng GDP của Cộng hòa Nam Phi đạt 3 %;</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Tuy nhiên, đến năm 2019, tốc độ tăng trưởng GDP chỉ đạt 0.1 %</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Đến năm 2020, tốc độ tăng trưởng GDP giảm xuống, chỉ còn - 6.4%.</a:t>
            </a:r>
          </a:p>
        </p:txBody>
      </p:sp>
      <p:sp>
        <p:nvSpPr>
          <p:cNvPr id="26" name="Rectangle 25"/>
          <p:cNvSpPr/>
          <p:nvPr/>
        </p:nvSpPr>
        <p:spPr>
          <a:xfrm>
            <a:off x="453286" y="4593803"/>
            <a:ext cx="10248900" cy="468718"/>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Bảng</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Quy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mô</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và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tốc</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độ</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tăng GDP của CH Nam Phi,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giai</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đoạn</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2000 - 2021</a:t>
            </a:r>
            <a:endParaRPr kumimoji="0" lang="vi-VN"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endParaRPr>
          </a:p>
        </p:txBody>
      </p:sp>
      <p:graphicFrame>
        <p:nvGraphicFramePr>
          <p:cNvPr id="27" name="Table 26"/>
          <p:cNvGraphicFramePr>
            <a:graphicFrameLocks noGrp="1"/>
          </p:cNvGraphicFramePr>
          <p:nvPr>
            <p:extLst>
              <p:ext uri="{D42A27DB-BD31-4B8C-83A1-F6EECF244321}">
                <p14:modId xmlns:p14="http://schemas.microsoft.com/office/powerpoint/2010/main" val="2750875266"/>
              </p:ext>
            </p:extLst>
          </p:nvPr>
        </p:nvGraphicFramePr>
        <p:xfrm>
          <a:off x="808888" y="5223656"/>
          <a:ext cx="9893298" cy="1234440"/>
        </p:xfrm>
        <a:graphic>
          <a:graphicData uri="http://schemas.openxmlformats.org/drawingml/2006/table">
            <a:tbl>
              <a:tblPr firstRow="1" bandRow="1">
                <a:tableStyleId>{5C22544A-7EE6-4342-B048-85BDC9FD1C3A}</a:tableStyleId>
              </a:tblPr>
              <a:tblGrid>
                <a:gridCol w="3251199">
                  <a:extLst>
                    <a:ext uri="{9D8B030D-6E8A-4147-A177-3AD203B41FA5}">
                      <a16:colId xmlns:a16="http://schemas.microsoft.com/office/drawing/2014/main" val="1456454770"/>
                    </a:ext>
                  </a:extLst>
                </a:gridCol>
                <a:gridCol w="1333500">
                  <a:extLst>
                    <a:ext uri="{9D8B030D-6E8A-4147-A177-3AD203B41FA5}">
                      <a16:colId xmlns:a16="http://schemas.microsoft.com/office/drawing/2014/main" val="2259060816"/>
                    </a:ext>
                  </a:extLst>
                </a:gridCol>
                <a:gridCol w="1346200">
                  <a:extLst>
                    <a:ext uri="{9D8B030D-6E8A-4147-A177-3AD203B41FA5}">
                      <a16:colId xmlns:a16="http://schemas.microsoft.com/office/drawing/2014/main" val="3765417482"/>
                    </a:ext>
                  </a:extLst>
                </a:gridCol>
                <a:gridCol w="1308100">
                  <a:extLst>
                    <a:ext uri="{9D8B030D-6E8A-4147-A177-3AD203B41FA5}">
                      <a16:colId xmlns:a16="http://schemas.microsoft.com/office/drawing/2014/main" val="3736913627"/>
                    </a:ext>
                  </a:extLst>
                </a:gridCol>
                <a:gridCol w="1422400">
                  <a:extLst>
                    <a:ext uri="{9D8B030D-6E8A-4147-A177-3AD203B41FA5}">
                      <a16:colId xmlns:a16="http://schemas.microsoft.com/office/drawing/2014/main" val="1602352610"/>
                    </a:ext>
                  </a:extLst>
                </a:gridCol>
                <a:gridCol w="1231899">
                  <a:extLst>
                    <a:ext uri="{9D8B030D-6E8A-4147-A177-3AD203B41FA5}">
                      <a16:colId xmlns:a16="http://schemas.microsoft.com/office/drawing/2014/main" val="103320605"/>
                    </a:ext>
                  </a:extLst>
                </a:gridCol>
              </a:tblGrid>
              <a:tr h="0">
                <a:tc>
                  <a:txBody>
                    <a:bodyPr/>
                    <a:lstStyle/>
                    <a:p>
                      <a:pPr algn="ctr"/>
                      <a:r>
                        <a:rPr lang="en-US" sz="2100" b="1" dirty="0">
                          <a:solidFill>
                            <a:schemeClr val="tx1"/>
                          </a:solidFill>
                          <a:latin typeface="#9Slide03 Roboto Medium" panose="02000000000000000000" pitchFamily="2" charset="0"/>
                          <a:ea typeface="#9Slide03 Roboto Medium" panose="02000000000000000000" pitchFamily="2" charset="0"/>
                        </a:rPr>
                        <a:t>Năm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b="1" dirty="0">
                          <a:solidFill>
                            <a:schemeClr val="tx1"/>
                          </a:solidFill>
                          <a:latin typeface="#9Slide03 Roboto Medium" panose="02000000000000000000" pitchFamily="2" charset="0"/>
                          <a:ea typeface="#9Slide03 Roboto Medium" panose="02000000000000000000" pitchFamily="2"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b="1" dirty="0">
                          <a:solidFill>
                            <a:schemeClr val="tx1"/>
                          </a:solidFill>
                          <a:latin typeface="#9Slide03 Roboto Medium" panose="02000000000000000000" pitchFamily="2" charset="0"/>
                          <a:ea typeface="#9Slide03 Roboto Medium" panose="02000000000000000000" pitchFamily="2" charset="0"/>
                        </a:rPr>
                        <a:t>2005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b="1" dirty="0">
                          <a:solidFill>
                            <a:schemeClr val="tx1"/>
                          </a:solidFill>
                          <a:latin typeface="#9Slide03 Roboto Medium" panose="02000000000000000000" pitchFamily="2" charset="0"/>
                          <a:ea typeface="#9Slide03 Roboto Medium" panose="02000000000000000000" pitchFamily="2" charset="0"/>
                        </a:rPr>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b="1" dirty="0">
                          <a:solidFill>
                            <a:schemeClr val="tx1"/>
                          </a:solidFill>
                          <a:latin typeface="#9Slide03 Roboto Medium" panose="02000000000000000000" pitchFamily="2" charset="0"/>
                          <a:ea typeface="#9Slide03 Roboto Medium" panose="02000000000000000000" pitchFamily="2" charset="0"/>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b="1" dirty="0">
                          <a:solidFill>
                            <a:schemeClr val="tx1"/>
                          </a:solidFill>
                          <a:latin typeface="#9Slide03 Roboto Medium" panose="02000000000000000000" pitchFamily="2" charset="0"/>
                          <a:ea typeface="#9Slide03 Roboto Medium" panose="02000000000000000000" pitchFamily="2" charset="0"/>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extLst>
                  <a:ext uri="{0D108BD9-81ED-4DB2-BD59-A6C34878D82A}">
                    <a16:rowId xmlns:a16="http://schemas.microsoft.com/office/drawing/2014/main" val="3423890522"/>
                  </a:ext>
                </a:extLst>
              </a:tr>
              <a:tr h="370840">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Quy </a:t>
                      </a:r>
                      <a:r>
                        <a:rPr lang="en-US" sz="2100" dirty="0" err="1">
                          <a:solidFill>
                            <a:schemeClr val="accent5">
                              <a:lumMod val="10000"/>
                            </a:schemeClr>
                          </a:solidFill>
                          <a:latin typeface="#9Slide03 Roboto Medium" panose="02000000000000000000" pitchFamily="2" charset="0"/>
                          <a:ea typeface="#9Slide03 Roboto Medium" panose="02000000000000000000" pitchFamily="2" charset="0"/>
                        </a:rPr>
                        <a:t>mô</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GDP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tỉ</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USD)</a:t>
                      </a:r>
                      <a:endParaRPr lang="en-US" sz="21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151,8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288,9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346,7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346,7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419,9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01219"/>
                  </a:ext>
                </a:extLst>
              </a:tr>
              <a:tr h="370840">
                <a:tc>
                  <a:txBody>
                    <a:bodyPr/>
                    <a:lstStyle/>
                    <a:p>
                      <a:pPr algn="ctr"/>
                      <a:r>
                        <a:rPr lang="en-US" sz="2100" dirty="0" err="1">
                          <a:solidFill>
                            <a:schemeClr val="accent5">
                              <a:lumMod val="10000"/>
                            </a:schemeClr>
                          </a:solidFill>
                          <a:latin typeface="#9Slide03 Roboto Medium" panose="02000000000000000000" pitchFamily="2" charset="0"/>
                          <a:ea typeface="#9Slide03 Roboto Medium" panose="02000000000000000000" pitchFamily="2" charset="0"/>
                        </a:rPr>
                        <a:t>Tốc</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độ</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tăng GDP (%)</a:t>
                      </a:r>
                      <a:endParaRPr lang="en-US" sz="21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995989"/>
                  </a:ext>
                </a:extLst>
              </a:tr>
            </a:tbl>
          </a:graphicData>
        </a:graphic>
      </p:graphicFrame>
    </p:spTree>
    <p:extLst>
      <p:ext uri="{BB962C8B-B14F-4D97-AF65-F5344CB8AC3E}">
        <p14:creationId xmlns:p14="http://schemas.microsoft.com/office/powerpoint/2010/main" val="2410380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2286"/>
        <p:cNvGrpSpPr/>
        <p:nvPr/>
      </p:nvGrpSpPr>
      <p:grpSpPr>
        <a:xfrm>
          <a:off x="0" y="0"/>
          <a:ext cx="0" cy="0"/>
          <a:chOff x="0" y="0"/>
          <a:chExt cx="0" cy="0"/>
        </a:xfrm>
      </p:grpSpPr>
      <p:sp>
        <p:nvSpPr>
          <p:cNvPr id="2289" name="Google Shape;2289;p36"/>
          <p:cNvSpPr/>
          <p:nvPr/>
        </p:nvSpPr>
        <p:spPr>
          <a:xfrm>
            <a:off x="11383435" y="1217603"/>
            <a:ext cx="486419" cy="486303"/>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1" name="Google Shape;2291;p36"/>
          <p:cNvSpPr/>
          <p:nvPr/>
        </p:nvSpPr>
        <p:spPr>
          <a:xfrm>
            <a:off x="11031533" y="4958201"/>
            <a:ext cx="419000" cy="281033"/>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p:cNvSpPr/>
          <p:nvPr/>
        </p:nvSpPr>
        <p:spPr>
          <a:xfrm>
            <a:off x="1195759" y="1217603"/>
            <a:ext cx="10554281" cy="4169603"/>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Theo Quỹ Tiền tệ quốc tế (IMF), GDP bình quân đầu người năm 2020 của Nhật Bản là 39.890 USD.</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Trong cơ cấu kinh tế của Cộng hòa Nam Phi:</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Dịch vụ là ngành đóng vai trò quan trọng, chiếm tỉ trọng lớn nhất (năm 2020, ngành dịch vụ chiếm 64.6%).</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Nhóm ngành nông, lâm, thủy sản chiếm tỉ trọng nhỏ nhất (năm 2020, các ngành này chỉ chiếm 2,5%).</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Chỉ số HDI của Cộng hòa Nam Phi thuộc nhóm cao, đạt 0,727 năm 2020.</a:t>
            </a:r>
          </a:p>
        </p:txBody>
      </p:sp>
    </p:spTree>
    <p:extLst>
      <p:ext uri="{BB962C8B-B14F-4D97-AF65-F5344CB8AC3E}">
        <p14:creationId xmlns:p14="http://schemas.microsoft.com/office/powerpoint/2010/main" val="2726726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2295"/>
        <p:cNvGrpSpPr/>
        <p:nvPr/>
      </p:nvGrpSpPr>
      <p:grpSpPr>
        <a:xfrm>
          <a:off x="0" y="0"/>
          <a:ext cx="0" cy="0"/>
          <a:chOff x="0" y="0"/>
          <a:chExt cx="0" cy="0"/>
        </a:xfrm>
      </p:grpSpPr>
      <p:sp>
        <p:nvSpPr>
          <p:cNvPr id="2298" name="Google Shape;2298;p37"/>
          <p:cNvSpPr/>
          <p:nvPr/>
        </p:nvSpPr>
        <p:spPr>
          <a:xfrm>
            <a:off x="10956619" y="5686765"/>
            <a:ext cx="373243" cy="3412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9" name="Google Shape;2299;p37"/>
          <p:cNvSpPr/>
          <p:nvPr/>
        </p:nvSpPr>
        <p:spPr>
          <a:xfrm>
            <a:off x="11329853" y="6096533"/>
            <a:ext cx="195587" cy="178812"/>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0" name="Google Shape;2300;p37"/>
          <p:cNvSpPr/>
          <p:nvPr/>
        </p:nvSpPr>
        <p:spPr>
          <a:xfrm>
            <a:off x="11031533" y="1383485"/>
            <a:ext cx="419000" cy="281033"/>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p:cNvSpPr/>
          <p:nvPr/>
        </p:nvSpPr>
        <p:spPr>
          <a:xfrm>
            <a:off x="1214431" y="582655"/>
            <a:ext cx="10236102" cy="2618409"/>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Một số khía cạnh xã hội</a:t>
            </a:r>
            <a:endParaRPr kumimoji="0" lang="vi-VN" sz="2400" b="0"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endParaRP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Quy mô dân số: là một trong sáu quốc gia đông dân nhất châu Phi. Năm 2020, dân số Cộng hòa Nam Phi đạt 59.3 triệu người.</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Tỉ lệ tăng tự nhiên của dân số: còn khá cao nhưng đang có xu hướng giảm, từ 1,6% năm 2010 xuống còn 1,2% năm 2020.</a:t>
            </a:r>
          </a:p>
        </p:txBody>
      </p:sp>
      <p:sp>
        <p:nvSpPr>
          <p:cNvPr id="13" name="Rectangle 12"/>
          <p:cNvSpPr/>
          <p:nvPr/>
        </p:nvSpPr>
        <p:spPr>
          <a:xfrm>
            <a:off x="903923" y="3312409"/>
            <a:ext cx="10248900" cy="57708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Bảng</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Số dân và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tỉ</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lệ</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gia</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tăng dân số của CH Nam Phi,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giai</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đoạn</a:t>
            </a:r>
            <a:r>
              <a:rPr kumimoji="0" lang="en-US"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2000 - 2021</a:t>
            </a:r>
            <a:endParaRPr kumimoji="0" lang="vi-VN" sz="2100" b="1" i="0"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endParaRPr>
          </a:p>
        </p:txBody>
      </p:sp>
      <p:graphicFrame>
        <p:nvGraphicFramePr>
          <p:cNvPr id="14" name="Table 13"/>
          <p:cNvGraphicFramePr>
            <a:graphicFrameLocks noGrp="1"/>
          </p:cNvGraphicFramePr>
          <p:nvPr>
            <p:extLst>
              <p:ext uri="{D42A27DB-BD31-4B8C-83A1-F6EECF244321}">
                <p14:modId xmlns:p14="http://schemas.microsoft.com/office/powerpoint/2010/main" val="2803667524"/>
              </p:ext>
            </p:extLst>
          </p:nvPr>
        </p:nvGraphicFramePr>
        <p:xfrm>
          <a:off x="990080" y="4081676"/>
          <a:ext cx="9893298" cy="1907406"/>
        </p:xfrm>
        <a:graphic>
          <a:graphicData uri="http://schemas.openxmlformats.org/drawingml/2006/table">
            <a:tbl>
              <a:tblPr firstRow="1" bandRow="1">
                <a:tableStyleId>{5C22544A-7EE6-4342-B048-85BDC9FD1C3A}</a:tableStyleId>
              </a:tblPr>
              <a:tblGrid>
                <a:gridCol w="3251199">
                  <a:extLst>
                    <a:ext uri="{9D8B030D-6E8A-4147-A177-3AD203B41FA5}">
                      <a16:colId xmlns:a16="http://schemas.microsoft.com/office/drawing/2014/main" val="1456454770"/>
                    </a:ext>
                  </a:extLst>
                </a:gridCol>
                <a:gridCol w="1333500">
                  <a:extLst>
                    <a:ext uri="{9D8B030D-6E8A-4147-A177-3AD203B41FA5}">
                      <a16:colId xmlns:a16="http://schemas.microsoft.com/office/drawing/2014/main" val="2259060816"/>
                    </a:ext>
                  </a:extLst>
                </a:gridCol>
                <a:gridCol w="1346200">
                  <a:extLst>
                    <a:ext uri="{9D8B030D-6E8A-4147-A177-3AD203B41FA5}">
                      <a16:colId xmlns:a16="http://schemas.microsoft.com/office/drawing/2014/main" val="3765417482"/>
                    </a:ext>
                  </a:extLst>
                </a:gridCol>
                <a:gridCol w="1308100">
                  <a:extLst>
                    <a:ext uri="{9D8B030D-6E8A-4147-A177-3AD203B41FA5}">
                      <a16:colId xmlns:a16="http://schemas.microsoft.com/office/drawing/2014/main" val="3736913627"/>
                    </a:ext>
                  </a:extLst>
                </a:gridCol>
                <a:gridCol w="1422400">
                  <a:extLst>
                    <a:ext uri="{9D8B030D-6E8A-4147-A177-3AD203B41FA5}">
                      <a16:colId xmlns:a16="http://schemas.microsoft.com/office/drawing/2014/main" val="1602352610"/>
                    </a:ext>
                  </a:extLst>
                </a:gridCol>
                <a:gridCol w="1231899">
                  <a:extLst>
                    <a:ext uri="{9D8B030D-6E8A-4147-A177-3AD203B41FA5}">
                      <a16:colId xmlns:a16="http://schemas.microsoft.com/office/drawing/2014/main" val="103320605"/>
                    </a:ext>
                  </a:extLst>
                </a:gridCol>
              </a:tblGrid>
              <a:tr h="635802">
                <a:tc>
                  <a:txBody>
                    <a:bodyPr/>
                    <a:lstStyle/>
                    <a:p>
                      <a:pPr algn="ctr"/>
                      <a:r>
                        <a:rPr lang="en-US" sz="2100" dirty="0">
                          <a:latin typeface="#9Slide03 Roboto Medium" panose="02000000000000000000" pitchFamily="2" charset="0"/>
                          <a:ea typeface="#9Slide03 Roboto Medium" panose="02000000000000000000" pitchFamily="2" charset="0"/>
                        </a:rPr>
                        <a:t>Năm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latin typeface="#9Slide03 Roboto Medium" panose="02000000000000000000" pitchFamily="2" charset="0"/>
                          <a:ea typeface="#9Slide03 Roboto Medium" panose="02000000000000000000" pitchFamily="2"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latin typeface="#9Slide03 Roboto Medium" panose="02000000000000000000" pitchFamily="2" charset="0"/>
                          <a:ea typeface="#9Slide03 Roboto Medium" panose="02000000000000000000" pitchFamily="2" charset="0"/>
                        </a:rPr>
                        <a:t>2005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latin typeface="#9Slide03 Roboto Medium" panose="02000000000000000000" pitchFamily="2" charset="0"/>
                          <a:ea typeface="#9Slide03 Roboto Medium" panose="02000000000000000000" pitchFamily="2" charset="0"/>
                        </a:rPr>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latin typeface="#9Slide03 Roboto Medium" panose="02000000000000000000" pitchFamily="2" charset="0"/>
                          <a:ea typeface="#9Slide03 Roboto Medium" panose="02000000000000000000" pitchFamily="2" charset="0"/>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tc>
                  <a:txBody>
                    <a:bodyPr/>
                    <a:lstStyle/>
                    <a:p>
                      <a:pPr algn="ctr"/>
                      <a:r>
                        <a:rPr lang="en-US" sz="2100" dirty="0">
                          <a:latin typeface="#9Slide03 Roboto Medium" panose="02000000000000000000" pitchFamily="2" charset="0"/>
                          <a:ea typeface="#9Slide03 Roboto Medium" panose="02000000000000000000" pitchFamily="2"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3"/>
                    </a:solidFill>
                  </a:tcPr>
                </a:tc>
                <a:extLst>
                  <a:ext uri="{0D108BD9-81ED-4DB2-BD59-A6C34878D82A}">
                    <a16:rowId xmlns:a16="http://schemas.microsoft.com/office/drawing/2014/main" val="3423890522"/>
                  </a:ext>
                </a:extLst>
              </a:tr>
              <a:tr h="635802">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Số</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dân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triệu</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người)</a:t>
                      </a:r>
                      <a:endParaRPr lang="en-US" sz="21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44,9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47,9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55,4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01219"/>
                  </a:ext>
                </a:extLst>
              </a:tr>
              <a:tr h="635802">
                <a:tc>
                  <a:txBody>
                    <a:bodyPr/>
                    <a:lstStyle/>
                    <a:p>
                      <a:pPr algn="ctr"/>
                      <a:r>
                        <a:rPr lang="en-US" sz="2100" dirty="0" err="1">
                          <a:solidFill>
                            <a:schemeClr val="accent5">
                              <a:lumMod val="10000"/>
                            </a:schemeClr>
                          </a:solidFill>
                          <a:latin typeface="#9Slide03 Roboto Medium" panose="02000000000000000000" pitchFamily="2" charset="0"/>
                          <a:ea typeface="#9Slide03 Roboto Medium" panose="02000000000000000000" pitchFamily="2" charset="0"/>
                        </a:rPr>
                        <a:t>Tỉ</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lệ</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a:t>
                      </a:r>
                      <a:r>
                        <a:rPr lang="en-US" sz="2100" baseline="0" dirty="0" err="1">
                          <a:solidFill>
                            <a:schemeClr val="accent5">
                              <a:lumMod val="10000"/>
                            </a:schemeClr>
                          </a:solidFill>
                          <a:latin typeface="#9Slide03 Roboto Medium" panose="02000000000000000000" pitchFamily="2" charset="0"/>
                          <a:ea typeface="#9Slide03 Roboto Medium" panose="02000000000000000000" pitchFamily="2" charset="0"/>
                        </a:rPr>
                        <a:t>gia</a:t>
                      </a:r>
                      <a:r>
                        <a:rPr lang="en-US" sz="2100" baseline="0" dirty="0">
                          <a:solidFill>
                            <a:schemeClr val="accent5">
                              <a:lumMod val="10000"/>
                            </a:schemeClr>
                          </a:solidFill>
                          <a:latin typeface="#9Slide03 Roboto Medium" panose="02000000000000000000" pitchFamily="2" charset="0"/>
                          <a:ea typeface="#9Slide03 Roboto Medium" panose="02000000000000000000" pitchFamily="2" charset="0"/>
                        </a:rPr>
                        <a:t> tăng dân số (%)</a:t>
                      </a:r>
                      <a:endParaRPr lang="en-US" sz="2100" dirty="0">
                        <a:solidFill>
                          <a:schemeClr val="accent5">
                            <a:lumMod val="1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accent5">
                              <a:lumMod val="10000"/>
                            </a:schemeClr>
                          </a:solidFill>
                          <a:latin typeface="#9Slide03 Roboto Medium" panose="02000000000000000000" pitchFamily="2" charset="0"/>
                          <a:ea typeface="#9Slide03 Roboto Medium" panose="02000000000000000000" pitchFamily="2"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995989"/>
                  </a:ext>
                </a:extLst>
              </a:tr>
            </a:tbl>
          </a:graphicData>
        </a:graphic>
      </p:graphicFrame>
      <p:sp>
        <p:nvSpPr>
          <p:cNvPr id="15" name="Rectangle 14"/>
          <p:cNvSpPr/>
          <p:nvPr/>
        </p:nvSpPr>
        <p:spPr>
          <a:xfrm>
            <a:off x="4762500" y="6062979"/>
            <a:ext cx="8521700" cy="42473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Nguồn</a:t>
            </a:r>
            <a:r>
              <a:rPr kumimoji="0" lang="en-US" sz="1800" b="0"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0"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Niên</a:t>
            </a:r>
            <a:r>
              <a:rPr kumimoji="0" lang="en-US" sz="1800" b="0"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0"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giám</a:t>
            </a:r>
            <a:r>
              <a:rPr kumimoji="0" lang="en-US" sz="1800" b="0"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0"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thống</a:t>
            </a:r>
            <a:r>
              <a:rPr kumimoji="0" lang="en-US" sz="1800" b="0"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1800" b="0" i="1" u="none" strike="noStrike" kern="1200" cap="none" spc="0" normalizeH="0" baseline="0" noProof="0" dirty="0" err="1">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kê</a:t>
            </a:r>
            <a:r>
              <a:rPr kumimoji="0" lang="en-US" sz="1800" b="0" i="1" u="none" strike="noStrike" kern="1200" cap="none" spc="0" normalizeH="0" baseline="0" noProof="0" dirty="0">
                <a:ln>
                  <a:noFill/>
                </a:ln>
                <a:solidFill>
                  <a:srgbClr val="FFF7F7">
                    <a:lumMod val="10000"/>
                  </a:srgbClr>
                </a:solidFill>
                <a:effectLst/>
                <a:uLnTx/>
                <a:uFillTx/>
                <a:latin typeface="#9Slide03 Roboto Medium" panose="02000000000000000000" pitchFamily="2" charset="0"/>
                <a:ea typeface="#9Slide03 Roboto Medium" panose="02000000000000000000" pitchFamily="2" charset="0"/>
                <a:cs typeface="+mn-cs"/>
              </a:rPr>
              <a:t> Nhật Bản, 2022  và prb.org, 2021</a:t>
            </a:r>
          </a:p>
        </p:txBody>
      </p:sp>
    </p:spTree>
    <p:extLst>
      <p:ext uri="{BB962C8B-B14F-4D97-AF65-F5344CB8AC3E}">
        <p14:creationId xmlns:p14="http://schemas.microsoft.com/office/powerpoint/2010/main" val="1131872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307"/>
        <p:cNvGrpSpPr/>
        <p:nvPr/>
      </p:nvGrpSpPr>
      <p:grpSpPr>
        <a:xfrm>
          <a:off x="0" y="0"/>
          <a:ext cx="0" cy="0"/>
          <a:chOff x="0" y="0"/>
          <a:chExt cx="0" cy="0"/>
        </a:xfrm>
      </p:grpSpPr>
      <p:grpSp>
        <p:nvGrpSpPr>
          <p:cNvPr id="2308" name="Google Shape;2308;p38"/>
          <p:cNvGrpSpPr/>
          <p:nvPr/>
        </p:nvGrpSpPr>
        <p:grpSpPr>
          <a:xfrm>
            <a:off x="863328" y="378000"/>
            <a:ext cx="10464861" cy="341200"/>
            <a:chOff x="713275" y="283500"/>
            <a:chExt cx="7717450" cy="255900"/>
          </a:xfrm>
        </p:grpSpPr>
        <p:sp>
          <p:nvSpPr>
            <p:cNvPr id="2309" name="Google Shape;2309;p38"/>
            <p:cNvSpPr/>
            <p:nvPr/>
          </p:nvSpPr>
          <p:spPr>
            <a:xfrm rot="5400000">
              <a:off x="4624142" y="334650"/>
              <a:ext cx="255900" cy="153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0" name="Google Shape;2310;p38"/>
            <p:cNvSpPr/>
            <p:nvPr/>
          </p:nvSpPr>
          <p:spPr>
            <a:xfrm rot="5400000">
              <a:off x="4263959" y="334650"/>
              <a:ext cx="255900" cy="15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1" name="Google Shape;2311;p38"/>
            <p:cNvSpPr/>
            <p:nvPr/>
          </p:nvSpPr>
          <p:spPr>
            <a:xfrm rot="5400000">
              <a:off x="3903775" y="334650"/>
              <a:ext cx="255900" cy="1536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2" name="Google Shape;2312;p38"/>
            <p:cNvSpPr/>
            <p:nvPr/>
          </p:nvSpPr>
          <p:spPr>
            <a:xfrm rot="5400000">
              <a:off x="3543592" y="334650"/>
              <a:ext cx="255900" cy="15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3" name="Google Shape;2313;p38"/>
            <p:cNvSpPr/>
            <p:nvPr/>
          </p:nvSpPr>
          <p:spPr>
            <a:xfrm rot="5400000">
              <a:off x="3183409" y="334650"/>
              <a:ext cx="255900" cy="153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4" name="Google Shape;2314;p38"/>
            <p:cNvSpPr/>
            <p:nvPr/>
          </p:nvSpPr>
          <p:spPr>
            <a:xfrm rot="5400000">
              <a:off x="2823225" y="334650"/>
              <a:ext cx="255900" cy="153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5" name="Google Shape;2315;p38"/>
            <p:cNvSpPr/>
            <p:nvPr/>
          </p:nvSpPr>
          <p:spPr>
            <a:xfrm rot="5400000">
              <a:off x="2463042" y="334650"/>
              <a:ext cx="255900" cy="15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6" name="Google Shape;2316;p38"/>
            <p:cNvSpPr/>
            <p:nvPr/>
          </p:nvSpPr>
          <p:spPr>
            <a:xfrm rot="5400000">
              <a:off x="2102859" y="334650"/>
              <a:ext cx="255900" cy="1536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7" name="Google Shape;2317;p38"/>
            <p:cNvSpPr/>
            <p:nvPr/>
          </p:nvSpPr>
          <p:spPr>
            <a:xfrm rot="5400000">
              <a:off x="1742675" y="334650"/>
              <a:ext cx="255900" cy="15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8" name="Google Shape;2318;p38"/>
            <p:cNvSpPr/>
            <p:nvPr/>
          </p:nvSpPr>
          <p:spPr>
            <a:xfrm rot="5400000">
              <a:off x="1382492" y="334650"/>
              <a:ext cx="255900" cy="153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9" name="Google Shape;2319;p38"/>
            <p:cNvSpPr/>
            <p:nvPr/>
          </p:nvSpPr>
          <p:spPr>
            <a:xfrm rot="5400000">
              <a:off x="1022309" y="334650"/>
              <a:ext cx="255900" cy="153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0" name="Google Shape;2320;p38"/>
            <p:cNvSpPr/>
            <p:nvPr/>
          </p:nvSpPr>
          <p:spPr>
            <a:xfrm rot="5400000">
              <a:off x="662125" y="334650"/>
              <a:ext cx="255900" cy="15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1" name="Google Shape;2321;p38"/>
            <p:cNvSpPr/>
            <p:nvPr/>
          </p:nvSpPr>
          <p:spPr>
            <a:xfrm rot="5400000">
              <a:off x="8225975" y="334650"/>
              <a:ext cx="255900" cy="1536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2" name="Google Shape;2322;p38"/>
            <p:cNvSpPr/>
            <p:nvPr/>
          </p:nvSpPr>
          <p:spPr>
            <a:xfrm rot="5400000">
              <a:off x="7865792" y="334650"/>
              <a:ext cx="255900" cy="15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3" name="Google Shape;2323;p38"/>
            <p:cNvSpPr/>
            <p:nvPr/>
          </p:nvSpPr>
          <p:spPr>
            <a:xfrm rot="5400000">
              <a:off x="7505608" y="334650"/>
              <a:ext cx="255900" cy="153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4" name="Google Shape;2324;p38"/>
            <p:cNvSpPr/>
            <p:nvPr/>
          </p:nvSpPr>
          <p:spPr>
            <a:xfrm rot="5400000">
              <a:off x="7145425" y="334650"/>
              <a:ext cx="255900" cy="153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5" name="Google Shape;2325;p38"/>
            <p:cNvSpPr/>
            <p:nvPr/>
          </p:nvSpPr>
          <p:spPr>
            <a:xfrm rot="5400000">
              <a:off x="6785242" y="334650"/>
              <a:ext cx="255900" cy="15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6" name="Google Shape;2326;p38"/>
            <p:cNvSpPr/>
            <p:nvPr/>
          </p:nvSpPr>
          <p:spPr>
            <a:xfrm rot="5400000">
              <a:off x="6425058" y="334650"/>
              <a:ext cx="255900" cy="1536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7" name="Google Shape;2327;p38"/>
            <p:cNvSpPr/>
            <p:nvPr/>
          </p:nvSpPr>
          <p:spPr>
            <a:xfrm rot="5400000">
              <a:off x="6064875" y="334650"/>
              <a:ext cx="255900" cy="15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8" name="Google Shape;2328;p38"/>
            <p:cNvSpPr/>
            <p:nvPr/>
          </p:nvSpPr>
          <p:spPr>
            <a:xfrm rot="5400000">
              <a:off x="5704692" y="334650"/>
              <a:ext cx="255900" cy="153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9" name="Google Shape;2329;p38"/>
            <p:cNvSpPr/>
            <p:nvPr/>
          </p:nvSpPr>
          <p:spPr>
            <a:xfrm rot="5400000">
              <a:off x="5344508" y="334650"/>
              <a:ext cx="255900" cy="153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0" name="Google Shape;2330;p38"/>
            <p:cNvSpPr/>
            <p:nvPr/>
          </p:nvSpPr>
          <p:spPr>
            <a:xfrm rot="5400000">
              <a:off x="4984325" y="334650"/>
              <a:ext cx="255900" cy="15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Rectangle 3"/>
          <p:cNvSpPr/>
          <p:nvPr/>
        </p:nvSpPr>
        <p:spPr>
          <a:xfrm>
            <a:off x="1030345" y="1156288"/>
            <a:ext cx="10297844" cy="4955203"/>
          </a:xfrm>
          <a:prstGeom prst="rect">
            <a:avLst/>
          </a:prstGeom>
          <a:solidFill>
            <a:srgbClr val="FFF2CC"/>
          </a:solidFill>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Cơ cấu dân số:</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Số dân nữ nhiều hơn nam. Năm 2020, tỉ lệ nữ chiếm 50,7% tổng số dân.</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Cơ cấu dân số trẻ, nhóm tuổi từ 15 đến 64 tuổi có xu hướng tăng lên.</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Vấn đề đô thị hóa:</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Tỉ lệ dân thành thị khá cao. Năm 2020, 67,4% dân cư sống ở các đô thị.</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Tốc độ đô thị hoá của Cộng hòa Nam Phi vào loại nhanh nhất thế giới. Nhiều đô thị hình thành từ việc thu hút lao động đến làm việc ở các khu mỏ.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Có nhiều đô thị đông dân và hiện đại như: Kếp-tao, Đuốc-ban, Giô-han-ne-xbua,…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Một số vấn đề xã hội đang tồn tại ở Cộng hòa Nam Phi cần giải quyết là: dịch bệnh (nhất là HIV/AIDS), tỉ lệ thất nghiệp cao, khoảng cách giàu nghèo lớn, tuổi thọ trung bình thấp, tạo nên sức ép lớn đối với việc thực hiện các mục tiêu về an sinh, xã hội.</a:t>
            </a:r>
          </a:p>
        </p:txBody>
      </p:sp>
    </p:spTree>
    <p:extLst>
      <p:ext uri="{BB962C8B-B14F-4D97-AF65-F5344CB8AC3E}">
        <p14:creationId xmlns:p14="http://schemas.microsoft.com/office/powerpoint/2010/main" val="2826078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295"/>
        <p:cNvGrpSpPr/>
        <p:nvPr/>
      </p:nvGrpSpPr>
      <p:grpSpPr>
        <a:xfrm>
          <a:off x="0" y="0"/>
          <a:ext cx="0" cy="0"/>
          <a:chOff x="0" y="0"/>
          <a:chExt cx="0" cy="0"/>
        </a:xfrm>
      </p:grpSpPr>
      <p:sp>
        <p:nvSpPr>
          <p:cNvPr id="2298" name="Google Shape;2298;p37"/>
          <p:cNvSpPr/>
          <p:nvPr/>
        </p:nvSpPr>
        <p:spPr>
          <a:xfrm>
            <a:off x="11461586" y="678037"/>
            <a:ext cx="373243" cy="3412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9" name="Google Shape;2299;p37"/>
          <p:cNvSpPr/>
          <p:nvPr/>
        </p:nvSpPr>
        <p:spPr>
          <a:xfrm>
            <a:off x="11834820" y="1087805"/>
            <a:ext cx="195587" cy="178812"/>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p:cNvSpPr/>
          <p:nvPr/>
        </p:nvSpPr>
        <p:spPr>
          <a:xfrm>
            <a:off x="4295805" y="1072982"/>
            <a:ext cx="3092513"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E4081">
                    <a:lumMod val="90000"/>
                    <a:lumOff val="10000"/>
                  </a:srgbClr>
                </a:solidFill>
                <a:effectLst/>
                <a:uLnTx/>
                <a:uFillTx/>
                <a:latin typeface="#9Slide03 Roboto Medium" panose="02000000000000000000" pitchFamily="2" charset="0"/>
                <a:ea typeface="#9Slide03 Roboto Medium" panose="02000000000000000000" pitchFamily="2" charset="0"/>
                <a:cs typeface="+mn-cs"/>
              </a:rPr>
              <a:t>NỘI QUY GIỜ HỌC</a:t>
            </a:r>
          </a:p>
        </p:txBody>
      </p:sp>
      <p:sp>
        <p:nvSpPr>
          <p:cNvPr id="44" name="Rounded Rectangle 43">
            <a:extLst>
              <a:ext uri="{FF2B5EF4-FFF2-40B4-BE49-F238E27FC236}">
                <a16:creationId xmlns:a16="http://schemas.microsoft.com/office/drawing/2014/main" id="{00F3449E-A9B5-EF48-BB0A-22FDD590F9DF}"/>
              </a:ext>
            </a:extLst>
          </p:cNvPr>
          <p:cNvSpPr>
            <a:spLocks noChangeArrowheads="1"/>
          </p:cNvSpPr>
          <p:nvPr/>
        </p:nvSpPr>
        <p:spPr bwMode="auto">
          <a:xfrm>
            <a:off x="824390" y="4162000"/>
            <a:ext cx="10666476" cy="113772"/>
          </a:xfrm>
          <a:prstGeom prst="roundRect">
            <a:avLst>
              <a:gd name="adj" fmla="val 50000"/>
            </a:avLst>
          </a:prstGeom>
          <a:solidFill>
            <a:srgbClr val="FFFFFF">
              <a:lumMod val="85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grpSp>
        <p:nvGrpSpPr>
          <p:cNvPr id="45" name="Group 44">
            <a:extLst>
              <a:ext uri="{FF2B5EF4-FFF2-40B4-BE49-F238E27FC236}">
                <a16:creationId xmlns:a16="http://schemas.microsoft.com/office/drawing/2014/main" id="{A39BAECD-A889-CE44-8659-B770EA2F8C12}"/>
              </a:ext>
            </a:extLst>
          </p:cNvPr>
          <p:cNvGrpSpPr/>
          <p:nvPr/>
        </p:nvGrpSpPr>
        <p:grpSpPr>
          <a:xfrm>
            <a:off x="1142350" y="1916775"/>
            <a:ext cx="1704123" cy="2509812"/>
            <a:chOff x="6580878" y="4553760"/>
            <a:chExt cx="2540427" cy="3741512"/>
          </a:xfrm>
        </p:grpSpPr>
        <p:sp>
          <p:nvSpPr>
            <p:cNvPr id="46" name="Freeform 1">
              <a:extLst>
                <a:ext uri="{FF2B5EF4-FFF2-40B4-BE49-F238E27FC236}">
                  <a16:creationId xmlns:a16="http://schemas.microsoft.com/office/drawing/2014/main" id="{DB0C246D-2A3B-5F4C-8F11-4D00FC82ED34}"/>
                </a:ext>
              </a:extLst>
            </p:cNvPr>
            <p:cNvSpPr>
              <a:spLocks noChangeArrowheads="1"/>
            </p:cNvSpPr>
            <p:nvPr/>
          </p:nvSpPr>
          <p:spPr bwMode="auto">
            <a:xfrm>
              <a:off x="6580878" y="4553760"/>
              <a:ext cx="2540427" cy="3433320"/>
            </a:xfrm>
            <a:custGeom>
              <a:avLst/>
              <a:gdLst>
                <a:gd name="T0" fmla="*/ 3889 w 3890"/>
                <a:gd name="T1" fmla="*/ 1965 h 5258"/>
                <a:gd name="T2" fmla="*/ 3889 w 3890"/>
                <a:gd name="T3" fmla="*/ 1965 h 5258"/>
                <a:gd name="T4" fmla="*/ 1944 w 3890"/>
                <a:gd name="T5" fmla="*/ 0 h 5258"/>
                <a:gd name="T6" fmla="*/ 1944 w 3890"/>
                <a:gd name="T7" fmla="*/ 0 h 5258"/>
                <a:gd name="T8" fmla="*/ 0 w 3890"/>
                <a:gd name="T9" fmla="*/ 1965 h 5258"/>
                <a:gd name="T10" fmla="*/ 0 w 3890"/>
                <a:gd name="T11" fmla="*/ 1965 h 5258"/>
                <a:gd name="T12" fmla="*/ 1283 w 3890"/>
                <a:gd name="T13" fmla="*/ 3810 h 5258"/>
                <a:gd name="T14" fmla="*/ 1944 w 3890"/>
                <a:gd name="T15" fmla="*/ 5257 h 5258"/>
                <a:gd name="T16" fmla="*/ 2606 w 3890"/>
                <a:gd name="T17" fmla="*/ 3810 h 5258"/>
                <a:gd name="T18" fmla="*/ 2606 w 3890"/>
                <a:gd name="T19" fmla="*/ 3810 h 5258"/>
                <a:gd name="T20" fmla="*/ 3889 w 3890"/>
                <a:gd name="T21" fmla="*/ 1965 h 5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0" h="5258">
                  <a:moveTo>
                    <a:pt x="3889" y="1965"/>
                  </a:moveTo>
                  <a:lnTo>
                    <a:pt x="3889" y="1965"/>
                  </a:lnTo>
                  <a:cubicBezTo>
                    <a:pt x="3889" y="880"/>
                    <a:pt x="3019" y="0"/>
                    <a:pt x="1944" y="0"/>
                  </a:cubicBezTo>
                  <a:lnTo>
                    <a:pt x="1944" y="0"/>
                  </a:lnTo>
                  <a:cubicBezTo>
                    <a:pt x="871" y="0"/>
                    <a:pt x="0" y="880"/>
                    <a:pt x="0" y="1965"/>
                  </a:cubicBezTo>
                  <a:lnTo>
                    <a:pt x="0" y="1965"/>
                  </a:lnTo>
                  <a:cubicBezTo>
                    <a:pt x="0" y="2815"/>
                    <a:pt x="535" y="3537"/>
                    <a:pt x="1283" y="3810"/>
                  </a:cubicBezTo>
                  <a:lnTo>
                    <a:pt x="1944" y="5257"/>
                  </a:lnTo>
                  <a:lnTo>
                    <a:pt x="2606" y="3810"/>
                  </a:lnTo>
                  <a:lnTo>
                    <a:pt x="2606" y="3810"/>
                  </a:lnTo>
                  <a:cubicBezTo>
                    <a:pt x="3354" y="3537"/>
                    <a:pt x="3889" y="2815"/>
                    <a:pt x="3889" y="1965"/>
                  </a:cubicBezTo>
                </a:path>
              </a:pathLst>
            </a:custGeom>
            <a:solidFill>
              <a:srgbClr val="FEA20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sp>
          <p:nvSpPr>
            <p:cNvPr id="47" name="Freeform 2">
              <a:extLst>
                <a:ext uri="{FF2B5EF4-FFF2-40B4-BE49-F238E27FC236}">
                  <a16:creationId xmlns:a16="http://schemas.microsoft.com/office/drawing/2014/main" id="{D5EDF81A-9D8A-2B46-982B-B8268F52C807}"/>
                </a:ext>
              </a:extLst>
            </p:cNvPr>
            <p:cNvSpPr>
              <a:spLocks noChangeArrowheads="1"/>
            </p:cNvSpPr>
            <p:nvPr/>
          </p:nvSpPr>
          <p:spPr bwMode="auto">
            <a:xfrm>
              <a:off x="6873229" y="4847552"/>
              <a:ext cx="1955724" cy="1975887"/>
            </a:xfrm>
            <a:custGeom>
              <a:avLst/>
              <a:gdLst>
                <a:gd name="T0" fmla="*/ 2994 w 2995"/>
                <a:gd name="T1" fmla="*/ 1512 h 3025"/>
                <a:gd name="T2" fmla="*/ 2994 w 2995"/>
                <a:gd name="T3" fmla="*/ 1512 h 3025"/>
                <a:gd name="T4" fmla="*/ 1497 w 2995"/>
                <a:gd name="T5" fmla="*/ 3024 h 3025"/>
                <a:gd name="T6" fmla="*/ 1497 w 2995"/>
                <a:gd name="T7" fmla="*/ 3024 h 3025"/>
                <a:gd name="T8" fmla="*/ 0 w 2995"/>
                <a:gd name="T9" fmla="*/ 1512 h 3025"/>
                <a:gd name="T10" fmla="*/ 0 w 2995"/>
                <a:gd name="T11" fmla="*/ 1512 h 3025"/>
                <a:gd name="T12" fmla="*/ 1497 w 2995"/>
                <a:gd name="T13" fmla="*/ 0 h 3025"/>
                <a:gd name="T14" fmla="*/ 1497 w 2995"/>
                <a:gd name="T15" fmla="*/ 0 h 3025"/>
                <a:gd name="T16" fmla="*/ 2994 w 2995"/>
                <a:gd name="T17" fmla="*/ 1512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5" h="3025">
                  <a:moveTo>
                    <a:pt x="2994" y="1512"/>
                  </a:moveTo>
                  <a:lnTo>
                    <a:pt x="2994" y="1512"/>
                  </a:lnTo>
                  <a:cubicBezTo>
                    <a:pt x="2994" y="2348"/>
                    <a:pt x="2324" y="3024"/>
                    <a:pt x="1497" y="3024"/>
                  </a:cubicBezTo>
                  <a:lnTo>
                    <a:pt x="1497" y="3024"/>
                  </a:lnTo>
                  <a:cubicBezTo>
                    <a:pt x="670" y="3024"/>
                    <a:pt x="0" y="2348"/>
                    <a:pt x="0" y="1512"/>
                  </a:cubicBezTo>
                  <a:lnTo>
                    <a:pt x="0" y="1512"/>
                  </a:lnTo>
                  <a:cubicBezTo>
                    <a:pt x="0" y="677"/>
                    <a:pt x="670" y="0"/>
                    <a:pt x="1497" y="0"/>
                  </a:cubicBezTo>
                  <a:lnTo>
                    <a:pt x="1497" y="0"/>
                  </a:lnTo>
                  <a:cubicBezTo>
                    <a:pt x="2324" y="0"/>
                    <a:pt x="2994" y="677"/>
                    <a:pt x="2994" y="1512"/>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sp>
          <p:nvSpPr>
            <p:cNvPr id="48" name="Freeform 32">
              <a:extLst>
                <a:ext uri="{FF2B5EF4-FFF2-40B4-BE49-F238E27FC236}">
                  <a16:creationId xmlns:a16="http://schemas.microsoft.com/office/drawing/2014/main" id="{70ED1B4A-EC62-4F48-A677-0D68BB2A5E5E}"/>
                </a:ext>
              </a:extLst>
            </p:cNvPr>
            <p:cNvSpPr>
              <a:spLocks noChangeArrowheads="1"/>
            </p:cNvSpPr>
            <p:nvPr/>
          </p:nvSpPr>
          <p:spPr bwMode="auto">
            <a:xfrm>
              <a:off x="7541459" y="7676008"/>
              <a:ext cx="619264" cy="619264"/>
            </a:xfrm>
            <a:custGeom>
              <a:avLst/>
              <a:gdLst>
                <a:gd name="T0" fmla="*/ 947 w 948"/>
                <a:gd name="T1" fmla="*/ 473 h 947"/>
                <a:gd name="T2" fmla="*/ 947 w 948"/>
                <a:gd name="T3" fmla="*/ 473 h 947"/>
                <a:gd name="T4" fmla="*/ 473 w 948"/>
                <a:gd name="T5" fmla="*/ 0 h 947"/>
                <a:gd name="T6" fmla="*/ 473 w 948"/>
                <a:gd name="T7" fmla="*/ 0 h 947"/>
                <a:gd name="T8" fmla="*/ 0 w 948"/>
                <a:gd name="T9" fmla="*/ 473 h 947"/>
                <a:gd name="T10" fmla="*/ 0 w 948"/>
                <a:gd name="T11" fmla="*/ 473 h 947"/>
                <a:gd name="T12" fmla="*/ 473 w 948"/>
                <a:gd name="T13" fmla="*/ 946 h 947"/>
                <a:gd name="T14" fmla="*/ 473 w 948"/>
                <a:gd name="T15" fmla="*/ 946 h 947"/>
                <a:gd name="T16" fmla="*/ 947 w 948"/>
                <a:gd name="T17" fmla="*/ 4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7">
                  <a:moveTo>
                    <a:pt x="947" y="473"/>
                  </a:moveTo>
                  <a:lnTo>
                    <a:pt x="947" y="473"/>
                  </a:lnTo>
                  <a:cubicBezTo>
                    <a:pt x="947" y="212"/>
                    <a:pt x="735" y="0"/>
                    <a:pt x="473" y="0"/>
                  </a:cubicBezTo>
                  <a:lnTo>
                    <a:pt x="473" y="0"/>
                  </a:lnTo>
                  <a:cubicBezTo>
                    <a:pt x="212" y="0"/>
                    <a:pt x="0" y="212"/>
                    <a:pt x="0" y="473"/>
                  </a:cubicBezTo>
                  <a:lnTo>
                    <a:pt x="0" y="473"/>
                  </a:lnTo>
                  <a:cubicBezTo>
                    <a:pt x="0" y="734"/>
                    <a:pt x="212" y="946"/>
                    <a:pt x="473" y="946"/>
                  </a:cubicBezTo>
                  <a:lnTo>
                    <a:pt x="473" y="946"/>
                  </a:lnTo>
                  <a:cubicBezTo>
                    <a:pt x="735" y="946"/>
                    <a:pt x="947" y="734"/>
                    <a:pt x="947" y="473"/>
                  </a:cubicBezTo>
                </a:path>
              </a:pathLst>
            </a:custGeom>
            <a:solidFill>
              <a:srgbClr val="FEA200">
                <a:lumMod val="75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grpSp>
      <p:grpSp>
        <p:nvGrpSpPr>
          <p:cNvPr id="49" name="Group 48">
            <a:extLst>
              <a:ext uri="{FF2B5EF4-FFF2-40B4-BE49-F238E27FC236}">
                <a16:creationId xmlns:a16="http://schemas.microsoft.com/office/drawing/2014/main" id="{3983767E-EFBC-B049-BC25-B720D3427C94}"/>
              </a:ext>
            </a:extLst>
          </p:cNvPr>
          <p:cNvGrpSpPr/>
          <p:nvPr/>
        </p:nvGrpSpPr>
        <p:grpSpPr>
          <a:xfrm>
            <a:off x="3224339" y="1916775"/>
            <a:ext cx="1704123" cy="2509812"/>
            <a:chOff x="9544710" y="4553760"/>
            <a:chExt cx="2540427" cy="3741512"/>
          </a:xfrm>
        </p:grpSpPr>
        <p:sp>
          <p:nvSpPr>
            <p:cNvPr id="50" name="Freeform 3">
              <a:extLst>
                <a:ext uri="{FF2B5EF4-FFF2-40B4-BE49-F238E27FC236}">
                  <a16:creationId xmlns:a16="http://schemas.microsoft.com/office/drawing/2014/main" id="{1FAD830B-5674-2044-A22F-9FF495202E33}"/>
                </a:ext>
              </a:extLst>
            </p:cNvPr>
            <p:cNvSpPr>
              <a:spLocks noChangeArrowheads="1"/>
            </p:cNvSpPr>
            <p:nvPr/>
          </p:nvSpPr>
          <p:spPr bwMode="auto">
            <a:xfrm>
              <a:off x="9544710" y="4553760"/>
              <a:ext cx="2540427" cy="3433320"/>
            </a:xfrm>
            <a:custGeom>
              <a:avLst/>
              <a:gdLst>
                <a:gd name="T0" fmla="*/ 3889 w 3890"/>
                <a:gd name="T1" fmla="*/ 1965 h 5258"/>
                <a:gd name="T2" fmla="*/ 3889 w 3890"/>
                <a:gd name="T3" fmla="*/ 1965 h 5258"/>
                <a:gd name="T4" fmla="*/ 1945 w 3890"/>
                <a:gd name="T5" fmla="*/ 0 h 5258"/>
                <a:gd name="T6" fmla="*/ 1945 w 3890"/>
                <a:gd name="T7" fmla="*/ 0 h 5258"/>
                <a:gd name="T8" fmla="*/ 0 w 3890"/>
                <a:gd name="T9" fmla="*/ 1965 h 5258"/>
                <a:gd name="T10" fmla="*/ 0 w 3890"/>
                <a:gd name="T11" fmla="*/ 1965 h 5258"/>
                <a:gd name="T12" fmla="*/ 1284 w 3890"/>
                <a:gd name="T13" fmla="*/ 3810 h 5258"/>
                <a:gd name="T14" fmla="*/ 1945 w 3890"/>
                <a:gd name="T15" fmla="*/ 5257 h 5258"/>
                <a:gd name="T16" fmla="*/ 2607 w 3890"/>
                <a:gd name="T17" fmla="*/ 3810 h 5258"/>
                <a:gd name="T18" fmla="*/ 2607 w 3890"/>
                <a:gd name="T19" fmla="*/ 3810 h 5258"/>
                <a:gd name="T20" fmla="*/ 3889 w 3890"/>
                <a:gd name="T21" fmla="*/ 1965 h 5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0" h="5258">
                  <a:moveTo>
                    <a:pt x="3889" y="1965"/>
                  </a:moveTo>
                  <a:lnTo>
                    <a:pt x="3889" y="1965"/>
                  </a:lnTo>
                  <a:cubicBezTo>
                    <a:pt x="3889" y="880"/>
                    <a:pt x="3019" y="0"/>
                    <a:pt x="1945" y="0"/>
                  </a:cubicBezTo>
                  <a:lnTo>
                    <a:pt x="1945" y="0"/>
                  </a:lnTo>
                  <a:cubicBezTo>
                    <a:pt x="871" y="0"/>
                    <a:pt x="0" y="880"/>
                    <a:pt x="0" y="1965"/>
                  </a:cubicBezTo>
                  <a:lnTo>
                    <a:pt x="0" y="1965"/>
                  </a:lnTo>
                  <a:cubicBezTo>
                    <a:pt x="0" y="2815"/>
                    <a:pt x="536" y="3537"/>
                    <a:pt x="1284" y="3810"/>
                  </a:cubicBezTo>
                  <a:lnTo>
                    <a:pt x="1945" y="5257"/>
                  </a:lnTo>
                  <a:lnTo>
                    <a:pt x="2607" y="3810"/>
                  </a:lnTo>
                  <a:lnTo>
                    <a:pt x="2607" y="3810"/>
                  </a:lnTo>
                  <a:cubicBezTo>
                    <a:pt x="3355" y="3537"/>
                    <a:pt x="3889" y="2815"/>
                    <a:pt x="3889" y="1965"/>
                  </a:cubicBezTo>
                </a:path>
              </a:pathLst>
            </a:custGeom>
            <a:solidFill>
              <a:srgbClr val="61CAE2"/>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sp>
          <p:nvSpPr>
            <p:cNvPr id="51" name="Freeform 4">
              <a:extLst>
                <a:ext uri="{FF2B5EF4-FFF2-40B4-BE49-F238E27FC236}">
                  <a16:creationId xmlns:a16="http://schemas.microsoft.com/office/drawing/2014/main" id="{91B38E6C-C8EC-9D43-99AC-7E2BC6C57576}"/>
                </a:ext>
              </a:extLst>
            </p:cNvPr>
            <p:cNvSpPr>
              <a:spLocks noChangeArrowheads="1"/>
            </p:cNvSpPr>
            <p:nvPr/>
          </p:nvSpPr>
          <p:spPr bwMode="auto">
            <a:xfrm>
              <a:off x="9837061" y="4847552"/>
              <a:ext cx="1955724" cy="1975887"/>
            </a:xfrm>
            <a:custGeom>
              <a:avLst/>
              <a:gdLst>
                <a:gd name="T0" fmla="*/ 2994 w 2995"/>
                <a:gd name="T1" fmla="*/ 1512 h 3025"/>
                <a:gd name="T2" fmla="*/ 2994 w 2995"/>
                <a:gd name="T3" fmla="*/ 1512 h 3025"/>
                <a:gd name="T4" fmla="*/ 1497 w 2995"/>
                <a:gd name="T5" fmla="*/ 3024 h 3025"/>
                <a:gd name="T6" fmla="*/ 1497 w 2995"/>
                <a:gd name="T7" fmla="*/ 3024 h 3025"/>
                <a:gd name="T8" fmla="*/ 0 w 2995"/>
                <a:gd name="T9" fmla="*/ 1512 h 3025"/>
                <a:gd name="T10" fmla="*/ 0 w 2995"/>
                <a:gd name="T11" fmla="*/ 1512 h 3025"/>
                <a:gd name="T12" fmla="*/ 1497 w 2995"/>
                <a:gd name="T13" fmla="*/ 0 h 3025"/>
                <a:gd name="T14" fmla="*/ 1497 w 2995"/>
                <a:gd name="T15" fmla="*/ 0 h 3025"/>
                <a:gd name="T16" fmla="*/ 2994 w 2995"/>
                <a:gd name="T17" fmla="*/ 1512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5" h="3025">
                  <a:moveTo>
                    <a:pt x="2994" y="1512"/>
                  </a:moveTo>
                  <a:lnTo>
                    <a:pt x="2994" y="1512"/>
                  </a:lnTo>
                  <a:cubicBezTo>
                    <a:pt x="2994" y="2348"/>
                    <a:pt x="2324" y="3024"/>
                    <a:pt x="1497" y="3024"/>
                  </a:cubicBezTo>
                  <a:lnTo>
                    <a:pt x="1497" y="3024"/>
                  </a:lnTo>
                  <a:cubicBezTo>
                    <a:pt x="670" y="3024"/>
                    <a:pt x="0" y="2348"/>
                    <a:pt x="0" y="1512"/>
                  </a:cubicBezTo>
                  <a:lnTo>
                    <a:pt x="0" y="1512"/>
                  </a:lnTo>
                  <a:cubicBezTo>
                    <a:pt x="0" y="677"/>
                    <a:pt x="670" y="0"/>
                    <a:pt x="1497" y="0"/>
                  </a:cubicBezTo>
                  <a:lnTo>
                    <a:pt x="1497" y="0"/>
                  </a:lnTo>
                  <a:cubicBezTo>
                    <a:pt x="2324" y="0"/>
                    <a:pt x="2994" y="677"/>
                    <a:pt x="2994" y="1512"/>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sp>
          <p:nvSpPr>
            <p:cNvPr id="52" name="Freeform 33">
              <a:extLst>
                <a:ext uri="{FF2B5EF4-FFF2-40B4-BE49-F238E27FC236}">
                  <a16:creationId xmlns:a16="http://schemas.microsoft.com/office/drawing/2014/main" id="{C97007BF-FEF1-8745-AF20-271AD32FF0A6}"/>
                </a:ext>
              </a:extLst>
            </p:cNvPr>
            <p:cNvSpPr>
              <a:spLocks noChangeArrowheads="1"/>
            </p:cNvSpPr>
            <p:nvPr/>
          </p:nvSpPr>
          <p:spPr bwMode="auto">
            <a:xfrm>
              <a:off x="10505291" y="7676008"/>
              <a:ext cx="619264" cy="619264"/>
            </a:xfrm>
            <a:custGeom>
              <a:avLst/>
              <a:gdLst>
                <a:gd name="T0" fmla="*/ 946 w 947"/>
                <a:gd name="T1" fmla="*/ 473 h 947"/>
                <a:gd name="T2" fmla="*/ 946 w 947"/>
                <a:gd name="T3" fmla="*/ 473 h 947"/>
                <a:gd name="T4" fmla="*/ 473 w 947"/>
                <a:gd name="T5" fmla="*/ 0 h 947"/>
                <a:gd name="T6" fmla="*/ 473 w 947"/>
                <a:gd name="T7" fmla="*/ 0 h 947"/>
                <a:gd name="T8" fmla="*/ 0 w 947"/>
                <a:gd name="T9" fmla="*/ 473 h 947"/>
                <a:gd name="T10" fmla="*/ 0 w 947"/>
                <a:gd name="T11" fmla="*/ 473 h 947"/>
                <a:gd name="T12" fmla="*/ 473 w 947"/>
                <a:gd name="T13" fmla="*/ 946 h 947"/>
                <a:gd name="T14" fmla="*/ 473 w 947"/>
                <a:gd name="T15" fmla="*/ 946 h 947"/>
                <a:gd name="T16" fmla="*/ 946 w 947"/>
                <a:gd name="T17" fmla="*/ 4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947">
                  <a:moveTo>
                    <a:pt x="946" y="473"/>
                  </a:moveTo>
                  <a:lnTo>
                    <a:pt x="946" y="473"/>
                  </a:lnTo>
                  <a:cubicBezTo>
                    <a:pt x="946" y="212"/>
                    <a:pt x="734" y="0"/>
                    <a:pt x="473" y="0"/>
                  </a:cubicBezTo>
                  <a:lnTo>
                    <a:pt x="473" y="0"/>
                  </a:lnTo>
                  <a:cubicBezTo>
                    <a:pt x="212" y="0"/>
                    <a:pt x="0" y="212"/>
                    <a:pt x="0" y="473"/>
                  </a:cubicBezTo>
                  <a:lnTo>
                    <a:pt x="0" y="473"/>
                  </a:lnTo>
                  <a:cubicBezTo>
                    <a:pt x="0" y="734"/>
                    <a:pt x="212" y="946"/>
                    <a:pt x="473" y="946"/>
                  </a:cubicBezTo>
                  <a:lnTo>
                    <a:pt x="473" y="946"/>
                  </a:lnTo>
                  <a:cubicBezTo>
                    <a:pt x="734" y="946"/>
                    <a:pt x="946" y="734"/>
                    <a:pt x="946" y="473"/>
                  </a:cubicBezTo>
                </a:path>
              </a:pathLst>
            </a:custGeom>
            <a:solidFill>
              <a:srgbClr val="61CAE2">
                <a:lumMod val="75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grpSp>
      <p:grpSp>
        <p:nvGrpSpPr>
          <p:cNvPr id="53" name="Group 52">
            <a:extLst>
              <a:ext uri="{FF2B5EF4-FFF2-40B4-BE49-F238E27FC236}">
                <a16:creationId xmlns:a16="http://schemas.microsoft.com/office/drawing/2014/main" id="{36D2AD3F-2E04-844F-90E8-D3E967A56E10}"/>
              </a:ext>
            </a:extLst>
          </p:cNvPr>
          <p:cNvGrpSpPr/>
          <p:nvPr/>
        </p:nvGrpSpPr>
        <p:grpSpPr>
          <a:xfrm>
            <a:off x="5306329" y="1916775"/>
            <a:ext cx="1704123" cy="2509812"/>
            <a:chOff x="12511421" y="4553760"/>
            <a:chExt cx="2540427" cy="3741512"/>
          </a:xfrm>
        </p:grpSpPr>
        <p:sp>
          <p:nvSpPr>
            <p:cNvPr id="54" name="Freeform 5">
              <a:extLst>
                <a:ext uri="{FF2B5EF4-FFF2-40B4-BE49-F238E27FC236}">
                  <a16:creationId xmlns:a16="http://schemas.microsoft.com/office/drawing/2014/main" id="{40FAE6C3-C1D8-704B-9C47-B2E21E44AE66}"/>
                </a:ext>
              </a:extLst>
            </p:cNvPr>
            <p:cNvSpPr>
              <a:spLocks noChangeArrowheads="1"/>
            </p:cNvSpPr>
            <p:nvPr/>
          </p:nvSpPr>
          <p:spPr bwMode="auto">
            <a:xfrm>
              <a:off x="12511421" y="4553760"/>
              <a:ext cx="2540427" cy="3433320"/>
            </a:xfrm>
            <a:custGeom>
              <a:avLst/>
              <a:gdLst>
                <a:gd name="T0" fmla="*/ 3889 w 3890"/>
                <a:gd name="T1" fmla="*/ 1965 h 5258"/>
                <a:gd name="T2" fmla="*/ 3889 w 3890"/>
                <a:gd name="T3" fmla="*/ 1965 h 5258"/>
                <a:gd name="T4" fmla="*/ 1945 w 3890"/>
                <a:gd name="T5" fmla="*/ 0 h 5258"/>
                <a:gd name="T6" fmla="*/ 1945 w 3890"/>
                <a:gd name="T7" fmla="*/ 0 h 5258"/>
                <a:gd name="T8" fmla="*/ 0 w 3890"/>
                <a:gd name="T9" fmla="*/ 1965 h 5258"/>
                <a:gd name="T10" fmla="*/ 0 w 3890"/>
                <a:gd name="T11" fmla="*/ 1965 h 5258"/>
                <a:gd name="T12" fmla="*/ 1283 w 3890"/>
                <a:gd name="T13" fmla="*/ 3810 h 5258"/>
                <a:gd name="T14" fmla="*/ 1945 w 3890"/>
                <a:gd name="T15" fmla="*/ 5257 h 5258"/>
                <a:gd name="T16" fmla="*/ 2606 w 3890"/>
                <a:gd name="T17" fmla="*/ 3810 h 5258"/>
                <a:gd name="T18" fmla="*/ 2606 w 3890"/>
                <a:gd name="T19" fmla="*/ 3810 h 5258"/>
                <a:gd name="T20" fmla="*/ 3889 w 3890"/>
                <a:gd name="T21" fmla="*/ 1965 h 5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0" h="5258">
                  <a:moveTo>
                    <a:pt x="3889" y="1965"/>
                  </a:moveTo>
                  <a:lnTo>
                    <a:pt x="3889" y="1965"/>
                  </a:lnTo>
                  <a:cubicBezTo>
                    <a:pt x="3889" y="880"/>
                    <a:pt x="3019" y="0"/>
                    <a:pt x="1945" y="0"/>
                  </a:cubicBezTo>
                  <a:lnTo>
                    <a:pt x="1945" y="0"/>
                  </a:lnTo>
                  <a:cubicBezTo>
                    <a:pt x="871" y="0"/>
                    <a:pt x="0" y="880"/>
                    <a:pt x="0" y="1965"/>
                  </a:cubicBezTo>
                  <a:lnTo>
                    <a:pt x="0" y="1965"/>
                  </a:lnTo>
                  <a:cubicBezTo>
                    <a:pt x="0" y="2815"/>
                    <a:pt x="536" y="3537"/>
                    <a:pt x="1283" y="3810"/>
                  </a:cubicBezTo>
                  <a:lnTo>
                    <a:pt x="1945" y="5257"/>
                  </a:lnTo>
                  <a:lnTo>
                    <a:pt x="2606" y="3810"/>
                  </a:lnTo>
                  <a:lnTo>
                    <a:pt x="2606" y="3810"/>
                  </a:lnTo>
                  <a:cubicBezTo>
                    <a:pt x="3354" y="3537"/>
                    <a:pt x="3889" y="2815"/>
                    <a:pt x="3889" y="1965"/>
                  </a:cubicBezTo>
                </a:path>
              </a:pathLst>
            </a:custGeom>
            <a:solidFill>
              <a:srgbClr val="FE7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sp>
          <p:nvSpPr>
            <p:cNvPr id="55" name="Freeform 6">
              <a:extLst>
                <a:ext uri="{FF2B5EF4-FFF2-40B4-BE49-F238E27FC236}">
                  <a16:creationId xmlns:a16="http://schemas.microsoft.com/office/drawing/2014/main" id="{05253ECD-2473-9F45-A0A1-C7270C49CAF7}"/>
                </a:ext>
              </a:extLst>
            </p:cNvPr>
            <p:cNvSpPr>
              <a:spLocks noChangeArrowheads="1"/>
            </p:cNvSpPr>
            <p:nvPr/>
          </p:nvSpPr>
          <p:spPr bwMode="auto">
            <a:xfrm>
              <a:off x="12803772" y="4847552"/>
              <a:ext cx="1955724" cy="1975887"/>
            </a:xfrm>
            <a:custGeom>
              <a:avLst/>
              <a:gdLst>
                <a:gd name="T0" fmla="*/ 2994 w 2995"/>
                <a:gd name="T1" fmla="*/ 1512 h 3025"/>
                <a:gd name="T2" fmla="*/ 2994 w 2995"/>
                <a:gd name="T3" fmla="*/ 1512 h 3025"/>
                <a:gd name="T4" fmla="*/ 1497 w 2995"/>
                <a:gd name="T5" fmla="*/ 3024 h 3025"/>
                <a:gd name="T6" fmla="*/ 1497 w 2995"/>
                <a:gd name="T7" fmla="*/ 3024 h 3025"/>
                <a:gd name="T8" fmla="*/ 0 w 2995"/>
                <a:gd name="T9" fmla="*/ 1512 h 3025"/>
                <a:gd name="T10" fmla="*/ 0 w 2995"/>
                <a:gd name="T11" fmla="*/ 1512 h 3025"/>
                <a:gd name="T12" fmla="*/ 1497 w 2995"/>
                <a:gd name="T13" fmla="*/ 0 h 3025"/>
                <a:gd name="T14" fmla="*/ 1497 w 2995"/>
                <a:gd name="T15" fmla="*/ 0 h 3025"/>
                <a:gd name="T16" fmla="*/ 2994 w 2995"/>
                <a:gd name="T17" fmla="*/ 1512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5" h="3025">
                  <a:moveTo>
                    <a:pt x="2994" y="1512"/>
                  </a:moveTo>
                  <a:lnTo>
                    <a:pt x="2994" y="1512"/>
                  </a:lnTo>
                  <a:cubicBezTo>
                    <a:pt x="2994" y="2348"/>
                    <a:pt x="2324" y="3024"/>
                    <a:pt x="1497" y="3024"/>
                  </a:cubicBezTo>
                  <a:lnTo>
                    <a:pt x="1497" y="3024"/>
                  </a:lnTo>
                  <a:cubicBezTo>
                    <a:pt x="670" y="3024"/>
                    <a:pt x="0" y="2348"/>
                    <a:pt x="0" y="1512"/>
                  </a:cubicBezTo>
                  <a:lnTo>
                    <a:pt x="0" y="1512"/>
                  </a:lnTo>
                  <a:cubicBezTo>
                    <a:pt x="0" y="677"/>
                    <a:pt x="670" y="0"/>
                    <a:pt x="1497" y="0"/>
                  </a:cubicBezTo>
                  <a:lnTo>
                    <a:pt x="1497" y="0"/>
                  </a:lnTo>
                  <a:cubicBezTo>
                    <a:pt x="2324" y="0"/>
                    <a:pt x="2994" y="677"/>
                    <a:pt x="2994" y="1512"/>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sp>
          <p:nvSpPr>
            <p:cNvPr id="56" name="Freeform 34">
              <a:extLst>
                <a:ext uri="{FF2B5EF4-FFF2-40B4-BE49-F238E27FC236}">
                  <a16:creationId xmlns:a16="http://schemas.microsoft.com/office/drawing/2014/main" id="{F64FFB6A-0AF8-874A-ADEC-6F259C85E8EA}"/>
                </a:ext>
              </a:extLst>
            </p:cNvPr>
            <p:cNvSpPr>
              <a:spLocks noChangeArrowheads="1"/>
            </p:cNvSpPr>
            <p:nvPr/>
          </p:nvSpPr>
          <p:spPr bwMode="auto">
            <a:xfrm>
              <a:off x="13472002" y="7676008"/>
              <a:ext cx="619264" cy="619264"/>
            </a:xfrm>
            <a:custGeom>
              <a:avLst/>
              <a:gdLst>
                <a:gd name="T0" fmla="*/ 948 w 949"/>
                <a:gd name="T1" fmla="*/ 473 h 947"/>
                <a:gd name="T2" fmla="*/ 948 w 949"/>
                <a:gd name="T3" fmla="*/ 473 h 947"/>
                <a:gd name="T4" fmla="*/ 474 w 949"/>
                <a:gd name="T5" fmla="*/ 0 h 947"/>
                <a:gd name="T6" fmla="*/ 474 w 949"/>
                <a:gd name="T7" fmla="*/ 0 h 947"/>
                <a:gd name="T8" fmla="*/ 0 w 949"/>
                <a:gd name="T9" fmla="*/ 473 h 947"/>
                <a:gd name="T10" fmla="*/ 0 w 949"/>
                <a:gd name="T11" fmla="*/ 473 h 947"/>
                <a:gd name="T12" fmla="*/ 474 w 949"/>
                <a:gd name="T13" fmla="*/ 946 h 947"/>
                <a:gd name="T14" fmla="*/ 474 w 949"/>
                <a:gd name="T15" fmla="*/ 946 h 947"/>
                <a:gd name="T16" fmla="*/ 948 w 949"/>
                <a:gd name="T17" fmla="*/ 4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9" h="947">
                  <a:moveTo>
                    <a:pt x="948" y="473"/>
                  </a:moveTo>
                  <a:lnTo>
                    <a:pt x="948" y="473"/>
                  </a:lnTo>
                  <a:cubicBezTo>
                    <a:pt x="948" y="212"/>
                    <a:pt x="736" y="0"/>
                    <a:pt x="474" y="0"/>
                  </a:cubicBezTo>
                  <a:lnTo>
                    <a:pt x="474" y="0"/>
                  </a:lnTo>
                  <a:cubicBezTo>
                    <a:pt x="212" y="0"/>
                    <a:pt x="0" y="212"/>
                    <a:pt x="0" y="473"/>
                  </a:cubicBezTo>
                  <a:lnTo>
                    <a:pt x="0" y="473"/>
                  </a:lnTo>
                  <a:cubicBezTo>
                    <a:pt x="0" y="734"/>
                    <a:pt x="212" y="946"/>
                    <a:pt x="474" y="946"/>
                  </a:cubicBezTo>
                  <a:lnTo>
                    <a:pt x="474" y="946"/>
                  </a:lnTo>
                  <a:cubicBezTo>
                    <a:pt x="736" y="946"/>
                    <a:pt x="948" y="734"/>
                    <a:pt x="948" y="473"/>
                  </a:cubicBezTo>
                </a:path>
              </a:pathLst>
            </a:custGeom>
            <a:solidFill>
              <a:srgbClr val="FE7050">
                <a:lumMod val="75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grpSp>
      <p:grpSp>
        <p:nvGrpSpPr>
          <p:cNvPr id="57" name="Group 56">
            <a:extLst>
              <a:ext uri="{FF2B5EF4-FFF2-40B4-BE49-F238E27FC236}">
                <a16:creationId xmlns:a16="http://schemas.microsoft.com/office/drawing/2014/main" id="{F98D859D-7E3F-B946-96AA-CFBDF655847E}"/>
              </a:ext>
            </a:extLst>
          </p:cNvPr>
          <p:cNvGrpSpPr/>
          <p:nvPr/>
        </p:nvGrpSpPr>
        <p:grpSpPr>
          <a:xfrm>
            <a:off x="7388318" y="1916775"/>
            <a:ext cx="1704123" cy="2509812"/>
            <a:chOff x="15434927" y="4553760"/>
            <a:chExt cx="2540427" cy="3741512"/>
          </a:xfrm>
        </p:grpSpPr>
        <p:sp>
          <p:nvSpPr>
            <p:cNvPr id="58" name="Freeform 7">
              <a:extLst>
                <a:ext uri="{FF2B5EF4-FFF2-40B4-BE49-F238E27FC236}">
                  <a16:creationId xmlns:a16="http://schemas.microsoft.com/office/drawing/2014/main" id="{6DE99C64-C35C-2142-96D0-C96809E9EAD4}"/>
                </a:ext>
              </a:extLst>
            </p:cNvPr>
            <p:cNvSpPr>
              <a:spLocks noChangeArrowheads="1"/>
            </p:cNvSpPr>
            <p:nvPr/>
          </p:nvSpPr>
          <p:spPr bwMode="auto">
            <a:xfrm>
              <a:off x="15434927" y="4553760"/>
              <a:ext cx="2540427" cy="3433320"/>
            </a:xfrm>
            <a:custGeom>
              <a:avLst/>
              <a:gdLst>
                <a:gd name="T0" fmla="*/ 3890 w 3891"/>
                <a:gd name="T1" fmla="*/ 1965 h 5258"/>
                <a:gd name="T2" fmla="*/ 3890 w 3891"/>
                <a:gd name="T3" fmla="*/ 1965 h 5258"/>
                <a:gd name="T4" fmla="*/ 1945 w 3891"/>
                <a:gd name="T5" fmla="*/ 0 h 5258"/>
                <a:gd name="T6" fmla="*/ 1945 w 3891"/>
                <a:gd name="T7" fmla="*/ 0 h 5258"/>
                <a:gd name="T8" fmla="*/ 0 w 3891"/>
                <a:gd name="T9" fmla="*/ 1965 h 5258"/>
                <a:gd name="T10" fmla="*/ 0 w 3891"/>
                <a:gd name="T11" fmla="*/ 1965 h 5258"/>
                <a:gd name="T12" fmla="*/ 1284 w 3891"/>
                <a:gd name="T13" fmla="*/ 3810 h 5258"/>
                <a:gd name="T14" fmla="*/ 1945 w 3891"/>
                <a:gd name="T15" fmla="*/ 5257 h 5258"/>
                <a:gd name="T16" fmla="*/ 2607 w 3891"/>
                <a:gd name="T17" fmla="*/ 3810 h 5258"/>
                <a:gd name="T18" fmla="*/ 2607 w 3891"/>
                <a:gd name="T19" fmla="*/ 3810 h 5258"/>
                <a:gd name="T20" fmla="*/ 3890 w 3891"/>
                <a:gd name="T21" fmla="*/ 1965 h 5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1" h="5258">
                  <a:moveTo>
                    <a:pt x="3890" y="1965"/>
                  </a:moveTo>
                  <a:lnTo>
                    <a:pt x="3890" y="1965"/>
                  </a:lnTo>
                  <a:cubicBezTo>
                    <a:pt x="3890" y="880"/>
                    <a:pt x="3019" y="0"/>
                    <a:pt x="1945" y="0"/>
                  </a:cubicBezTo>
                  <a:lnTo>
                    <a:pt x="1945" y="0"/>
                  </a:lnTo>
                  <a:cubicBezTo>
                    <a:pt x="871" y="0"/>
                    <a:pt x="0" y="880"/>
                    <a:pt x="0" y="1965"/>
                  </a:cubicBezTo>
                  <a:lnTo>
                    <a:pt x="0" y="1965"/>
                  </a:lnTo>
                  <a:cubicBezTo>
                    <a:pt x="0" y="2815"/>
                    <a:pt x="536" y="3537"/>
                    <a:pt x="1284" y="3810"/>
                  </a:cubicBezTo>
                  <a:lnTo>
                    <a:pt x="1945" y="5257"/>
                  </a:lnTo>
                  <a:lnTo>
                    <a:pt x="2607" y="3810"/>
                  </a:lnTo>
                  <a:lnTo>
                    <a:pt x="2607" y="3810"/>
                  </a:lnTo>
                  <a:cubicBezTo>
                    <a:pt x="3354" y="3537"/>
                    <a:pt x="3890" y="2815"/>
                    <a:pt x="3890" y="1965"/>
                  </a:cubicBezTo>
                </a:path>
              </a:pathLst>
            </a:custGeom>
            <a:solidFill>
              <a:srgbClr val="64D795"/>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sp>
          <p:nvSpPr>
            <p:cNvPr id="59" name="Freeform 8">
              <a:extLst>
                <a:ext uri="{FF2B5EF4-FFF2-40B4-BE49-F238E27FC236}">
                  <a16:creationId xmlns:a16="http://schemas.microsoft.com/office/drawing/2014/main" id="{09B8E8DC-78FB-6543-AC20-6FB4956E5B66}"/>
                </a:ext>
              </a:extLst>
            </p:cNvPr>
            <p:cNvSpPr>
              <a:spLocks noChangeArrowheads="1"/>
            </p:cNvSpPr>
            <p:nvPr/>
          </p:nvSpPr>
          <p:spPr bwMode="auto">
            <a:xfrm>
              <a:off x="15727278" y="4847552"/>
              <a:ext cx="1955724" cy="1975887"/>
            </a:xfrm>
            <a:custGeom>
              <a:avLst/>
              <a:gdLst>
                <a:gd name="T0" fmla="*/ 2994 w 2995"/>
                <a:gd name="T1" fmla="*/ 1512 h 3025"/>
                <a:gd name="T2" fmla="*/ 2994 w 2995"/>
                <a:gd name="T3" fmla="*/ 1512 h 3025"/>
                <a:gd name="T4" fmla="*/ 1497 w 2995"/>
                <a:gd name="T5" fmla="*/ 3024 h 3025"/>
                <a:gd name="T6" fmla="*/ 1497 w 2995"/>
                <a:gd name="T7" fmla="*/ 3024 h 3025"/>
                <a:gd name="T8" fmla="*/ 0 w 2995"/>
                <a:gd name="T9" fmla="*/ 1512 h 3025"/>
                <a:gd name="T10" fmla="*/ 0 w 2995"/>
                <a:gd name="T11" fmla="*/ 1512 h 3025"/>
                <a:gd name="T12" fmla="*/ 1497 w 2995"/>
                <a:gd name="T13" fmla="*/ 0 h 3025"/>
                <a:gd name="T14" fmla="*/ 1497 w 2995"/>
                <a:gd name="T15" fmla="*/ 0 h 3025"/>
                <a:gd name="T16" fmla="*/ 2994 w 2995"/>
                <a:gd name="T17" fmla="*/ 1512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5" h="3025">
                  <a:moveTo>
                    <a:pt x="2994" y="1512"/>
                  </a:moveTo>
                  <a:lnTo>
                    <a:pt x="2994" y="1512"/>
                  </a:lnTo>
                  <a:cubicBezTo>
                    <a:pt x="2994" y="2348"/>
                    <a:pt x="2324" y="3024"/>
                    <a:pt x="1497" y="3024"/>
                  </a:cubicBezTo>
                  <a:lnTo>
                    <a:pt x="1497" y="3024"/>
                  </a:lnTo>
                  <a:cubicBezTo>
                    <a:pt x="671" y="3024"/>
                    <a:pt x="0" y="2348"/>
                    <a:pt x="0" y="1512"/>
                  </a:cubicBezTo>
                  <a:lnTo>
                    <a:pt x="0" y="1512"/>
                  </a:lnTo>
                  <a:cubicBezTo>
                    <a:pt x="0" y="677"/>
                    <a:pt x="671" y="0"/>
                    <a:pt x="1497" y="0"/>
                  </a:cubicBezTo>
                  <a:lnTo>
                    <a:pt x="1497" y="0"/>
                  </a:lnTo>
                  <a:cubicBezTo>
                    <a:pt x="2324" y="0"/>
                    <a:pt x="2994" y="677"/>
                    <a:pt x="2994" y="1512"/>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sp>
          <p:nvSpPr>
            <p:cNvPr id="60" name="Freeform 35">
              <a:extLst>
                <a:ext uri="{FF2B5EF4-FFF2-40B4-BE49-F238E27FC236}">
                  <a16:creationId xmlns:a16="http://schemas.microsoft.com/office/drawing/2014/main" id="{DD5E0C2E-356E-E249-A28C-BC5020F2743E}"/>
                </a:ext>
              </a:extLst>
            </p:cNvPr>
            <p:cNvSpPr>
              <a:spLocks noChangeArrowheads="1"/>
            </p:cNvSpPr>
            <p:nvPr/>
          </p:nvSpPr>
          <p:spPr bwMode="auto">
            <a:xfrm>
              <a:off x="16395508" y="7676008"/>
              <a:ext cx="619264" cy="619264"/>
            </a:xfrm>
            <a:custGeom>
              <a:avLst/>
              <a:gdLst>
                <a:gd name="T0" fmla="*/ 947 w 948"/>
                <a:gd name="T1" fmla="*/ 473 h 947"/>
                <a:gd name="T2" fmla="*/ 947 w 948"/>
                <a:gd name="T3" fmla="*/ 473 h 947"/>
                <a:gd name="T4" fmla="*/ 473 w 948"/>
                <a:gd name="T5" fmla="*/ 0 h 947"/>
                <a:gd name="T6" fmla="*/ 473 w 948"/>
                <a:gd name="T7" fmla="*/ 0 h 947"/>
                <a:gd name="T8" fmla="*/ 0 w 948"/>
                <a:gd name="T9" fmla="*/ 473 h 947"/>
                <a:gd name="T10" fmla="*/ 0 w 948"/>
                <a:gd name="T11" fmla="*/ 473 h 947"/>
                <a:gd name="T12" fmla="*/ 473 w 948"/>
                <a:gd name="T13" fmla="*/ 946 h 947"/>
                <a:gd name="T14" fmla="*/ 473 w 948"/>
                <a:gd name="T15" fmla="*/ 946 h 947"/>
                <a:gd name="T16" fmla="*/ 947 w 948"/>
                <a:gd name="T17" fmla="*/ 4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7">
                  <a:moveTo>
                    <a:pt x="947" y="473"/>
                  </a:moveTo>
                  <a:lnTo>
                    <a:pt x="947" y="473"/>
                  </a:lnTo>
                  <a:cubicBezTo>
                    <a:pt x="947" y="212"/>
                    <a:pt x="735" y="0"/>
                    <a:pt x="473" y="0"/>
                  </a:cubicBezTo>
                  <a:lnTo>
                    <a:pt x="473" y="0"/>
                  </a:lnTo>
                  <a:cubicBezTo>
                    <a:pt x="212" y="0"/>
                    <a:pt x="0" y="212"/>
                    <a:pt x="0" y="473"/>
                  </a:cubicBezTo>
                  <a:lnTo>
                    <a:pt x="0" y="473"/>
                  </a:lnTo>
                  <a:cubicBezTo>
                    <a:pt x="0" y="734"/>
                    <a:pt x="212" y="946"/>
                    <a:pt x="473" y="946"/>
                  </a:cubicBezTo>
                  <a:lnTo>
                    <a:pt x="473" y="946"/>
                  </a:lnTo>
                  <a:cubicBezTo>
                    <a:pt x="735" y="946"/>
                    <a:pt x="947" y="734"/>
                    <a:pt x="947" y="473"/>
                  </a:cubicBezTo>
                </a:path>
              </a:pathLst>
            </a:custGeom>
            <a:solidFill>
              <a:srgbClr val="64D795">
                <a:lumMod val="75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grpSp>
      <p:grpSp>
        <p:nvGrpSpPr>
          <p:cNvPr id="61" name="Group 60">
            <a:extLst>
              <a:ext uri="{FF2B5EF4-FFF2-40B4-BE49-F238E27FC236}">
                <a16:creationId xmlns:a16="http://schemas.microsoft.com/office/drawing/2014/main" id="{175A9D0C-11B5-BF4C-B396-519458CBE4DF}"/>
              </a:ext>
            </a:extLst>
          </p:cNvPr>
          <p:cNvGrpSpPr/>
          <p:nvPr/>
        </p:nvGrpSpPr>
        <p:grpSpPr>
          <a:xfrm>
            <a:off x="9470308" y="1916775"/>
            <a:ext cx="1704123" cy="2509812"/>
            <a:chOff x="15434927" y="4553760"/>
            <a:chExt cx="2540427" cy="3741512"/>
          </a:xfrm>
        </p:grpSpPr>
        <p:sp>
          <p:nvSpPr>
            <p:cNvPr id="62" name="Freeform 7">
              <a:extLst>
                <a:ext uri="{FF2B5EF4-FFF2-40B4-BE49-F238E27FC236}">
                  <a16:creationId xmlns:a16="http://schemas.microsoft.com/office/drawing/2014/main" id="{BFC81D00-8113-6B4E-85BD-9D78D755E29B}"/>
                </a:ext>
              </a:extLst>
            </p:cNvPr>
            <p:cNvSpPr>
              <a:spLocks noChangeArrowheads="1"/>
            </p:cNvSpPr>
            <p:nvPr/>
          </p:nvSpPr>
          <p:spPr bwMode="auto">
            <a:xfrm>
              <a:off x="15434927" y="4553760"/>
              <a:ext cx="2540427" cy="3433320"/>
            </a:xfrm>
            <a:custGeom>
              <a:avLst/>
              <a:gdLst>
                <a:gd name="T0" fmla="*/ 3890 w 3891"/>
                <a:gd name="T1" fmla="*/ 1965 h 5258"/>
                <a:gd name="T2" fmla="*/ 3890 w 3891"/>
                <a:gd name="T3" fmla="*/ 1965 h 5258"/>
                <a:gd name="T4" fmla="*/ 1945 w 3891"/>
                <a:gd name="T5" fmla="*/ 0 h 5258"/>
                <a:gd name="T6" fmla="*/ 1945 w 3891"/>
                <a:gd name="T7" fmla="*/ 0 h 5258"/>
                <a:gd name="T8" fmla="*/ 0 w 3891"/>
                <a:gd name="T9" fmla="*/ 1965 h 5258"/>
                <a:gd name="T10" fmla="*/ 0 w 3891"/>
                <a:gd name="T11" fmla="*/ 1965 h 5258"/>
                <a:gd name="T12" fmla="*/ 1284 w 3891"/>
                <a:gd name="T13" fmla="*/ 3810 h 5258"/>
                <a:gd name="T14" fmla="*/ 1945 w 3891"/>
                <a:gd name="T15" fmla="*/ 5257 h 5258"/>
                <a:gd name="T16" fmla="*/ 2607 w 3891"/>
                <a:gd name="T17" fmla="*/ 3810 h 5258"/>
                <a:gd name="T18" fmla="*/ 2607 w 3891"/>
                <a:gd name="T19" fmla="*/ 3810 h 5258"/>
                <a:gd name="T20" fmla="*/ 3890 w 3891"/>
                <a:gd name="T21" fmla="*/ 1965 h 5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1" h="5258">
                  <a:moveTo>
                    <a:pt x="3890" y="1965"/>
                  </a:moveTo>
                  <a:lnTo>
                    <a:pt x="3890" y="1965"/>
                  </a:lnTo>
                  <a:cubicBezTo>
                    <a:pt x="3890" y="880"/>
                    <a:pt x="3019" y="0"/>
                    <a:pt x="1945" y="0"/>
                  </a:cubicBezTo>
                  <a:lnTo>
                    <a:pt x="1945" y="0"/>
                  </a:lnTo>
                  <a:cubicBezTo>
                    <a:pt x="871" y="0"/>
                    <a:pt x="0" y="880"/>
                    <a:pt x="0" y="1965"/>
                  </a:cubicBezTo>
                  <a:lnTo>
                    <a:pt x="0" y="1965"/>
                  </a:lnTo>
                  <a:cubicBezTo>
                    <a:pt x="0" y="2815"/>
                    <a:pt x="536" y="3537"/>
                    <a:pt x="1284" y="3810"/>
                  </a:cubicBezTo>
                  <a:lnTo>
                    <a:pt x="1945" y="5257"/>
                  </a:lnTo>
                  <a:lnTo>
                    <a:pt x="2607" y="3810"/>
                  </a:lnTo>
                  <a:lnTo>
                    <a:pt x="2607" y="3810"/>
                  </a:lnTo>
                  <a:cubicBezTo>
                    <a:pt x="3354" y="3537"/>
                    <a:pt x="3890" y="2815"/>
                    <a:pt x="3890" y="1965"/>
                  </a:cubicBezTo>
                </a:path>
              </a:pathLst>
            </a:custGeom>
            <a:solidFill>
              <a:srgbClr val="69449B"/>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sp>
          <p:nvSpPr>
            <p:cNvPr id="63" name="Freeform 8">
              <a:extLst>
                <a:ext uri="{FF2B5EF4-FFF2-40B4-BE49-F238E27FC236}">
                  <a16:creationId xmlns:a16="http://schemas.microsoft.com/office/drawing/2014/main" id="{AA2057FA-2C4D-1F4A-B63B-71848B37F701}"/>
                </a:ext>
              </a:extLst>
            </p:cNvPr>
            <p:cNvSpPr>
              <a:spLocks noChangeArrowheads="1"/>
            </p:cNvSpPr>
            <p:nvPr/>
          </p:nvSpPr>
          <p:spPr bwMode="auto">
            <a:xfrm>
              <a:off x="15727278" y="4847552"/>
              <a:ext cx="1955724" cy="1975887"/>
            </a:xfrm>
            <a:custGeom>
              <a:avLst/>
              <a:gdLst>
                <a:gd name="T0" fmla="*/ 2994 w 2995"/>
                <a:gd name="T1" fmla="*/ 1512 h 3025"/>
                <a:gd name="T2" fmla="*/ 2994 w 2995"/>
                <a:gd name="T3" fmla="*/ 1512 h 3025"/>
                <a:gd name="T4" fmla="*/ 1497 w 2995"/>
                <a:gd name="T5" fmla="*/ 3024 h 3025"/>
                <a:gd name="T6" fmla="*/ 1497 w 2995"/>
                <a:gd name="T7" fmla="*/ 3024 h 3025"/>
                <a:gd name="T8" fmla="*/ 0 w 2995"/>
                <a:gd name="T9" fmla="*/ 1512 h 3025"/>
                <a:gd name="T10" fmla="*/ 0 w 2995"/>
                <a:gd name="T11" fmla="*/ 1512 h 3025"/>
                <a:gd name="T12" fmla="*/ 1497 w 2995"/>
                <a:gd name="T13" fmla="*/ 0 h 3025"/>
                <a:gd name="T14" fmla="*/ 1497 w 2995"/>
                <a:gd name="T15" fmla="*/ 0 h 3025"/>
                <a:gd name="T16" fmla="*/ 2994 w 2995"/>
                <a:gd name="T17" fmla="*/ 1512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5" h="3025">
                  <a:moveTo>
                    <a:pt x="2994" y="1512"/>
                  </a:moveTo>
                  <a:lnTo>
                    <a:pt x="2994" y="1512"/>
                  </a:lnTo>
                  <a:cubicBezTo>
                    <a:pt x="2994" y="2348"/>
                    <a:pt x="2324" y="3024"/>
                    <a:pt x="1497" y="3024"/>
                  </a:cubicBezTo>
                  <a:lnTo>
                    <a:pt x="1497" y="3024"/>
                  </a:lnTo>
                  <a:cubicBezTo>
                    <a:pt x="671" y="3024"/>
                    <a:pt x="0" y="2348"/>
                    <a:pt x="0" y="1512"/>
                  </a:cubicBezTo>
                  <a:lnTo>
                    <a:pt x="0" y="1512"/>
                  </a:lnTo>
                  <a:cubicBezTo>
                    <a:pt x="0" y="677"/>
                    <a:pt x="671" y="0"/>
                    <a:pt x="1497" y="0"/>
                  </a:cubicBezTo>
                  <a:lnTo>
                    <a:pt x="1497" y="0"/>
                  </a:lnTo>
                  <a:cubicBezTo>
                    <a:pt x="2324" y="0"/>
                    <a:pt x="2994" y="677"/>
                    <a:pt x="2994" y="1512"/>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sp>
          <p:nvSpPr>
            <p:cNvPr id="64" name="Freeform 35">
              <a:extLst>
                <a:ext uri="{FF2B5EF4-FFF2-40B4-BE49-F238E27FC236}">
                  <a16:creationId xmlns:a16="http://schemas.microsoft.com/office/drawing/2014/main" id="{9DA5B394-0E61-1C4B-B989-0CE3A4344022}"/>
                </a:ext>
              </a:extLst>
            </p:cNvPr>
            <p:cNvSpPr>
              <a:spLocks noChangeArrowheads="1"/>
            </p:cNvSpPr>
            <p:nvPr/>
          </p:nvSpPr>
          <p:spPr bwMode="auto">
            <a:xfrm>
              <a:off x="16395508" y="7676008"/>
              <a:ext cx="619264" cy="619264"/>
            </a:xfrm>
            <a:custGeom>
              <a:avLst/>
              <a:gdLst>
                <a:gd name="T0" fmla="*/ 947 w 948"/>
                <a:gd name="T1" fmla="*/ 473 h 947"/>
                <a:gd name="T2" fmla="*/ 947 w 948"/>
                <a:gd name="T3" fmla="*/ 473 h 947"/>
                <a:gd name="T4" fmla="*/ 473 w 948"/>
                <a:gd name="T5" fmla="*/ 0 h 947"/>
                <a:gd name="T6" fmla="*/ 473 w 948"/>
                <a:gd name="T7" fmla="*/ 0 h 947"/>
                <a:gd name="T8" fmla="*/ 0 w 948"/>
                <a:gd name="T9" fmla="*/ 473 h 947"/>
                <a:gd name="T10" fmla="*/ 0 w 948"/>
                <a:gd name="T11" fmla="*/ 473 h 947"/>
                <a:gd name="T12" fmla="*/ 473 w 948"/>
                <a:gd name="T13" fmla="*/ 946 h 947"/>
                <a:gd name="T14" fmla="*/ 473 w 948"/>
                <a:gd name="T15" fmla="*/ 946 h 947"/>
                <a:gd name="T16" fmla="*/ 947 w 948"/>
                <a:gd name="T17" fmla="*/ 4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7">
                  <a:moveTo>
                    <a:pt x="947" y="473"/>
                  </a:moveTo>
                  <a:lnTo>
                    <a:pt x="947" y="473"/>
                  </a:lnTo>
                  <a:cubicBezTo>
                    <a:pt x="947" y="212"/>
                    <a:pt x="735" y="0"/>
                    <a:pt x="473" y="0"/>
                  </a:cubicBezTo>
                  <a:lnTo>
                    <a:pt x="473" y="0"/>
                  </a:lnTo>
                  <a:cubicBezTo>
                    <a:pt x="212" y="0"/>
                    <a:pt x="0" y="212"/>
                    <a:pt x="0" y="473"/>
                  </a:cubicBezTo>
                  <a:lnTo>
                    <a:pt x="0" y="473"/>
                  </a:lnTo>
                  <a:cubicBezTo>
                    <a:pt x="0" y="734"/>
                    <a:pt x="212" y="946"/>
                    <a:pt x="473" y="946"/>
                  </a:cubicBezTo>
                  <a:lnTo>
                    <a:pt x="473" y="946"/>
                  </a:lnTo>
                  <a:cubicBezTo>
                    <a:pt x="735" y="946"/>
                    <a:pt x="947" y="734"/>
                    <a:pt x="947" y="473"/>
                  </a:cubicBezTo>
                </a:path>
              </a:pathLst>
            </a:custGeom>
            <a:solidFill>
              <a:srgbClr val="69449B">
                <a:lumMod val="75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AAAAAA"/>
                </a:solidFill>
                <a:effectLst/>
                <a:uLnTx/>
                <a:uFillTx/>
                <a:latin typeface="#9Slide03 Roboto Medium" panose="02000000000000000000" pitchFamily="2" charset="0"/>
                <a:ea typeface="#9Slide03 Roboto Medium" panose="02000000000000000000" pitchFamily="2" charset="0"/>
                <a:cs typeface="+mn-cs"/>
              </a:endParaRPr>
            </a:p>
          </p:txBody>
        </p:sp>
      </p:grpSp>
      <p:sp>
        <p:nvSpPr>
          <p:cNvPr id="65" name="Google Shape;188;p2"/>
          <p:cNvSpPr txBox="1"/>
          <p:nvPr/>
        </p:nvSpPr>
        <p:spPr>
          <a:xfrm>
            <a:off x="826012" y="4791756"/>
            <a:ext cx="2262909" cy="9417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rgbClr val="000000"/>
                </a:solidFill>
                <a:effectLst/>
                <a:uLnTx/>
                <a:uFillTx/>
                <a:latin typeface="Calibri" panose="020F0502020204030204" pitchFamily="34" charset="0"/>
                <a:ea typeface="#9Slide03 Roboto Medium" panose="02000000000000000000" pitchFamily="2" charset="0"/>
                <a:cs typeface="Calibri" panose="020F0502020204030204" pitchFamily="34" charset="0"/>
                <a:sym typeface="Cambria"/>
              </a:rPr>
              <a:t>Chuẩn</a:t>
            </a: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 bị </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bài mới</a:t>
            </a:r>
            <a:endParaRPr kumimoji="0"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endParaRPr>
          </a:p>
        </p:txBody>
      </p:sp>
      <p:sp>
        <p:nvSpPr>
          <p:cNvPr id="66" name="Google Shape;190;p2"/>
          <p:cNvSpPr txBox="1"/>
          <p:nvPr/>
        </p:nvSpPr>
        <p:spPr>
          <a:xfrm>
            <a:off x="3320213" y="4791756"/>
            <a:ext cx="1512372" cy="9417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Vào lớp </a:t>
            </a:r>
            <a:r>
              <a:rPr kumimoji="0" lang="en-US" sz="2300" b="1" i="0" u="none" strike="noStrike" kern="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đúng</a:t>
            </a: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 giờ</a:t>
            </a:r>
            <a:endParaRPr kumimoji="0"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endParaRPr>
          </a:p>
        </p:txBody>
      </p:sp>
      <p:sp>
        <p:nvSpPr>
          <p:cNvPr id="67" name="Google Shape;189;p2"/>
          <p:cNvSpPr txBox="1"/>
          <p:nvPr/>
        </p:nvSpPr>
        <p:spPr>
          <a:xfrm>
            <a:off x="5015618" y="4791756"/>
            <a:ext cx="2262909" cy="13664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Chuẩn bị </a:t>
            </a:r>
            <a:r>
              <a:rPr kumimoji="0" lang="en-US" sz="2300" b="1" i="0" u="none" strike="noStrike" kern="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sách</a:t>
            </a: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 vở, </a:t>
            </a:r>
            <a:r>
              <a:rPr kumimoji="0" lang="en-US" sz="2300" b="1" i="0" u="none" strike="noStrike" kern="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chủ</a:t>
            </a: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 động               </a:t>
            </a:r>
            <a:r>
              <a:rPr kumimoji="0" lang="en-US" sz="2300" b="1" i="0" u="none" strike="noStrike" kern="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ghi</a:t>
            </a: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 </a:t>
            </a:r>
            <a:r>
              <a:rPr kumimoji="0" lang="en-US" sz="2300" b="1" i="0" u="none" strike="noStrike" kern="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chép</a:t>
            </a: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 bài</a:t>
            </a:r>
            <a:endParaRPr kumimoji="0"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endParaRPr>
          </a:p>
        </p:txBody>
      </p:sp>
      <p:sp>
        <p:nvSpPr>
          <p:cNvPr id="68" name="Google Shape;191;p2"/>
          <p:cNvSpPr txBox="1"/>
          <p:nvPr/>
        </p:nvSpPr>
        <p:spPr>
          <a:xfrm>
            <a:off x="7239460" y="4791756"/>
            <a:ext cx="2108072" cy="13664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Tích cực </a:t>
            </a:r>
            <a:endParaRPr kumimoji="0"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300" b="1" i="0" u="none" strike="noStrike" kern="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tham</a:t>
            </a: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 </a:t>
            </a:r>
            <a:r>
              <a:rPr kumimoji="0" lang="en-US" sz="2300" b="1" i="0" u="none" strike="noStrike" kern="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gia</a:t>
            </a: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 các hoạt động</a:t>
            </a:r>
            <a:endParaRPr kumimoji="0"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endParaRPr>
          </a:p>
        </p:txBody>
      </p:sp>
      <p:sp>
        <p:nvSpPr>
          <p:cNvPr id="69" name="Google Shape;192;p2"/>
          <p:cNvSpPr txBox="1"/>
          <p:nvPr/>
        </p:nvSpPr>
        <p:spPr>
          <a:xfrm>
            <a:off x="9347532" y="4914259"/>
            <a:ext cx="2262909" cy="9417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1 người </a:t>
            </a:r>
            <a:r>
              <a:rPr kumimoji="0" lang="en-US" sz="2300" b="1" i="0" u="none" strike="noStrike" kern="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nói</a:t>
            </a:r>
            <a:r>
              <a:rPr kumimoji="0" lang="en-US"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rPr>
              <a:t> tại 1 thời điểm</a:t>
            </a:r>
            <a:endParaRPr kumimoji="0" sz="2300" b="1" i="0" u="none" strike="noStrike" kern="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Cambria"/>
              <a:sym typeface="Cambria"/>
            </a:endParaRPr>
          </a:p>
        </p:txBody>
      </p:sp>
      <p:pic>
        <p:nvPicPr>
          <p:cNvPr id="70" name="Picture 2" descr="Tell, Say, Speak và Talk - English ESL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4012" y="2548316"/>
            <a:ext cx="1463131" cy="61261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clock symbol, clock icon for your web site design, logo, app, UI. ,clock  icon in trendy flat style isolated on white background. flat style. blue  cloc Stock Vector Image &amp; Ar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1134" y="2136439"/>
            <a:ext cx="1306833" cy="135709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Raised hand student clipart. Free download transparent .PNG | Creazil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9023" y="2177079"/>
            <a:ext cx="1022710" cy="105298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ình ảnh Mở Sách Các Vector Biểu Tượng PNG , Mở, Sách, Sổ Tay PNG và Vector  với nền trong suốt để tải xuống miễn phí"/>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407" y="2144796"/>
            <a:ext cx="1287935" cy="12879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ography Book Vector Art, Icons, and Graphics for Free Downloa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0" r="96970">
                        <a14:foregroundMark x1="73064" y1="58500" x2="73064" y2="58500"/>
                        <a14:foregroundMark x1="10774" y1="82500" x2="88215" y2="81000"/>
                        <a14:foregroundMark x1="26936" y1="86500" x2="59259" y2="89000"/>
                        <a14:foregroundMark x1="59259" y1="89500" x2="80471" y2="85500"/>
                        <a14:foregroundMark x1="71717" y1="58000" x2="75084" y2="67500"/>
                        <a14:foregroundMark x1="78451" y1="78000" x2="78451" y2="78000"/>
                        <a14:foregroundMark x1="90572" y1="77500" x2="90572" y2="77500"/>
                        <a14:foregroundMark x1="28283" y1="60000" x2="28283" y2="60000"/>
                      </a14:backgroundRemoval>
                    </a14:imgEffect>
                  </a14:imgLayer>
                </a14:imgProps>
              </a:ext>
              <a:ext uri="{28A0092B-C50C-407E-A947-70E740481C1C}">
                <a14:useLocalDpi xmlns:a14="http://schemas.microsoft.com/office/drawing/2010/main" val="0"/>
              </a:ext>
            </a:extLst>
          </a:blip>
          <a:srcRect/>
          <a:stretch>
            <a:fillRect/>
          </a:stretch>
        </p:blipFill>
        <p:spPr bwMode="auto">
          <a:xfrm>
            <a:off x="1208095" y="2144796"/>
            <a:ext cx="1572629" cy="105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311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77762" y="1504190"/>
            <a:ext cx="8213125" cy="3794876"/>
            <a:chOff x="2963271" y="990787"/>
            <a:chExt cx="2944203" cy="1351911"/>
          </a:xfrm>
          <a:effectLst>
            <a:outerShdw blurRad="50800" dist="38100" dir="2700000" algn="tl" rotWithShape="0">
              <a:prstClr val="black">
                <a:alpha val="40000"/>
              </a:prstClr>
            </a:outerShdw>
          </a:effectLst>
        </p:grpSpPr>
        <p:pic>
          <p:nvPicPr>
            <p:cNvPr id="10" name="Picture 8" descr="Đồ hoạ vector miễn phí của Giấy giấ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3303">
              <a:off x="3673620" y="1305335"/>
              <a:ext cx="1139066" cy="56904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483"/>
            <p:cNvGrpSpPr/>
            <p:nvPr/>
          </p:nvGrpSpPr>
          <p:grpSpPr>
            <a:xfrm>
              <a:off x="3922249" y="1406805"/>
              <a:ext cx="1985225" cy="935893"/>
              <a:chOff x="185242" y="-608628"/>
              <a:chExt cx="10224721" cy="6094681"/>
            </a:xfrm>
          </p:grpSpPr>
          <p:sp>
            <p:nvSpPr>
              <p:cNvPr id="14" name="Freeform 422"/>
              <p:cNvSpPr>
                <a:spLocks/>
              </p:cNvSpPr>
              <p:nvPr/>
            </p:nvSpPr>
            <p:spPr bwMode="auto">
              <a:xfrm>
                <a:off x="2955641" y="-608628"/>
                <a:ext cx="7454322"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6000" kern="1200">
                  <a:solidFill>
                    <a:prstClr val="black"/>
                  </a:solidFill>
                  <a:latin typeface="Calibri" panose="020F0502020204030204" pitchFamily="34" charset="0"/>
                  <a:ea typeface="宋体" panose="02010600030101010101" pitchFamily="2" charset="-122"/>
                  <a:cs typeface="+mn-cs"/>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6000" kern="1200">
                  <a:solidFill>
                    <a:prstClr val="black"/>
                  </a:solidFill>
                  <a:latin typeface="Calibri" panose="020F0502020204030204" pitchFamily="34" charset="0"/>
                  <a:ea typeface="宋体" panose="02010600030101010101" pitchFamily="2" charset="-122"/>
                  <a:cs typeface="+mn-cs"/>
                </a:endParaRPr>
              </a:p>
            </p:txBody>
          </p:sp>
        </p:grpSp>
        <p:sp>
          <p:nvSpPr>
            <p:cNvPr id="12" name="TextBox 11"/>
            <p:cNvSpPr txBox="1"/>
            <p:nvPr/>
          </p:nvSpPr>
          <p:spPr>
            <a:xfrm>
              <a:off x="4616150" y="1539222"/>
              <a:ext cx="1224121" cy="361826"/>
            </a:xfrm>
            <a:prstGeom prst="rect">
              <a:avLst/>
            </a:prstGeom>
            <a:noFill/>
          </p:spPr>
          <p:txBody>
            <a:bodyPr wrap="square" rtlCol="0">
              <a:spAutoFit/>
            </a:bodyPr>
            <a:lstStyle/>
            <a:p>
              <a:pPr algn="ctr"/>
              <a:r>
                <a:rPr lang="en-US" sz="6000" b="1" i="1" dirty="0" err="1">
                  <a:solidFill>
                    <a:schemeClr val="bg1"/>
                  </a:solidFill>
                  <a:latin typeface="Times New Roman" panose="02020603050405020304" pitchFamily="18" charset="0"/>
                  <a:cs typeface="Times New Roman" panose="02020603050405020304" pitchFamily="18" charset="0"/>
                </a:rPr>
                <a:t>Luyện</a:t>
              </a:r>
              <a:r>
                <a:rPr lang="en-US" sz="6000" b="1" i="1" dirty="0">
                  <a:solidFill>
                    <a:schemeClr val="bg1"/>
                  </a:solidFill>
                  <a:latin typeface="Times New Roman" panose="02020603050405020304" pitchFamily="18" charset="0"/>
                  <a:cs typeface="Times New Roman" panose="02020603050405020304" pitchFamily="18" charset="0"/>
                </a:rPr>
                <a:t> </a:t>
              </a:r>
              <a:r>
                <a:rPr lang="en-US" sz="6000" b="1" i="1" dirty="0" err="1">
                  <a:solidFill>
                    <a:schemeClr val="bg1"/>
                  </a:solidFill>
                  <a:latin typeface="Times New Roman" panose="02020603050405020304" pitchFamily="18" charset="0"/>
                  <a:cs typeface="Times New Roman" panose="02020603050405020304" pitchFamily="18" charset="0"/>
                </a:rPr>
                <a:t>tập</a:t>
              </a:r>
              <a:endParaRPr lang="en-US" sz="6000" b="1" i="1" dirty="0">
                <a:solidFill>
                  <a:schemeClr val="bg1"/>
                </a:solidFill>
                <a:latin typeface="Times New Roman" panose="02020603050405020304" pitchFamily="18" charset="0"/>
                <a:cs typeface="Times New Roman" panose="02020603050405020304" pitchFamily="18" charset="0"/>
              </a:endParaRPr>
            </a:p>
          </p:txBody>
        </p:sp>
        <p:pic>
          <p:nvPicPr>
            <p:cNvPr id="13" name="Picture 12" descr="Hình minh họa miễn phí về T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271" y="990787"/>
              <a:ext cx="1220932" cy="12198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7098974"/>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DD0D6B-8E35-4C06-BB73-CFB2116438E8}"/>
              </a:ext>
            </a:extLst>
          </p:cNvPr>
          <p:cNvSpPr/>
          <p:nvPr/>
        </p:nvSpPr>
        <p:spPr>
          <a:xfrm>
            <a:off x="0" y="1"/>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defRPr/>
            </a:pPr>
            <a:endParaRPr lang="en-US" dirty="0">
              <a:solidFill>
                <a:srgbClr val="FFFFFF"/>
              </a:solidFill>
            </a:endParaRPr>
          </a:p>
        </p:txBody>
      </p:sp>
      <p:pic>
        <p:nvPicPr>
          <p:cNvPr id="2050" name="Picture 2" descr="Đồng Hồ Bấm Giờ - Rung Chuông Vàng - YouTube">
            <a:extLst>
              <a:ext uri="{FF2B5EF4-FFF2-40B4-BE49-F238E27FC236}">
                <a16:creationId xmlns:a16="http://schemas.microsoft.com/office/drawing/2014/main" id="{1DD671AD-B7D5-424E-BC4B-5F875916B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6380D7-DD9E-44DF-9013-C6A39FE76479}"/>
              </a:ext>
            </a:extLst>
          </p:cNvPr>
          <p:cNvSpPr/>
          <p:nvPr/>
        </p:nvSpPr>
        <p:spPr>
          <a:xfrm>
            <a:off x="942537" y="6330463"/>
            <a:ext cx="1617785" cy="379827"/>
          </a:xfrm>
          <a:prstGeom prst="rect">
            <a:avLst/>
          </a:prstGeom>
          <a:solidFill>
            <a:srgbClr val="FCCB0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defRPr/>
            </a:pPr>
            <a:endParaRPr lang="en-US">
              <a:solidFill>
                <a:srgbClr val="FFFFFF"/>
              </a:solidFill>
            </a:endParaRPr>
          </a:p>
        </p:txBody>
      </p:sp>
    </p:spTree>
    <p:extLst>
      <p:ext uri="{BB962C8B-B14F-4D97-AF65-F5344CB8AC3E}">
        <p14:creationId xmlns:p14="http://schemas.microsoft.com/office/powerpoint/2010/main" val="2734048832"/>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06" y="776115"/>
            <a:ext cx="609600" cy="609600"/>
          </a:xfrm>
          <a:prstGeom prst="rect">
            <a:avLst/>
          </a:prstGeom>
        </p:spPr>
      </p:pic>
      <p:sp>
        <p:nvSpPr>
          <p:cNvPr id="7" name="TextBox 6">
            <a:extLst>
              <a:ext uri="{FF2B5EF4-FFF2-40B4-BE49-F238E27FC236}">
                <a16:creationId xmlns:a16="http://schemas.microsoft.com/office/drawing/2014/main" id="{ECCFD970-681B-44B6-B39F-93F1C8D21D82}"/>
              </a:ext>
            </a:extLst>
          </p:cNvPr>
          <p:cNvSpPr txBox="1"/>
          <p:nvPr/>
        </p:nvSpPr>
        <p:spPr>
          <a:xfrm>
            <a:off x="494690" y="2027184"/>
            <a:ext cx="10230468" cy="3816425"/>
          </a:xfrm>
          <a:prstGeom prst="rect">
            <a:avLst/>
          </a:prstGeom>
          <a:noFill/>
        </p:spPr>
        <p:txBody>
          <a:bodyPr wrap="square" lIns="121917" tIns="60958" rIns="121917" bIns="60958">
            <a:spAutoFit/>
          </a:bodyPr>
          <a:lstStyle/>
          <a:p>
            <a:pPr algn="just">
              <a:lnSpc>
                <a:spcPct val="150000"/>
              </a:lnSpc>
              <a:defRPr/>
            </a:pPr>
            <a:r>
              <a:rPr lang="vi-VN" sz="3200" b="1" dirty="0">
                <a:solidFill>
                  <a:srgbClr val="050000"/>
                </a:solidFill>
                <a:latin typeface="Times New Roman" pitchFamily="18" charset="0"/>
                <a:ea typeface="#9Slide03 Roboto Medium" panose="02000000000000000000" pitchFamily="2" charset="0"/>
                <a:cs typeface="Times New Roman" pitchFamily="18" charset="0"/>
              </a:rPr>
              <a:t>Câu </a:t>
            </a:r>
            <a:r>
              <a:rPr lang="en-US" sz="3200" b="1" dirty="0">
                <a:solidFill>
                  <a:srgbClr val="050000"/>
                </a:solidFill>
                <a:latin typeface="Times New Roman" pitchFamily="18" charset="0"/>
                <a:ea typeface="#9Slide03 Roboto Medium" panose="02000000000000000000" pitchFamily="2" charset="0"/>
                <a:cs typeface="Times New Roman" pitchFamily="18" charset="0"/>
              </a:rPr>
              <a:t>1</a:t>
            </a:r>
            <a:r>
              <a:rPr lang="en-US" sz="3200" b="1">
                <a:solidFill>
                  <a:srgbClr val="050000"/>
                </a:solidFill>
                <a:latin typeface="Times New Roman" pitchFamily="18" charset="0"/>
                <a:ea typeface="#9Slide03 Roboto Medium" panose="02000000000000000000" pitchFamily="2" charset="0"/>
                <a:cs typeface="Times New Roman" pitchFamily="18" charset="0"/>
              </a:rPr>
              <a:t>. </a:t>
            </a:r>
            <a:r>
              <a:rPr lang="vi-VN" sz="3200" b="1">
                <a:solidFill>
                  <a:srgbClr val="050000"/>
                </a:solidFill>
                <a:latin typeface="Times New Roman" pitchFamily="18" charset="0"/>
                <a:ea typeface="#9Slide03 Roboto Medium" panose="02000000000000000000" pitchFamily="2" charset="0"/>
                <a:cs typeface="Times New Roman" pitchFamily="18" charset="0"/>
              </a:rPr>
              <a:t>Nhóm nước đang phát triển có</a:t>
            </a:r>
            <a:endParaRPr lang="en-US" sz="3200" b="1">
              <a:solidFill>
                <a:srgbClr val="050000"/>
              </a:solidFill>
              <a:latin typeface="Times New Roman" pitchFamily="18" charset="0"/>
              <a:ea typeface="#9Slide03 Roboto Medium" panose="02000000000000000000" pitchFamily="2" charset="0"/>
              <a:cs typeface="Times New Roman" pitchFamily="18" charset="0"/>
            </a:endParaRPr>
          </a:p>
          <a:p>
            <a:pPr indent="457200" algn="just">
              <a:lnSpc>
                <a:spcPct val="150000"/>
              </a:lnSpc>
              <a:defRPr/>
            </a:pPr>
            <a:r>
              <a:rPr lang="pt-BR" sz="3200" b="1">
                <a:solidFill>
                  <a:srgbClr val="050000"/>
                </a:solidFill>
                <a:latin typeface="Times New Roman" pitchFamily="18" charset="0"/>
                <a:ea typeface="#9Slide03 Roboto Medium" panose="02000000000000000000" pitchFamily="2" charset="0"/>
                <a:cs typeface="Times New Roman" pitchFamily="18" charset="0"/>
              </a:rPr>
              <a:t>A. </a:t>
            </a:r>
            <a:r>
              <a:rPr lang="vi-VN" sz="3200">
                <a:solidFill>
                  <a:srgbClr val="050000"/>
                </a:solidFill>
                <a:latin typeface="Times New Roman" pitchFamily="18" charset="0"/>
                <a:ea typeface="#9Slide03 Roboto Medium" panose="02000000000000000000" pitchFamily="2" charset="0"/>
                <a:cs typeface="Times New Roman" pitchFamily="18" charset="0"/>
              </a:rPr>
              <a:t>thu nhập bình quân đầu người cao.</a:t>
            </a:r>
            <a:r>
              <a:rPr lang="pt-BR" sz="3200">
                <a:solidFill>
                  <a:srgbClr val="050000"/>
                </a:solidFill>
                <a:ea typeface="#9Slide03 Roboto Medium" panose="02000000000000000000" pitchFamily="2" charset="0"/>
              </a:rPr>
              <a:t>	</a:t>
            </a:r>
            <a:endParaRPr lang="pt-BR" sz="3200" dirty="0">
              <a:solidFill>
                <a:srgbClr val="050000"/>
              </a:solidFill>
              <a:ea typeface="#9Slide03 Roboto Medium" panose="02000000000000000000" pitchFamily="2" charset="0"/>
            </a:endParaRPr>
          </a:p>
          <a:p>
            <a:pPr indent="457200" algn="just">
              <a:lnSpc>
                <a:spcPct val="150000"/>
              </a:lnSpc>
              <a:tabLst>
                <a:tab pos="2400240" algn="l"/>
                <a:tab pos="4800480" algn="l"/>
                <a:tab pos="7200720" algn="l"/>
              </a:tabLst>
              <a:defRPr/>
            </a:pPr>
            <a:r>
              <a:rPr lang="pt-BR" sz="3200" b="1" dirty="0">
                <a:solidFill>
                  <a:srgbClr val="050000"/>
                </a:solidFill>
                <a:latin typeface="Times New Roman" pitchFamily="18" charset="0"/>
                <a:ea typeface="#9Slide03 Roboto Medium" panose="02000000000000000000" pitchFamily="2" charset="0"/>
                <a:cs typeface="Times New Roman" pitchFamily="18" charset="0"/>
              </a:rPr>
              <a:t>B</a:t>
            </a:r>
            <a:r>
              <a:rPr lang="pt-BR" sz="3200" b="1">
                <a:solidFill>
                  <a:srgbClr val="050000"/>
                </a:solidFill>
                <a:latin typeface="Times New Roman" pitchFamily="18" charset="0"/>
                <a:ea typeface="#9Slide03 Roboto Medium" panose="02000000000000000000" pitchFamily="2" charset="0"/>
                <a:cs typeface="Times New Roman" pitchFamily="18" charset="0"/>
              </a:rPr>
              <a:t>.</a:t>
            </a:r>
            <a:r>
              <a:rPr lang="pt-BR" sz="3200">
                <a:solidFill>
                  <a:srgbClr val="050000"/>
                </a:solidFill>
                <a:latin typeface="Times New Roman" pitchFamily="18" charset="0"/>
                <a:ea typeface="#9Slide03 Roboto Medium" panose="02000000000000000000" pitchFamily="2" charset="0"/>
                <a:cs typeface="Times New Roman" pitchFamily="18" charset="0"/>
              </a:rPr>
              <a:t> tỉ trọng của dịch vụ trong GDP cao.</a:t>
            </a:r>
            <a:r>
              <a:rPr lang="pt-BR" sz="3200" dirty="0">
                <a:solidFill>
                  <a:srgbClr val="050000"/>
                </a:solidFill>
                <a:ea typeface="#9Slide03 Roboto Medium" panose="02000000000000000000" pitchFamily="2" charset="0"/>
              </a:rPr>
              <a:t>	</a:t>
            </a:r>
          </a:p>
          <a:p>
            <a:pPr indent="457200" algn="just">
              <a:lnSpc>
                <a:spcPct val="150000"/>
              </a:lnSpc>
              <a:tabLst>
                <a:tab pos="2400240" algn="l"/>
                <a:tab pos="4800480" algn="l"/>
                <a:tab pos="7200720" algn="l"/>
              </a:tabLst>
              <a:defRPr/>
            </a:pPr>
            <a:r>
              <a:rPr lang="pt-BR" sz="3200" b="1" dirty="0">
                <a:solidFill>
                  <a:srgbClr val="050000"/>
                </a:solidFill>
                <a:latin typeface="Times New Roman" pitchFamily="18" charset="0"/>
                <a:ea typeface="#9Slide03 Roboto Medium" panose="02000000000000000000" pitchFamily="2" charset="0"/>
                <a:cs typeface="Times New Roman" pitchFamily="18" charset="0"/>
              </a:rPr>
              <a:t>C</a:t>
            </a:r>
            <a:r>
              <a:rPr lang="pt-BR" sz="3200" b="1">
                <a:solidFill>
                  <a:srgbClr val="050000"/>
                </a:solidFill>
                <a:latin typeface="Times New Roman" pitchFamily="18" charset="0"/>
                <a:ea typeface="#9Slide03 Roboto Medium" panose="02000000000000000000" pitchFamily="2" charset="0"/>
                <a:cs typeface="Times New Roman" pitchFamily="18" charset="0"/>
              </a:rPr>
              <a:t>.</a:t>
            </a:r>
            <a:r>
              <a:rPr lang="pt-BR" sz="3200">
                <a:solidFill>
                  <a:srgbClr val="050000"/>
                </a:solidFill>
                <a:latin typeface="Times New Roman" pitchFamily="18" charset="0"/>
                <a:ea typeface="#9Slide03 Roboto Medium" panose="02000000000000000000" pitchFamily="2" charset="0"/>
                <a:cs typeface="Times New Roman" pitchFamily="18" charset="0"/>
              </a:rPr>
              <a:t> </a:t>
            </a:r>
            <a:r>
              <a:rPr lang="vi-VN" sz="3200">
                <a:solidFill>
                  <a:srgbClr val="050000"/>
                </a:solidFill>
                <a:latin typeface="Times New Roman" pitchFamily="18" charset="0"/>
                <a:ea typeface="#9Slide03 Roboto Medium" panose="02000000000000000000" pitchFamily="2" charset="0"/>
                <a:cs typeface="Times New Roman" pitchFamily="18" charset="0"/>
              </a:rPr>
              <a:t>chỉ số phát triển con người chưa cao.</a:t>
            </a:r>
            <a:r>
              <a:rPr lang="pt-BR" sz="3200" dirty="0">
                <a:solidFill>
                  <a:srgbClr val="050000"/>
                </a:solidFill>
                <a:ea typeface="#9Slide03 Roboto Medium" panose="02000000000000000000" pitchFamily="2" charset="0"/>
              </a:rPr>
              <a:t>		</a:t>
            </a:r>
          </a:p>
          <a:p>
            <a:pPr indent="457200" algn="just">
              <a:lnSpc>
                <a:spcPct val="150000"/>
              </a:lnSpc>
              <a:tabLst>
                <a:tab pos="2400240" algn="l"/>
                <a:tab pos="4800480" algn="l"/>
                <a:tab pos="7200720" algn="l"/>
              </a:tabLst>
              <a:defRPr/>
            </a:pPr>
            <a:r>
              <a:rPr lang="pt-BR" sz="3200" b="1" dirty="0">
                <a:solidFill>
                  <a:srgbClr val="050000"/>
                </a:solidFill>
                <a:latin typeface="Times New Roman" pitchFamily="18" charset="0"/>
                <a:ea typeface="#9Slide03 Roboto Medium" panose="02000000000000000000" pitchFamily="2" charset="0"/>
                <a:cs typeface="Times New Roman" pitchFamily="18" charset="0"/>
              </a:rPr>
              <a:t>D</a:t>
            </a:r>
            <a:r>
              <a:rPr lang="pt-BR" sz="3200" b="1">
                <a:solidFill>
                  <a:srgbClr val="050000"/>
                </a:solidFill>
                <a:latin typeface="Times New Roman" pitchFamily="18" charset="0"/>
                <a:ea typeface="#9Slide03 Roboto Medium" panose="02000000000000000000" pitchFamily="2" charset="0"/>
                <a:cs typeface="Times New Roman" pitchFamily="18" charset="0"/>
              </a:rPr>
              <a:t>.</a:t>
            </a:r>
            <a:r>
              <a:rPr lang="pt-BR" sz="3200">
                <a:solidFill>
                  <a:srgbClr val="050000"/>
                </a:solidFill>
                <a:latin typeface="Times New Roman" pitchFamily="18" charset="0"/>
                <a:ea typeface="#9Slide03 Roboto Medium" panose="02000000000000000000" pitchFamily="2" charset="0"/>
                <a:cs typeface="Times New Roman" pitchFamily="18" charset="0"/>
              </a:rPr>
              <a:t> tỉ trọng của nông nghiệp rất nhỏ bé.</a:t>
            </a:r>
            <a:endParaRPr lang="en-US" sz="3200" dirty="0">
              <a:solidFill>
                <a:srgbClr val="050000"/>
              </a:solidFill>
              <a:latin typeface="Times New Roman" pitchFamily="18" charset="0"/>
              <a:ea typeface="#9Slide03 Roboto Medium" panose="02000000000000000000" pitchFamily="2" charset="0"/>
              <a:cs typeface="Times New Roman" pitchFamily="18" charset="0"/>
            </a:endParaRPr>
          </a:p>
        </p:txBody>
      </p:sp>
      <p:sp>
        <p:nvSpPr>
          <p:cNvPr id="9" name="TextBox 8">
            <a:extLst>
              <a:ext uri="{FF2B5EF4-FFF2-40B4-BE49-F238E27FC236}">
                <a16:creationId xmlns:a16="http://schemas.microsoft.com/office/drawing/2014/main" id="{FED62FC5-D7DD-4AFB-B363-9F047268CC66}"/>
              </a:ext>
            </a:extLst>
          </p:cNvPr>
          <p:cNvSpPr txBox="1"/>
          <p:nvPr/>
        </p:nvSpPr>
        <p:spPr>
          <a:xfrm>
            <a:off x="1828800" y="776115"/>
            <a:ext cx="9277347" cy="954108"/>
          </a:xfrm>
          <a:prstGeom prst="rect">
            <a:avLst/>
          </a:prstGeom>
          <a:noFill/>
        </p:spPr>
        <p:txBody>
          <a:bodyPr wrap="square" lIns="121917" tIns="60958" rIns="121917" bIns="60958">
            <a:spAutoFit/>
          </a:bodyPr>
          <a:lstStyle/>
          <a:p>
            <a:pPr algn="ctr">
              <a:defRPr/>
            </a:pP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00"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88337" y="181788"/>
            <a:ext cx="1696915" cy="16969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03F3CF3-67BC-48AA-B355-9EAD2281EBC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670959" y="4237461"/>
            <a:ext cx="921657" cy="921657"/>
          </a:xfrm>
          <a:prstGeom prst="rect">
            <a:avLst/>
          </a:prstGeom>
        </p:spPr>
      </p:pic>
      <p:pic>
        <p:nvPicPr>
          <p:cNvPr id="8" name="PA_图片 9">
            <a:extLst>
              <a:ext uri="{FF2B5EF4-FFF2-40B4-BE49-F238E27FC236}">
                <a16:creationId xmlns:a16="http://schemas.microsoft.com/office/drawing/2014/main" id="{7E0CD998-F60D-41BB-8A5A-16A73202DB8C}"/>
              </a:ext>
            </a:extLst>
          </p:cNvPr>
          <p:cNvPicPr>
            <a:picLocks noChangeAspect="1"/>
          </p:cNvPicPr>
          <p:nvPr>
            <p:custDataLst>
              <p:tags r:id="rId3"/>
            </p:custDataLst>
          </p:nvPr>
        </p:nvPicPr>
        <p:blipFill>
          <a:blip r:embed="rId12"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spTree>
    <p:extLst>
      <p:ext uri="{BB962C8B-B14F-4D97-AF65-F5344CB8AC3E}">
        <p14:creationId xmlns:p14="http://schemas.microsoft.com/office/powerpoint/2010/main" val="34913217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9574" y="965001"/>
            <a:ext cx="609600" cy="609600"/>
          </a:xfrm>
          <a:prstGeom prst="rect">
            <a:avLst/>
          </a:prstGeom>
        </p:spPr>
      </p:pic>
      <p:sp>
        <p:nvSpPr>
          <p:cNvPr id="7" name="TextBox 6">
            <a:extLst>
              <a:ext uri="{FF2B5EF4-FFF2-40B4-BE49-F238E27FC236}">
                <a16:creationId xmlns:a16="http://schemas.microsoft.com/office/drawing/2014/main" id="{ECCFD970-681B-44B6-B39F-93F1C8D21D82}"/>
              </a:ext>
            </a:extLst>
          </p:cNvPr>
          <p:cNvSpPr txBox="1"/>
          <p:nvPr/>
        </p:nvSpPr>
        <p:spPr>
          <a:xfrm>
            <a:off x="553479" y="1852317"/>
            <a:ext cx="10987362" cy="4555089"/>
          </a:xfrm>
          <a:prstGeom prst="rect">
            <a:avLst/>
          </a:prstGeom>
          <a:noFill/>
        </p:spPr>
        <p:txBody>
          <a:bodyPr wrap="square" lIns="121917" tIns="60958" rIns="121917" bIns="60958">
            <a:spAutoFit/>
          </a:bodyPr>
          <a:lstStyle/>
          <a:p>
            <a:pPr algn="just">
              <a:lnSpc>
                <a:spcPct val="150000"/>
              </a:lnSpc>
              <a:defRPr/>
            </a:pPr>
            <a:r>
              <a:rPr lang="vi-VN" sz="3200" b="1" dirty="0">
                <a:solidFill>
                  <a:srgbClr val="050000"/>
                </a:solidFill>
                <a:latin typeface="Times New Roman" pitchFamily="18" charset="0"/>
                <a:ea typeface="#9Slide03 Roboto Medium" panose="02000000000000000000" pitchFamily="2" charset="0"/>
                <a:cs typeface="Times New Roman" pitchFamily="18" charset="0"/>
              </a:rPr>
              <a:t>Câu </a:t>
            </a:r>
            <a:r>
              <a:rPr lang="en-US" sz="3200" b="1" dirty="0">
                <a:solidFill>
                  <a:srgbClr val="050000"/>
                </a:solidFill>
                <a:latin typeface="Times New Roman" pitchFamily="18" charset="0"/>
                <a:ea typeface="#9Slide03 Roboto Medium" panose="02000000000000000000" pitchFamily="2" charset="0"/>
                <a:cs typeface="Times New Roman" pitchFamily="18" charset="0"/>
              </a:rPr>
              <a:t>2</a:t>
            </a:r>
            <a:r>
              <a:rPr lang="en-US" sz="3200" b="1">
                <a:solidFill>
                  <a:srgbClr val="050000"/>
                </a:solidFill>
                <a:latin typeface="Times New Roman" pitchFamily="18" charset="0"/>
                <a:ea typeface="#9Slide03 Roboto Medium" panose="02000000000000000000" pitchFamily="2" charset="0"/>
                <a:cs typeface="Times New Roman" pitchFamily="18" charset="0"/>
              </a:rPr>
              <a:t>. </a:t>
            </a:r>
            <a:r>
              <a:rPr lang="vi-VN" sz="3200" b="1">
                <a:solidFill>
                  <a:srgbClr val="050000"/>
                </a:solidFill>
                <a:latin typeface="Times New Roman" pitchFamily="18" charset="0"/>
                <a:ea typeface="#9Slide03 Roboto Medium" panose="02000000000000000000" pitchFamily="2" charset="0"/>
                <a:cs typeface="Times New Roman" pitchFamily="18" charset="0"/>
              </a:rPr>
              <a:t>Các nước phát triển thường có thu nhập bình quân đầu người</a:t>
            </a:r>
            <a:endParaRPr lang="en-US" sz="3200" b="1">
              <a:solidFill>
                <a:srgbClr val="050000"/>
              </a:solidFill>
              <a:latin typeface="Times New Roman" pitchFamily="18" charset="0"/>
              <a:ea typeface="#9Slide03 Roboto Medium" panose="02000000000000000000" pitchFamily="2" charset="0"/>
              <a:cs typeface="Times New Roman" pitchFamily="18" charset="0"/>
            </a:endParaRP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A. </a:t>
            </a:r>
            <a:r>
              <a:rPr lang="en-US" sz="3200">
                <a:solidFill>
                  <a:srgbClr val="050000"/>
                </a:solidFill>
                <a:latin typeface="Times New Roman" pitchFamily="18" charset="0"/>
                <a:ea typeface="#9Slide03 Roboto Medium" panose="02000000000000000000" pitchFamily="2" charset="0"/>
                <a:cs typeface="Times New Roman" pitchFamily="18" charset="0"/>
              </a:rPr>
              <a:t>trung bình cao và thấp.				</a:t>
            </a:r>
          </a:p>
          <a:p>
            <a:pPr indent="457200">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B. </a:t>
            </a:r>
            <a:r>
              <a:rPr lang="en-US" sz="3200">
                <a:solidFill>
                  <a:srgbClr val="050000"/>
                </a:solidFill>
                <a:latin typeface="Times New Roman" pitchFamily="18" charset="0"/>
                <a:ea typeface="#9Slide03 Roboto Medium" panose="02000000000000000000" pitchFamily="2" charset="0"/>
                <a:cs typeface="Times New Roman" pitchFamily="18" charset="0"/>
              </a:rPr>
              <a:t>trung bình cao và cao.</a:t>
            </a:r>
          </a:p>
          <a:p>
            <a:pPr indent="457200">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C. </a:t>
            </a:r>
            <a:r>
              <a:rPr lang="en-US" sz="3200">
                <a:solidFill>
                  <a:srgbClr val="050000"/>
                </a:solidFill>
                <a:latin typeface="Times New Roman" pitchFamily="18" charset="0"/>
                <a:ea typeface="#9Slide03 Roboto Medium" panose="02000000000000000000" pitchFamily="2" charset="0"/>
                <a:cs typeface="Times New Roman" pitchFamily="18" charset="0"/>
              </a:rPr>
              <a:t>thấp và trung bình thấp.</a:t>
            </a:r>
            <a:r>
              <a:rPr lang="en-US" sz="3200" dirty="0">
                <a:solidFill>
                  <a:srgbClr val="050000"/>
                </a:solidFill>
                <a:latin typeface="Times New Roman" pitchFamily="18" charset="0"/>
                <a:ea typeface="#9Slide03 Roboto Medium" panose="02000000000000000000" pitchFamily="2" charset="0"/>
                <a:cs typeface="Times New Roman" pitchFamily="18" charset="0"/>
              </a:rPr>
              <a:t>	</a:t>
            </a:r>
            <a:r>
              <a:rPr lang="en-US" sz="3200">
                <a:solidFill>
                  <a:srgbClr val="050000"/>
                </a:solidFill>
                <a:latin typeface="Times New Roman" pitchFamily="18" charset="0"/>
                <a:ea typeface="#9Slide03 Roboto Medium" panose="02000000000000000000" pitchFamily="2" charset="0"/>
                <a:cs typeface="Times New Roman" pitchFamily="18" charset="0"/>
              </a:rPr>
              <a:t>		</a:t>
            </a:r>
          </a:p>
          <a:p>
            <a:pPr indent="457200">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D. </a:t>
            </a:r>
            <a:r>
              <a:rPr lang="en-US" sz="3200">
                <a:solidFill>
                  <a:srgbClr val="050000"/>
                </a:solidFill>
                <a:latin typeface="Times New Roman" pitchFamily="18" charset="0"/>
                <a:ea typeface="#9Slide03 Roboto Medium" panose="02000000000000000000" pitchFamily="2" charset="0"/>
                <a:cs typeface="Times New Roman" pitchFamily="18" charset="0"/>
              </a:rPr>
              <a:t>trung bình thấp và cao.</a:t>
            </a:r>
            <a:endParaRPr lang="en-US" sz="3200" dirty="0">
              <a:solidFill>
                <a:srgbClr val="050000"/>
              </a:solidFill>
              <a:latin typeface="Times New Roman" pitchFamily="18" charset="0"/>
              <a:ea typeface="#9Slide03 Roboto Medium" panose="02000000000000000000" pitchFamily="2" charset="0"/>
              <a:cs typeface="Times New Roman" pitchFamily="18" charset="0"/>
            </a:endParaRPr>
          </a:p>
        </p:txBody>
      </p:sp>
      <p:sp>
        <p:nvSpPr>
          <p:cNvPr id="9" name="TextBox 8">
            <a:extLst>
              <a:ext uri="{FF2B5EF4-FFF2-40B4-BE49-F238E27FC236}">
                <a16:creationId xmlns:a16="http://schemas.microsoft.com/office/drawing/2014/main" id="{FED62FC5-D7DD-4AFB-B363-9F047268CC66}"/>
              </a:ext>
            </a:extLst>
          </p:cNvPr>
          <p:cNvSpPr txBox="1"/>
          <p:nvPr/>
        </p:nvSpPr>
        <p:spPr>
          <a:xfrm>
            <a:off x="1941321" y="620493"/>
            <a:ext cx="9277347" cy="954108"/>
          </a:xfrm>
          <a:prstGeom prst="rect">
            <a:avLst/>
          </a:prstGeom>
          <a:noFill/>
        </p:spPr>
        <p:txBody>
          <a:bodyPr wrap="square" lIns="121917" tIns="60958" rIns="121917" bIns="60958">
            <a:spAutoFit/>
          </a:bodyPr>
          <a:lstStyle/>
          <a:p>
            <a:pPr algn="ctr" defTabSz="914377">
              <a:defRPr/>
            </a:pP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00"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5269" y="443053"/>
            <a:ext cx="1696915" cy="16969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03F3CF3-67BC-48AA-B355-9EAD2281EBC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736048" y="4037075"/>
            <a:ext cx="921657" cy="921657"/>
          </a:xfrm>
          <a:prstGeom prst="rect">
            <a:avLst/>
          </a:prstGeom>
        </p:spPr>
      </p:pic>
      <p:pic>
        <p:nvPicPr>
          <p:cNvPr id="10" name="PA_图片 9">
            <a:extLst>
              <a:ext uri="{FF2B5EF4-FFF2-40B4-BE49-F238E27FC236}">
                <a16:creationId xmlns:a16="http://schemas.microsoft.com/office/drawing/2014/main" id="{7E0CD998-F60D-41BB-8A5A-16A73202DB8C}"/>
              </a:ext>
            </a:extLst>
          </p:cNvPr>
          <p:cNvPicPr>
            <a:picLocks noChangeAspect="1"/>
          </p:cNvPicPr>
          <p:nvPr>
            <p:custDataLst>
              <p:tags r:id="rId3"/>
            </p:custDataLst>
          </p:nvPr>
        </p:nvPicPr>
        <p:blipFill>
          <a:blip r:embed="rId12"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spTree>
    <p:extLst>
      <p:ext uri="{BB962C8B-B14F-4D97-AF65-F5344CB8AC3E}">
        <p14:creationId xmlns:p14="http://schemas.microsoft.com/office/powerpoint/2010/main" val="31138850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1104" y="1093714"/>
            <a:ext cx="609600"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0771" y="620493"/>
            <a:ext cx="9277347" cy="954108"/>
          </a:xfrm>
          <a:prstGeom prst="rect">
            <a:avLst/>
          </a:prstGeom>
          <a:noFill/>
        </p:spPr>
        <p:txBody>
          <a:bodyPr wrap="square" lIns="121917" tIns="60958" rIns="121917" bIns="60958">
            <a:spAutoFit/>
          </a:bodyPr>
          <a:lstStyle/>
          <a:p>
            <a:pPr algn="ctr" defTabSz="914377">
              <a:defRPr/>
            </a:pP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00"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30236" y="196037"/>
            <a:ext cx="1696915"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892749" y="1868403"/>
            <a:ext cx="10336439" cy="4555089"/>
          </a:xfrm>
          <a:prstGeom prst="rect">
            <a:avLst/>
          </a:prstGeom>
          <a:noFill/>
        </p:spPr>
        <p:txBody>
          <a:bodyPr wrap="square" lIns="121917" tIns="60958" rIns="121917" bIns="60958">
            <a:spAutoFit/>
          </a:bodyPr>
          <a:lstStyle/>
          <a:p>
            <a:pPr algn="just">
              <a:lnSpc>
                <a:spcPct val="150000"/>
              </a:lnSpc>
              <a:defRPr/>
            </a:pPr>
            <a:r>
              <a:rPr lang="en-US" sz="3200" b="1" dirty="0" err="1">
                <a:solidFill>
                  <a:srgbClr val="050000"/>
                </a:solidFill>
                <a:latin typeface="Times New Roman" pitchFamily="18" charset="0"/>
                <a:ea typeface="#9Slide03 Roboto Medium" panose="02000000000000000000" pitchFamily="2" charset="0"/>
                <a:cs typeface="Times New Roman" pitchFamily="18" charset="0"/>
              </a:rPr>
              <a:t>Câu</a:t>
            </a:r>
            <a:r>
              <a:rPr lang="en-US" sz="3200" b="1" dirty="0">
                <a:solidFill>
                  <a:srgbClr val="050000"/>
                </a:solidFill>
                <a:latin typeface="Times New Roman" pitchFamily="18" charset="0"/>
                <a:ea typeface="#9Slide03 Roboto Medium" panose="02000000000000000000" pitchFamily="2" charset="0"/>
                <a:cs typeface="Times New Roman" pitchFamily="18" charset="0"/>
              </a:rPr>
              <a:t> 3</a:t>
            </a:r>
            <a:r>
              <a:rPr lang="en-US" sz="3200" b="1">
                <a:solidFill>
                  <a:srgbClr val="050000"/>
                </a:solidFill>
                <a:latin typeface="Times New Roman" pitchFamily="18" charset="0"/>
                <a:ea typeface="#9Slide03 Roboto Medium" panose="02000000000000000000" pitchFamily="2" charset="0"/>
                <a:cs typeface="Times New Roman" pitchFamily="18" charset="0"/>
              </a:rPr>
              <a:t>. </a:t>
            </a:r>
            <a:r>
              <a:rPr lang="vi-VN" sz="3200" b="1">
                <a:solidFill>
                  <a:srgbClr val="050000"/>
                </a:solidFill>
                <a:latin typeface="Times New Roman" pitchFamily="18" charset="0"/>
                <a:ea typeface="#9Slide03 Roboto Medium" panose="02000000000000000000" pitchFamily="2" charset="0"/>
                <a:cs typeface="Times New Roman" pitchFamily="18" charset="0"/>
              </a:rPr>
              <a:t>Các nước đang phát triển thường có thu nhập bình quân đầu người</a:t>
            </a:r>
            <a:endParaRPr lang="en-US" sz="3200" b="1" dirty="0">
              <a:solidFill>
                <a:srgbClr val="050000"/>
              </a:solidFill>
              <a:latin typeface="Times New Roman" pitchFamily="18" charset="0"/>
              <a:ea typeface="#9Slide03 Roboto Medium" panose="02000000000000000000" pitchFamily="2" charset="0"/>
              <a:cs typeface="Times New Roman" pitchFamily="18" charset="0"/>
            </a:endParaRP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A. </a:t>
            </a:r>
            <a:r>
              <a:rPr lang="en-US" sz="3200">
                <a:solidFill>
                  <a:srgbClr val="050000"/>
                </a:solidFill>
                <a:latin typeface="Times New Roman" pitchFamily="18" charset="0"/>
                <a:ea typeface="#9Slide03 Roboto Medium" panose="02000000000000000000" pitchFamily="2" charset="0"/>
                <a:cs typeface="Times New Roman" pitchFamily="18" charset="0"/>
              </a:rPr>
              <a:t>trung bình cao và thấp.						</a:t>
            </a: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B. </a:t>
            </a:r>
            <a:r>
              <a:rPr lang="en-US" sz="3200">
                <a:solidFill>
                  <a:srgbClr val="050000"/>
                </a:solidFill>
                <a:latin typeface="Times New Roman" pitchFamily="18" charset="0"/>
                <a:ea typeface="#9Slide03 Roboto Medium" panose="02000000000000000000" pitchFamily="2" charset="0"/>
                <a:cs typeface="Times New Roman" pitchFamily="18" charset="0"/>
              </a:rPr>
              <a:t>trung bình cao và cao.</a:t>
            </a: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C. </a:t>
            </a:r>
            <a:r>
              <a:rPr lang="en-US" sz="3200">
                <a:solidFill>
                  <a:srgbClr val="050000"/>
                </a:solidFill>
                <a:latin typeface="Times New Roman" pitchFamily="18" charset="0"/>
                <a:ea typeface="#9Slide03 Roboto Medium" panose="02000000000000000000" pitchFamily="2" charset="0"/>
                <a:cs typeface="Times New Roman" pitchFamily="18" charset="0"/>
              </a:rPr>
              <a:t>thấp và trung bình thấp.					</a:t>
            </a: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D. </a:t>
            </a:r>
            <a:r>
              <a:rPr lang="en-US" sz="3200">
                <a:solidFill>
                  <a:srgbClr val="050000"/>
                </a:solidFill>
                <a:latin typeface="Times New Roman" pitchFamily="18" charset="0"/>
                <a:ea typeface="#9Slide03 Roboto Medium" panose="02000000000000000000" pitchFamily="2" charset="0"/>
                <a:cs typeface="Times New Roman" pitchFamily="18" charset="0"/>
              </a:rPr>
              <a:t>trung bình thấp và cao.</a:t>
            </a:r>
            <a:endParaRPr lang="en-US" sz="3200"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117228" y="4697649"/>
            <a:ext cx="921657" cy="921657"/>
          </a:xfrm>
          <a:prstGeom prst="rect">
            <a:avLst/>
          </a:prstGeom>
        </p:spPr>
      </p:pic>
      <p:pic>
        <p:nvPicPr>
          <p:cNvPr id="7" name="PA_图片 9">
            <a:extLst>
              <a:ext uri="{FF2B5EF4-FFF2-40B4-BE49-F238E27FC236}">
                <a16:creationId xmlns:a16="http://schemas.microsoft.com/office/drawing/2014/main" id="{7E0CD998-F60D-41BB-8A5A-16A73202DB8C}"/>
              </a:ext>
            </a:extLst>
          </p:cNvPr>
          <p:cNvPicPr>
            <a:picLocks noChangeAspect="1"/>
          </p:cNvPicPr>
          <p:nvPr>
            <p:custDataLst>
              <p:tags r:id="rId3"/>
            </p:custDataLst>
          </p:nvPr>
        </p:nvPicPr>
        <p:blipFill>
          <a:blip r:embed="rId12"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spTree>
    <p:extLst>
      <p:ext uri="{BB962C8B-B14F-4D97-AF65-F5344CB8AC3E}">
        <p14:creationId xmlns:p14="http://schemas.microsoft.com/office/powerpoint/2010/main" val="42185163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5277" y="925086"/>
            <a:ext cx="609600"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0771" y="620493"/>
            <a:ext cx="9277347" cy="954108"/>
          </a:xfrm>
          <a:prstGeom prst="rect">
            <a:avLst/>
          </a:prstGeom>
          <a:noFill/>
        </p:spPr>
        <p:txBody>
          <a:bodyPr wrap="square" lIns="121917" tIns="60958" rIns="121917" bIns="60958">
            <a:spAutoFit/>
          </a:bodyPr>
          <a:lstStyle/>
          <a:p>
            <a:pPr algn="ctr" defTabSz="914377">
              <a:defRPr/>
            </a:pP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00"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92136" y="196037"/>
            <a:ext cx="1696915"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508275" y="1811253"/>
            <a:ext cx="11226525" cy="4555089"/>
          </a:xfrm>
          <a:prstGeom prst="rect">
            <a:avLst/>
          </a:prstGeom>
          <a:noFill/>
        </p:spPr>
        <p:txBody>
          <a:bodyPr wrap="square" lIns="121917" tIns="60958" rIns="121917" bIns="60958">
            <a:spAutoFit/>
          </a:bodyPr>
          <a:lstStyle/>
          <a:p>
            <a:pPr algn="just">
              <a:lnSpc>
                <a:spcPct val="150000"/>
              </a:lnSpc>
              <a:defRPr/>
            </a:pPr>
            <a:r>
              <a:rPr lang="en-US" sz="3200" b="1" err="1">
                <a:solidFill>
                  <a:srgbClr val="050000"/>
                </a:solidFill>
                <a:latin typeface="Times New Roman" pitchFamily="18" charset="0"/>
                <a:ea typeface="#9Slide03 Roboto Medium" panose="02000000000000000000" pitchFamily="2" charset="0"/>
                <a:cs typeface="Times New Roman" pitchFamily="18" charset="0"/>
              </a:rPr>
              <a:t>Câu</a:t>
            </a:r>
            <a:r>
              <a:rPr lang="en-US" sz="3200" b="1">
                <a:solidFill>
                  <a:srgbClr val="050000"/>
                </a:solidFill>
                <a:latin typeface="Times New Roman" pitchFamily="18" charset="0"/>
                <a:ea typeface="#9Slide03 Roboto Medium" panose="02000000000000000000" pitchFamily="2" charset="0"/>
                <a:cs typeface="Times New Roman" pitchFamily="18" charset="0"/>
              </a:rPr>
              <a:t> 4. </a:t>
            </a:r>
            <a:r>
              <a:rPr lang="vi-VN" sz="3200" b="1">
                <a:solidFill>
                  <a:srgbClr val="050000"/>
                </a:solidFill>
                <a:latin typeface="Times New Roman" pitchFamily="18" charset="0"/>
                <a:ea typeface="#9Slide03 Roboto Medium" panose="02000000000000000000" pitchFamily="2" charset="0"/>
                <a:cs typeface="Times New Roman" pitchFamily="18" charset="0"/>
              </a:rPr>
              <a:t>Các nước đang phát triển phân biệt với các nước phát triển bởi một trong những tiêu chí là</a:t>
            </a:r>
            <a:endParaRPr lang="en-US" sz="3200" b="1">
              <a:solidFill>
                <a:srgbClr val="050000"/>
              </a:solidFill>
              <a:latin typeface="Times New Roman" pitchFamily="18" charset="0"/>
              <a:ea typeface="#9Slide03 Roboto Medium" panose="02000000000000000000" pitchFamily="2" charset="0"/>
              <a:cs typeface="Times New Roman" pitchFamily="18" charset="0"/>
            </a:endParaRP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A. </a:t>
            </a:r>
            <a:r>
              <a:rPr lang="vi-VN" sz="3200">
                <a:solidFill>
                  <a:srgbClr val="050000"/>
                </a:solidFill>
                <a:latin typeface="Times New Roman" pitchFamily="18" charset="0"/>
                <a:ea typeface="#9Slide03 Roboto Medium" panose="02000000000000000000" pitchFamily="2" charset="0"/>
                <a:cs typeface="Times New Roman" pitchFamily="18" charset="0"/>
              </a:rPr>
              <a:t>GNI bình quân đầu người thấp hơn nhiều.</a:t>
            </a:r>
            <a:r>
              <a:rPr lang="en-US" sz="3200">
                <a:solidFill>
                  <a:srgbClr val="050000"/>
                </a:solidFill>
                <a:latin typeface="Times New Roman" pitchFamily="18" charset="0"/>
                <a:ea typeface="#9Slide03 Roboto Medium" panose="02000000000000000000" pitchFamily="2" charset="0"/>
                <a:cs typeface="Times New Roman" pitchFamily="18" charset="0"/>
              </a:rPr>
              <a:t>				</a:t>
            </a: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B. </a:t>
            </a:r>
            <a:r>
              <a:rPr lang="vi-VN" sz="3200">
                <a:solidFill>
                  <a:srgbClr val="050000"/>
                </a:solidFill>
                <a:latin typeface="Times New Roman" pitchFamily="18" charset="0"/>
                <a:ea typeface="#9Slide03 Roboto Medium" panose="02000000000000000000" pitchFamily="2" charset="0"/>
                <a:cs typeface="Times New Roman" pitchFamily="18" charset="0"/>
              </a:rPr>
              <a:t>đầu tư trực tiếp ra nước ngoài ở mức cao.</a:t>
            </a:r>
            <a:endParaRPr lang="en-US" sz="3200">
              <a:solidFill>
                <a:srgbClr val="050000"/>
              </a:solidFill>
              <a:latin typeface="Times New Roman" pitchFamily="18" charset="0"/>
              <a:ea typeface="#9Slide03 Roboto Medium" panose="02000000000000000000" pitchFamily="2" charset="0"/>
              <a:cs typeface="Times New Roman" pitchFamily="18" charset="0"/>
            </a:endParaRP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C. </a:t>
            </a:r>
            <a:r>
              <a:rPr lang="vi-VN" sz="3200">
                <a:solidFill>
                  <a:srgbClr val="050000"/>
                </a:solidFill>
                <a:latin typeface="Times New Roman" pitchFamily="18" charset="0"/>
                <a:ea typeface="#9Slide03 Roboto Medium" panose="02000000000000000000" pitchFamily="2" charset="0"/>
                <a:cs typeface="Times New Roman" pitchFamily="18" charset="0"/>
              </a:rPr>
              <a:t>chỉ số chất lượng cuộc sống (HDI) cao.</a:t>
            </a:r>
            <a:r>
              <a:rPr lang="en-US" sz="3200">
                <a:solidFill>
                  <a:srgbClr val="050000"/>
                </a:solidFill>
                <a:latin typeface="Times New Roman" pitchFamily="18" charset="0"/>
                <a:ea typeface="#9Slide03 Roboto Medium" panose="02000000000000000000" pitchFamily="2" charset="0"/>
                <a:cs typeface="Times New Roman" pitchFamily="18" charset="0"/>
              </a:rPr>
              <a:t>				</a:t>
            </a: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D. </a:t>
            </a:r>
            <a:r>
              <a:rPr lang="en-US" sz="3200">
                <a:solidFill>
                  <a:srgbClr val="050000"/>
                </a:solidFill>
                <a:latin typeface="Times New Roman" pitchFamily="18" charset="0"/>
                <a:ea typeface="#9Slide03 Roboto Medium" panose="02000000000000000000" pitchFamily="2" charset="0"/>
                <a:cs typeface="Times New Roman" pitchFamily="18" charset="0"/>
              </a:rPr>
              <a:t>dịch vụ có tỉ trọng cao trong nền kinh tế.</a:t>
            </a:r>
            <a:endParaRPr lang="en-US" sz="3200"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709249" y="3260481"/>
            <a:ext cx="921657" cy="921657"/>
          </a:xfrm>
          <a:prstGeom prst="rect">
            <a:avLst/>
          </a:prstGeom>
        </p:spPr>
      </p:pic>
      <p:pic>
        <p:nvPicPr>
          <p:cNvPr id="7" name="PA_图片 9">
            <a:extLst>
              <a:ext uri="{FF2B5EF4-FFF2-40B4-BE49-F238E27FC236}">
                <a16:creationId xmlns:a16="http://schemas.microsoft.com/office/drawing/2014/main" id="{7E0CD998-F60D-41BB-8A5A-16A73202DB8C}"/>
              </a:ext>
            </a:extLst>
          </p:cNvPr>
          <p:cNvPicPr>
            <a:picLocks noChangeAspect="1"/>
          </p:cNvPicPr>
          <p:nvPr>
            <p:custDataLst>
              <p:tags r:id="rId3"/>
            </p:custDataLst>
          </p:nvPr>
        </p:nvPicPr>
        <p:blipFill>
          <a:blip r:embed="rId12" cstate="screen">
            <a:extLst>
              <a:ext uri="{28A0092B-C50C-407E-A947-70E740481C1C}">
                <a14:useLocalDpi xmlns:a14="http://schemas.microsoft.com/office/drawing/2010/main" val="0"/>
              </a:ext>
            </a:extLst>
          </a:blip>
          <a:stretch>
            <a:fillRect/>
          </a:stretch>
        </p:blipFill>
        <p:spPr>
          <a:xfrm>
            <a:off x="8337526" y="4876800"/>
            <a:ext cx="3854472" cy="1981199"/>
          </a:xfrm>
          <a:prstGeom prst="rect">
            <a:avLst/>
          </a:prstGeom>
        </p:spPr>
      </p:pic>
    </p:spTree>
    <p:extLst>
      <p:ext uri="{BB962C8B-B14F-4D97-AF65-F5344CB8AC3E}">
        <p14:creationId xmlns:p14="http://schemas.microsoft.com/office/powerpoint/2010/main" val="27368938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3" name="15s">
            <a:hlinkClick r:id="" action="ppaction://media"/>
            <a:extLst>
              <a:ext uri="{FF2B5EF4-FFF2-40B4-BE49-F238E27FC236}">
                <a16:creationId xmlns:a16="http://schemas.microsoft.com/office/drawing/2014/main" id="{C13BFD78-8F5E-49E1-A438-D30E7D4CFBD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5142" y="1051667"/>
            <a:ext cx="609600" cy="609600"/>
          </a:xfrm>
          <a:prstGeom prst="rect">
            <a:avLst/>
          </a:prstGeom>
        </p:spPr>
      </p:pic>
      <p:sp>
        <p:nvSpPr>
          <p:cNvPr id="9" name="TextBox 8">
            <a:extLst>
              <a:ext uri="{FF2B5EF4-FFF2-40B4-BE49-F238E27FC236}">
                <a16:creationId xmlns:a16="http://schemas.microsoft.com/office/drawing/2014/main" id="{FED62FC5-D7DD-4AFB-B363-9F047268CC66}"/>
              </a:ext>
            </a:extLst>
          </p:cNvPr>
          <p:cNvSpPr txBox="1"/>
          <p:nvPr/>
        </p:nvSpPr>
        <p:spPr>
          <a:xfrm>
            <a:off x="1480771" y="620493"/>
            <a:ext cx="9277347" cy="954108"/>
          </a:xfrm>
          <a:prstGeom prst="rect">
            <a:avLst/>
          </a:prstGeom>
          <a:noFill/>
        </p:spPr>
        <p:txBody>
          <a:bodyPr wrap="square" lIns="121917" tIns="60958" rIns="121917" bIns="60958">
            <a:spAutoFit/>
          </a:bodyPr>
          <a:lstStyle/>
          <a:p>
            <a:pPr algn="ctr" defTabSz="914377">
              <a:defRPr/>
            </a:pP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Rung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chuông</a:t>
            </a:r>
            <a:r>
              <a:rPr lang="en-US" sz="5400" b="1" dirty="0">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 </a:t>
            </a:r>
            <a:r>
              <a:rPr lang="en-US" sz="5400" b="1" dirty="0" err="1">
                <a:solidFill>
                  <a:srgbClr val="C00000"/>
                </a:solidFill>
                <a:latin typeface="#9Slide05 Agile Script Calligra" panose="03070402050302030203" pitchFamily="66" charset="-93"/>
                <a:ea typeface="#9Slide03 Open Sans ExtraBold" panose="020B0906030804020204" pitchFamily="34" charset="0"/>
                <a:cs typeface="#9Slide03 Open Sans ExtraBold" panose="020B0906030804020204" pitchFamily="34" charset="0"/>
                <a:sym typeface="Baloo 2"/>
              </a:rPr>
              <a:t>vàng</a:t>
            </a:r>
            <a:endParaRPr lang="en-US" sz="5400" dirty="0">
              <a:solidFill>
                <a:srgbClr val="C00000"/>
              </a:solidFill>
              <a:latin typeface="#9Slide05 Agile Script Calligra" panose="03070402050302030203" pitchFamily="66" charset="-93"/>
            </a:endParaRPr>
          </a:p>
        </p:txBody>
      </p:sp>
      <p:pic>
        <p:nvPicPr>
          <p:cNvPr id="3074" name="Picture 2" descr="Chuông Vàng Hình ảnh PNG | Vector và các tập tin PSD | Tải về miễn phí trên  Pngtree">
            <a:extLst>
              <a:ext uri="{FF2B5EF4-FFF2-40B4-BE49-F238E27FC236}">
                <a16:creationId xmlns:a16="http://schemas.microsoft.com/office/drawing/2014/main" id="{A47E651D-1879-43AD-A513-C678E783380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80771" y="249089"/>
            <a:ext cx="1696915" cy="1696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3F0B4F-3F8D-45B0-A61C-1F4CDA3CED61}"/>
              </a:ext>
            </a:extLst>
          </p:cNvPr>
          <p:cNvSpPr txBox="1"/>
          <p:nvPr/>
        </p:nvSpPr>
        <p:spPr>
          <a:xfrm>
            <a:off x="373194" y="1868403"/>
            <a:ext cx="11368543" cy="4555089"/>
          </a:xfrm>
          <a:prstGeom prst="rect">
            <a:avLst/>
          </a:prstGeom>
          <a:noFill/>
        </p:spPr>
        <p:txBody>
          <a:bodyPr wrap="square" lIns="121917" tIns="60958" rIns="121917" bIns="60958">
            <a:spAutoFit/>
          </a:bodyPr>
          <a:lstStyle/>
          <a:p>
            <a:pPr algn="just">
              <a:lnSpc>
                <a:spcPct val="150000"/>
              </a:lnSpc>
              <a:defRPr/>
            </a:pPr>
            <a:r>
              <a:rPr lang="en-US" sz="3200" b="1" err="1">
                <a:solidFill>
                  <a:srgbClr val="050000"/>
                </a:solidFill>
                <a:latin typeface="Times New Roman" pitchFamily="18" charset="0"/>
                <a:ea typeface="#9Slide03 Roboto Medium" panose="02000000000000000000" pitchFamily="2" charset="0"/>
                <a:cs typeface="Times New Roman" pitchFamily="18" charset="0"/>
              </a:rPr>
              <a:t>Câu</a:t>
            </a:r>
            <a:r>
              <a:rPr lang="en-US" sz="3200" b="1">
                <a:solidFill>
                  <a:srgbClr val="050000"/>
                </a:solidFill>
                <a:latin typeface="Times New Roman" pitchFamily="18" charset="0"/>
                <a:ea typeface="#9Slide03 Roboto Medium" panose="02000000000000000000" pitchFamily="2" charset="0"/>
                <a:cs typeface="Times New Roman" pitchFamily="18" charset="0"/>
              </a:rPr>
              <a:t> 5. </a:t>
            </a:r>
            <a:r>
              <a:rPr lang="vi-VN" sz="3200" b="1">
                <a:solidFill>
                  <a:srgbClr val="050000"/>
                </a:solidFill>
                <a:latin typeface="Times New Roman" pitchFamily="18" charset="0"/>
                <a:ea typeface="#9Slide03 Roboto Medium" panose="02000000000000000000" pitchFamily="2" charset="0"/>
                <a:cs typeface="Times New Roman" pitchFamily="18" charset="0"/>
              </a:rPr>
              <a:t>Phát biểu nào sau đây đúng về sự thay đổi tỉ trọng các ngành trong cơ cấu nền kinh tế của các nước đang phát triển?</a:t>
            </a:r>
            <a:endParaRPr lang="en-US" sz="3200" b="1">
              <a:solidFill>
                <a:srgbClr val="050000"/>
              </a:solidFill>
              <a:latin typeface="Times New Roman" pitchFamily="18" charset="0"/>
              <a:ea typeface="#9Slide03 Roboto Medium" panose="02000000000000000000" pitchFamily="2" charset="0"/>
              <a:cs typeface="Times New Roman" pitchFamily="18" charset="0"/>
            </a:endParaRP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A. </a:t>
            </a:r>
            <a:r>
              <a:rPr lang="en-US" sz="3200">
                <a:solidFill>
                  <a:srgbClr val="050000"/>
                </a:solidFill>
                <a:latin typeface="Times New Roman" pitchFamily="18" charset="0"/>
                <a:ea typeface="#9Slide03 Roboto Medium" panose="02000000000000000000" pitchFamily="2" charset="0"/>
                <a:cs typeface="Times New Roman" pitchFamily="18" charset="0"/>
              </a:rPr>
              <a:t>Công nghiệp và xây dựng giảm nhanh.</a:t>
            </a: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B. </a:t>
            </a:r>
            <a:r>
              <a:rPr lang="vi-VN" sz="3200">
                <a:solidFill>
                  <a:srgbClr val="050000"/>
                </a:solidFill>
                <a:latin typeface="Times New Roman" pitchFamily="18" charset="0"/>
                <a:ea typeface="#9Slide03 Roboto Medium" panose="02000000000000000000" pitchFamily="2" charset="0"/>
                <a:cs typeface="Times New Roman" pitchFamily="18" charset="0"/>
              </a:rPr>
              <a:t>Tỉ trọng dịch vụ có nhiều biến động.	</a:t>
            </a:r>
            <a:r>
              <a:rPr lang="en-US" sz="3200">
                <a:solidFill>
                  <a:srgbClr val="050000"/>
                </a:solidFill>
                <a:latin typeface="Times New Roman" pitchFamily="18" charset="0"/>
                <a:ea typeface="#9Slide03 Roboto Medium" panose="02000000000000000000" pitchFamily="2" charset="0"/>
                <a:cs typeface="Times New Roman" pitchFamily="18" charset="0"/>
              </a:rPr>
              <a:t>				</a:t>
            </a: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C. </a:t>
            </a:r>
            <a:r>
              <a:rPr lang="vi-VN" sz="3200">
                <a:solidFill>
                  <a:srgbClr val="050000"/>
                </a:solidFill>
                <a:latin typeface="Times New Roman" pitchFamily="18" charset="0"/>
                <a:ea typeface="#9Slide03 Roboto Medium" panose="02000000000000000000" pitchFamily="2" charset="0"/>
                <a:cs typeface="Times New Roman" pitchFamily="18" charset="0"/>
              </a:rPr>
              <a:t>Nông - lâm - ngư có xu hướng tăng.</a:t>
            </a:r>
            <a:endParaRPr lang="en-US" sz="3200">
              <a:solidFill>
                <a:srgbClr val="050000"/>
              </a:solidFill>
              <a:latin typeface="Times New Roman" pitchFamily="18" charset="0"/>
              <a:ea typeface="#9Slide03 Roboto Medium" panose="02000000000000000000" pitchFamily="2" charset="0"/>
              <a:cs typeface="Times New Roman" pitchFamily="18" charset="0"/>
            </a:endParaRPr>
          </a:p>
          <a:p>
            <a:pPr indent="457200" algn="just">
              <a:lnSpc>
                <a:spcPct val="150000"/>
              </a:lnSpc>
              <a:defRPr/>
            </a:pPr>
            <a:r>
              <a:rPr lang="en-US" sz="3200" b="1">
                <a:solidFill>
                  <a:srgbClr val="050000"/>
                </a:solidFill>
                <a:latin typeface="Times New Roman" pitchFamily="18" charset="0"/>
                <a:ea typeface="#9Slide03 Roboto Medium" panose="02000000000000000000" pitchFamily="2" charset="0"/>
                <a:cs typeface="Times New Roman" pitchFamily="18" charset="0"/>
              </a:rPr>
              <a:t>D. </a:t>
            </a:r>
            <a:r>
              <a:rPr lang="vi-VN" sz="3200">
                <a:solidFill>
                  <a:srgbClr val="050000"/>
                </a:solidFill>
                <a:latin typeface="Times New Roman" pitchFamily="18" charset="0"/>
                <a:ea typeface="#9Slide03 Roboto Medium" panose="02000000000000000000" pitchFamily="2" charset="0"/>
                <a:cs typeface="Times New Roman" pitchFamily="18" charset="0"/>
              </a:rPr>
              <a:t>Nông - lâm - ngư có xu hướng giảm.</a:t>
            </a:r>
            <a:endParaRPr lang="en-US" sz="3200" dirty="0">
              <a:solidFill>
                <a:srgbClr val="050000"/>
              </a:solidFill>
              <a:latin typeface="Times New Roman" pitchFamily="18" charset="0"/>
              <a:ea typeface="#9Slide03 Roboto Medium" panose="02000000000000000000" pitchFamily="2" charset="0"/>
              <a:cs typeface="Times New Roman" pitchFamily="18" charset="0"/>
            </a:endParaRPr>
          </a:p>
        </p:txBody>
      </p:sp>
      <p:pic>
        <p:nvPicPr>
          <p:cNvPr id="10" name="Picture 9">
            <a:extLst>
              <a:ext uri="{FF2B5EF4-FFF2-40B4-BE49-F238E27FC236}">
                <a16:creationId xmlns:a16="http://schemas.microsoft.com/office/drawing/2014/main" id="{FD6CEECF-FE9B-446C-BDB0-D61D92CE6EF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59114" y="5501835"/>
            <a:ext cx="921657" cy="921657"/>
          </a:xfrm>
          <a:prstGeom prst="rect">
            <a:avLst/>
          </a:prstGeom>
        </p:spPr>
      </p:pic>
      <p:pic>
        <p:nvPicPr>
          <p:cNvPr id="7" name="PA_图片 9">
            <a:extLst>
              <a:ext uri="{FF2B5EF4-FFF2-40B4-BE49-F238E27FC236}">
                <a16:creationId xmlns:a16="http://schemas.microsoft.com/office/drawing/2014/main" id="{7E0CD998-F60D-41BB-8A5A-16A73202DB8C}"/>
              </a:ext>
            </a:extLst>
          </p:cNvPr>
          <p:cNvPicPr>
            <a:picLocks noChangeAspect="1"/>
          </p:cNvPicPr>
          <p:nvPr>
            <p:custDataLst>
              <p:tags r:id="rId3"/>
            </p:custDataLst>
          </p:nvPr>
        </p:nvPicPr>
        <p:blipFill>
          <a:blip r:embed="rId12"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spTree>
    <p:extLst>
      <p:ext uri="{BB962C8B-B14F-4D97-AF65-F5344CB8AC3E}">
        <p14:creationId xmlns:p14="http://schemas.microsoft.com/office/powerpoint/2010/main" val="31378656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731700" y="1362067"/>
            <a:ext cx="6728602" cy="3634988"/>
            <a:chOff x="-76200" y="1431801"/>
            <a:chExt cx="2191031" cy="1148633"/>
          </a:xfrm>
          <a:effectLst>
            <a:outerShdw blurRad="50800" dist="38100" dir="2700000" algn="tl" rotWithShape="0">
              <a:prstClr val="black">
                <a:alpha val="40000"/>
              </a:prstClr>
            </a:outerShdw>
          </a:effectLst>
        </p:grpSpPr>
        <p:grpSp>
          <p:nvGrpSpPr>
            <p:cNvPr id="17" name="组合 1483"/>
            <p:cNvGrpSpPr/>
            <p:nvPr/>
          </p:nvGrpSpPr>
          <p:grpSpPr>
            <a:xfrm>
              <a:off x="725136" y="1935101"/>
              <a:ext cx="1389695" cy="645333"/>
              <a:chOff x="185242" y="686257"/>
              <a:chExt cx="7882899" cy="4799796"/>
            </a:xfrm>
          </p:grpSpPr>
          <p:sp>
            <p:nvSpPr>
              <p:cNvPr id="20" name="Freeform 422"/>
              <p:cNvSpPr>
                <a:spLocks/>
              </p:cNvSpPr>
              <p:nvPr/>
            </p:nvSpPr>
            <p:spPr bwMode="auto">
              <a:xfrm>
                <a:off x="1032339" y="686257"/>
                <a:ext cx="7035802" cy="4571999"/>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defTabSz="650207" fontAlgn="base">
                  <a:spcBef>
                    <a:spcPct val="0"/>
                  </a:spcBef>
                  <a:spcAft>
                    <a:spcPct val="0"/>
                  </a:spcAft>
                </a:pPr>
                <a:endParaRPr lang="zh-CN" altLang="en-US" sz="6000">
                  <a:solidFill>
                    <a:prstClr val="black"/>
                  </a:solidFill>
                  <a:latin typeface="Calibri" panose="020F0502020204030204" pitchFamily="34" charset="0"/>
                  <a:ea typeface="宋体" panose="02010600030101010101" pitchFamily="2" charset="-122"/>
                </a:endParaRPr>
              </a:p>
            </p:txBody>
          </p:sp>
          <p:sp>
            <p:nvSpPr>
              <p:cNvPr id="2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defTabSz="650207" fontAlgn="base">
                  <a:spcBef>
                    <a:spcPct val="0"/>
                  </a:spcBef>
                  <a:spcAft>
                    <a:spcPct val="0"/>
                  </a:spcAft>
                </a:pPr>
                <a:endParaRPr lang="zh-CN" altLang="en-US" sz="6000">
                  <a:solidFill>
                    <a:prstClr val="black"/>
                  </a:solidFill>
                  <a:latin typeface="Calibri" panose="020F0502020204030204" pitchFamily="34" charset="0"/>
                  <a:ea typeface="宋体" panose="02010600030101010101" pitchFamily="2" charset="-122"/>
                </a:endParaRPr>
              </a:p>
            </p:txBody>
          </p:sp>
        </p:grpSp>
        <p:sp>
          <p:nvSpPr>
            <p:cNvPr id="18" name="TextBox 17"/>
            <p:cNvSpPr txBox="1"/>
            <p:nvPr/>
          </p:nvSpPr>
          <p:spPr>
            <a:xfrm>
              <a:off x="966877" y="2059558"/>
              <a:ext cx="1111475" cy="320943"/>
            </a:xfrm>
            <a:prstGeom prst="rect">
              <a:avLst/>
            </a:prstGeom>
            <a:noFill/>
          </p:spPr>
          <p:txBody>
            <a:bodyPr wrap="square" rtlCol="0">
              <a:spAutoFit/>
            </a:bodyPr>
            <a:lstStyle/>
            <a:p>
              <a:pPr algn="ctr" defTabSz="685800"/>
              <a:r>
                <a:rPr lang="en-US" sz="6000" b="1" i="1" dirty="0" err="1">
                  <a:solidFill>
                    <a:srgbClr val="FFFFFF"/>
                  </a:solidFill>
                  <a:latin typeface="Times New Roman" panose="02020603050405020304" pitchFamily="18" charset="0"/>
                  <a:cs typeface="Times New Roman" panose="02020603050405020304" pitchFamily="18" charset="0"/>
                </a:rPr>
                <a:t>Vận</a:t>
              </a:r>
              <a:r>
                <a:rPr lang="en-US" sz="6000" b="1" i="1" dirty="0">
                  <a:solidFill>
                    <a:srgbClr val="FFFFFF"/>
                  </a:solidFill>
                  <a:latin typeface="Times New Roman" panose="02020603050405020304" pitchFamily="18" charset="0"/>
                  <a:cs typeface="Times New Roman" panose="02020603050405020304" pitchFamily="18" charset="0"/>
                </a:rPr>
                <a:t> </a:t>
              </a:r>
              <a:r>
                <a:rPr lang="en-US" sz="6000" b="1" i="1" dirty="0" err="1">
                  <a:solidFill>
                    <a:srgbClr val="FFFFFF"/>
                  </a:solidFill>
                  <a:latin typeface="Times New Roman" panose="02020603050405020304" pitchFamily="18" charset="0"/>
                  <a:cs typeface="Times New Roman" panose="02020603050405020304" pitchFamily="18" charset="0"/>
                </a:rPr>
                <a:t>dụng</a:t>
              </a:r>
              <a:endParaRPr lang="en-US" sz="6000" b="1" i="1" dirty="0">
                <a:solidFill>
                  <a:srgbClr val="FFFFFF"/>
                </a:solidFill>
                <a:latin typeface="Times New Roman" panose="02020603050405020304" pitchFamily="18" charset="0"/>
                <a:cs typeface="Times New Roman" panose="02020603050405020304" pitchFamily="18" charset="0"/>
              </a:endParaRPr>
            </a:p>
          </p:txBody>
        </p:sp>
        <p:pic>
          <p:nvPicPr>
            <p:cNvPr id="19" name="Picture 2" descr="Đồ hoạ vector miễn phí của Hộp số"/>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431801"/>
              <a:ext cx="1006599" cy="1006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3336691"/>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557" y="507722"/>
            <a:ext cx="11045372" cy="1077218"/>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Câu hỏi: </a:t>
            </a:r>
            <a:r>
              <a:rPr lang="vi-VN" sz="3200" b="1">
                <a:solidFill>
                  <a:srgbClr val="FF0000"/>
                </a:solidFill>
                <a:latin typeface="Times New Roman" panose="02020603050405020304" pitchFamily="18" charset="0"/>
                <a:cs typeface="Times New Roman" panose="02020603050405020304" pitchFamily="18" charset="0"/>
              </a:rPr>
              <a:t>Phân tích tiêu chí để phân chia các nhóm nước </a:t>
            </a:r>
            <a:endParaRPr lang="en-US" sz="3200" b="1">
              <a:solidFill>
                <a:srgbClr val="FF0000"/>
              </a:solidFill>
              <a:latin typeface="Times New Roman" panose="02020603050405020304" pitchFamily="18" charset="0"/>
              <a:cs typeface="Times New Roman" panose="02020603050405020304" pitchFamily="18" charset="0"/>
            </a:endParaRPr>
          </a:p>
          <a:p>
            <a:pPr algn="ctr"/>
            <a:r>
              <a:rPr lang="vi-VN" sz="3200" b="1">
                <a:solidFill>
                  <a:srgbClr val="FF0000"/>
                </a:solidFill>
                <a:latin typeface="Times New Roman" panose="02020603050405020304" pitchFamily="18" charset="0"/>
                <a:cs typeface="Times New Roman" panose="02020603050405020304" pitchFamily="18" charset="0"/>
              </a:rPr>
              <a:t>trên thế giới.</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054748" y="2388016"/>
            <a:ext cx="4732565" cy="2914131"/>
          </a:xfrm>
          <a:prstGeom prst="rect">
            <a:avLst/>
          </a:prstGeom>
          <a:noFill/>
        </p:spPr>
        <p:txBody>
          <a:bodyPr wrap="square" rtlCol="0">
            <a:spAutoFit/>
          </a:bodyPr>
          <a:lstStyle/>
          <a:p>
            <a:pPr algn="just">
              <a:lnSpc>
                <a:spcPct val="130000"/>
              </a:lnSpc>
              <a:spcBef>
                <a:spcPts val="600"/>
              </a:spcBef>
            </a:pPr>
            <a:r>
              <a:rPr lang="en-US" sz="2800" b="1">
                <a:latin typeface="Times New Roman" panose="02020603050405020304" pitchFamily="18" charset="0"/>
                <a:cs typeface="Times New Roman" panose="02020603050405020304" pitchFamily="18" charset="0"/>
              </a:rPr>
              <a:t>Hướng dẫn:</a:t>
            </a:r>
          </a:p>
          <a:p>
            <a:pPr algn="just">
              <a:lnSpc>
                <a:spcPct val="130000"/>
              </a:lnSpc>
              <a:spcBef>
                <a:spcPts val="600"/>
              </a:spcBef>
            </a:pPr>
            <a:r>
              <a:rPr lang="en-US" sz="2800">
                <a:latin typeface="Times New Roman" panose="02020603050405020304" pitchFamily="18" charset="0"/>
                <a:cs typeface="Times New Roman" panose="02020603050405020304" pitchFamily="18" charset="0"/>
              </a:rPr>
              <a:t>- HS về nhà tham khảo các nguồn thông tin tham khảo từ Internet, sách, báo, tạp chí,… để trả lời câu hỏi.</a:t>
            </a:r>
          </a:p>
        </p:txBody>
      </p:sp>
      <p:grpSp>
        <p:nvGrpSpPr>
          <p:cNvPr id="54" name="Google Shape;178;p33">
            <a:extLst>
              <a:ext uri="{FF2B5EF4-FFF2-40B4-BE49-F238E27FC236}">
                <a16:creationId xmlns:a16="http://schemas.microsoft.com/office/drawing/2014/main" id="{EAF10180-853F-421F-9DE6-A66A754F0630}"/>
              </a:ext>
            </a:extLst>
          </p:cNvPr>
          <p:cNvGrpSpPr/>
          <p:nvPr/>
        </p:nvGrpSpPr>
        <p:grpSpPr>
          <a:xfrm>
            <a:off x="1647961" y="2969306"/>
            <a:ext cx="1833333" cy="2639011"/>
            <a:chOff x="347000" y="2571750"/>
            <a:chExt cx="1767550" cy="2473200"/>
          </a:xfrm>
        </p:grpSpPr>
        <p:sp>
          <p:nvSpPr>
            <p:cNvPr id="55" name="Google Shape;179;p33">
              <a:extLst>
                <a:ext uri="{FF2B5EF4-FFF2-40B4-BE49-F238E27FC236}">
                  <a16:creationId xmlns:a16="http://schemas.microsoft.com/office/drawing/2014/main" id="{A3B7C954-7B67-4A3D-A1CC-C5F0CFACF0CB}"/>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56" name="Google Shape;180;p33">
              <a:extLst>
                <a:ext uri="{FF2B5EF4-FFF2-40B4-BE49-F238E27FC236}">
                  <a16:creationId xmlns:a16="http://schemas.microsoft.com/office/drawing/2014/main" id="{E360061B-BD48-48E8-85A6-740464EFE680}"/>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rgbClr val="DD3947"/>
            </a:solidFill>
            <a:ln>
              <a:noFill/>
            </a:ln>
          </p:spPr>
          <p:txBody>
            <a:bodyPr spcFirstLastPara="1" wrap="square" lIns="68578" tIns="68578" rIns="68578" bIns="68578" anchor="ctr" anchorCtr="0">
              <a:noAutofit/>
            </a:bodyPr>
            <a:lstStyle/>
            <a:p>
              <a:pPr>
                <a:defRPr/>
              </a:pPr>
              <a:endParaRPr sz="1100"/>
            </a:p>
          </p:txBody>
        </p:sp>
        <p:sp>
          <p:nvSpPr>
            <p:cNvPr id="57" name="Google Shape;181;p33">
              <a:extLst>
                <a:ext uri="{FF2B5EF4-FFF2-40B4-BE49-F238E27FC236}">
                  <a16:creationId xmlns:a16="http://schemas.microsoft.com/office/drawing/2014/main" id="{3CF0FDD3-93D6-42B8-BC60-BB462CBA7825}"/>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58" name="Google Shape;182;p33">
              <a:extLst>
                <a:ext uri="{FF2B5EF4-FFF2-40B4-BE49-F238E27FC236}">
                  <a16:creationId xmlns:a16="http://schemas.microsoft.com/office/drawing/2014/main" id="{32BC5395-6935-4BD7-AA2A-DC3E5CD9A288}"/>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rgbClr val="DD3947"/>
            </a:solidFill>
            <a:ln>
              <a:noFill/>
            </a:ln>
          </p:spPr>
          <p:txBody>
            <a:bodyPr spcFirstLastPara="1" wrap="square" lIns="68578" tIns="68578" rIns="68578" bIns="68578" anchor="ctr" anchorCtr="0">
              <a:noAutofit/>
            </a:bodyPr>
            <a:lstStyle/>
            <a:p>
              <a:pPr>
                <a:defRPr/>
              </a:pPr>
              <a:endParaRPr sz="1100"/>
            </a:p>
          </p:txBody>
        </p:sp>
        <p:sp>
          <p:nvSpPr>
            <p:cNvPr id="59" name="Google Shape;183;p33">
              <a:extLst>
                <a:ext uri="{FF2B5EF4-FFF2-40B4-BE49-F238E27FC236}">
                  <a16:creationId xmlns:a16="http://schemas.microsoft.com/office/drawing/2014/main" id="{7C914F80-23F5-4691-9F40-778FC29E28C2}"/>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60" name="Google Shape;184;p33">
              <a:extLst>
                <a:ext uri="{FF2B5EF4-FFF2-40B4-BE49-F238E27FC236}">
                  <a16:creationId xmlns:a16="http://schemas.microsoft.com/office/drawing/2014/main" id="{EC1DCD0D-C993-4D3B-984C-8C02B3FAD37D}"/>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61" name="Google Shape;185;p33">
              <a:extLst>
                <a:ext uri="{FF2B5EF4-FFF2-40B4-BE49-F238E27FC236}">
                  <a16:creationId xmlns:a16="http://schemas.microsoft.com/office/drawing/2014/main" id="{216A05CC-E873-43C5-B879-79FF11C0C378}"/>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62" name="Google Shape;186;p33">
              <a:extLst>
                <a:ext uri="{FF2B5EF4-FFF2-40B4-BE49-F238E27FC236}">
                  <a16:creationId xmlns:a16="http://schemas.microsoft.com/office/drawing/2014/main" id="{D6043C72-567F-46B1-9AD5-A5BD1044CB70}"/>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63" name="Google Shape;187;p33">
              <a:extLst>
                <a:ext uri="{FF2B5EF4-FFF2-40B4-BE49-F238E27FC236}">
                  <a16:creationId xmlns:a16="http://schemas.microsoft.com/office/drawing/2014/main" id="{7A9A4916-24F6-4530-B8F9-22BA37854EB1}"/>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64" name="Google Shape;188;p33">
              <a:extLst>
                <a:ext uri="{FF2B5EF4-FFF2-40B4-BE49-F238E27FC236}">
                  <a16:creationId xmlns:a16="http://schemas.microsoft.com/office/drawing/2014/main" id="{74CF738D-3AB2-4389-924D-16FAEA4249EA}"/>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65" name="Google Shape;189;p33">
              <a:extLst>
                <a:ext uri="{FF2B5EF4-FFF2-40B4-BE49-F238E27FC236}">
                  <a16:creationId xmlns:a16="http://schemas.microsoft.com/office/drawing/2014/main" id="{5A35DCBE-4170-46FC-A9F9-752C4EFAB390}"/>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66" name="Google Shape;190;p33">
              <a:extLst>
                <a:ext uri="{FF2B5EF4-FFF2-40B4-BE49-F238E27FC236}">
                  <a16:creationId xmlns:a16="http://schemas.microsoft.com/office/drawing/2014/main" id="{876E4A62-5B2C-44F3-A2DF-7981AF0AC0F2}"/>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67" name="Google Shape;191;p33">
              <a:extLst>
                <a:ext uri="{FF2B5EF4-FFF2-40B4-BE49-F238E27FC236}">
                  <a16:creationId xmlns:a16="http://schemas.microsoft.com/office/drawing/2014/main" id="{44D3BDD7-9140-49DF-A3F8-5C5C0B74BB8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68" name="Google Shape;192;p33">
              <a:extLst>
                <a:ext uri="{FF2B5EF4-FFF2-40B4-BE49-F238E27FC236}">
                  <a16:creationId xmlns:a16="http://schemas.microsoft.com/office/drawing/2014/main" id="{596765B0-FCAA-4F9E-A6EF-60B0C554EF8B}"/>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69" name="Google Shape;193;p33">
              <a:extLst>
                <a:ext uri="{FF2B5EF4-FFF2-40B4-BE49-F238E27FC236}">
                  <a16:creationId xmlns:a16="http://schemas.microsoft.com/office/drawing/2014/main" id="{D2153602-A454-4274-910B-775C2DE51114}"/>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70" name="Google Shape;194;p33">
              <a:extLst>
                <a:ext uri="{FF2B5EF4-FFF2-40B4-BE49-F238E27FC236}">
                  <a16:creationId xmlns:a16="http://schemas.microsoft.com/office/drawing/2014/main" id="{33AA1766-4E90-4CE4-A244-7D2E6A3B00C2}"/>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71" name="Google Shape;195;p33">
              <a:extLst>
                <a:ext uri="{FF2B5EF4-FFF2-40B4-BE49-F238E27FC236}">
                  <a16:creationId xmlns:a16="http://schemas.microsoft.com/office/drawing/2014/main" id="{03F2A3D8-E381-4BE9-9956-29AE3F0C6EFA}"/>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72" name="Google Shape;196;p33">
              <a:extLst>
                <a:ext uri="{FF2B5EF4-FFF2-40B4-BE49-F238E27FC236}">
                  <a16:creationId xmlns:a16="http://schemas.microsoft.com/office/drawing/2014/main" id="{DB37EE45-A381-46FD-8A80-E52FECA53543}"/>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73" name="Google Shape;197;p33">
              <a:extLst>
                <a:ext uri="{FF2B5EF4-FFF2-40B4-BE49-F238E27FC236}">
                  <a16:creationId xmlns:a16="http://schemas.microsoft.com/office/drawing/2014/main" id="{5CE991AC-2F0D-4AD8-8C3A-9F0640E7A489}"/>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74" name="Google Shape;198;p33">
              <a:extLst>
                <a:ext uri="{FF2B5EF4-FFF2-40B4-BE49-F238E27FC236}">
                  <a16:creationId xmlns:a16="http://schemas.microsoft.com/office/drawing/2014/main" id="{664533E4-CA5D-493A-894F-AE39DA0FA3E5}"/>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75" name="Google Shape;199;p33">
              <a:extLst>
                <a:ext uri="{FF2B5EF4-FFF2-40B4-BE49-F238E27FC236}">
                  <a16:creationId xmlns:a16="http://schemas.microsoft.com/office/drawing/2014/main" id="{F46FE249-8784-4793-B736-B20C0B463E4B}"/>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68578" tIns="68578" rIns="68578" bIns="68578" anchor="ctr" anchorCtr="0">
              <a:noAutofit/>
            </a:bodyPr>
            <a:lstStyle/>
            <a:p>
              <a:pPr>
                <a:defRPr/>
              </a:pPr>
              <a:endParaRPr sz="1100"/>
            </a:p>
          </p:txBody>
        </p:sp>
        <p:sp>
          <p:nvSpPr>
            <p:cNvPr id="76" name="Google Shape;200;p33">
              <a:extLst>
                <a:ext uri="{FF2B5EF4-FFF2-40B4-BE49-F238E27FC236}">
                  <a16:creationId xmlns:a16="http://schemas.microsoft.com/office/drawing/2014/main" id="{887CE5D8-1983-4794-AAA2-4A98FBFAB488}"/>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77" name="Google Shape;201;p33">
              <a:extLst>
                <a:ext uri="{FF2B5EF4-FFF2-40B4-BE49-F238E27FC236}">
                  <a16:creationId xmlns:a16="http://schemas.microsoft.com/office/drawing/2014/main" id="{F68495EC-39BA-40AD-BA55-89555FD72D38}"/>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rgbClr val="FB8897"/>
            </a:solidFill>
            <a:ln>
              <a:noFill/>
            </a:ln>
          </p:spPr>
          <p:txBody>
            <a:bodyPr spcFirstLastPara="1" wrap="square" lIns="68578" tIns="68578" rIns="68578" bIns="68578" anchor="ctr" anchorCtr="0">
              <a:noAutofit/>
            </a:bodyPr>
            <a:lstStyle/>
            <a:p>
              <a:pPr>
                <a:defRPr/>
              </a:pPr>
              <a:endParaRPr sz="1100"/>
            </a:p>
          </p:txBody>
        </p:sp>
        <p:sp>
          <p:nvSpPr>
            <p:cNvPr id="78" name="Google Shape;202;p33">
              <a:extLst>
                <a:ext uri="{FF2B5EF4-FFF2-40B4-BE49-F238E27FC236}">
                  <a16:creationId xmlns:a16="http://schemas.microsoft.com/office/drawing/2014/main" id="{77BE9C24-3B1E-436F-B389-5733AD22A6F3}"/>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rgbClr val="FB8897"/>
            </a:solidFill>
            <a:ln>
              <a:noFill/>
            </a:ln>
          </p:spPr>
          <p:txBody>
            <a:bodyPr spcFirstLastPara="1" wrap="square" lIns="68578" tIns="68578" rIns="68578" bIns="68578" anchor="ctr" anchorCtr="0">
              <a:noAutofit/>
            </a:bodyPr>
            <a:lstStyle/>
            <a:p>
              <a:pPr>
                <a:defRPr/>
              </a:pPr>
              <a:endParaRPr sz="1100"/>
            </a:p>
          </p:txBody>
        </p:sp>
        <p:sp>
          <p:nvSpPr>
            <p:cNvPr id="79" name="Google Shape;203;p33">
              <a:extLst>
                <a:ext uri="{FF2B5EF4-FFF2-40B4-BE49-F238E27FC236}">
                  <a16:creationId xmlns:a16="http://schemas.microsoft.com/office/drawing/2014/main" id="{E4367896-D670-460E-A83A-1E832F09D8D2}"/>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rgbClr val="FB8897"/>
            </a:solidFill>
            <a:ln>
              <a:noFill/>
            </a:ln>
          </p:spPr>
          <p:txBody>
            <a:bodyPr spcFirstLastPara="1" wrap="square" lIns="68578" tIns="68578" rIns="68578" bIns="68578" anchor="ctr" anchorCtr="0">
              <a:noAutofit/>
            </a:bodyPr>
            <a:lstStyle/>
            <a:p>
              <a:pPr>
                <a:defRPr/>
              </a:pPr>
              <a:endParaRPr sz="1100"/>
            </a:p>
          </p:txBody>
        </p:sp>
        <p:sp>
          <p:nvSpPr>
            <p:cNvPr id="80" name="Google Shape;204;p33">
              <a:extLst>
                <a:ext uri="{FF2B5EF4-FFF2-40B4-BE49-F238E27FC236}">
                  <a16:creationId xmlns:a16="http://schemas.microsoft.com/office/drawing/2014/main" id="{65551388-B75E-4AFE-9A7B-65090E4FFD6A}"/>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81" name="Google Shape;205;p33">
              <a:extLst>
                <a:ext uri="{FF2B5EF4-FFF2-40B4-BE49-F238E27FC236}">
                  <a16:creationId xmlns:a16="http://schemas.microsoft.com/office/drawing/2014/main" id="{CDE22E1A-0B41-4C75-B4F7-24F717CF0F0B}"/>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82" name="Google Shape;206;p33">
              <a:extLst>
                <a:ext uri="{FF2B5EF4-FFF2-40B4-BE49-F238E27FC236}">
                  <a16:creationId xmlns:a16="http://schemas.microsoft.com/office/drawing/2014/main" id="{20338855-FA5F-4E83-B7EC-FE48E9A7F416}"/>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83" name="Google Shape;207;p33">
              <a:extLst>
                <a:ext uri="{FF2B5EF4-FFF2-40B4-BE49-F238E27FC236}">
                  <a16:creationId xmlns:a16="http://schemas.microsoft.com/office/drawing/2014/main" id="{D7650270-9225-4F66-B082-4BF647C0C3DA}"/>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84" name="Google Shape;208;p33">
              <a:extLst>
                <a:ext uri="{FF2B5EF4-FFF2-40B4-BE49-F238E27FC236}">
                  <a16:creationId xmlns:a16="http://schemas.microsoft.com/office/drawing/2014/main" id="{70644865-B4B9-4244-A9CB-F4B9EFD4866D}"/>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68578" tIns="68578" rIns="68578" bIns="68578" anchor="ctr" anchorCtr="0">
              <a:noAutofit/>
            </a:bodyPr>
            <a:lstStyle/>
            <a:p>
              <a:pPr>
                <a:defRPr/>
              </a:pPr>
              <a:endParaRPr sz="1100"/>
            </a:p>
          </p:txBody>
        </p:sp>
        <p:sp>
          <p:nvSpPr>
            <p:cNvPr id="85" name="Google Shape;209;p33">
              <a:extLst>
                <a:ext uri="{FF2B5EF4-FFF2-40B4-BE49-F238E27FC236}">
                  <a16:creationId xmlns:a16="http://schemas.microsoft.com/office/drawing/2014/main" id="{778B8C79-1E3B-4BE3-BAD3-3568E3F7EF23}"/>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86" name="Google Shape;210;p33">
              <a:extLst>
                <a:ext uri="{FF2B5EF4-FFF2-40B4-BE49-F238E27FC236}">
                  <a16:creationId xmlns:a16="http://schemas.microsoft.com/office/drawing/2014/main" id="{5FA26E4B-B7ED-4F0E-9021-0B18B0DC191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87" name="Google Shape;211;p33">
              <a:extLst>
                <a:ext uri="{FF2B5EF4-FFF2-40B4-BE49-F238E27FC236}">
                  <a16:creationId xmlns:a16="http://schemas.microsoft.com/office/drawing/2014/main" id="{6477B197-F2DA-4959-BD85-E3AD481993EB}"/>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88" name="Google Shape;212;p33">
              <a:extLst>
                <a:ext uri="{FF2B5EF4-FFF2-40B4-BE49-F238E27FC236}">
                  <a16:creationId xmlns:a16="http://schemas.microsoft.com/office/drawing/2014/main" id="{777D9549-76AE-4334-91ED-259C0935FED9}"/>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89" name="Google Shape;213;p33">
              <a:extLst>
                <a:ext uri="{FF2B5EF4-FFF2-40B4-BE49-F238E27FC236}">
                  <a16:creationId xmlns:a16="http://schemas.microsoft.com/office/drawing/2014/main" id="{4FD79D62-7677-418C-8B15-16AE7DFBE6E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90" name="Google Shape;214;p33">
              <a:extLst>
                <a:ext uri="{FF2B5EF4-FFF2-40B4-BE49-F238E27FC236}">
                  <a16:creationId xmlns:a16="http://schemas.microsoft.com/office/drawing/2014/main" id="{28E25025-9FE6-454E-A334-F804AEB9BB8F}"/>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91" name="Google Shape;215;p33">
              <a:extLst>
                <a:ext uri="{FF2B5EF4-FFF2-40B4-BE49-F238E27FC236}">
                  <a16:creationId xmlns:a16="http://schemas.microsoft.com/office/drawing/2014/main" id="{B04DC369-D981-48D3-9F9D-7ED4336C5FF7}"/>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92" name="Google Shape;216;p33">
              <a:extLst>
                <a:ext uri="{FF2B5EF4-FFF2-40B4-BE49-F238E27FC236}">
                  <a16:creationId xmlns:a16="http://schemas.microsoft.com/office/drawing/2014/main" id="{8876478A-A35B-4660-8B62-654107F1EFAD}"/>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93" name="Google Shape;217;p33">
              <a:extLst>
                <a:ext uri="{FF2B5EF4-FFF2-40B4-BE49-F238E27FC236}">
                  <a16:creationId xmlns:a16="http://schemas.microsoft.com/office/drawing/2014/main" id="{9788DCE0-A1B4-4237-A5B6-ED697C41B1EF}"/>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94" name="Google Shape;218;p33">
              <a:extLst>
                <a:ext uri="{FF2B5EF4-FFF2-40B4-BE49-F238E27FC236}">
                  <a16:creationId xmlns:a16="http://schemas.microsoft.com/office/drawing/2014/main" id="{F499DB1E-FDF8-4589-A27C-5334BEB4880F}"/>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95" name="Google Shape;219;p33">
              <a:extLst>
                <a:ext uri="{FF2B5EF4-FFF2-40B4-BE49-F238E27FC236}">
                  <a16:creationId xmlns:a16="http://schemas.microsoft.com/office/drawing/2014/main" id="{34979656-81D9-4438-B9C3-AB9232D8385D}"/>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96" name="Google Shape;220;p33">
              <a:extLst>
                <a:ext uri="{FF2B5EF4-FFF2-40B4-BE49-F238E27FC236}">
                  <a16:creationId xmlns:a16="http://schemas.microsoft.com/office/drawing/2014/main" id="{CBAC3B44-3095-4B91-B1A7-2BC25FD9ED59}"/>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97" name="Google Shape;221;p33">
              <a:extLst>
                <a:ext uri="{FF2B5EF4-FFF2-40B4-BE49-F238E27FC236}">
                  <a16:creationId xmlns:a16="http://schemas.microsoft.com/office/drawing/2014/main" id="{C60ABAE7-47C8-4590-AC2E-DE57D28F0E23}"/>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98" name="Google Shape;222;p33">
              <a:extLst>
                <a:ext uri="{FF2B5EF4-FFF2-40B4-BE49-F238E27FC236}">
                  <a16:creationId xmlns:a16="http://schemas.microsoft.com/office/drawing/2014/main" id="{B0E2EB51-9549-47C7-AD30-504F28B184E1}"/>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99" name="Google Shape;223;p33">
              <a:extLst>
                <a:ext uri="{FF2B5EF4-FFF2-40B4-BE49-F238E27FC236}">
                  <a16:creationId xmlns:a16="http://schemas.microsoft.com/office/drawing/2014/main" id="{98C68CEA-BF29-4058-A4A3-1B06356D79FB}"/>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00" name="Google Shape;224;p33">
              <a:extLst>
                <a:ext uri="{FF2B5EF4-FFF2-40B4-BE49-F238E27FC236}">
                  <a16:creationId xmlns:a16="http://schemas.microsoft.com/office/drawing/2014/main" id="{81F7777F-CD61-411B-A319-23729F245A1F}"/>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01" name="Google Shape;225;p33">
              <a:extLst>
                <a:ext uri="{FF2B5EF4-FFF2-40B4-BE49-F238E27FC236}">
                  <a16:creationId xmlns:a16="http://schemas.microsoft.com/office/drawing/2014/main" id="{5A1DB576-80FA-4556-A976-8F7FC16C25B2}"/>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02" name="Google Shape;226;p33">
              <a:extLst>
                <a:ext uri="{FF2B5EF4-FFF2-40B4-BE49-F238E27FC236}">
                  <a16:creationId xmlns:a16="http://schemas.microsoft.com/office/drawing/2014/main" id="{6DBD9091-16B4-494D-A746-359AB63B7845}"/>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grpSp>
    </p:spTree>
    <p:extLst>
      <p:ext uri="{BB962C8B-B14F-4D97-AF65-F5344CB8AC3E}">
        <p14:creationId xmlns:p14="http://schemas.microsoft.com/office/powerpoint/2010/main" val="21690197"/>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454071" y="448201"/>
            <a:ext cx="5283859" cy="1888603"/>
            <a:chOff x="4114800" y="474427"/>
            <a:chExt cx="4024766" cy="1377792"/>
          </a:xfrm>
        </p:grpSpPr>
        <p:grpSp>
          <p:nvGrpSpPr>
            <p:cNvPr id="17" name="Group 16"/>
            <p:cNvGrpSpPr/>
            <p:nvPr/>
          </p:nvGrpSpPr>
          <p:grpSpPr>
            <a:xfrm>
              <a:off x="4866821" y="823800"/>
              <a:ext cx="3272745" cy="1028419"/>
              <a:chOff x="784588" y="529255"/>
              <a:chExt cx="1240358" cy="690037"/>
            </a:xfrm>
          </p:grpSpPr>
          <p:grpSp>
            <p:nvGrpSpPr>
              <p:cNvPr id="19" name="组合 1483"/>
              <p:cNvGrpSpPr/>
              <p:nvPr/>
            </p:nvGrpSpPr>
            <p:grpSpPr>
              <a:xfrm>
                <a:off x="784588" y="529255"/>
                <a:ext cx="1240358" cy="690037"/>
                <a:chOff x="28079" y="685423"/>
                <a:chExt cx="7035801" cy="5132284"/>
              </a:xfrm>
            </p:grpSpPr>
            <p:sp>
              <p:nvSpPr>
                <p:cNvPr id="21" name="Freeform 422"/>
                <p:cNvSpPr>
                  <a:spLocks/>
                </p:cNvSpPr>
                <p:nvPr/>
              </p:nvSpPr>
              <p:spPr bwMode="auto">
                <a:xfrm>
                  <a:off x="28079" y="685423"/>
                  <a:ext cx="7035801" cy="5132284"/>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3600" kern="1200">
                    <a:solidFill>
                      <a:prstClr val="black"/>
                    </a:solidFill>
                    <a:latin typeface="Calibri" panose="020F0502020204030204" pitchFamily="34" charset="0"/>
                    <a:ea typeface="宋体" panose="02010600030101010101" pitchFamily="2" charset="-122"/>
                    <a:cs typeface="+mn-cs"/>
                  </a:endParaRPr>
                </a:p>
              </p:txBody>
            </p:sp>
            <p:sp>
              <p:nvSpPr>
                <p:cNvPr id="22" name="Freeform 423"/>
                <p:cNvSpPr>
                  <a:spLocks noEditPoints="1"/>
                </p:cNvSpPr>
                <p:nvPr/>
              </p:nvSpPr>
              <p:spPr bwMode="auto">
                <a:xfrm>
                  <a:off x="185241" y="846560"/>
                  <a:ext cx="6726238" cy="463948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3600" kern="1200">
                    <a:solidFill>
                      <a:prstClr val="black"/>
                    </a:solidFill>
                    <a:latin typeface="Calibri" panose="020F0502020204030204" pitchFamily="34" charset="0"/>
                    <a:ea typeface="宋体" panose="02010600030101010101" pitchFamily="2" charset="-122"/>
                    <a:cs typeface="+mn-cs"/>
                  </a:endParaRPr>
                </a:p>
              </p:txBody>
            </p:sp>
          </p:grpSp>
          <p:sp>
            <p:nvSpPr>
              <p:cNvPr id="20" name="TextBox 19"/>
              <p:cNvSpPr txBox="1"/>
              <p:nvPr/>
            </p:nvSpPr>
            <p:spPr>
              <a:xfrm>
                <a:off x="866454" y="703619"/>
                <a:ext cx="1111475" cy="316374"/>
              </a:xfrm>
              <a:prstGeom prst="rect">
                <a:avLst/>
              </a:prstGeom>
              <a:noFill/>
            </p:spPr>
            <p:txBody>
              <a:bodyPr wrap="square" rtlCol="0">
                <a:spAutoFit/>
              </a:bodyPr>
              <a:lstStyle/>
              <a:p>
                <a:pPr algn="ctr"/>
                <a:r>
                  <a:rPr lang="vi-VN" sz="3600" b="1" i="1">
                    <a:solidFill>
                      <a:schemeClr val="bg1"/>
                    </a:solidFill>
                    <a:latin typeface="Times New Roman" panose="02020603050405020304" pitchFamily="18" charset="0"/>
                    <a:cs typeface="Times New Roman" panose="02020603050405020304" pitchFamily="18" charset="0"/>
                  </a:rPr>
                  <a:t>Hướng dẫn tự học</a:t>
                </a:r>
              </a:p>
            </p:txBody>
          </p:sp>
        </p:grpSp>
        <p:pic>
          <p:nvPicPr>
            <p:cNvPr id="18" name="Picture 4" descr="Đồ hoạ vector miễn phí của Biểu tượ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74427"/>
              <a:ext cx="1125790" cy="1125790"/>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Rectangle 72"/>
          <p:cNvSpPr/>
          <p:nvPr/>
        </p:nvSpPr>
        <p:spPr>
          <a:xfrm>
            <a:off x="4441351" y="2923524"/>
            <a:ext cx="6284706" cy="3354765"/>
          </a:xfrm>
          <a:prstGeom prst="rect">
            <a:avLst/>
          </a:prstGeom>
          <a:effectLst>
            <a:outerShdw blurRad="63500" sx="102000" sy="102000" algn="ctr" rotWithShape="0">
              <a:prstClr val="black">
                <a:alpha val="40000"/>
              </a:prstClr>
            </a:outerShdw>
          </a:effectLst>
        </p:spPr>
        <p:txBody>
          <a:bodyPr wrap="square">
            <a:spAutoFit/>
          </a:bodyPr>
          <a:lstStyle/>
          <a:p>
            <a:pPr algn="just">
              <a:spcBef>
                <a:spcPts val="600"/>
              </a:spcBef>
            </a:pPr>
            <a:r>
              <a:rPr lang="vi-VN" sz="3200">
                <a:latin typeface="Times New Roman" pitchFamily="18" charset="0"/>
                <a:cs typeface="Times New Roman" pitchFamily="18" charset="0"/>
              </a:rPr>
              <a:t>- Học bài cũ, trả lời câu hỏi SGK. </a:t>
            </a:r>
          </a:p>
          <a:p>
            <a:pPr algn="just">
              <a:spcBef>
                <a:spcPts val="600"/>
              </a:spcBef>
            </a:pPr>
            <a:r>
              <a:rPr lang="vi-VN" sz="3200">
                <a:latin typeface="Times New Roman" pitchFamily="18" charset="0"/>
                <a:cs typeface="Times New Roman" pitchFamily="18" charset="0"/>
              </a:rPr>
              <a:t>- Hoàn thành câu hỏi phần vận dụng. </a:t>
            </a:r>
          </a:p>
          <a:p>
            <a:pPr algn="just">
              <a:spcBef>
                <a:spcPts val="600"/>
              </a:spcBef>
            </a:pPr>
            <a:r>
              <a:rPr lang="vi-VN" sz="3200">
                <a:latin typeface="Times New Roman" pitchFamily="18" charset="0"/>
                <a:cs typeface="Times New Roman" pitchFamily="18" charset="0"/>
              </a:rPr>
              <a:t>- Chuẩn bị bài </a:t>
            </a:r>
            <a:r>
              <a:rPr lang="en-US" sz="3200">
                <a:latin typeface="Times New Roman" pitchFamily="18" charset="0"/>
                <a:cs typeface="Times New Roman" pitchFamily="18" charset="0"/>
              </a:rPr>
              <a:t>mới: Toàn cầu hóa, khu vực hóa kinh tế</a:t>
            </a:r>
          </a:p>
          <a:p>
            <a:pPr algn="just">
              <a:spcBef>
                <a:spcPts val="600"/>
              </a:spcBef>
            </a:pPr>
            <a:r>
              <a:rPr lang="vi-VN" sz="3200">
                <a:latin typeface="Times New Roman" pitchFamily="18" charset="0"/>
                <a:cs typeface="Times New Roman" pitchFamily="18" charset="0"/>
              </a:rPr>
              <a:t>I. Toàn cầu hóa kinh tế</a:t>
            </a:r>
            <a:endParaRPr lang="en-US" sz="3200">
              <a:latin typeface="Times New Roman" pitchFamily="18" charset="0"/>
              <a:cs typeface="Times New Roman" pitchFamily="18" charset="0"/>
            </a:endParaRPr>
          </a:p>
          <a:p>
            <a:pPr algn="just">
              <a:spcBef>
                <a:spcPts val="600"/>
              </a:spcBef>
            </a:pPr>
            <a:r>
              <a:rPr lang="vi-VN" sz="3200">
                <a:latin typeface="Times New Roman" pitchFamily="18" charset="0"/>
                <a:cs typeface="Times New Roman" pitchFamily="18" charset="0"/>
              </a:rPr>
              <a:t>II. Khu vực hóa kinh tế</a:t>
            </a:r>
          </a:p>
        </p:txBody>
      </p:sp>
      <p:grpSp>
        <p:nvGrpSpPr>
          <p:cNvPr id="72" name="Google Shape;178;p33">
            <a:extLst>
              <a:ext uri="{FF2B5EF4-FFF2-40B4-BE49-F238E27FC236}">
                <a16:creationId xmlns:a16="http://schemas.microsoft.com/office/drawing/2014/main" id="{EAF10180-853F-421F-9DE6-A66A754F0630}"/>
              </a:ext>
            </a:extLst>
          </p:cNvPr>
          <p:cNvGrpSpPr/>
          <p:nvPr/>
        </p:nvGrpSpPr>
        <p:grpSpPr>
          <a:xfrm>
            <a:off x="1647961" y="2969306"/>
            <a:ext cx="1833333" cy="2639011"/>
            <a:chOff x="347000" y="2571750"/>
            <a:chExt cx="1767550" cy="2473200"/>
          </a:xfrm>
        </p:grpSpPr>
        <p:sp>
          <p:nvSpPr>
            <p:cNvPr id="74" name="Google Shape;179;p33">
              <a:extLst>
                <a:ext uri="{FF2B5EF4-FFF2-40B4-BE49-F238E27FC236}">
                  <a16:creationId xmlns:a16="http://schemas.microsoft.com/office/drawing/2014/main" id="{A3B7C954-7B67-4A3D-A1CC-C5F0CFACF0CB}"/>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75" name="Google Shape;180;p33">
              <a:extLst>
                <a:ext uri="{FF2B5EF4-FFF2-40B4-BE49-F238E27FC236}">
                  <a16:creationId xmlns:a16="http://schemas.microsoft.com/office/drawing/2014/main" id="{E360061B-BD48-48E8-85A6-740464EFE680}"/>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rgbClr val="DD3947"/>
            </a:solidFill>
            <a:ln>
              <a:noFill/>
            </a:ln>
          </p:spPr>
          <p:txBody>
            <a:bodyPr spcFirstLastPara="1" wrap="square" lIns="68578" tIns="68578" rIns="68578" bIns="68578" anchor="ctr" anchorCtr="0">
              <a:noAutofit/>
            </a:bodyPr>
            <a:lstStyle/>
            <a:p>
              <a:pPr>
                <a:defRPr/>
              </a:pPr>
              <a:endParaRPr sz="1100"/>
            </a:p>
          </p:txBody>
        </p:sp>
        <p:sp>
          <p:nvSpPr>
            <p:cNvPr id="76" name="Google Shape;181;p33">
              <a:extLst>
                <a:ext uri="{FF2B5EF4-FFF2-40B4-BE49-F238E27FC236}">
                  <a16:creationId xmlns:a16="http://schemas.microsoft.com/office/drawing/2014/main" id="{3CF0FDD3-93D6-42B8-BC60-BB462CBA7825}"/>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77" name="Google Shape;182;p33">
              <a:extLst>
                <a:ext uri="{FF2B5EF4-FFF2-40B4-BE49-F238E27FC236}">
                  <a16:creationId xmlns:a16="http://schemas.microsoft.com/office/drawing/2014/main" id="{32BC5395-6935-4BD7-AA2A-DC3E5CD9A288}"/>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rgbClr val="DD3947"/>
            </a:solidFill>
            <a:ln>
              <a:noFill/>
            </a:ln>
          </p:spPr>
          <p:txBody>
            <a:bodyPr spcFirstLastPara="1" wrap="square" lIns="68578" tIns="68578" rIns="68578" bIns="68578" anchor="ctr" anchorCtr="0">
              <a:noAutofit/>
            </a:bodyPr>
            <a:lstStyle/>
            <a:p>
              <a:pPr>
                <a:defRPr/>
              </a:pPr>
              <a:endParaRPr sz="1100"/>
            </a:p>
          </p:txBody>
        </p:sp>
        <p:sp>
          <p:nvSpPr>
            <p:cNvPr id="78" name="Google Shape;183;p33">
              <a:extLst>
                <a:ext uri="{FF2B5EF4-FFF2-40B4-BE49-F238E27FC236}">
                  <a16:creationId xmlns:a16="http://schemas.microsoft.com/office/drawing/2014/main" id="{7C914F80-23F5-4691-9F40-778FC29E28C2}"/>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79" name="Google Shape;184;p33">
              <a:extLst>
                <a:ext uri="{FF2B5EF4-FFF2-40B4-BE49-F238E27FC236}">
                  <a16:creationId xmlns:a16="http://schemas.microsoft.com/office/drawing/2014/main" id="{EC1DCD0D-C993-4D3B-984C-8C02B3FAD37D}"/>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80" name="Google Shape;185;p33">
              <a:extLst>
                <a:ext uri="{FF2B5EF4-FFF2-40B4-BE49-F238E27FC236}">
                  <a16:creationId xmlns:a16="http://schemas.microsoft.com/office/drawing/2014/main" id="{216A05CC-E873-43C5-B879-79FF11C0C378}"/>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81" name="Google Shape;186;p33">
              <a:extLst>
                <a:ext uri="{FF2B5EF4-FFF2-40B4-BE49-F238E27FC236}">
                  <a16:creationId xmlns:a16="http://schemas.microsoft.com/office/drawing/2014/main" id="{D6043C72-567F-46B1-9AD5-A5BD1044CB70}"/>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82" name="Google Shape;187;p33">
              <a:extLst>
                <a:ext uri="{FF2B5EF4-FFF2-40B4-BE49-F238E27FC236}">
                  <a16:creationId xmlns:a16="http://schemas.microsoft.com/office/drawing/2014/main" id="{7A9A4916-24F6-4530-B8F9-22BA37854EB1}"/>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83" name="Google Shape;188;p33">
              <a:extLst>
                <a:ext uri="{FF2B5EF4-FFF2-40B4-BE49-F238E27FC236}">
                  <a16:creationId xmlns:a16="http://schemas.microsoft.com/office/drawing/2014/main" id="{74CF738D-3AB2-4389-924D-16FAEA4249EA}"/>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84" name="Google Shape;189;p33">
              <a:extLst>
                <a:ext uri="{FF2B5EF4-FFF2-40B4-BE49-F238E27FC236}">
                  <a16:creationId xmlns:a16="http://schemas.microsoft.com/office/drawing/2014/main" id="{5A35DCBE-4170-46FC-A9F9-752C4EFAB390}"/>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85" name="Google Shape;190;p33">
              <a:extLst>
                <a:ext uri="{FF2B5EF4-FFF2-40B4-BE49-F238E27FC236}">
                  <a16:creationId xmlns:a16="http://schemas.microsoft.com/office/drawing/2014/main" id="{876E4A62-5B2C-44F3-A2DF-7981AF0AC0F2}"/>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86" name="Google Shape;191;p33">
              <a:extLst>
                <a:ext uri="{FF2B5EF4-FFF2-40B4-BE49-F238E27FC236}">
                  <a16:creationId xmlns:a16="http://schemas.microsoft.com/office/drawing/2014/main" id="{44D3BDD7-9140-49DF-A3F8-5C5C0B74BB8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87" name="Google Shape;192;p33">
              <a:extLst>
                <a:ext uri="{FF2B5EF4-FFF2-40B4-BE49-F238E27FC236}">
                  <a16:creationId xmlns:a16="http://schemas.microsoft.com/office/drawing/2014/main" id="{596765B0-FCAA-4F9E-A6EF-60B0C554EF8B}"/>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88" name="Google Shape;193;p33">
              <a:extLst>
                <a:ext uri="{FF2B5EF4-FFF2-40B4-BE49-F238E27FC236}">
                  <a16:creationId xmlns:a16="http://schemas.microsoft.com/office/drawing/2014/main" id="{D2153602-A454-4274-910B-775C2DE51114}"/>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89" name="Google Shape;194;p33">
              <a:extLst>
                <a:ext uri="{FF2B5EF4-FFF2-40B4-BE49-F238E27FC236}">
                  <a16:creationId xmlns:a16="http://schemas.microsoft.com/office/drawing/2014/main" id="{33AA1766-4E90-4CE4-A244-7D2E6A3B00C2}"/>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90" name="Google Shape;195;p33">
              <a:extLst>
                <a:ext uri="{FF2B5EF4-FFF2-40B4-BE49-F238E27FC236}">
                  <a16:creationId xmlns:a16="http://schemas.microsoft.com/office/drawing/2014/main" id="{03F2A3D8-E381-4BE9-9956-29AE3F0C6EFA}"/>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91" name="Google Shape;196;p33">
              <a:extLst>
                <a:ext uri="{FF2B5EF4-FFF2-40B4-BE49-F238E27FC236}">
                  <a16:creationId xmlns:a16="http://schemas.microsoft.com/office/drawing/2014/main" id="{DB37EE45-A381-46FD-8A80-E52FECA53543}"/>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92" name="Google Shape;197;p33">
              <a:extLst>
                <a:ext uri="{FF2B5EF4-FFF2-40B4-BE49-F238E27FC236}">
                  <a16:creationId xmlns:a16="http://schemas.microsoft.com/office/drawing/2014/main" id="{5CE991AC-2F0D-4AD8-8C3A-9F0640E7A489}"/>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93" name="Google Shape;198;p33">
              <a:extLst>
                <a:ext uri="{FF2B5EF4-FFF2-40B4-BE49-F238E27FC236}">
                  <a16:creationId xmlns:a16="http://schemas.microsoft.com/office/drawing/2014/main" id="{664533E4-CA5D-493A-894F-AE39DA0FA3E5}"/>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94" name="Google Shape;199;p33">
              <a:extLst>
                <a:ext uri="{FF2B5EF4-FFF2-40B4-BE49-F238E27FC236}">
                  <a16:creationId xmlns:a16="http://schemas.microsoft.com/office/drawing/2014/main" id="{F46FE249-8784-4793-B736-B20C0B463E4B}"/>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68578" tIns="68578" rIns="68578" bIns="68578" anchor="ctr" anchorCtr="0">
              <a:noAutofit/>
            </a:bodyPr>
            <a:lstStyle/>
            <a:p>
              <a:pPr>
                <a:defRPr/>
              </a:pPr>
              <a:endParaRPr sz="1100"/>
            </a:p>
          </p:txBody>
        </p:sp>
        <p:sp>
          <p:nvSpPr>
            <p:cNvPr id="95" name="Google Shape;200;p33">
              <a:extLst>
                <a:ext uri="{FF2B5EF4-FFF2-40B4-BE49-F238E27FC236}">
                  <a16:creationId xmlns:a16="http://schemas.microsoft.com/office/drawing/2014/main" id="{887CE5D8-1983-4794-AAA2-4A98FBFAB488}"/>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96" name="Google Shape;201;p33">
              <a:extLst>
                <a:ext uri="{FF2B5EF4-FFF2-40B4-BE49-F238E27FC236}">
                  <a16:creationId xmlns:a16="http://schemas.microsoft.com/office/drawing/2014/main" id="{F68495EC-39BA-40AD-BA55-89555FD72D38}"/>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rgbClr val="FB8897"/>
            </a:solidFill>
            <a:ln>
              <a:noFill/>
            </a:ln>
          </p:spPr>
          <p:txBody>
            <a:bodyPr spcFirstLastPara="1" wrap="square" lIns="68578" tIns="68578" rIns="68578" bIns="68578" anchor="ctr" anchorCtr="0">
              <a:noAutofit/>
            </a:bodyPr>
            <a:lstStyle/>
            <a:p>
              <a:pPr>
                <a:defRPr/>
              </a:pPr>
              <a:endParaRPr sz="1100"/>
            </a:p>
          </p:txBody>
        </p:sp>
        <p:sp>
          <p:nvSpPr>
            <p:cNvPr id="97" name="Google Shape;202;p33">
              <a:extLst>
                <a:ext uri="{FF2B5EF4-FFF2-40B4-BE49-F238E27FC236}">
                  <a16:creationId xmlns:a16="http://schemas.microsoft.com/office/drawing/2014/main" id="{77BE9C24-3B1E-436F-B389-5733AD22A6F3}"/>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rgbClr val="FB8897"/>
            </a:solidFill>
            <a:ln>
              <a:noFill/>
            </a:ln>
          </p:spPr>
          <p:txBody>
            <a:bodyPr spcFirstLastPara="1" wrap="square" lIns="68578" tIns="68578" rIns="68578" bIns="68578" anchor="ctr" anchorCtr="0">
              <a:noAutofit/>
            </a:bodyPr>
            <a:lstStyle/>
            <a:p>
              <a:pPr>
                <a:defRPr/>
              </a:pPr>
              <a:endParaRPr sz="1100"/>
            </a:p>
          </p:txBody>
        </p:sp>
        <p:sp>
          <p:nvSpPr>
            <p:cNvPr id="98" name="Google Shape;203;p33">
              <a:extLst>
                <a:ext uri="{FF2B5EF4-FFF2-40B4-BE49-F238E27FC236}">
                  <a16:creationId xmlns:a16="http://schemas.microsoft.com/office/drawing/2014/main" id="{E4367896-D670-460E-A83A-1E832F09D8D2}"/>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rgbClr val="FB8897"/>
            </a:solidFill>
            <a:ln>
              <a:noFill/>
            </a:ln>
          </p:spPr>
          <p:txBody>
            <a:bodyPr spcFirstLastPara="1" wrap="square" lIns="68578" tIns="68578" rIns="68578" bIns="68578" anchor="ctr" anchorCtr="0">
              <a:noAutofit/>
            </a:bodyPr>
            <a:lstStyle/>
            <a:p>
              <a:pPr>
                <a:defRPr/>
              </a:pPr>
              <a:endParaRPr sz="1100"/>
            </a:p>
          </p:txBody>
        </p:sp>
        <p:sp>
          <p:nvSpPr>
            <p:cNvPr id="99" name="Google Shape;204;p33">
              <a:extLst>
                <a:ext uri="{FF2B5EF4-FFF2-40B4-BE49-F238E27FC236}">
                  <a16:creationId xmlns:a16="http://schemas.microsoft.com/office/drawing/2014/main" id="{65551388-B75E-4AFE-9A7B-65090E4FFD6A}"/>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00" name="Google Shape;205;p33">
              <a:extLst>
                <a:ext uri="{FF2B5EF4-FFF2-40B4-BE49-F238E27FC236}">
                  <a16:creationId xmlns:a16="http://schemas.microsoft.com/office/drawing/2014/main" id="{CDE22E1A-0B41-4C75-B4F7-24F717CF0F0B}"/>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01" name="Google Shape;206;p33">
              <a:extLst>
                <a:ext uri="{FF2B5EF4-FFF2-40B4-BE49-F238E27FC236}">
                  <a16:creationId xmlns:a16="http://schemas.microsoft.com/office/drawing/2014/main" id="{20338855-FA5F-4E83-B7EC-FE48E9A7F416}"/>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02" name="Google Shape;207;p33">
              <a:extLst>
                <a:ext uri="{FF2B5EF4-FFF2-40B4-BE49-F238E27FC236}">
                  <a16:creationId xmlns:a16="http://schemas.microsoft.com/office/drawing/2014/main" id="{D7650270-9225-4F66-B082-4BF647C0C3DA}"/>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03" name="Google Shape;208;p33">
              <a:extLst>
                <a:ext uri="{FF2B5EF4-FFF2-40B4-BE49-F238E27FC236}">
                  <a16:creationId xmlns:a16="http://schemas.microsoft.com/office/drawing/2014/main" id="{70644865-B4B9-4244-A9CB-F4B9EFD4866D}"/>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68578" tIns="68578" rIns="68578" bIns="68578" anchor="ctr" anchorCtr="0">
              <a:noAutofit/>
            </a:bodyPr>
            <a:lstStyle/>
            <a:p>
              <a:pPr>
                <a:defRPr/>
              </a:pPr>
              <a:endParaRPr sz="1100"/>
            </a:p>
          </p:txBody>
        </p:sp>
        <p:sp>
          <p:nvSpPr>
            <p:cNvPr id="104" name="Google Shape;209;p33">
              <a:extLst>
                <a:ext uri="{FF2B5EF4-FFF2-40B4-BE49-F238E27FC236}">
                  <a16:creationId xmlns:a16="http://schemas.microsoft.com/office/drawing/2014/main" id="{778B8C79-1E3B-4BE3-BAD3-3568E3F7EF23}"/>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05" name="Google Shape;210;p33">
              <a:extLst>
                <a:ext uri="{FF2B5EF4-FFF2-40B4-BE49-F238E27FC236}">
                  <a16:creationId xmlns:a16="http://schemas.microsoft.com/office/drawing/2014/main" id="{5FA26E4B-B7ED-4F0E-9021-0B18B0DC191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06" name="Google Shape;211;p33">
              <a:extLst>
                <a:ext uri="{FF2B5EF4-FFF2-40B4-BE49-F238E27FC236}">
                  <a16:creationId xmlns:a16="http://schemas.microsoft.com/office/drawing/2014/main" id="{6477B197-F2DA-4959-BD85-E3AD481993EB}"/>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107" name="Google Shape;212;p33">
              <a:extLst>
                <a:ext uri="{FF2B5EF4-FFF2-40B4-BE49-F238E27FC236}">
                  <a16:creationId xmlns:a16="http://schemas.microsoft.com/office/drawing/2014/main" id="{777D9549-76AE-4334-91ED-259C0935FED9}"/>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108" name="Google Shape;213;p33">
              <a:extLst>
                <a:ext uri="{FF2B5EF4-FFF2-40B4-BE49-F238E27FC236}">
                  <a16:creationId xmlns:a16="http://schemas.microsoft.com/office/drawing/2014/main" id="{4FD79D62-7677-418C-8B15-16AE7DFBE6E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109" name="Google Shape;214;p33">
              <a:extLst>
                <a:ext uri="{FF2B5EF4-FFF2-40B4-BE49-F238E27FC236}">
                  <a16:creationId xmlns:a16="http://schemas.microsoft.com/office/drawing/2014/main" id="{28E25025-9FE6-454E-A334-F804AEB9BB8F}"/>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110" name="Google Shape;215;p33">
              <a:extLst>
                <a:ext uri="{FF2B5EF4-FFF2-40B4-BE49-F238E27FC236}">
                  <a16:creationId xmlns:a16="http://schemas.microsoft.com/office/drawing/2014/main" id="{B04DC369-D981-48D3-9F9D-7ED4336C5FF7}"/>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111" name="Google Shape;216;p33">
              <a:extLst>
                <a:ext uri="{FF2B5EF4-FFF2-40B4-BE49-F238E27FC236}">
                  <a16:creationId xmlns:a16="http://schemas.microsoft.com/office/drawing/2014/main" id="{8876478A-A35B-4660-8B62-654107F1EFAD}"/>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112" name="Google Shape;217;p33">
              <a:extLst>
                <a:ext uri="{FF2B5EF4-FFF2-40B4-BE49-F238E27FC236}">
                  <a16:creationId xmlns:a16="http://schemas.microsoft.com/office/drawing/2014/main" id="{9788DCE0-A1B4-4237-A5B6-ED697C41B1EF}"/>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113" name="Google Shape;218;p33">
              <a:extLst>
                <a:ext uri="{FF2B5EF4-FFF2-40B4-BE49-F238E27FC236}">
                  <a16:creationId xmlns:a16="http://schemas.microsoft.com/office/drawing/2014/main" id="{F499DB1E-FDF8-4589-A27C-5334BEB4880F}"/>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114" name="Google Shape;219;p33">
              <a:extLst>
                <a:ext uri="{FF2B5EF4-FFF2-40B4-BE49-F238E27FC236}">
                  <a16:creationId xmlns:a16="http://schemas.microsoft.com/office/drawing/2014/main" id="{34979656-81D9-4438-B9C3-AB9232D8385D}"/>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115" name="Google Shape;220;p33">
              <a:extLst>
                <a:ext uri="{FF2B5EF4-FFF2-40B4-BE49-F238E27FC236}">
                  <a16:creationId xmlns:a16="http://schemas.microsoft.com/office/drawing/2014/main" id="{CBAC3B44-3095-4B91-B1A7-2BC25FD9ED59}"/>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16" name="Google Shape;221;p33">
              <a:extLst>
                <a:ext uri="{FF2B5EF4-FFF2-40B4-BE49-F238E27FC236}">
                  <a16:creationId xmlns:a16="http://schemas.microsoft.com/office/drawing/2014/main" id="{C60ABAE7-47C8-4590-AC2E-DE57D28F0E23}"/>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17" name="Google Shape;222;p33">
              <a:extLst>
                <a:ext uri="{FF2B5EF4-FFF2-40B4-BE49-F238E27FC236}">
                  <a16:creationId xmlns:a16="http://schemas.microsoft.com/office/drawing/2014/main" id="{B0E2EB51-9549-47C7-AD30-504F28B184E1}"/>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18" name="Google Shape;223;p33">
              <a:extLst>
                <a:ext uri="{FF2B5EF4-FFF2-40B4-BE49-F238E27FC236}">
                  <a16:creationId xmlns:a16="http://schemas.microsoft.com/office/drawing/2014/main" id="{98C68CEA-BF29-4058-A4A3-1B06356D79FB}"/>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19" name="Google Shape;224;p33">
              <a:extLst>
                <a:ext uri="{FF2B5EF4-FFF2-40B4-BE49-F238E27FC236}">
                  <a16:creationId xmlns:a16="http://schemas.microsoft.com/office/drawing/2014/main" id="{81F7777F-CD61-411B-A319-23729F245A1F}"/>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20" name="Google Shape;225;p33">
              <a:extLst>
                <a:ext uri="{FF2B5EF4-FFF2-40B4-BE49-F238E27FC236}">
                  <a16:creationId xmlns:a16="http://schemas.microsoft.com/office/drawing/2014/main" id="{5A1DB576-80FA-4556-A976-8F7FC16C25B2}"/>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121" name="Google Shape;226;p33">
              <a:extLst>
                <a:ext uri="{FF2B5EF4-FFF2-40B4-BE49-F238E27FC236}">
                  <a16:creationId xmlns:a16="http://schemas.microsoft.com/office/drawing/2014/main" id="{6DBD9091-16B4-494D-A746-359AB63B7845}"/>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grpSp>
    </p:spTree>
    <p:extLst>
      <p:ext uri="{BB962C8B-B14F-4D97-AF65-F5344CB8AC3E}">
        <p14:creationId xmlns:p14="http://schemas.microsoft.com/office/powerpoint/2010/main" val="261373895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850"/>
        <p:cNvGrpSpPr/>
        <p:nvPr/>
      </p:nvGrpSpPr>
      <p:grpSpPr>
        <a:xfrm>
          <a:off x="0" y="0"/>
          <a:ext cx="0" cy="0"/>
          <a:chOff x="0" y="0"/>
          <a:chExt cx="0" cy="0"/>
        </a:xfrm>
      </p:grpSpPr>
      <p:sp>
        <p:nvSpPr>
          <p:cNvPr id="10" name="Google Shape;783;p36"/>
          <p:cNvSpPr txBox="1">
            <a:spLocks/>
          </p:cNvSpPr>
          <p:nvPr/>
        </p:nvSpPr>
        <p:spPr>
          <a:xfrm>
            <a:off x="541551" y="1536771"/>
            <a:ext cx="2847600" cy="1266878"/>
          </a:xfrm>
          <a:prstGeom prst="rect">
            <a:avLst/>
          </a:prstGeom>
          <a:solidFill>
            <a:schemeClr val="accent1">
              <a:lumMod val="60000"/>
              <a:lumOff val="40000"/>
              <a:alpha val="19500"/>
            </a:schemeClr>
          </a:solidFill>
          <a:ln>
            <a:solidFill>
              <a:schemeClr val="accent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9pPr>
          </a:lstStyle>
          <a:p>
            <a:pPr marL="0" marR="0" lvl="0" indent="0" algn="ctr" defTabSz="914400" rtl="0" eaLnBrk="1" fontAlgn="auto" latinLnBrk="0" hangingPunct="1">
              <a:lnSpc>
                <a:spcPct val="100000"/>
              </a:lnSpc>
              <a:spcBef>
                <a:spcPts val="0"/>
              </a:spcBef>
              <a:spcAft>
                <a:spcPts val="0"/>
              </a:spcAft>
              <a:buClr>
                <a:srgbClr val="2E4081"/>
              </a:buClr>
              <a:buSzPts val="1400"/>
              <a:buFont typeface="Albert Sans"/>
              <a:buNone/>
              <a:tabLst/>
              <a:defRPr/>
            </a:pPr>
            <a:r>
              <a:rPr kumimoji="0" lang="en-US" sz="3200" b="1" i="0" u="none" strike="noStrike" kern="0" cap="none" spc="0" normalizeH="0" baseline="0" noProof="0" dirty="0">
                <a:ln>
                  <a:noFill/>
                </a:ln>
                <a:solidFill>
                  <a:srgbClr val="2E4081"/>
                </a:solidFill>
                <a:effectLst/>
                <a:uLnTx/>
                <a:uFillTx/>
                <a:latin typeface="#9Slide03 Roboto Medium" panose="02000000000000000000" pitchFamily="2" charset="0"/>
                <a:ea typeface="#9Slide03 Roboto Medium" panose="02000000000000000000" pitchFamily="2" charset="0"/>
                <a:sym typeface="Albert Sans"/>
              </a:rPr>
              <a:t>KHỞI ĐỘNG</a:t>
            </a:r>
          </a:p>
          <a:p>
            <a:pPr marL="0" marR="0" lvl="0" indent="0" algn="ctr" defTabSz="914400" rtl="0" eaLnBrk="1" fontAlgn="auto" latinLnBrk="0" hangingPunct="1">
              <a:lnSpc>
                <a:spcPct val="100000"/>
              </a:lnSpc>
              <a:spcBef>
                <a:spcPts val="0"/>
              </a:spcBef>
              <a:spcAft>
                <a:spcPts val="0"/>
              </a:spcAft>
              <a:buClr>
                <a:srgbClr val="2E4081"/>
              </a:buClr>
              <a:buSzPts val="1400"/>
              <a:buFont typeface="Albert Sans"/>
              <a:buNone/>
              <a:tabLst/>
              <a:defRPr/>
            </a:pPr>
            <a:r>
              <a:rPr kumimoji="0" lang="en-US" sz="3200" b="1" i="0" u="none" strike="noStrike" kern="0" cap="none" spc="0" normalizeH="0" baseline="0" noProof="0" dirty="0">
                <a:ln>
                  <a:noFill/>
                </a:ln>
                <a:solidFill>
                  <a:srgbClr val="2E4081"/>
                </a:solidFill>
                <a:effectLst/>
                <a:uLnTx/>
                <a:uFillTx/>
                <a:latin typeface="#9Slide03 Roboto Medium" panose="02000000000000000000" pitchFamily="2" charset="0"/>
                <a:ea typeface="#9Slide03 Roboto Medium" panose="02000000000000000000" pitchFamily="2" charset="0"/>
                <a:sym typeface="Albert Sans"/>
              </a:rPr>
              <a:t>(5 </a:t>
            </a:r>
            <a:r>
              <a:rPr kumimoji="0" lang="en-US" sz="3200" b="1" i="0" u="none" strike="noStrike" kern="0" cap="none" spc="0" normalizeH="0" baseline="0" noProof="0" dirty="0" err="1">
                <a:ln>
                  <a:noFill/>
                </a:ln>
                <a:solidFill>
                  <a:srgbClr val="2E4081"/>
                </a:solidFill>
                <a:effectLst/>
                <a:uLnTx/>
                <a:uFillTx/>
                <a:latin typeface="#9Slide03 Roboto Medium" panose="02000000000000000000" pitchFamily="2" charset="0"/>
                <a:ea typeface="#9Slide03 Roboto Medium" panose="02000000000000000000" pitchFamily="2" charset="0"/>
                <a:sym typeface="Albert Sans"/>
              </a:rPr>
              <a:t>phút</a:t>
            </a:r>
            <a:r>
              <a:rPr kumimoji="0" lang="en-US" sz="3200" b="1" i="0" u="none" strike="noStrike" kern="0" cap="none" spc="0" normalizeH="0" baseline="0" noProof="0" dirty="0">
                <a:ln>
                  <a:noFill/>
                </a:ln>
                <a:solidFill>
                  <a:srgbClr val="2E4081"/>
                </a:solidFill>
                <a:effectLst/>
                <a:uLnTx/>
                <a:uFillTx/>
                <a:latin typeface="#9Slide03 Roboto Medium" panose="02000000000000000000" pitchFamily="2" charset="0"/>
                <a:ea typeface="#9Slide03 Roboto Medium" panose="02000000000000000000" pitchFamily="2" charset="0"/>
                <a:sym typeface="Albert Sans"/>
              </a:rPr>
              <a:t>)</a:t>
            </a:r>
          </a:p>
        </p:txBody>
      </p:sp>
      <p:sp>
        <p:nvSpPr>
          <p:cNvPr id="11" name="Google Shape;784;p36"/>
          <p:cNvSpPr txBox="1">
            <a:spLocks/>
          </p:cNvSpPr>
          <p:nvPr/>
        </p:nvSpPr>
        <p:spPr>
          <a:xfrm>
            <a:off x="5348467" y="605060"/>
            <a:ext cx="6247714" cy="841007"/>
          </a:xfrm>
          <a:prstGeom prst="rect">
            <a:avLst/>
          </a:prstGeom>
          <a:solidFill>
            <a:srgbClr val="92D05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9pPr>
          </a:lstStyle>
          <a:p>
            <a:pPr marL="0" marR="0" lvl="0" indent="0" algn="just" defTabSz="914400" rtl="0" eaLnBrk="1" fontAlgn="auto" latinLnBrk="0" hangingPunct="1">
              <a:lnSpc>
                <a:spcPct val="100000"/>
              </a:lnSpc>
              <a:spcBef>
                <a:spcPts val="0"/>
              </a:spcBef>
              <a:spcAft>
                <a:spcPts val="0"/>
              </a:spcAft>
              <a:buClr>
                <a:srgbClr val="2E4081"/>
              </a:buClr>
              <a:buSzPts val="1400"/>
              <a:buFont typeface="Albert Sans"/>
              <a:buNone/>
              <a:tabLst/>
              <a:defRPr/>
            </a:pP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B1.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Chọn</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1 nước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phát</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triển</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và 1 nước đang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phát</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triển</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a:t>
            </a:r>
          </a:p>
        </p:txBody>
      </p:sp>
      <p:sp>
        <p:nvSpPr>
          <p:cNvPr id="12" name="Google Shape;785;p36"/>
          <p:cNvSpPr txBox="1">
            <a:spLocks/>
          </p:cNvSpPr>
          <p:nvPr/>
        </p:nvSpPr>
        <p:spPr>
          <a:xfrm>
            <a:off x="5382532" y="1759601"/>
            <a:ext cx="6247713" cy="850986"/>
          </a:xfrm>
          <a:prstGeom prst="rect">
            <a:avLst/>
          </a:prstGeom>
          <a:solidFill>
            <a:srgbClr val="92D05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9pPr>
          </a:lstStyle>
          <a:p>
            <a:pPr marL="0" marR="0" lvl="0" indent="0" algn="just" defTabSz="914400" rtl="0" eaLnBrk="1" fontAlgn="auto" latinLnBrk="0" hangingPunct="1">
              <a:lnSpc>
                <a:spcPct val="100000"/>
              </a:lnSpc>
              <a:spcBef>
                <a:spcPts val="0"/>
              </a:spcBef>
              <a:spcAft>
                <a:spcPts val="0"/>
              </a:spcAft>
              <a:buClr>
                <a:srgbClr val="2E4081"/>
              </a:buClr>
              <a:buSzPts val="1400"/>
              <a:buFont typeface="Albert Sans"/>
              <a:buNone/>
              <a:tabLst/>
              <a:defRPr/>
            </a:pP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B2: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Nêu</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1 điều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em</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đã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biết</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về 2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quốc</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gia</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em</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đã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chọn</a:t>
            </a:r>
            <a:endPar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endParaRPr>
          </a:p>
        </p:txBody>
      </p:sp>
      <p:sp>
        <p:nvSpPr>
          <p:cNvPr id="13" name="Google Shape;786;p36"/>
          <p:cNvSpPr txBox="1">
            <a:spLocks/>
          </p:cNvSpPr>
          <p:nvPr/>
        </p:nvSpPr>
        <p:spPr>
          <a:xfrm>
            <a:off x="5382533" y="2818533"/>
            <a:ext cx="6247712" cy="728865"/>
          </a:xfrm>
          <a:prstGeom prst="rect">
            <a:avLst/>
          </a:prstGeom>
          <a:solidFill>
            <a:srgbClr val="92D05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867" b="0" i="0" u="none" strike="noStrike" cap="none">
                <a:solidFill>
                  <a:schemeClr val="dk1"/>
                </a:solidFill>
                <a:latin typeface="Albert Sans"/>
                <a:ea typeface="Albert Sans"/>
                <a:cs typeface="Albert Sans"/>
                <a:sym typeface="Albert Sans"/>
              </a:defRPr>
            </a:lvl9pPr>
          </a:lstStyle>
          <a:p>
            <a:pPr marL="0" marR="0" lvl="0" indent="0" algn="just" defTabSz="914400" rtl="0" eaLnBrk="1" fontAlgn="auto" latinLnBrk="0" hangingPunct="1">
              <a:lnSpc>
                <a:spcPct val="100000"/>
              </a:lnSpc>
              <a:spcBef>
                <a:spcPts val="0"/>
              </a:spcBef>
              <a:spcAft>
                <a:spcPts val="0"/>
              </a:spcAft>
              <a:buClr>
                <a:srgbClr val="2E4081"/>
              </a:buClr>
              <a:buSzPts val="1400"/>
              <a:buFont typeface="Albert Sans"/>
              <a:buNone/>
              <a:tabLst/>
              <a:defRPr/>
            </a:pP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Hoàn thành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cột</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K, W ở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bảng</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dưới</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 </a:t>
            </a:r>
            <a:r>
              <a:rPr kumimoji="0" lang="en-US" sz="2000" b="1" i="0" u="none" strike="noStrike" kern="0" cap="none" spc="0" normalizeH="0" baseline="0" noProof="0" dirty="0" err="1">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đây</a:t>
            </a:r>
            <a:r>
              <a:rPr kumimoji="0" lang="en-US" sz="20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sym typeface="Albert Sans"/>
              </a:rPr>
              <a:t>:</a:t>
            </a:r>
          </a:p>
        </p:txBody>
      </p:sp>
      <p:cxnSp>
        <p:nvCxnSpPr>
          <p:cNvPr id="14" name="Google Shape;787;p36"/>
          <p:cNvCxnSpPr>
            <a:cxnSpLocks/>
            <a:stCxn id="10" idx="3"/>
            <a:endCxn id="11" idx="1"/>
          </p:cNvCxnSpPr>
          <p:nvPr/>
        </p:nvCxnSpPr>
        <p:spPr>
          <a:xfrm flipV="1">
            <a:off x="3389151" y="1025564"/>
            <a:ext cx="1959316" cy="1144646"/>
          </a:xfrm>
          <a:prstGeom prst="bentConnector3">
            <a:avLst>
              <a:gd name="adj1" fmla="val 50000"/>
            </a:avLst>
          </a:prstGeom>
          <a:noFill/>
          <a:ln w="19050" cap="flat" cmpd="sng">
            <a:solidFill>
              <a:srgbClr val="2E4081"/>
            </a:solidFill>
            <a:prstDash val="solid"/>
            <a:round/>
            <a:headEnd type="none" w="med" len="med"/>
            <a:tailEnd type="none" w="med" len="med"/>
          </a:ln>
        </p:spPr>
      </p:cxnSp>
      <p:cxnSp>
        <p:nvCxnSpPr>
          <p:cNvPr id="15" name="Google Shape;788;p36"/>
          <p:cNvCxnSpPr>
            <a:cxnSpLocks/>
            <a:stCxn id="10" idx="3"/>
            <a:endCxn id="13" idx="1"/>
          </p:cNvCxnSpPr>
          <p:nvPr/>
        </p:nvCxnSpPr>
        <p:spPr>
          <a:xfrm>
            <a:off x="3389151" y="2170210"/>
            <a:ext cx="1993382" cy="1012756"/>
          </a:xfrm>
          <a:prstGeom prst="bentConnector3">
            <a:avLst>
              <a:gd name="adj1" fmla="val 50000"/>
            </a:avLst>
          </a:prstGeom>
          <a:noFill/>
          <a:ln w="19050" cap="flat" cmpd="sng">
            <a:solidFill>
              <a:srgbClr val="2E4081"/>
            </a:solidFill>
            <a:prstDash val="solid"/>
            <a:round/>
            <a:headEnd type="none" w="med" len="med"/>
            <a:tailEnd type="none" w="med" len="med"/>
          </a:ln>
        </p:spPr>
      </p:cxnSp>
      <p:cxnSp>
        <p:nvCxnSpPr>
          <p:cNvPr id="16" name="Google Shape;789;p36"/>
          <p:cNvCxnSpPr>
            <a:cxnSpLocks/>
            <a:stCxn id="10" idx="3"/>
            <a:endCxn id="12" idx="1"/>
          </p:cNvCxnSpPr>
          <p:nvPr/>
        </p:nvCxnSpPr>
        <p:spPr>
          <a:xfrm>
            <a:off x="3389151" y="2170210"/>
            <a:ext cx="1993381" cy="14884"/>
          </a:xfrm>
          <a:prstGeom prst="bentConnector3">
            <a:avLst>
              <a:gd name="adj1" fmla="val 50000"/>
            </a:avLst>
          </a:prstGeom>
          <a:noFill/>
          <a:ln w="19050" cap="flat" cmpd="sng">
            <a:solidFill>
              <a:srgbClr val="2E4081"/>
            </a:solidFill>
            <a:prstDash val="solid"/>
            <a:round/>
            <a:headEnd type="none" w="med" len="med"/>
            <a:tailEnd type="none" w="med" len="med"/>
          </a:ln>
        </p:spPr>
      </p:cxnSp>
      <p:grpSp>
        <p:nvGrpSpPr>
          <p:cNvPr id="17" name="Google Shape;790;p36"/>
          <p:cNvGrpSpPr/>
          <p:nvPr/>
        </p:nvGrpSpPr>
        <p:grpSpPr>
          <a:xfrm rot="-3212377">
            <a:off x="3980351" y="1639271"/>
            <a:ext cx="868891" cy="1007872"/>
            <a:chOff x="1518547" y="3883673"/>
            <a:chExt cx="899152" cy="1042974"/>
          </a:xfrm>
        </p:grpSpPr>
        <p:sp>
          <p:nvSpPr>
            <p:cNvPr id="18" name="Google Shape;791;p36"/>
            <p:cNvSpPr/>
            <p:nvPr/>
          </p:nvSpPr>
          <p:spPr>
            <a:xfrm rot="9931388">
              <a:off x="1589668" y="4056068"/>
              <a:ext cx="653264" cy="651957"/>
            </a:xfrm>
            <a:custGeom>
              <a:avLst/>
              <a:gdLst/>
              <a:ahLst/>
              <a:cxnLst/>
              <a:rect l="l" t="t" r="r" b="b"/>
              <a:pathLst>
                <a:path w="15995" h="15963" extrusionOk="0">
                  <a:moveTo>
                    <a:pt x="12438" y="1"/>
                  </a:moveTo>
                  <a:cubicBezTo>
                    <a:pt x="12282" y="1"/>
                    <a:pt x="12122" y="19"/>
                    <a:pt x="11958" y="60"/>
                  </a:cubicBezTo>
                  <a:cubicBezTo>
                    <a:pt x="11250" y="232"/>
                    <a:pt x="10642" y="659"/>
                    <a:pt x="9990" y="968"/>
                  </a:cubicBezTo>
                  <a:cubicBezTo>
                    <a:pt x="9071" y="1401"/>
                    <a:pt x="8098" y="1710"/>
                    <a:pt x="7148" y="2073"/>
                  </a:cubicBezTo>
                  <a:cubicBezTo>
                    <a:pt x="5399" y="2740"/>
                    <a:pt x="3708" y="3659"/>
                    <a:pt x="2436" y="5026"/>
                  </a:cubicBezTo>
                  <a:cubicBezTo>
                    <a:pt x="1504" y="6028"/>
                    <a:pt x="814" y="7292"/>
                    <a:pt x="590" y="8649"/>
                  </a:cubicBezTo>
                  <a:cubicBezTo>
                    <a:pt x="0" y="12225"/>
                    <a:pt x="3278" y="15963"/>
                    <a:pt x="6878" y="15963"/>
                  </a:cubicBezTo>
                  <a:cubicBezTo>
                    <a:pt x="7083" y="15963"/>
                    <a:pt x="7289" y="15951"/>
                    <a:pt x="7495" y="15926"/>
                  </a:cubicBezTo>
                  <a:cubicBezTo>
                    <a:pt x="10225" y="15593"/>
                    <a:pt x="12277" y="13204"/>
                    <a:pt x="13381" y="10688"/>
                  </a:cubicBezTo>
                  <a:cubicBezTo>
                    <a:pt x="13541" y="10325"/>
                    <a:pt x="13685" y="9957"/>
                    <a:pt x="13819" y="9586"/>
                  </a:cubicBezTo>
                  <a:cubicBezTo>
                    <a:pt x="14296" y="8281"/>
                    <a:pt x="14648" y="6932"/>
                    <a:pt x="15055" y="5603"/>
                  </a:cubicBezTo>
                  <a:cubicBezTo>
                    <a:pt x="15295" y="4813"/>
                    <a:pt x="15699" y="4014"/>
                    <a:pt x="15869" y="3209"/>
                  </a:cubicBezTo>
                  <a:cubicBezTo>
                    <a:pt x="15995" y="2614"/>
                    <a:pt x="15439" y="2086"/>
                    <a:pt x="15083" y="1679"/>
                  </a:cubicBezTo>
                  <a:cubicBezTo>
                    <a:pt x="14397" y="894"/>
                    <a:pt x="13516" y="1"/>
                    <a:pt x="12438" y="1"/>
                  </a:cubicBezTo>
                  <a:close/>
                </a:path>
              </a:pathLst>
            </a:custGeom>
            <a:solidFill>
              <a:srgbClr val="FFCC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92;p36"/>
            <p:cNvSpPr/>
            <p:nvPr/>
          </p:nvSpPr>
          <p:spPr>
            <a:xfrm rot="9931388">
              <a:off x="1668736" y="4360708"/>
              <a:ext cx="160957" cy="326367"/>
            </a:xfrm>
            <a:custGeom>
              <a:avLst/>
              <a:gdLst/>
              <a:ahLst/>
              <a:cxnLst/>
              <a:rect l="l" t="t" r="r" b="b"/>
              <a:pathLst>
                <a:path w="3941" h="7991" extrusionOk="0">
                  <a:moveTo>
                    <a:pt x="3682" y="0"/>
                  </a:moveTo>
                  <a:cubicBezTo>
                    <a:pt x="3625" y="0"/>
                    <a:pt x="3570" y="30"/>
                    <a:pt x="3537" y="100"/>
                  </a:cubicBezTo>
                  <a:cubicBezTo>
                    <a:pt x="2381" y="2631"/>
                    <a:pt x="1228" y="5165"/>
                    <a:pt x="72" y="7696"/>
                  </a:cubicBezTo>
                  <a:cubicBezTo>
                    <a:pt x="1" y="7850"/>
                    <a:pt x="136" y="7990"/>
                    <a:pt x="260" y="7990"/>
                  </a:cubicBezTo>
                  <a:cubicBezTo>
                    <a:pt x="317" y="7990"/>
                    <a:pt x="372" y="7961"/>
                    <a:pt x="404" y="7891"/>
                  </a:cubicBezTo>
                  <a:cubicBezTo>
                    <a:pt x="1560" y="5358"/>
                    <a:pt x="2713" y="2827"/>
                    <a:pt x="3870" y="293"/>
                  </a:cubicBezTo>
                  <a:cubicBezTo>
                    <a:pt x="3940" y="140"/>
                    <a:pt x="3806" y="0"/>
                    <a:pt x="368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93;p36"/>
            <p:cNvSpPr/>
            <p:nvPr/>
          </p:nvSpPr>
          <p:spPr>
            <a:xfrm rot="9931388">
              <a:off x="1747046" y="4484964"/>
              <a:ext cx="298717" cy="215032"/>
            </a:xfrm>
            <a:custGeom>
              <a:avLst/>
              <a:gdLst/>
              <a:ahLst/>
              <a:cxnLst/>
              <a:rect l="l" t="t" r="r" b="b"/>
              <a:pathLst>
                <a:path w="7314" h="5265" extrusionOk="0">
                  <a:moveTo>
                    <a:pt x="7055" y="0"/>
                  </a:moveTo>
                  <a:cubicBezTo>
                    <a:pt x="7023" y="0"/>
                    <a:pt x="6989" y="11"/>
                    <a:pt x="6954" y="36"/>
                  </a:cubicBezTo>
                  <a:cubicBezTo>
                    <a:pt x="4691" y="1655"/>
                    <a:pt x="2428" y="3278"/>
                    <a:pt x="165" y="4897"/>
                  </a:cubicBezTo>
                  <a:cubicBezTo>
                    <a:pt x="0" y="5015"/>
                    <a:pt x="103" y="5265"/>
                    <a:pt x="259" y="5265"/>
                  </a:cubicBezTo>
                  <a:cubicBezTo>
                    <a:pt x="291" y="5265"/>
                    <a:pt x="326" y="5254"/>
                    <a:pt x="360" y="5229"/>
                  </a:cubicBezTo>
                  <a:cubicBezTo>
                    <a:pt x="2624" y="3607"/>
                    <a:pt x="4884" y="1988"/>
                    <a:pt x="7148" y="368"/>
                  </a:cubicBezTo>
                  <a:cubicBezTo>
                    <a:pt x="7314" y="249"/>
                    <a:pt x="7210" y="0"/>
                    <a:pt x="70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94;p36"/>
            <p:cNvSpPr/>
            <p:nvPr/>
          </p:nvSpPr>
          <p:spPr>
            <a:xfrm rot="9931388">
              <a:off x="1771269" y="4321247"/>
              <a:ext cx="233125" cy="200615"/>
            </a:xfrm>
            <a:custGeom>
              <a:avLst/>
              <a:gdLst/>
              <a:ahLst/>
              <a:cxnLst/>
              <a:rect l="l" t="t" r="r" b="b"/>
              <a:pathLst>
                <a:path w="5708" h="4912" extrusionOk="0">
                  <a:moveTo>
                    <a:pt x="2225" y="1482"/>
                  </a:moveTo>
                  <a:lnTo>
                    <a:pt x="2225" y="1482"/>
                  </a:lnTo>
                  <a:cubicBezTo>
                    <a:pt x="2148" y="1712"/>
                    <a:pt x="2017" y="1927"/>
                    <a:pt x="1873" y="2076"/>
                  </a:cubicBezTo>
                  <a:cubicBezTo>
                    <a:pt x="1807" y="2145"/>
                    <a:pt x="1722" y="2213"/>
                    <a:pt x="1621" y="2213"/>
                  </a:cubicBezTo>
                  <a:cubicBezTo>
                    <a:pt x="1616" y="2213"/>
                    <a:pt x="1611" y="2213"/>
                    <a:pt x="1605" y="2213"/>
                  </a:cubicBezTo>
                  <a:cubicBezTo>
                    <a:pt x="1482" y="2202"/>
                    <a:pt x="1417" y="2128"/>
                    <a:pt x="1466" y="2009"/>
                  </a:cubicBezTo>
                  <a:cubicBezTo>
                    <a:pt x="1554" y="1813"/>
                    <a:pt x="1891" y="1659"/>
                    <a:pt x="2066" y="1561"/>
                  </a:cubicBezTo>
                  <a:cubicBezTo>
                    <a:pt x="2117" y="1533"/>
                    <a:pt x="2171" y="1506"/>
                    <a:pt x="2225" y="1482"/>
                  </a:cubicBezTo>
                  <a:close/>
                  <a:moveTo>
                    <a:pt x="3836" y="2477"/>
                  </a:moveTo>
                  <a:cubicBezTo>
                    <a:pt x="3802" y="2700"/>
                    <a:pt x="3675" y="2941"/>
                    <a:pt x="3578" y="3132"/>
                  </a:cubicBezTo>
                  <a:cubicBezTo>
                    <a:pt x="3485" y="3315"/>
                    <a:pt x="3374" y="3497"/>
                    <a:pt x="3207" y="3618"/>
                  </a:cubicBezTo>
                  <a:cubicBezTo>
                    <a:pt x="3181" y="3636"/>
                    <a:pt x="3112" y="3688"/>
                    <a:pt x="3086" y="3690"/>
                  </a:cubicBezTo>
                  <a:cubicBezTo>
                    <a:pt x="3079" y="3690"/>
                    <a:pt x="3074" y="3691"/>
                    <a:pt x="3070" y="3692"/>
                  </a:cubicBezTo>
                  <a:lnTo>
                    <a:pt x="3070" y="3692"/>
                  </a:lnTo>
                  <a:cubicBezTo>
                    <a:pt x="3070" y="3682"/>
                    <a:pt x="3066" y="3667"/>
                    <a:pt x="3058" y="3644"/>
                  </a:cubicBezTo>
                  <a:cubicBezTo>
                    <a:pt x="3029" y="3569"/>
                    <a:pt x="3109" y="3379"/>
                    <a:pt x="3135" y="3307"/>
                  </a:cubicBezTo>
                  <a:cubicBezTo>
                    <a:pt x="3255" y="2960"/>
                    <a:pt x="3511" y="2655"/>
                    <a:pt x="3836" y="2477"/>
                  </a:cubicBezTo>
                  <a:close/>
                  <a:moveTo>
                    <a:pt x="1799" y="1"/>
                  </a:moveTo>
                  <a:cubicBezTo>
                    <a:pt x="1552" y="1"/>
                    <a:pt x="1295" y="99"/>
                    <a:pt x="1075" y="184"/>
                  </a:cubicBezTo>
                  <a:cubicBezTo>
                    <a:pt x="779" y="297"/>
                    <a:pt x="498" y="438"/>
                    <a:pt x="202" y="557"/>
                  </a:cubicBezTo>
                  <a:cubicBezTo>
                    <a:pt x="0" y="637"/>
                    <a:pt x="58" y="942"/>
                    <a:pt x="235" y="942"/>
                  </a:cubicBezTo>
                  <a:cubicBezTo>
                    <a:pt x="257" y="942"/>
                    <a:pt x="280" y="938"/>
                    <a:pt x="305" y="928"/>
                  </a:cubicBezTo>
                  <a:cubicBezTo>
                    <a:pt x="619" y="802"/>
                    <a:pt x="923" y="647"/>
                    <a:pt x="1240" y="529"/>
                  </a:cubicBezTo>
                  <a:cubicBezTo>
                    <a:pt x="1416" y="464"/>
                    <a:pt x="1604" y="395"/>
                    <a:pt x="1776" y="395"/>
                  </a:cubicBezTo>
                  <a:cubicBezTo>
                    <a:pt x="1942" y="395"/>
                    <a:pt x="2093" y="459"/>
                    <a:pt x="2203" y="655"/>
                  </a:cubicBezTo>
                  <a:cubicBezTo>
                    <a:pt x="2270" y="772"/>
                    <a:pt x="2300" y="907"/>
                    <a:pt x="2301" y="1049"/>
                  </a:cubicBezTo>
                  <a:lnTo>
                    <a:pt x="2301" y="1049"/>
                  </a:lnTo>
                  <a:cubicBezTo>
                    <a:pt x="2252" y="1062"/>
                    <a:pt x="2203" y="1078"/>
                    <a:pt x="2154" y="1098"/>
                  </a:cubicBezTo>
                  <a:cubicBezTo>
                    <a:pt x="1752" y="1255"/>
                    <a:pt x="684" y="1826"/>
                    <a:pt x="1168" y="2398"/>
                  </a:cubicBezTo>
                  <a:cubicBezTo>
                    <a:pt x="1279" y="2529"/>
                    <a:pt x="1448" y="2595"/>
                    <a:pt x="1618" y="2595"/>
                  </a:cubicBezTo>
                  <a:cubicBezTo>
                    <a:pt x="1698" y="2595"/>
                    <a:pt x="1780" y="2580"/>
                    <a:pt x="1855" y="2550"/>
                  </a:cubicBezTo>
                  <a:cubicBezTo>
                    <a:pt x="2167" y="2429"/>
                    <a:pt x="2352" y="2097"/>
                    <a:pt x="2486" y="1808"/>
                  </a:cubicBezTo>
                  <a:cubicBezTo>
                    <a:pt x="2551" y="1670"/>
                    <a:pt x="2606" y="1523"/>
                    <a:pt x="2642" y="1373"/>
                  </a:cubicBezTo>
                  <a:lnTo>
                    <a:pt x="2642" y="1373"/>
                  </a:lnTo>
                  <a:cubicBezTo>
                    <a:pt x="2653" y="1372"/>
                    <a:pt x="2664" y="1372"/>
                    <a:pt x="2676" y="1372"/>
                  </a:cubicBezTo>
                  <a:cubicBezTo>
                    <a:pt x="2719" y="1372"/>
                    <a:pt x="2762" y="1376"/>
                    <a:pt x="2805" y="1383"/>
                  </a:cubicBezTo>
                  <a:cubicBezTo>
                    <a:pt x="3068" y="1430"/>
                    <a:pt x="3276" y="1615"/>
                    <a:pt x="3459" y="1798"/>
                  </a:cubicBezTo>
                  <a:cubicBezTo>
                    <a:pt x="3547" y="1887"/>
                    <a:pt x="3657" y="1986"/>
                    <a:pt x="3737" y="2099"/>
                  </a:cubicBezTo>
                  <a:lnTo>
                    <a:pt x="3737" y="2099"/>
                  </a:lnTo>
                  <a:cubicBezTo>
                    <a:pt x="3209" y="2357"/>
                    <a:pt x="2807" y="2868"/>
                    <a:pt x="2700" y="3448"/>
                  </a:cubicBezTo>
                  <a:cubicBezTo>
                    <a:pt x="2656" y="3696"/>
                    <a:pt x="2653" y="4038"/>
                    <a:pt x="2965" y="4090"/>
                  </a:cubicBezTo>
                  <a:cubicBezTo>
                    <a:pt x="2988" y="4093"/>
                    <a:pt x="3010" y="4095"/>
                    <a:pt x="3033" y="4095"/>
                  </a:cubicBezTo>
                  <a:cubicBezTo>
                    <a:pt x="3306" y="4095"/>
                    <a:pt x="3572" y="3836"/>
                    <a:pt x="3719" y="3636"/>
                  </a:cubicBezTo>
                  <a:cubicBezTo>
                    <a:pt x="3915" y="3376"/>
                    <a:pt x="4046" y="3060"/>
                    <a:pt x="4152" y="2753"/>
                  </a:cubicBezTo>
                  <a:cubicBezTo>
                    <a:pt x="4203" y="2606"/>
                    <a:pt x="4225" y="2469"/>
                    <a:pt x="4217" y="2338"/>
                  </a:cubicBezTo>
                  <a:lnTo>
                    <a:pt x="4217" y="2338"/>
                  </a:lnTo>
                  <a:cubicBezTo>
                    <a:pt x="4275" y="2327"/>
                    <a:pt x="4332" y="2322"/>
                    <a:pt x="4388" y="2322"/>
                  </a:cubicBezTo>
                  <a:cubicBezTo>
                    <a:pt x="4778" y="2322"/>
                    <a:pt x="5077" y="2582"/>
                    <a:pt x="5133" y="3036"/>
                  </a:cubicBezTo>
                  <a:cubicBezTo>
                    <a:pt x="5202" y="3593"/>
                    <a:pt x="4917" y="4133"/>
                    <a:pt x="4814" y="4671"/>
                  </a:cubicBezTo>
                  <a:cubicBezTo>
                    <a:pt x="4787" y="4817"/>
                    <a:pt x="4910" y="4912"/>
                    <a:pt x="5022" y="4912"/>
                  </a:cubicBezTo>
                  <a:cubicBezTo>
                    <a:pt x="5097" y="4912"/>
                    <a:pt x="5167" y="4870"/>
                    <a:pt x="5184" y="4772"/>
                  </a:cubicBezTo>
                  <a:lnTo>
                    <a:pt x="5187" y="4772"/>
                  </a:lnTo>
                  <a:cubicBezTo>
                    <a:pt x="5318" y="4064"/>
                    <a:pt x="5707" y="3353"/>
                    <a:pt x="5429" y="2630"/>
                  </a:cubicBezTo>
                  <a:cubicBezTo>
                    <a:pt x="5250" y="2163"/>
                    <a:pt x="4841" y="1938"/>
                    <a:pt x="4396" y="1938"/>
                  </a:cubicBezTo>
                  <a:cubicBezTo>
                    <a:pt x="4300" y="1938"/>
                    <a:pt x="4201" y="1949"/>
                    <a:pt x="4103" y="1970"/>
                  </a:cubicBezTo>
                  <a:lnTo>
                    <a:pt x="4103" y="1970"/>
                  </a:lnTo>
                  <a:cubicBezTo>
                    <a:pt x="4069" y="1911"/>
                    <a:pt x="4028" y="1853"/>
                    <a:pt x="3979" y="1795"/>
                  </a:cubicBezTo>
                  <a:cubicBezTo>
                    <a:pt x="3618" y="1368"/>
                    <a:pt x="3195" y="1021"/>
                    <a:pt x="2684" y="1002"/>
                  </a:cubicBezTo>
                  <a:lnTo>
                    <a:pt x="2684" y="1002"/>
                  </a:lnTo>
                  <a:cubicBezTo>
                    <a:pt x="2681" y="879"/>
                    <a:pt x="2661" y="757"/>
                    <a:pt x="2617" y="637"/>
                  </a:cubicBezTo>
                  <a:cubicBezTo>
                    <a:pt x="2507" y="335"/>
                    <a:pt x="2259" y="65"/>
                    <a:pt x="1932" y="11"/>
                  </a:cubicBezTo>
                  <a:cubicBezTo>
                    <a:pt x="1888" y="4"/>
                    <a:pt x="1844" y="1"/>
                    <a:pt x="17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95;p36"/>
            <p:cNvSpPr/>
            <p:nvPr/>
          </p:nvSpPr>
          <p:spPr>
            <a:xfrm rot="9931388">
              <a:off x="1553643" y="4623700"/>
              <a:ext cx="281767" cy="272047"/>
            </a:xfrm>
            <a:custGeom>
              <a:avLst/>
              <a:gdLst/>
              <a:ahLst/>
              <a:cxnLst/>
              <a:rect l="l" t="t" r="r" b="b"/>
              <a:pathLst>
                <a:path w="6899" h="6661" extrusionOk="0">
                  <a:moveTo>
                    <a:pt x="3893" y="0"/>
                  </a:moveTo>
                  <a:cubicBezTo>
                    <a:pt x="3184" y="0"/>
                    <a:pt x="2475" y="275"/>
                    <a:pt x="1939" y="821"/>
                  </a:cubicBezTo>
                  <a:lnTo>
                    <a:pt x="0" y="2850"/>
                  </a:lnTo>
                  <a:lnTo>
                    <a:pt x="3906" y="6661"/>
                  </a:lnTo>
                  <a:lnTo>
                    <a:pt x="5845" y="4634"/>
                  </a:lnTo>
                  <a:cubicBezTo>
                    <a:pt x="6898" y="3556"/>
                    <a:pt x="6880" y="1830"/>
                    <a:pt x="5801" y="777"/>
                  </a:cubicBezTo>
                  <a:cubicBezTo>
                    <a:pt x="5270" y="259"/>
                    <a:pt x="4581" y="0"/>
                    <a:pt x="3893" y="0"/>
                  </a:cubicBezTo>
                  <a:close/>
                </a:path>
              </a:pathLst>
            </a:custGeom>
            <a:solidFill>
              <a:srgbClr val="5859B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96;p36"/>
            <p:cNvSpPr/>
            <p:nvPr/>
          </p:nvSpPr>
          <p:spPr>
            <a:xfrm rot="9931388">
              <a:off x="1845311" y="3885054"/>
              <a:ext cx="24668" cy="107291"/>
            </a:xfrm>
            <a:custGeom>
              <a:avLst/>
              <a:gdLst/>
              <a:ahLst/>
              <a:cxnLst/>
              <a:rect l="l" t="t" r="r" b="b"/>
              <a:pathLst>
                <a:path w="604" h="2627" extrusionOk="0">
                  <a:moveTo>
                    <a:pt x="307" y="0"/>
                  </a:moveTo>
                  <a:cubicBezTo>
                    <a:pt x="148" y="0"/>
                    <a:pt x="11" y="134"/>
                    <a:pt x="11" y="297"/>
                  </a:cubicBezTo>
                  <a:cubicBezTo>
                    <a:pt x="8" y="974"/>
                    <a:pt x="3" y="1654"/>
                    <a:pt x="1" y="2333"/>
                  </a:cubicBezTo>
                  <a:cubicBezTo>
                    <a:pt x="1" y="2493"/>
                    <a:pt x="137" y="2627"/>
                    <a:pt x="297" y="2627"/>
                  </a:cubicBezTo>
                  <a:cubicBezTo>
                    <a:pt x="457" y="2627"/>
                    <a:pt x="590" y="2493"/>
                    <a:pt x="593" y="2333"/>
                  </a:cubicBezTo>
                  <a:cubicBezTo>
                    <a:pt x="596" y="1654"/>
                    <a:pt x="598" y="974"/>
                    <a:pt x="603" y="297"/>
                  </a:cubicBezTo>
                  <a:cubicBezTo>
                    <a:pt x="603" y="137"/>
                    <a:pt x="467" y="0"/>
                    <a:pt x="307" y="0"/>
                  </a:cubicBezTo>
                  <a:close/>
                </a:path>
              </a:pathLst>
            </a:custGeom>
            <a:solidFill>
              <a:srgbClr val="FFCC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97;p36"/>
            <p:cNvSpPr/>
            <p:nvPr/>
          </p:nvSpPr>
          <p:spPr>
            <a:xfrm rot="9931388">
              <a:off x="2092198" y="3948741"/>
              <a:ext cx="97816" cy="96672"/>
            </a:xfrm>
            <a:custGeom>
              <a:avLst/>
              <a:gdLst/>
              <a:ahLst/>
              <a:cxnLst/>
              <a:rect l="l" t="t" r="r" b="b"/>
              <a:pathLst>
                <a:path w="2395" h="2367" extrusionOk="0">
                  <a:moveTo>
                    <a:pt x="2063" y="0"/>
                  </a:moveTo>
                  <a:cubicBezTo>
                    <a:pt x="1989" y="0"/>
                    <a:pt x="1916" y="27"/>
                    <a:pt x="1859" y="85"/>
                  </a:cubicBezTo>
                  <a:cubicBezTo>
                    <a:pt x="1280" y="677"/>
                    <a:pt x="698" y="1269"/>
                    <a:pt x="119" y="1864"/>
                  </a:cubicBezTo>
                  <a:cubicBezTo>
                    <a:pt x="11" y="1975"/>
                    <a:pt x="0" y="2173"/>
                    <a:pt x="119" y="2281"/>
                  </a:cubicBezTo>
                  <a:cubicBezTo>
                    <a:pt x="178" y="2337"/>
                    <a:pt x="255" y="2366"/>
                    <a:pt x="332" y="2366"/>
                  </a:cubicBezTo>
                  <a:cubicBezTo>
                    <a:pt x="406" y="2366"/>
                    <a:pt x="479" y="2339"/>
                    <a:pt x="536" y="2281"/>
                  </a:cubicBezTo>
                  <a:cubicBezTo>
                    <a:pt x="1118" y="1689"/>
                    <a:pt x="1697" y="1094"/>
                    <a:pt x="2276" y="502"/>
                  </a:cubicBezTo>
                  <a:cubicBezTo>
                    <a:pt x="2385" y="391"/>
                    <a:pt x="2395" y="193"/>
                    <a:pt x="2276" y="85"/>
                  </a:cubicBezTo>
                  <a:cubicBezTo>
                    <a:pt x="2217" y="30"/>
                    <a:pt x="2140" y="0"/>
                    <a:pt x="2063" y="0"/>
                  </a:cubicBezTo>
                  <a:close/>
                </a:path>
              </a:pathLst>
            </a:custGeom>
            <a:solidFill>
              <a:srgbClr val="FFCC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98;p36"/>
            <p:cNvSpPr/>
            <p:nvPr/>
          </p:nvSpPr>
          <p:spPr>
            <a:xfrm rot="9931388">
              <a:off x="2285624" y="4213598"/>
              <a:ext cx="130326" cy="30550"/>
            </a:xfrm>
            <a:custGeom>
              <a:avLst/>
              <a:gdLst/>
              <a:ahLst/>
              <a:cxnLst/>
              <a:rect l="l" t="t" r="r" b="b"/>
              <a:pathLst>
                <a:path w="3191" h="748" extrusionOk="0">
                  <a:moveTo>
                    <a:pt x="281" y="0"/>
                  </a:moveTo>
                  <a:cubicBezTo>
                    <a:pt x="128" y="0"/>
                    <a:pt x="1" y="147"/>
                    <a:pt x="1" y="294"/>
                  </a:cubicBezTo>
                  <a:cubicBezTo>
                    <a:pt x="1" y="464"/>
                    <a:pt x="137" y="580"/>
                    <a:pt x="297" y="590"/>
                  </a:cubicBezTo>
                  <a:cubicBezTo>
                    <a:pt x="1162" y="642"/>
                    <a:pt x="2027" y="693"/>
                    <a:pt x="2895" y="747"/>
                  </a:cubicBezTo>
                  <a:cubicBezTo>
                    <a:pt x="2899" y="748"/>
                    <a:pt x="2902" y="748"/>
                    <a:pt x="2906" y="748"/>
                  </a:cubicBezTo>
                  <a:cubicBezTo>
                    <a:pt x="3061" y="748"/>
                    <a:pt x="3191" y="599"/>
                    <a:pt x="3191" y="451"/>
                  </a:cubicBezTo>
                  <a:cubicBezTo>
                    <a:pt x="3191" y="284"/>
                    <a:pt x="3054" y="165"/>
                    <a:pt x="2895" y="155"/>
                  </a:cubicBezTo>
                  <a:cubicBezTo>
                    <a:pt x="2027" y="104"/>
                    <a:pt x="1162" y="52"/>
                    <a:pt x="297" y="1"/>
                  </a:cubicBezTo>
                  <a:cubicBezTo>
                    <a:pt x="291" y="0"/>
                    <a:pt x="286" y="0"/>
                    <a:pt x="281" y="0"/>
                  </a:cubicBezTo>
                  <a:close/>
                </a:path>
              </a:pathLst>
            </a:custGeom>
            <a:solidFill>
              <a:srgbClr val="FFCC6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aphicFrame>
        <p:nvGraphicFramePr>
          <p:cNvPr id="46" name="Table 45"/>
          <p:cNvGraphicFramePr>
            <a:graphicFrameLocks noGrp="1"/>
          </p:cNvGraphicFramePr>
          <p:nvPr>
            <p:extLst>
              <p:ext uri="{D42A27DB-BD31-4B8C-83A1-F6EECF244321}">
                <p14:modId xmlns:p14="http://schemas.microsoft.com/office/powerpoint/2010/main" val="1780680244"/>
              </p:ext>
            </p:extLst>
          </p:nvPr>
        </p:nvGraphicFramePr>
        <p:xfrm>
          <a:off x="3936287" y="3830395"/>
          <a:ext cx="7707606" cy="2473960"/>
        </p:xfrm>
        <a:graphic>
          <a:graphicData uri="http://schemas.openxmlformats.org/drawingml/2006/table">
            <a:tbl>
              <a:tblPr firstRow="1" bandRow="1">
                <a:tableStyleId>{5C22544A-7EE6-4342-B048-85BDC9FD1C3A}</a:tableStyleId>
              </a:tblPr>
              <a:tblGrid>
                <a:gridCol w="3624573">
                  <a:extLst>
                    <a:ext uri="{9D8B030D-6E8A-4147-A177-3AD203B41FA5}">
                      <a16:colId xmlns:a16="http://schemas.microsoft.com/office/drawing/2014/main" val="91237772"/>
                    </a:ext>
                  </a:extLst>
                </a:gridCol>
                <a:gridCol w="1789078">
                  <a:extLst>
                    <a:ext uri="{9D8B030D-6E8A-4147-A177-3AD203B41FA5}">
                      <a16:colId xmlns:a16="http://schemas.microsoft.com/office/drawing/2014/main" val="3323298304"/>
                    </a:ext>
                  </a:extLst>
                </a:gridCol>
                <a:gridCol w="2293955">
                  <a:extLst>
                    <a:ext uri="{9D8B030D-6E8A-4147-A177-3AD203B41FA5}">
                      <a16:colId xmlns:a16="http://schemas.microsoft.com/office/drawing/2014/main" val="2307312972"/>
                    </a:ext>
                  </a:extLst>
                </a:gridCol>
              </a:tblGrid>
              <a:tr h="667676">
                <a:tc>
                  <a:txBody>
                    <a:bodyPr/>
                    <a:lstStyle/>
                    <a:p>
                      <a:pPr algn="ctr"/>
                      <a:r>
                        <a:rPr lang="en-US" sz="2000" dirty="0">
                          <a:latin typeface="#9Slide03 Roboto Medium" panose="02000000000000000000" pitchFamily="2" charset="0"/>
                          <a:ea typeface="#9Slide03 Roboto Medium" panose="02000000000000000000" pitchFamily="2" charset="0"/>
                        </a:rPr>
                        <a:t>Nhóm</a:t>
                      </a:r>
                      <a:r>
                        <a:rPr lang="en-US" sz="2000" baseline="0" dirty="0">
                          <a:latin typeface="#9Slide03 Roboto Medium" panose="02000000000000000000" pitchFamily="2" charset="0"/>
                          <a:ea typeface="#9Slide03 Roboto Medium" panose="02000000000000000000" pitchFamily="2" charset="0"/>
                        </a:rPr>
                        <a:t> nước</a:t>
                      </a:r>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4081"/>
                    </a:solidFill>
                  </a:tcPr>
                </a:tc>
                <a:tc>
                  <a:txBody>
                    <a:bodyPr/>
                    <a:lstStyle/>
                    <a:p>
                      <a:pPr algn="ctr"/>
                      <a:r>
                        <a:rPr lang="en-US" sz="2000" dirty="0">
                          <a:latin typeface="#9Slide03 Roboto Medium" panose="02000000000000000000" pitchFamily="2" charset="0"/>
                          <a:ea typeface="#9Slide03 Roboto Medium" panose="02000000000000000000" pitchFamily="2" charset="0"/>
                        </a:rPr>
                        <a:t>Nước</a:t>
                      </a:r>
                      <a:r>
                        <a:rPr lang="en-US" sz="2000" baseline="0" dirty="0">
                          <a:latin typeface="#9Slide03 Roboto Medium" panose="02000000000000000000" pitchFamily="2" charset="0"/>
                          <a:ea typeface="#9Slide03 Roboto Medium" panose="02000000000000000000" pitchFamily="2" charset="0"/>
                        </a:rPr>
                        <a:t> </a:t>
                      </a:r>
                    </a:p>
                    <a:p>
                      <a:pPr algn="ctr"/>
                      <a:r>
                        <a:rPr lang="en-US" sz="2000" baseline="0" dirty="0" err="1">
                          <a:latin typeface="#9Slide03 Roboto Medium" panose="02000000000000000000" pitchFamily="2" charset="0"/>
                          <a:ea typeface="#9Slide03 Roboto Medium" panose="02000000000000000000" pitchFamily="2" charset="0"/>
                        </a:rPr>
                        <a:t>phát</a:t>
                      </a:r>
                      <a:r>
                        <a:rPr lang="en-US" sz="2000" baseline="0" dirty="0">
                          <a:latin typeface="#9Slide03 Roboto Medium" panose="02000000000000000000" pitchFamily="2" charset="0"/>
                          <a:ea typeface="#9Slide03 Roboto Medium" panose="02000000000000000000" pitchFamily="2" charset="0"/>
                        </a:rPr>
                        <a:t> </a:t>
                      </a:r>
                      <a:r>
                        <a:rPr lang="en-US" sz="2000" baseline="0" dirty="0" err="1">
                          <a:latin typeface="#9Slide03 Roboto Medium" panose="02000000000000000000" pitchFamily="2" charset="0"/>
                          <a:ea typeface="#9Slide03 Roboto Medium" panose="02000000000000000000" pitchFamily="2" charset="0"/>
                        </a:rPr>
                        <a:t>triển</a:t>
                      </a:r>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4081"/>
                    </a:solidFill>
                  </a:tcPr>
                </a:tc>
                <a:tc>
                  <a:txBody>
                    <a:bodyPr/>
                    <a:lstStyle/>
                    <a:p>
                      <a:pPr algn="ctr"/>
                      <a:r>
                        <a:rPr lang="en-US" sz="2000" dirty="0">
                          <a:latin typeface="#9Slide03 Roboto Medium" panose="02000000000000000000" pitchFamily="2" charset="0"/>
                          <a:ea typeface="#9Slide03 Roboto Medium" panose="02000000000000000000" pitchFamily="2" charset="0"/>
                        </a:rPr>
                        <a:t>Nước</a:t>
                      </a:r>
                      <a:r>
                        <a:rPr lang="en-US" sz="2000" baseline="0" dirty="0">
                          <a:latin typeface="#9Slide03 Roboto Medium" panose="02000000000000000000" pitchFamily="2" charset="0"/>
                          <a:ea typeface="#9Slide03 Roboto Medium" panose="02000000000000000000" pitchFamily="2" charset="0"/>
                        </a:rPr>
                        <a:t> đang </a:t>
                      </a:r>
                    </a:p>
                    <a:p>
                      <a:pPr algn="ctr"/>
                      <a:r>
                        <a:rPr lang="en-US" sz="2000" baseline="0" dirty="0" err="1">
                          <a:latin typeface="#9Slide03 Roboto Medium" panose="02000000000000000000" pitchFamily="2" charset="0"/>
                          <a:ea typeface="#9Slide03 Roboto Medium" panose="02000000000000000000" pitchFamily="2" charset="0"/>
                        </a:rPr>
                        <a:t>phát</a:t>
                      </a:r>
                      <a:r>
                        <a:rPr lang="en-US" sz="2000" baseline="0" dirty="0">
                          <a:latin typeface="#9Slide03 Roboto Medium" panose="02000000000000000000" pitchFamily="2" charset="0"/>
                          <a:ea typeface="#9Slide03 Roboto Medium" panose="02000000000000000000" pitchFamily="2" charset="0"/>
                        </a:rPr>
                        <a:t> </a:t>
                      </a:r>
                      <a:r>
                        <a:rPr lang="en-US" sz="2000" baseline="0" dirty="0" err="1">
                          <a:latin typeface="#9Slide03 Roboto Medium" panose="02000000000000000000" pitchFamily="2" charset="0"/>
                          <a:ea typeface="#9Slide03 Roboto Medium" panose="02000000000000000000" pitchFamily="2" charset="0"/>
                        </a:rPr>
                        <a:t>triển</a:t>
                      </a:r>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4081"/>
                    </a:solidFill>
                  </a:tcPr>
                </a:tc>
                <a:extLst>
                  <a:ext uri="{0D108BD9-81ED-4DB2-BD59-A6C34878D82A}">
                    <a16:rowId xmlns:a16="http://schemas.microsoft.com/office/drawing/2014/main" val="2633642658"/>
                  </a:ext>
                </a:extLst>
              </a:tr>
              <a:tr h="377382">
                <a:tc>
                  <a:txBody>
                    <a:bodyPr/>
                    <a:lstStyle/>
                    <a:p>
                      <a:r>
                        <a:rPr lang="en-US" sz="2000" b="1" dirty="0">
                          <a:solidFill>
                            <a:schemeClr val="tx1">
                              <a:lumMod val="50000"/>
                            </a:schemeClr>
                          </a:solidFill>
                          <a:latin typeface="#9Slide03 Roboto Medium" panose="02000000000000000000" pitchFamily="2" charset="0"/>
                          <a:ea typeface="#9Slide03 Roboto Medium" panose="02000000000000000000" pitchFamily="2" charset="0"/>
                        </a:rPr>
                        <a:t>K - </a:t>
                      </a:r>
                      <a:r>
                        <a:rPr lang="en-US" sz="2000" b="1" dirty="0" err="1">
                          <a:solidFill>
                            <a:schemeClr val="tx1">
                              <a:lumMod val="50000"/>
                            </a:schemeClr>
                          </a:solidFill>
                          <a:latin typeface="#9Slide03 Roboto Medium" panose="02000000000000000000" pitchFamily="2" charset="0"/>
                          <a:ea typeface="#9Slide03 Roboto Medium" panose="02000000000000000000" pitchFamily="2" charset="0"/>
                        </a:rPr>
                        <a:t>Những</a:t>
                      </a:r>
                      <a:r>
                        <a:rPr lang="en-US" sz="2000" b="1" dirty="0">
                          <a:solidFill>
                            <a:schemeClr val="tx1">
                              <a:lumMod val="50000"/>
                            </a:schemeClr>
                          </a:solidFill>
                          <a:latin typeface="#9Slide03 Roboto Medium" panose="02000000000000000000" pitchFamily="2" charset="0"/>
                          <a:ea typeface="#9Slide03 Roboto Medium" panose="02000000000000000000" pitchFamily="2" charset="0"/>
                        </a:rPr>
                        <a:t> điều</a:t>
                      </a:r>
                      <a:r>
                        <a:rPr lang="en-US" sz="2000" b="1" baseline="0" dirty="0">
                          <a:solidFill>
                            <a:schemeClr val="tx1">
                              <a:lumMod val="50000"/>
                            </a:schemeClr>
                          </a:solidFill>
                          <a:latin typeface="#9Slide03 Roboto Medium" panose="02000000000000000000" pitchFamily="2" charset="0"/>
                          <a:ea typeface="#9Slide03 Roboto Medium" panose="02000000000000000000" pitchFamily="2" charset="0"/>
                        </a:rPr>
                        <a:t> đã </a:t>
                      </a:r>
                      <a:r>
                        <a:rPr lang="en-US" sz="2000" b="1" baseline="0" dirty="0" err="1">
                          <a:solidFill>
                            <a:schemeClr val="tx1">
                              <a:lumMod val="50000"/>
                            </a:schemeClr>
                          </a:solidFill>
                          <a:latin typeface="#9Slide03 Roboto Medium" panose="02000000000000000000" pitchFamily="2" charset="0"/>
                          <a:ea typeface="#9Slide03 Roboto Medium" panose="02000000000000000000" pitchFamily="2" charset="0"/>
                        </a:rPr>
                        <a:t>biết</a:t>
                      </a:r>
                      <a:endParaRPr lang="en-US" sz="2000" b="1" dirty="0">
                        <a:solidFill>
                          <a:schemeClr val="tx1">
                            <a:lumMod val="5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60724748"/>
                  </a:ext>
                </a:extLst>
              </a:tr>
              <a:tr h="377382">
                <a:tc>
                  <a:txBody>
                    <a:bodyPr/>
                    <a:lstStyle/>
                    <a:p>
                      <a:r>
                        <a:rPr lang="en-US" sz="2000" b="1" dirty="0">
                          <a:solidFill>
                            <a:schemeClr val="tx1">
                              <a:lumMod val="50000"/>
                            </a:schemeClr>
                          </a:solidFill>
                          <a:latin typeface="#9Slide03 Roboto Medium" panose="02000000000000000000" pitchFamily="2" charset="0"/>
                          <a:ea typeface="#9Slide03 Roboto Medium" panose="02000000000000000000" pitchFamily="2" charset="0"/>
                        </a:rPr>
                        <a:t>W</a:t>
                      </a:r>
                      <a:r>
                        <a:rPr lang="en-US" sz="2000" b="1" baseline="0" dirty="0">
                          <a:solidFill>
                            <a:schemeClr val="tx1">
                              <a:lumMod val="50000"/>
                            </a:schemeClr>
                          </a:solidFill>
                          <a:latin typeface="#9Slide03 Roboto Medium" panose="02000000000000000000" pitchFamily="2" charset="0"/>
                          <a:ea typeface="#9Slide03 Roboto Medium" panose="02000000000000000000" pitchFamily="2" charset="0"/>
                        </a:rPr>
                        <a:t> - </a:t>
                      </a:r>
                      <a:r>
                        <a:rPr lang="en-US" sz="2000" b="1" baseline="0" dirty="0" err="1">
                          <a:solidFill>
                            <a:schemeClr val="tx1">
                              <a:lumMod val="50000"/>
                            </a:schemeClr>
                          </a:solidFill>
                          <a:latin typeface="#9Slide03 Roboto Medium" panose="02000000000000000000" pitchFamily="2" charset="0"/>
                          <a:ea typeface="#9Slide03 Roboto Medium" panose="02000000000000000000" pitchFamily="2" charset="0"/>
                        </a:rPr>
                        <a:t>Những</a:t>
                      </a:r>
                      <a:r>
                        <a:rPr lang="en-US" sz="2000" b="1" baseline="0" dirty="0">
                          <a:solidFill>
                            <a:schemeClr val="tx1">
                              <a:lumMod val="50000"/>
                            </a:schemeClr>
                          </a:solidFill>
                          <a:latin typeface="#9Slide03 Roboto Medium" panose="02000000000000000000" pitchFamily="2" charset="0"/>
                          <a:ea typeface="#9Slide03 Roboto Medium" panose="02000000000000000000" pitchFamily="2" charset="0"/>
                        </a:rPr>
                        <a:t> điều muốn </a:t>
                      </a:r>
                      <a:r>
                        <a:rPr lang="en-US" sz="2000" b="1" baseline="0" dirty="0" err="1">
                          <a:solidFill>
                            <a:schemeClr val="tx1">
                              <a:lumMod val="50000"/>
                            </a:schemeClr>
                          </a:solidFill>
                          <a:latin typeface="#9Slide03 Roboto Medium" panose="02000000000000000000" pitchFamily="2" charset="0"/>
                          <a:ea typeface="#9Slide03 Roboto Medium" panose="02000000000000000000" pitchFamily="2" charset="0"/>
                        </a:rPr>
                        <a:t>biết</a:t>
                      </a:r>
                      <a:endParaRPr lang="en-US" sz="2000" b="1" dirty="0">
                        <a:solidFill>
                          <a:schemeClr val="tx1">
                            <a:lumMod val="5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92875800"/>
                  </a:ext>
                </a:extLst>
              </a:tr>
              <a:tr h="377382">
                <a:tc>
                  <a:txBody>
                    <a:bodyPr/>
                    <a:lstStyle/>
                    <a:p>
                      <a:r>
                        <a:rPr lang="en-US" sz="2000" b="1" dirty="0">
                          <a:solidFill>
                            <a:schemeClr val="tx1">
                              <a:lumMod val="50000"/>
                            </a:schemeClr>
                          </a:solidFill>
                          <a:latin typeface="#9Slide03 Roboto Medium" panose="02000000000000000000" pitchFamily="2" charset="0"/>
                          <a:ea typeface="#9Slide03 Roboto Medium" panose="02000000000000000000" pitchFamily="2" charset="0"/>
                        </a:rPr>
                        <a:t>L - </a:t>
                      </a:r>
                      <a:r>
                        <a:rPr lang="en-US" sz="2000" b="1" dirty="0" err="1">
                          <a:solidFill>
                            <a:schemeClr val="tx1">
                              <a:lumMod val="50000"/>
                            </a:schemeClr>
                          </a:solidFill>
                          <a:latin typeface="#9Slide03 Roboto Medium" panose="02000000000000000000" pitchFamily="2" charset="0"/>
                          <a:ea typeface="#9Slide03 Roboto Medium" panose="02000000000000000000" pitchFamily="2" charset="0"/>
                        </a:rPr>
                        <a:t>Những</a:t>
                      </a:r>
                      <a:r>
                        <a:rPr lang="en-US" sz="2000" b="1" dirty="0">
                          <a:solidFill>
                            <a:schemeClr val="tx1">
                              <a:lumMod val="50000"/>
                            </a:schemeClr>
                          </a:solidFill>
                          <a:latin typeface="#9Slide03 Roboto Medium" panose="02000000000000000000" pitchFamily="2" charset="0"/>
                          <a:ea typeface="#9Slide03 Roboto Medium" panose="02000000000000000000" pitchFamily="2" charset="0"/>
                        </a:rPr>
                        <a:t> điều</a:t>
                      </a:r>
                      <a:r>
                        <a:rPr lang="en-US" sz="2000" b="1" baseline="0" dirty="0">
                          <a:solidFill>
                            <a:schemeClr val="tx1">
                              <a:lumMod val="50000"/>
                            </a:schemeClr>
                          </a:solidFill>
                          <a:latin typeface="#9Slide03 Roboto Medium" panose="02000000000000000000" pitchFamily="2" charset="0"/>
                          <a:ea typeface="#9Slide03 Roboto Medium" panose="02000000000000000000" pitchFamily="2" charset="0"/>
                        </a:rPr>
                        <a:t> đã học được</a:t>
                      </a:r>
                      <a:endParaRPr lang="en-US" sz="2000" b="1" dirty="0">
                        <a:solidFill>
                          <a:schemeClr val="tx1">
                            <a:lumMod val="5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15546849"/>
                  </a:ext>
                </a:extLst>
              </a:tr>
              <a:tr h="584200">
                <a:tc>
                  <a:txBody>
                    <a:bodyPr/>
                    <a:lstStyle/>
                    <a:p>
                      <a:r>
                        <a:rPr lang="en-US" sz="2000" b="1" dirty="0">
                          <a:solidFill>
                            <a:schemeClr val="tx1">
                              <a:lumMod val="50000"/>
                            </a:schemeClr>
                          </a:solidFill>
                          <a:latin typeface="#9Slide03 Roboto Medium" panose="02000000000000000000" pitchFamily="2" charset="0"/>
                          <a:ea typeface="#9Slide03 Roboto Medium" panose="02000000000000000000" pitchFamily="2" charset="0"/>
                        </a:rPr>
                        <a:t>H</a:t>
                      </a:r>
                      <a:r>
                        <a:rPr lang="en-US" sz="2000" b="1" baseline="0" dirty="0">
                          <a:solidFill>
                            <a:schemeClr val="tx1">
                              <a:lumMod val="50000"/>
                            </a:schemeClr>
                          </a:solidFill>
                          <a:latin typeface="#9Slide03 Roboto Medium" panose="02000000000000000000" pitchFamily="2" charset="0"/>
                          <a:ea typeface="#9Slide03 Roboto Medium" panose="02000000000000000000" pitchFamily="2" charset="0"/>
                        </a:rPr>
                        <a:t> - </a:t>
                      </a:r>
                      <a:r>
                        <a:rPr lang="en-US" sz="2000" b="1" baseline="0" dirty="0" err="1">
                          <a:solidFill>
                            <a:schemeClr val="tx1">
                              <a:lumMod val="50000"/>
                            </a:schemeClr>
                          </a:solidFill>
                          <a:latin typeface="#9Slide03 Roboto Medium" panose="02000000000000000000" pitchFamily="2" charset="0"/>
                          <a:ea typeface="#9Slide03 Roboto Medium" panose="02000000000000000000" pitchFamily="2" charset="0"/>
                        </a:rPr>
                        <a:t>Cách</a:t>
                      </a:r>
                      <a:r>
                        <a:rPr lang="en-US" sz="2000" b="1" baseline="0" dirty="0">
                          <a:solidFill>
                            <a:schemeClr val="tx1">
                              <a:lumMod val="50000"/>
                            </a:schemeClr>
                          </a:solidFill>
                          <a:latin typeface="#9Slide03 Roboto Medium" panose="02000000000000000000" pitchFamily="2" charset="0"/>
                          <a:ea typeface="#9Slide03 Roboto Medium" panose="02000000000000000000" pitchFamily="2" charset="0"/>
                        </a:rPr>
                        <a:t> học</a:t>
                      </a:r>
                      <a:endParaRPr lang="en-US" sz="2000" b="1" dirty="0">
                        <a:solidFill>
                          <a:schemeClr val="tx1">
                            <a:lumMod val="50000"/>
                          </a:schemeClr>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59096930"/>
                  </a:ext>
                </a:extLst>
              </a:tr>
            </a:tbl>
          </a:graphicData>
        </a:graphic>
      </p:graphicFrame>
      <p:grpSp>
        <p:nvGrpSpPr>
          <p:cNvPr id="54" name="Google Shape;799;p36"/>
          <p:cNvGrpSpPr/>
          <p:nvPr/>
        </p:nvGrpSpPr>
        <p:grpSpPr>
          <a:xfrm rot="2700000">
            <a:off x="11307903" y="5290791"/>
            <a:ext cx="671979" cy="1383547"/>
            <a:chOff x="5879350" y="4355225"/>
            <a:chExt cx="503989" cy="1037670"/>
          </a:xfrm>
        </p:grpSpPr>
        <p:sp>
          <p:nvSpPr>
            <p:cNvPr id="55" name="Google Shape;800;p36"/>
            <p:cNvSpPr/>
            <p:nvPr/>
          </p:nvSpPr>
          <p:spPr>
            <a:xfrm>
              <a:off x="5879350" y="4659943"/>
              <a:ext cx="503989" cy="732952"/>
            </a:xfrm>
            <a:custGeom>
              <a:avLst/>
              <a:gdLst/>
              <a:ahLst/>
              <a:cxnLst/>
              <a:rect l="l" t="t" r="r" b="b"/>
              <a:pathLst>
                <a:path w="15362" h="22341" extrusionOk="0">
                  <a:moveTo>
                    <a:pt x="9767" y="1"/>
                  </a:moveTo>
                  <a:cubicBezTo>
                    <a:pt x="9599" y="1"/>
                    <a:pt x="9428" y="26"/>
                    <a:pt x="9259" y="80"/>
                  </a:cubicBezTo>
                  <a:lnTo>
                    <a:pt x="1375" y="2570"/>
                  </a:lnTo>
                  <a:cubicBezTo>
                    <a:pt x="489" y="2848"/>
                    <a:pt x="0" y="3793"/>
                    <a:pt x="281" y="4676"/>
                  </a:cubicBezTo>
                  <a:cubicBezTo>
                    <a:pt x="505" y="5390"/>
                    <a:pt x="1166" y="5841"/>
                    <a:pt x="1879" y="5841"/>
                  </a:cubicBezTo>
                  <a:cubicBezTo>
                    <a:pt x="1969" y="5841"/>
                    <a:pt x="2059" y="5834"/>
                    <a:pt x="2150" y="5819"/>
                  </a:cubicBezTo>
                  <a:lnTo>
                    <a:pt x="6417" y="19327"/>
                  </a:lnTo>
                  <a:cubicBezTo>
                    <a:pt x="6998" y="21165"/>
                    <a:pt x="8697" y="22340"/>
                    <a:pt x="10527" y="22340"/>
                  </a:cubicBezTo>
                  <a:cubicBezTo>
                    <a:pt x="10958" y="22340"/>
                    <a:pt x="11396" y="22275"/>
                    <a:pt x="11829" y="22138"/>
                  </a:cubicBezTo>
                  <a:cubicBezTo>
                    <a:pt x="14103" y="21423"/>
                    <a:pt x="15362" y="18997"/>
                    <a:pt x="14643" y="16726"/>
                  </a:cubicBezTo>
                  <a:lnTo>
                    <a:pt x="10379" y="3231"/>
                  </a:lnTo>
                  <a:cubicBezTo>
                    <a:pt x="11190" y="2910"/>
                    <a:pt x="11631" y="2019"/>
                    <a:pt x="11363" y="1174"/>
                  </a:cubicBezTo>
                  <a:cubicBezTo>
                    <a:pt x="11138" y="458"/>
                    <a:pt x="10478" y="1"/>
                    <a:pt x="9767" y="1"/>
                  </a:cubicBezTo>
                  <a:close/>
                </a:path>
              </a:pathLst>
            </a:custGeom>
            <a:solidFill>
              <a:srgbClr val="CDD1F9">
                <a:alpha val="176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801;p36"/>
            <p:cNvSpPr/>
            <p:nvPr/>
          </p:nvSpPr>
          <p:spPr>
            <a:xfrm>
              <a:off x="6109040" y="4936414"/>
              <a:ext cx="84086" cy="65254"/>
            </a:xfrm>
            <a:custGeom>
              <a:avLst/>
              <a:gdLst/>
              <a:ahLst/>
              <a:cxnLst/>
              <a:rect l="l" t="t" r="r" b="b"/>
              <a:pathLst>
                <a:path w="2563" h="1989" extrusionOk="0">
                  <a:moveTo>
                    <a:pt x="1280" y="0"/>
                  </a:moveTo>
                  <a:cubicBezTo>
                    <a:pt x="0" y="0"/>
                    <a:pt x="0" y="1988"/>
                    <a:pt x="1280" y="1988"/>
                  </a:cubicBezTo>
                  <a:cubicBezTo>
                    <a:pt x="2560" y="1988"/>
                    <a:pt x="2562" y="0"/>
                    <a:pt x="1280" y="0"/>
                  </a:cubicBezTo>
                  <a:close/>
                </a:path>
              </a:pathLst>
            </a:custGeom>
            <a:solidFill>
              <a:srgbClr val="08A3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802;p36"/>
            <p:cNvSpPr/>
            <p:nvPr/>
          </p:nvSpPr>
          <p:spPr>
            <a:xfrm>
              <a:off x="6015931" y="4846455"/>
              <a:ext cx="97340" cy="95043"/>
            </a:xfrm>
            <a:custGeom>
              <a:avLst/>
              <a:gdLst/>
              <a:ahLst/>
              <a:cxnLst/>
              <a:rect l="l" t="t" r="r" b="b"/>
              <a:pathLst>
                <a:path w="2967" h="2897" extrusionOk="0">
                  <a:moveTo>
                    <a:pt x="1484" y="0"/>
                  </a:moveTo>
                  <a:cubicBezTo>
                    <a:pt x="727" y="0"/>
                    <a:pt x="1" y="667"/>
                    <a:pt x="34" y="1450"/>
                  </a:cubicBezTo>
                  <a:cubicBezTo>
                    <a:pt x="70" y="2233"/>
                    <a:pt x="673" y="2897"/>
                    <a:pt x="1484" y="2897"/>
                  </a:cubicBezTo>
                  <a:cubicBezTo>
                    <a:pt x="2241" y="2897"/>
                    <a:pt x="2967" y="2230"/>
                    <a:pt x="2933" y="1450"/>
                  </a:cubicBezTo>
                  <a:cubicBezTo>
                    <a:pt x="2897" y="665"/>
                    <a:pt x="2295" y="0"/>
                    <a:pt x="1484" y="0"/>
                  </a:cubicBezTo>
                  <a:close/>
                </a:path>
              </a:pathLst>
            </a:custGeom>
            <a:solidFill>
              <a:srgbClr val="08A3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803;p36"/>
            <p:cNvSpPr/>
            <p:nvPr/>
          </p:nvSpPr>
          <p:spPr>
            <a:xfrm>
              <a:off x="6022427" y="4953900"/>
              <a:ext cx="340148" cy="425546"/>
            </a:xfrm>
            <a:custGeom>
              <a:avLst/>
              <a:gdLst/>
              <a:ahLst/>
              <a:cxnLst/>
              <a:rect l="l" t="t" r="r" b="b"/>
              <a:pathLst>
                <a:path w="10368" h="12971" extrusionOk="0">
                  <a:moveTo>
                    <a:pt x="7167" y="0"/>
                  </a:moveTo>
                  <a:cubicBezTo>
                    <a:pt x="5212" y="1969"/>
                    <a:pt x="2991" y="2314"/>
                    <a:pt x="591" y="2314"/>
                  </a:cubicBezTo>
                  <a:cubicBezTo>
                    <a:pt x="396" y="2314"/>
                    <a:pt x="199" y="2311"/>
                    <a:pt x="1" y="2308"/>
                  </a:cubicBezTo>
                  <a:lnTo>
                    <a:pt x="1" y="2308"/>
                  </a:lnTo>
                  <a:lnTo>
                    <a:pt x="2565" y="10338"/>
                  </a:lnTo>
                  <a:cubicBezTo>
                    <a:pt x="3072" y="11944"/>
                    <a:pt x="4555" y="12970"/>
                    <a:pt x="6153" y="12970"/>
                  </a:cubicBezTo>
                  <a:cubicBezTo>
                    <a:pt x="6529" y="12970"/>
                    <a:pt x="6911" y="12914"/>
                    <a:pt x="7288" y="12795"/>
                  </a:cubicBezTo>
                  <a:cubicBezTo>
                    <a:pt x="9270" y="12167"/>
                    <a:pt x="10367" y="10053"/>
                    <a:pt x="9742" y="8073"/>
                  </a:cubicBezTo>
                  <a:lnTo>
                    <a:pt x="7167" y="0"/>
                  </a:lnTo>
                  <a:close/>
                </a:path>
              </a:pathLst>
            </a:custGeom>
            <a:solidFill>
              <a:srgbClr val="08A3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804;p36"/>
            <p:cNvSpPr/>
            <p:nvPr/>
          </p:nvSpPr>
          <p:spPr>
            <a:xfrm>
              <a:off x="5961731" y="4769882"/>
              <a:ext cx="255570" cy="83134"/>
            </a:xfrm>
            <a:custGeom>
              <a:avLst/>
              <a:gdLst/>
              <a:ahLst/>
              <a:cxnLst/>
              <a:rect l="l" t="t" r="r" b="b"/>
              <a:pathLst>
                <a:path w="7790" h="2534" extrusionOk="0">
                  <a:moveTo>
                    <a:pt x="7545" y="1"/>
                  </a:moveTo>
                  <a:cubicBezTo>
                    <a:pt x="7528" y="1"/>
                    <a:pt x="7509" y="3"/>
                    <a:pt x="7490" y="9"/>
                  </a:cubicBezTo>
                  <a:cubicBezTo>
                    <a:pt x="5062" y="730"/>
                    <a:pt x="2634" y="1454"/>
                    <a:pt x="206" y="2175"/>
                  </a:cubicBezTo>
                  <a:cubicBezTo>
                    <a:pt x="1" y="2236"/>
                    <a:pt x="63" y="2533"/>
                    <a:pt x="246" y="2533"/>
                  </a:cubicBezTo>
                  <a:cubicBezTo>
                    <a:pt x="263" y="2533"/>
                    <a:pt x="281" y="2531"/>
                    <a:pt x="301" y="2525"/>
                  </a:cubicBezTo>
                  <a:cubicBezTo>
                    <a:pt x="2729" y="1804"/>
                    <a:pt x="5157" y="1080"/>
                    <a:pt x="7588" y="359"/>
                  </a:cubicBezTo>
                  <a:cubicBezTo>
                    <a:pt x="7790" y="298"/>
                    <a:pt x="7728" y="1"/>
                    <a:pt x="7545" y="1"/>
                  </a:cubicBezTo>
                  <a:close/>
                </a:path>
              </a:pathLst>
            </a:custGeom>
            <a:solidFill>
              <a:srgbClr val="CDD1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805;p36"/>
            <p:cNvSpPr/>
            <p:nvPr/>
          </p:nvSpPr>
          <p:spPr>
            <a:xfrm>
              <a:off x="6082794" y="5237949"/>
              <a:ext cx="174798" cy="59054"/>
            </a:xfrm>
            <a:custGeom>
              <a:avLst/>
              <a:gdLst/>
              <a:ahLst/>
              <a:cxnLst/>
              <a:rect l="l" t="t" r="r" b="b"/>
              <a:pathLst>
                <a:path w="5328" h="1800" extrusionOk="0">
                  <a:moveTo>
                    <a:pt x="5083" y="1"/>
                  </a:moveTo>
                  <a:cubicBezTo>
                    <a:pt x="5066" y="1"/>
                    <a:pt x="5047" y="4"/>
                    <a:pt x="5028" y="9"/>
                  </a:cubicBezTo>
                  <a:lnTo>
                    <a:pt x="205" y="1444"/>
                  </a:lnTo>
                  <a:cubicBezTo>
                    <a:pt x="1" y="1505"/>
                    <a:pt x="62" y="1800"/>
                    <a:pt x="245" y="1800"/>
                  </a:cubicBezTo>
                  <a:cubicBezTo>
                    <a:pt x="263" y="1800"/>
                    <a:pt x="281" y="1797"/>
                    <a:pt x="301" y="1791"/>
                  </a:cubicBezTo>
                  <a:lnTo>
                    <a:pt x="5123" y="360"/>
                  </a:lnTo>
                  <a:cubicBezTo>
                    <a:pt x="5328" y="298"/>
                    <a:pt x="5266" y="1"/>
                    <a:pt x="508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806;p36"/>
            <p:cNvSpPr/>
            <p:nvPr/>
          </p:nvSpPr>
          <p:spPr>
            <a:xfrm>
              <a:off x="6052381" y="5161081"/>
              <a:ext cx="131066" cy="46029"/>
            </a:xfrm>
            <a:custGeom>
              <a:avLst/>
              <a:gdLst/>
              <a:ahLst/>
              <a:cxnLst/>
              <a:rect l="l" t="t" r="r" b="b"/>
              <a:pathLst>
                <a:path w="3995" h="1403" extrusionOk="0">
                  <a:moveTo>
                    <a:pt x="3749" y="1"/>
                  </a:moveTo>
                  <a:cubicBezTo>
                    <a:pt x="3732" y="1"/>
                    <a:pt x="3714" y="3"/>
                    <a:pt x="3694" y="9"/>
                  </a:cubicBezTo>
                  <a:cubicBezTo>
                    <a:pt x="2530" y="354"/>
                    <a:pt x="1367" y="699"/>
                    <a:pt x="205" y="1047"/>
                  </a:cubicBezTo>
                  <a:cubicBezTo>
                    <a:pt x="1" y="1106"/>
                    <a:pt x="63" y="1403"/>
                    <a:pt x="246" y="1403"/>
                  </a:cubicBezTo>
                  <a:cubicBezTo>
                    <a:pt x="263" y="1403"/>
                    <a:pt x="281" y="1400"/>
                    <a:pt x="301" y="1395"/>
                  </a:cubicBezTo>
                  <a:cubicBezTo>
                    <a:pt x="1464" y="1050"/>
                    <a:pt x="2626" y="704"/>
                    <a:pt x="3790" y="357"/>
                  </a:cubicBezTo>
                  <a:cubicBezTo>
                    <a:pt x="3994" y="298"/>
                    <a:pt x="3932" y="1"/>
                    <a:pt x="37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807;p36"/>
            <p:cNvSpPr/>
            <p:nvPr/>
          </p:nvSpPr>
          <p:spPr>
            <a:xfrm>
              <a:off x="6027742" y="5050781"/>
              <a:ext cx="181557" cy="61055"/>
            </a:xfrm>
            <a:custGeom>
              <a:avLst/>
              <a:gdLst/>
              <a:ahLst/>
              <a:cxnLst/>
              <a:rect l="l" t="t" r="r" b="b"/>
              <a:pathLst>
                <a:path w="5534" h="1861" extrusionOk="0">
                  <a:moveTo>
                    <a:pt x="5288" y="0"/>
                  </a:moveTo>
                  <a:cubicBezTo>
                    <a:pt x="5271" y="0"/>
                    <a:pt x="5253" y="3"/>
                    <a:pt x="5233" y="9"/>
                  </a:cubicBezTo>
                  <a:cubicBezTo>
                    <a:pt x="3557" y="508"/>
                    <a:pt x="1881" y="1005"/>
                    <a:pt x="205" y="1505"/>
                  </a:cubicBezTo>
                  <a:cubicBezTo>
                    <a:pt x="0" y="1566"/>
                    <a:pt x="62" y="1861"/>
                    <a:pt x="244" y="1861"/>
                  </a:cubicBezTo>
                  <a:cubicBezTo>
                    <a:pt x="262" y="1861"/>
                    <a:pt x="280" y="1858"/>
                    <a:pt x="300" y="1852"/>
                  </a:cubicBezTo>
                  <a:cubicBezTo>
                    <a:pt x="1976" y="1355"/>
                    <a:pt x="3652" y="856"/>
                    <a:pt x="5328" y="359"/>
                  </a:cubicBezTo>
                  <a:cubicBezTo>
                    <a:pt x="5533" y="298"/>
                    <a:pt x="5471" y="0"/>
                    <a:pt x="528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808;p36"/>
            <p:cNvSpPr/>
            <p:nvPr/>
          </p:nvSpPr>
          <p:spPr>
            <a:xfrm>
              <a:off x="5894868" y="4548856"/>
              <a:ext cx="139333" cy="139333"/>
            </a:xfrm>
            <a:custGeom>
              <a:avLst/>
              <a:gdLst/>
              <a:ahLst/>
              <a:cxnLst/>
              <a:rect l="l" t="t" r="r" b="b"/>
              <a:pathLst>
                <a:path w="4247" h="4247" extrusionOk="0">
                  <a:moveTo>
                    <a:pt x="2125" y="1002"/>
                  </a:moveTo>
                  <a:cubicBezTo>
                    <a:pt x="2743" y="1002"/>
                    <a:pt x="3248" y="1504"/>
                    <a:pt x="3248" y="2124"/>
                  </a:cubicBezTo>
                  <a:cubicBezTo>
                    <a:pt x="3248" y="2742"/>
                    <a:pt x="2743" y="3247"/>
                    <a:pt x="2125" y="3247"/>
                  </a:cubicBezTo>
                  <a:cubicBezTo>
                    <a:pt x="1505" y="3247"/>
                    <a:pt x="1003" y="2742"/>
                    <a:pt x="1003" y="2124"/>
                  </a:cubicBezTo>
                  <a:cubicBezTo>
                    <a:pt x="1003" y="1504"/>
                    <a:pt x="1505" y="1002"/>
                    <a:pt x="2125" y="1002"/>
                  </a:cubicBezTo>
                  <a:close/>
                  <a:moveTo>
                    <a:pt x="2125" y="0"/>
                  </a:moveTo>
                  <a:cubicBezTo>
                    <a:pt x="954" y="0"/>
                    <a:pt x="1" y="953"/>
                    <a:pt x="1" y="2124"/>
                  </a:cubicBezTo>
                  <a:cubicBezTo>
                    <a:pt x="1" y="3293"/>
                    <a:pt x="954" y="4246"/>
                    <a:pt x="2125" y="4246"/>
                  </a:cubicBezTo>
                  <a:cubicBezTo>
                    <a:pt x="3294" y="4246"/>
                    <a:pt x="4247" y="3293"/>
                    <a:pt x="4247" y="2124"/>
                  </a:cubicBezTo>
                  <a:cubicBezTo>
                    <a:pt x="4247" y="953"/>
                    <a:pt x="3294" y="0"/>
                    <a:pt x="2125" y="0"/>
                  </a:cubicBezTo>
                  <a:close/>
                </a:path>
              </a:pathLst>
            </a:custGeom>
            <a:solidFill>
              <a:srgbClr val="08A3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809;p36"/>
            <p:cNvSpPr/>
            <p:nvPr/>
          </p:nvSpPr>
          <p:spPr>
            <a:xfrm>
              <a:off x="5948116" y="4355225"/>
              <a:ext cx="119977" cy="119977"/>
            </a:xfrm>
            <a:custGeom>
              <a:avLst/>
              <a:gdLst/>
              <a:ahLst/>
              <a:cxnLst/>
              <a:rect l="l" t="t" r="r" b="b"/>
              <a:pathLst>
                <a:path w="3657" h="3657" extrusionOk="0">
                  <a:moveTo>
                    <a:pt x="1828" y="1002"/>
                  </a:moveTo>
                  <a:cubicBezTo>
                    <a:pt x="2287" y="1002"/>
                    <a:pt x="2657" y="1373"/>
                    <a:pt x="2657" y="1829"/>
                  </a:cubicBezTo>
                  <a:cubicBezTo>
                    <a:pt x="2657" y="2285"/>
                    <a:pt x="2284" y="2655"/>
                    <a:pt x="1828" y="2655"/>
                  </a:cubicBezTo>
                  <a:cubicBezTo>
                    <a:pt x="1372" y="2655"/>
                    <a:pt x="1002" y="2285"/>
                    <a:pt x="1002" y="1829"/>
                  </a:cubicBezTo>
                  <a:cubicBezTo>
                    <a:pt x="1002" y="1373"/>
                    <a:pt x="1372" y="1002"/>
                    <a:pt x="1828" y="1002"/>
                  </a:cubicBezTo>
                  <a:close/>
                  <a:moveTo>
                    <a:pt x="1828" y="1"/>
                  </a:moveTo>
                  <a:cubicBezTo>
                    <a:pt x="821" y="1"/>
                    <a:pt x="0" y="819"/>
                    <a:pt x="0" y="1829"/>
                  </a:cubicBezTo>
                  <a:cubicBezTo>
                    <a:pt x="0" y="2836"/>
                    <a:pt x="821" y="3657"/>
                    <a:pt x="1828" y="3657"/>
                  </a:cubicBezTo>
                  <a:cubicBezTo>
                    <a:pt x="2838" y="3657"/>
                    <a:pt x="3656" y="2836"/>
                    <a:pt x="3656" y="1829"/>
                  </a:cubicBezTo>
                  <a:cubicBezTo>
                    <a:pt x="3656" y="819"/>
                    <a:pt x="2838" y="1"/>
                    <a:pt x="1828" y="1"/>
                  </a:cubicBezTo>
                  <a:close/>
                </a:path>
              </a:pathLst>
            </a:custGeom>
            <a:solidFill>
              <a:srgbClr val="08A3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086030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ppt_x"/>
                                          </p:val>
                                        </p:tav>
                                        <p:tav tm="100000">
                                          <p:val>
                                            <p:strVal val="#ppt_x"/>
                                          </p:val>
                                        </p:tav>
                                      </p:tavLst>
                                    </p:anim>
                                    <p:anim calcmode="lin" valueType="num">
                                      <p:cBhvr additive="base">
                                        <p:cTn id="42" dur="500" fill="hold"/>
                                        <p:tgtEl>
                                          <p:spTgt spid="4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ppt_x"/>
                                          </p:val>
                                        </p:tav>
                                        <p:tav tm="100000">
                                          <p:val>
                                            <p:strVal val="#ppt_x"/>
                                          </p:val>
                                        </p:tav>
                                      </p:tavLst>
                                    </p:anim>
                                    <p:anim calcmode="lin" valueType="num">
                                      <p:cBhvr additive="base">
                                        <p:cTn id="4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1268A76B-3F88-4F24-BB63-338B20E0AF0F}"/>
              </a:ext>
            </a:extLst>
          </p:cNvPr>
          <p:cNvGraphicFramePr>
            <a:graphicFrameLocks noGrp="1"/>
          </p:cNvGraphicFramePr>
          <p:nvPr>
            <p:extLst>
              <p:ext uri="{D42A27DB-BD31-4B8C-83A1-F6EECF244321}">
                <p14:modId xmlns:p14="http://schemas.microsoft.com/office/powerpoint/2010/main" val="948715718"/>
              </p:ext>
            </p:extLst>
          </p:nvPr>
        </p:nvGraphicFramePr>
        <p:xfrm>
          <a:off x="67642" y="4825093"/>
          <a:ext cx="12070570" cy="2029651"/>
        </p:xfrm>
        <a:graphic>
          <a:graphicData uri="http://schemas.openxmlformats.org/drawingml/2006/table">
            <a:tbl>
              <a:tblPr firstRow="1" bandRow="1"/>
              <a:tblGrid>
                <a:gridCol w="1653112">
                  <a:extLst>
                    <a:ext uri="{9D8B030D-6E8A-4147-A177-3AD203B41FA5}">
                      <a16:colId xmlns:a16="http://schemas.microsoft.com/office/drawing/2014/main" val="322210459"/>
                    </a:ext>
                  </a:extLst>
                </a:gridCol>
                <a:gridCol w="2778939">
                  <a:extLst>
                    <a:ext uri="{9D8B030D-6E8A-4147-A177-3AD203B41FA5}">
                      <a16:colId xmlns:a16="http://schemas.microsoft.com/office/drawing/2014/main" val="1075269515"/>
                    </a:ext>
                  </a:extLst>
                </a:gridCol>
                <a:gridCol w="3462984">
                  <a:extLst>
                    <a:ext uri="{9D8B030D-6E8A-4147-A177-3AD203B41FA5}">
                      <a16:colId xmlns:a16="http://schemas.microsoft.com/office/drawing/2014/main" val="2152483518"/>
                    </a:ext>
                  </a:extLst>
                </a:gridCol>
                <a:gridCol w="4175535">
                  <a:extLst>
                    <a:ext uri="{9D8B030D-6E8A-4147-A177-3AD203B41FA5}">
                      <a16:colId xmlns:a16="http://schemas.microsoft.com/office/drawing/2014/main" val="3434882576"/>
                    </a:ext>
                  </a:extLst>
                </a:gridCol>
              </a:tblGrid>
              <a:tr h="272719">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a:lnSpc>
                          <a:spcPct val="120000"/>
                        </a:lnSpc>
                      </a:pPr>
                      <a:r>
                        <a:rPr lang="en-US" sz="2400" b="1" dirty="0" err="1">
                          <a:solidFill>
                            <a:schemeClr val="bg1"/>
                          </a:solidFill>
                          <a:latin typeface="#9Slide03 Roboto Medium" panose="02000000000000000000" pitchFamily="2" charset="0"/>
                          <a:ea typeface="#9Slide03 Roboto Medium" panose="02000000000000000000" pitchFamily="2" charset="0"/>
                        </a:rPr>
                        <a:t>Tiêu</a:t>
                      </a:r>
                      <a:r>
                        <a:rPr lang="en-US" sz="2400" b="1" dirty="0">
                          <a:solidFill>
                            <a:schemeClr val="bg1"/>
                          </a:solidFill>
                          <a:latin typeface="#9Slide03 Roboto Medium" panose="02000000000000000000" pitchFamily="2" charset="0"/>
                          <a:ea typeface="#9Slide03 Roboto Medium" panose="02000000000000000000" pitchFamily="2" charset="0"/>
                        </a:rPr>
                        <a:t> </a:t>
                      </a:r>
                      <a:r>
                        <a:rPr lang="en-US" sz="2400" b="1" dirty="0" err="1">
                          <a:solidFill>
                            <a:schemeClr val="bg1"/>
                          </a:solidFill>
                          <a:latin typeface="#9Slide03 Roboto Medium" panose="02000000000000000000" pitchFamily="2" charset="0"/>
                          <a:ea typeface="#9Slide03 Roboto Medium" panose="02000000000000000000" pitchFamily="2" charset="0"/>
                        </a:rPr>
                        <a:t>chí</a:t>
                      </a:r>
                      <a:endParaRPr lang="en-US" sz="2400" b="1" dirty="0">
                        <a:solidFill>
                          <a:schemeClr val="bg1"/>
                        </a:solidFill>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rgbClr val="00B0F0"/>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a:lnSpc>
                          <a:spcPct val="120000"/>
                        </a:lnSpc>
                      </a:pPr>
                      <a:r>
                        <a:rPr lang="en-US" sz="2400" b="1" dirty="0">
                          <a:solidFill>
                            <a:schemeClr val="bg1"/>
                          </a:solidFill>
                          <a:latin typeface="#9Slide03 Roboto Medium" panose="02000000000000000000" pitchFamily="2" charset="0"/>
                          <a:ea typeface="#9Slide03 Roboto Medium" panose="02000000000000000000" pitchFamily="2" charset="0"/>
                        </a:rPr>
                        <a:t>1 </a:t>
                      </a:r>
                      <a:r>
                        <a:rPr lang="en-US" sz="2400" b="1" dirty="0" err="1">
                          <a:solidFill>
                            <a:schemeClr val="bg1"/>
                          </a:solidFill>
                          <a:latin typeface="#9Slide03 Roboto Medium" panose="02000000000000000000" pitchFamily="2" charset="0"/>
                          <a:ea typeface="#9Slide03 Roboto Medium" panose="02000000000000000000" pitchFamily="2" charset="0"/>
                        </a:rPr>
                        <a:t>điểm</a:t>
                      </a:r>
                      <a:endParaRPr lang="en-US" sz="2400" b="1" dirty="0">
                        <a:solidFill>
                          <a:schemeClr val="bg1"/>
                        </a:solidFill>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rgbClr val="00B0F0"/>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a:lnSpc>
                          <a:spcPct val="120000"/>
                        </a:lnSpc>
                      </a:pPr>
                      <a:r>
                        <a:rPr lang="en-US" sz="2400" b="1" dirty="0">
                          <a:solidFill>
                            <a:schemeClr val="bg1"/>
                          </a:solidFill>
                          <a:latin typeface="#9Slide03 Roboto Medium" panose="02000000000000000000" pitchFamily="2" charset="0"/>
                          <a:ea typeface="#9Slide03 Roboto Medium" panose="02000000000000000000" pitchFamily="2" charset="0"/>
                        </a:rPr>
                        <a:t>2 </a:t>
                      </a:r>
                      <a:r>
                        <a:rPr lang="en-US" sz="2400" b="1" dirty="0" err="1">
                          <a:solidFill>
                            <a:schemeClr val="bg1"/>
                          </a:solidFill>
                          <a:latin typeface="#9Slide03 Roboto Medium" panose="02000000000000000000" pitchFamily="2" charset="0"/>
                          <a:ea typeface="#9Slide03 Roboto Medium" panose="02000000000000000000" pitchFamily="2" charset="0"/>
                        </a:rPr>
                        <a:t>điểm</a:t>
                      </a:r>
                      <a:endParaRPr lang="en-US" sz="2400" b="1" dirty="0">
                        <a:solidFill>
                          <a:schemeClr val="bg1"/>
                        </a:solidFill>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rgbClr val="00B0F0"/>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a:lnSpc>
                          <a:spcPct val="120000"/>
                        </a:lnSpc>
                      </a:pPr>
                      <a:r>
                        <a:rPr lang="en-US" sz="2400" b="1" dirty="0">
                          <a:solidFill>
                            <a:schemeClr val="bg1"/>
                          </a:solidFill>
                          <a:latin typeface="#9Slide03 Roboto Medium" panose="02000000000000000000" pitchFamily="2" charset="0"/>
                          <a:ea typeface="#9Slide03 Roboto Medium" panose="02000000000000000000" pitchFamily="2" charset="0"/>
                        </a:rPr>
                        <a:t>3 </a:t>
                      </a:r>
                      <a:r>
                        <a:rPr lang="en-US" sz="2400" b="1" dirty="0" err="1">
                          <a:solidFill>
                            <a:schemeClr val="bg1"/>
                          </a:solidFill>
                          <a:latin typeface="#9Slide03 Roboto Medium" panose="02000000000000000000" pitchFamily="2" charset="0"/>
                          <a:ea typeface="#9Slide03 Roboto Medium" panose="02000000000000000000" pitchFamily="2" charset="0"/>
                        </a:rPr>
                        <a:t>điểm</a:t>
                      </a:r>
                      <a:endParaRPr lang="en-US" sz="2400" b="1" dirty="0">
                        <a:solidFill>
                          <a:schemeClr val="bg1"/>
                        </a:solidFill>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934419368"/>
                  </a:ext>
                </a:extLst>
              </a:tr>
              <a:tr h="502376">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nSpc>
                          <a:spcPct val="120000"/>
                        </a:lnSpc>
                      </a:pPr>
                      <a:r>
                        <a:rPr lang="en-US" sz="2000" b="1" dirty="0" err="1">
                          <a:latin typeface="#9Slide03 Roboto Medium" panose="02000000000000000000" pitchFamily="2" charset="0"/>
                          <a:ea typeface="#9Slide03 Roboto Medium" panose="02000000000000000000" pitchFamily="2" charset="0"/>
                        </a:rPr>
                        <a:t>Thông</a:t>
                      </a:r>
                      <a:r>
                        <a:rPr lang="en-US" sz="2000" b="1" dirty="0">
                          <a:latin typeface="#9Slide03 Roboto Medium" panose="02000000000000000000" pitchFamily="2" charset="0"/>
                          <a:ea typeface="#9Slide03 Roboto Medium" panose="02000000000000000000" pitchFamily="2" charset="0"/>
                        </a:rPr>
                        <a:t> tin</a:t>
                      </a: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nSpc>
                          <a:spcPct val="120000"/>
                        </a:lnSpc>
                      </a:pPr>
                      <a:r>
                        <a:rPr lang="en-US" sz="2000" b="1" dirty="0" err="1">
                          <a:latin typeface="#9Slide03 Roboto Medium" panose="02000000000000000000" pitchFamily="2" charset="0"/>
                          <a:ea typeface="#9Slide03 Roboto Medium" panose="02000000000000000000" pitchFamily="2" charset="0"/>
                        </a:rPr>
                        <a:t>Sơ</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sài</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thiếu</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lập</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luận</a:t>
                      </a:r>
                      <a:endParaRPr lang="en-US" sz="2000" b="1" dirty="0">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nSpc>
                          <a:spcPct val="120000"/>
                        </a:lnSpc>
                      </a:pPr>
                      <a:r>
                        <a:rPr lang="en-US" sz="2000" b="1" dirty="0" err="1">
                          <a:latin typeface="#9Slide03 Roboto Medium" panose="02000000000000000000" pitchFamily="2" charset="0"/>
                          <a:ea typeface="#9Slide03 Roboto Medium" panose="02000000000000000000" pitchFamily="2" charset="0"/>
                        </a:rPr>
                        <a:t>Ngắn</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gọn</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lập</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luận</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rõ</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ràng</a:t>
                      </a:r>
                      <a:endParaRPr lang="en-US" sz="2000" b="1" dirty="0">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nSpc>
                          <a:spcPct val="120000"/>
                        </a:lnSpc>
                      </a:pPr>
                      <a:r>
                        <a:rPr lang="en-US" sz="2000" b="1" dirty="0" err="1">
                          <a:latin typeface="#9Slide03 Roboto Medium" panose="02000000000000000000" pitchFamily="2" charset="0"/>
                          <a:ea typeface="#9Slide03 Roboto Medium" panose="02000000000000000000" pitchFamily="2" charset="0"/>
                        </a:rPr>
                        <a:t>Ngắn</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gọn</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chặt</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chẽ</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có</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sức</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thuyết</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phục</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cao</a:t>
                      </a:r>
                      <a:endParaRPr lang="en-US" sz="2000" b="1" dirty="0">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35421880"/>
                  </a:ext>
                </a:extLst>
              </a:tr>
              <a:tr h="502376">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nSpc>
                          <a:spcPct val="120000"/>
                        </a:lnSpc>
                      </a:pPr>
                      <a:r>
                        <a:rPr lang="en-US" sz="2000" b="1" dirty="0" err="1">
                          <a:latin typeface="#9Slide03 Roboto Medium" panose="02000000000000000000" pitchFamily="2" charset="0"/>
                          <a:ea typeface="#9Slide03 Roboto Medium" panose="02000000000000000000" pitchFamily="2" charset="0"/>
                        </a:rPr>
                        <a:t>Phong</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cách</a:t>
                      </a:r>
                      <a:endParaRPr lang="en-US" sz="2000" b="1" dirty="0">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nSpc>
                          <a:spcPct val="120000"/>
                        </a:lnSpc>
                      </a:pPr>
                      <a:r>
                        <a:rPr lang="en-US" sz="2000" b="1" dirty="0" err="1">
                          <a:latin typeface="#9Slide03 Roboto Medium" panose="02000000000000000000" pitchFamily="2" charset="0"/>
                          <a:ea typeface="#9Slide03 Roboto Medium" panose="02000000000000000000" pitchFamily="2" charset="0"/>
                        </a:rPr>
                        <a:t>Lúng</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túng</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nói</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vấp</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thiếu</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tương</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tác</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mắt</a:t>
                      </a:r>
                      <a:endParaRPr lang="en-US" sz="2000" b="1" dirty="0">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nSpc>
                          <a:spcPct val="120000"/>
                        </a:lnSpc>
                      </a:pPr>
                      <a:r>
                        <a:rPr lang="en-US" sz="2000" b="1" dirty="0" err="1">
                          <a:latin typeface="#9Slide03 Roboto Medium" panose="02000000000000000000" pitchFamily="2" charset="0"/>
                          <a:ea typeface="#9Slide03 Roboto Medium" panose="02000000000000000000" pitchFamily="2" charset="0"/>
                        </a:rPr>
                        <a:t>Khá</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trôi</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chảy</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có</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tương</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tác</a:t>
                      </a:r>
                      <a:endParaRPr lang="en-US" sz="2000" b="1" dirty="0">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nSpc>
                          <a:spcPct val="120000"/>
                        </a:lnSpc>
                      </a:pPr>
                      <a:r>
                        <a:rPr lang="en-US" sz="2000" b="1" dirty="0" err="1">
                          <a:latin typeface="#9Slide03 Roboto Medium" panose="02000000000000000000" pitchFamily="2" charset="0"/>
                          <a:ea typeface="#9Slide03 Roboto Medium" panose="02000000000000000000" pitchFamily="2" charset="0"/>
                        </a:rPr>
                        <a:t>Lưu</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loát</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tương</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tác</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tích</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cực</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bằng</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mắt</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và</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ngôn</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ngữ</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cơ</a:t>
                      </a:r>
                      <a:r>
                        <a:rPr lang="en-US" sz="2000" b="1" dirty="0">
                          <a:latin typeface="#9Slide03 Roboto Medium" panose="02000000000000000000" pitchFamily="2" charset="0"/>
                          <a:ea typeface="#9Slide03 Roboto Medium" panose="02000000000000000000" pitchFamily="2" charset="0"/>
                        </a:rPr>
                        <a:t> </a:t>
                      </a:r>
                      <a:r>
                        <a:rPr lang="en-US" sz="2000" b="1" dirty="0" err="1">
                          <a:latin typeface="#9Slide03 Roboto Medium" panose="02000000000000000000" pitchFamily="2" charset="0"/>
                          <a:ea typeface="#9Slide03 Roboto Medium" panose="02000000000000000000" pitchFamily="2" charset="0"/>
                        </a:rPr>
                        <a:t>thể</a:t>
                      </a:r>
                      <a:endParaRPr lang="en-US" sz="2000" b="1" dirty="0">
                        <a:latin typeface="#9Slide03 Roboto Medium" panose="02000000000000000000" pitchFamily="2" charset="0"/>
                        <a:ea typeface="#9Slide03 Roboto Medium" panose="02000000000000000000" pitchFamily="2" charset="0"/>
                      </a:endParaRPr>
                    </a:p>
                  </a:txBody>
                  <a:tcPr marL="68580" marR="68580" marT="34290" marB="34290">
                    <a:lnL w="12700" cmpd="sng">
                      <a:solidFill>
                        <a:srgbClr val="684130"/>
                      </a:solidFill>
                    </a:lnL>
                    <a:lnR w="12700" cmpd="sng">
                      <a:solidFill>
                        <a:srgbClr val="684130"/>
                      </a:solidFill>
                    </a:lnR>
                    <a:lnT w="12700" cmpd="sng">
                      <a:solidFill>
                        <a:srgbClr val="684130"/>
                      </a:solidFill>
                    </a:lnT>
                    <a:lnB w="12700" cmpd="sng">
                      <a:solidFill>
                        <a:srgbClr val="684130"/>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97949162"/>
                  </a:ext>
                </a:extLst>
              </a:tr>
            </a:tbl>
          </a:graphicData>
        </a:graphic>
      </p:graphicFrame>
      <p:pic>
        <p:nvPicPr>
          <p:cNvPr id="4" name="Picture 3"/>
          <p:cNvPicPr>
            <a:picLocks noChangeAspect="1"/>
          </p:cNvPicPr>
          <p:nvPr/>
        </p:nvPicPr>
        <p:blipFill>
          <a:blip r:embed="rId2"/>
          <a:stretch>
            <a:fillRect/>
          </a:stretch>
        </p:blipFill>
        <p:spPr>
          <a:xfrm>
            <a:off x="1803003" y="943423"/>
            <a:ext cx="3223105" cy="3223105"/>
          </a:xfrm>
          <a:prstGeom prst="rect">
            <a:avLst/>
          </a:prstGeom>
        </p:spPr>
      </p:pic>
      <p:sp>
        <p:nvSpPr>
          <p:cNvPr id="5" name="Rectangle 4">
            <a:extLst>
              <a:ext uri="{FF2B5EF4-FFF2-40B4-BE49-F238E27FC236}">
                <a16:creationId xmlns:a16="http://schemas.microsoft.com/office/drawing/2014/main" id="{9DEA7042-98AD-4590-8A75-2F7F88805E67}"/>
              </a:ext>
            </a:extLst>
          </p:cNvPr>
          <p:cNvSpPr/>
          <p:nvPr/>
        </p:nvSpPr>
        <p:spPr>
          <a:xfrm>
            <a:off x="0" y="161465"/>
            <a:ext cx="12192000" cy="640393"/>
          </a:xfrm>
          <a:prstGeom prst="rect">
            <a:avLst/>
          </a:prstGeom>
          <a:solidFill>
            <a:srgbClr val="194E4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9Slide03 Roboto Medium" panose="02000000000000000000" pitchFamily="2" charset="0"/>
                <a:ea typeface="#9Slide03 Roboto Medium" panose="02000000000000000000" pitchFamily="2" charset="0"/>
                <a:cs typeface="+mn-cs"/>
              </a:rPr>
              <a:t>TRÌNH BÀY SẢN PHẨM</a:t>
            </a:r>
          </a:p>
        </p:txBody>
      </p:sp>
      <p:sp>
        <p:nvSpPr>
          <p:cNvPr id="6" name="Rectangle 5"/>
          <p:cNvSpPr/>
          <p:nvPr/>
        </p:nvSpPr>
        <p:spPr>
          <a:xfrm>
            <a:off x="56105" y="4308094"/>
            <a:ext cx="2808782" cy="44627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TIÊU CHÍ ĐÁNH GIÁ</a:t>
            </a:r>
          </a:p>
        </p:txBody>
      </p:sp>
    </p:spTree>
    <p:extLst>
      <p:ext uri="{BB962C8B-B14F-4D97-AF65-F5344CB8AC3E}">
        <p14:creationId xmlns:p14="http://schemas.microsoft.com/office/powerpoint/2010/main" val="1174354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38847" y="0"/>
            <a:ext cx="1653153" cy="6846376"/>
          </a:xfrm>
          <a:prstGeom prst="rect">
            <a:avLst/>
          </a:prstGeom>
          <a:solidFill>
            <a:srgbClr val="FDF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sp>
        <p:nvSpPr>
          <p:cNvPr id="3" name="Rectangle 2">
            <a:extLst>
              <a:ext uri="{FF2B5EF4-FFF2-40B4-BE49-F238E27FC236}">
                <a16:creationId xmlns:a16="http://schemas.microsoft.com/office/drawing/2014/main" id="{9DEA7042-98AD-4590-8A75-2F7F88805E67}"/>
              </a:ext>
            </a:extLst>
          </p:cNvPr>
          <p:cNvSpPr/>
          <p:nvPr/>
        </p:nvSpPr>
        <p:spPr>
          <a:xfrm>
            <a:off x="0" y="83089"/>
            <a:ext cx="12192000" cy="640393"/>
          </a:xfrm>
          <a:prstGeom prst="rect">
            <a:avLst/>
          </a:prstGeom>
          <a:solidFill>
            <a:srgbClr val="1AA967"/>
          </a:solidFill>
          <a:ln w="12700" cap="flat" cmpd="sng" algn="ctr">
            <a:solidFill>
              <a:srgbClr val="08699F"/>
            </a:solidFill>
            <a:prstDash val="solid"/>
            <a:miter lim="800000"/>
          </a:ln>
          <a:effectLst/>
        </p:spPr>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9Slide03 Roboto Medium" panose="02000000000000000000" pitchFamily="2" charset="0"/>
                <a:ea typeface="#9Slide03 Roboto Medium" panose="02000000000000000000" pitchFamily="2" charset="0"/>
                <a:cs typeface="Arial" panose="020B0604020202020204" pitchFamily="34" charset="0"/>
              </a:rPr>
              <a:t>SUY NGẪM SAU BÀI HỌC</a:t>
            </a:r>
          </a:p>
        </p:txBody>
      </p:sp>
      <p:grpSp>
        <p:nvGrpSpPr>
          <p:cNvPr id="4" name="Group 3">
            <a:extLst>
              <a:ext uri="{FF2B5EF4-FFF2-40B4-BE49-F238E27FC236}">
                <a16:creationId xmlns:a16="http://schemas.microsoft.com/office/drawing/2014/main" id="{510C8B44-3E79-411E-9732-53E474FB0F3C}"/>
              </a:ext>
            </a:extLst>
          </p:cNvPr>
          <p:cNvGrpSpPr/>
          <p:nvPr/>
        </p:nvGrpSpPr>
        <p:grpSpPr>
          <a:xfrm>
            <a:off x="773488" y="1619166"/>
            <a:ext cx="4159749" cy="4159749"/>
            <a:chOff x="1171808" y="2023387"/>
            <a:chExt cx="2801037" cy="2801037"/>
          </a:xfrm>
        </p:grpSpPr>
        <p:sp>
          <p:nvSpPr>
            <p:cNvPr id="5" name="Oval 4">
              <a:extLst>
                <a:ext uri="{FF2B5EF4-FFF2-40B4-BE49-F238E27FC236}">
                  <a16:creationId xmlns:a16="http://schemas.microsoft.com/office/drawing/2014/main" id="{4E153341-962C-411C-86BD-A02480848BF8}"/>
                </a:ext>
              </a:extLst>
            </p:cNvPr>
            <p:cNvSpPr/>
            <p:nvPr/>
          </p:nvSpPr>
          <p:spPr>
            <a:xfrm>
              <a:off x="1268061" y="2119640"/>
              <a:ext cx="2633811" cy="2633811"/>
            </a:xfrm>
            <a:prstGeom prst="ellipse">
              <a:avLst/>
            </a:prstGeom>
            <a:solidFill>
              <a:srgbClr val="FFC93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oboto" pitchFamily="2" charset="0"/>
                <a:ea typeface="Roboto" pitchFamily="2" charset="0"/>
                <a:cs typeface="+mn-cs"/>
              </a:endParaRPr>
            </a:p>
          </p:txBody>
        </p:sp>
        <p:sp>
          <p:nvSpPr>
            <p:cNvPr id="7" name="Oval 6">
              <a:extLst>
                <a:ext uri="{FF2B5EF4-FFF2-40B4-BE49-F238E27FC236}">
                  <a16:creationId xmlns:a16="http://schemas.microsoft.com/office/drawing/2014/main" id="{9EFF141B-7199-422A-9625-E6A6E06B4AE5}"/>
                </a:ext>
              </a:extLst>
            </p:cNvPr>
            <p:cNvSpPr/>
            <p:nvPr/>
          </p:nvSpPr>
          <p:spPr>
            <a:xfrm>
              <a:off x="1171808" y="2023387"/>
              <a:ext cx="2801037" cy="2801037"/>
            </a:xfrm>
            <a:prstGeom prst="ellipse">
              <a:avLst/>
            </a:prstGeom>
            <a:noFill/>
            <a:ln w="12700" cap="flat" cmpd="sng" algn="ctr">
              <a:solidFill>
                <a:srgbClr val="FFC9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oboto" pitchFamily="2" charset="0"/>
                <a:ea typeface="Roboto" pitchFamily="2" charset="0"/>
                <a:cs typeface="+mn-cs"/>
              </a:endParaRPr>
            </a:p>
          </p:txBody>
        </p:sp>
      </p:grpSp>
      <p:pic>
        <p:nvPicPr>
          <p:cNvPr id="8" name="Picture 7" descr="A picture containing text, vector graphics&#10;&#10;Description automatically generated">
            <a:extLst>
              <a:ext uri="{FF2B5EF4-FFF2-40B4-BE49-F238E27FC236}">
                <a16:creationId xmlns:a16="http://schemas.microsoft.com/office/drawing/2014/main" id="{E0CE4E98-B7EC-44EC-A9E0-7A1B0EA28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4330" y="2228403"/>
            <a:ext cx="3110961" cy="3110961"/>
          </a:xfrm>
          <a:prstGeom prst="rect">
            <a:avLst/>
          </a:prstGeom>
        </p:spPr>
      </p:pic>
      <p:sp>
        <p:nvSpPr>
          <p:cNvPr id="9" name="Rectangle 8"/>
          <p:cNvSpPr/>
          <p:nvPr/>
        </p:nvSpPr>
        <p:spPr>
          <a:xfrm>
            <a:off x="6909340" y="3319850"/>
            <a:ext cx="5055993" cy="522451"/>
          </a:xfrm>
          <a:prstGeom prst="rect">
            <a:avLst/>
          </a:prstGeom>
        </p:spPr>
        <p:txBody>
          <a:bodyPr wrap="square">
            <a:spAutoFit/>
          </a:bodyPr>
          <a:lstStyle/>
          <a:p>
            <a:pPr marL="0" marR="0" lvl="1" indent="0" algn="l" defTabSz="1219140" rtl="0" eaLnBrk="1" fontAlgn="auto" latinLnBrk="0" hangingPunct="1">
              <a:lnSpc>
                <a:spcPct val="130000"/>
              </a:lnSpc>
              <a:spcBef>
                <a:spcPts val="0"/>
              </a:spcBef>
              <a:spcAft>
                <a:spcPts val="0"/>
              </a:spcAft>
              <a:buClr>
                <a:srgbClr val="000000"/>
              </a:buClr>
              <a:buSzPts val="2500"/>
              <a:buFontTx/>
              <a:buNone/>
              <a:tabLst/>
              <a:defRPr/>
            </a:pPr>
            <a:r>
              <a:rPr kumimoji="0" lang="en-US" sz="24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sym typeface="Times New Roman"/>
              </a:rPr>
              <a:t>điều </a:t>
            </a:r>
            <a:r>
              <a:rPr kumimoji="0" lang="en-US" sz="24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sym typeface="Times New Roman"/>
              </a:rPr>
              <a:t>em</a:t>
            </a:r>
            <a:r>
              <a:rPr kumimoji="0" lang="en-US" sz="24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sym typeface="Times New Roman"/>
              </a:rPr>
              <a:t> </a:t>
            </a:r>
            <a:r>
              <a:rPr kumimoji="0" lang="en-US" sz="24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sym typeface="Times New Roman"/>
              </a:rPr>
              <a:t>còn</a:t>
            </a:r>
            <a:r>
              <a:rPr kumimoji="0" lang="en-US" sz="24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sym typeface="Times New Roman"/>
              </a:rPr>
              <a:t> </a:t>
            </a:r>
            <a:r>
              <a:rPr kumimoji="0" lang="en-US" sz="24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sym typeface="Times New Roman"/>
              </a:rPr>
              <a:t>thắc</a:t>
            </a:r>
            <a:r>
              <a:rPr kumimoji="0" lang="en-US" sz="24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sym typeface="Times New Roman"/>
              </a:rPr>
              <a:t> </a:t>
            </a:r>
            <a:r>
              <a:rPr kumimoji="0" lang="en-US" sz="24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sym typeface="Times New Roman"/>
              </a:rPr>
              <a:t>mắc</a:t>
            </a:r>
            <a:r>
              <a:rPr kumimoji="0" lang="en-US" sz="24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sym typeface="Times New Roman"/>
              </a:rPr>
              <a:t>.</a:t>
            </a:r>
          </a:p>
        </p:txBody>
      </p:sp>
      <p:sp>
        <p:nvSpPr>
          <p:cNvPr id="10" name="Rectangle 9"/>
          <p:cNvSpPr/>
          <p:nvPr/>
        </p:nvSpPr>
        <p:spPr>
          <a:xfrm>
            <a:off x="6909340" y="1817567"/>
            <a:ext cx="5507250" cy="529376"/>
          </a:xfrm>
          <a:prstGeom prst="rect">
            <a:avLst/>
          </a:prstGeom>
        </p:spPr>
        <p:txBody>
          <a:bodyPr wrap="square">
            <a:spAutoFit/>
          </a:bodyPr>
          <a:lstStyle/>
          <a:p>
            <a:pPr marL="0" marR="0" lvl="1" indent="0" algn="l" defTabSz="1219140" rtl="0" eaLnBrk="1" fontAlgn="auto" latinLnBrk="0" hangingPunct="1">
              <a:lnSpc>
                <a:spcPct val="130000"/>
              </a:lnSpc>
              <a:spcBef>
                <a:spcPts val="0"/>
              </a:spcBef>
              <a:spcAft>
                <a:spcPts val="0"/>
              </a:spcAft>
              <a:buClr>
                <a:srgbClr val="000000"/>
              </a:buClr>
              <a:buSzPts val="2500"/>
              <a:buFontTx/>
              <a:buNone/>
              <a:tabLst/>
              <a:defRPr/>
            </a:pPr>
            <a:r>
              <a:rPr kumimoji="0" lang="en-US" sz="24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điều </a:t>
            </a:r>
            <a:r>
              <a:rPr kumimoji="0" lang="en-US" sz="24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em</a:t>
            </a:r>
            <a:r>
              <a:rPr kumimoji="0" lang="en-US" sz="24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học được.</a:t>
            </a:r>
          </a:p>
        </p:txBody>
      </p:sp>
      <p:sp>
        <p:nvSpPr>
          <p:cNvPr id="11" name="Rectangle 10"/>
          <p:cNvSpPr/>
          <p:nvPr/>
        </p:nvSpPr>
        <p:spPr>
          <a:xfrm>
            <a:off x="6909340" y="4843428"/>
            <a:ext cx="5027338" cy="522451"/>
          </a:xfrm>
          <a:prstGeom prst="rect">
            <a:avLst/>
          </a:prstGeom>
        </p:spPr>
        <p:txBody>
          <a:bodyPr wrap="none">
            <a:spAutoFit/>
          </a:bodyPr>
          <a:lstStyle/>
          <a:p>
            <a:pPr marL="0" marR="0" lvl="1" indent="0" algn="l" defTabSz="1219140" rtl="0" eaLnBrk="1" fontAlgn="auto" latinLnBrk="0" hangingPunct="1">
              <a:lnSpc>
                <a:spcPct val="130000"/>
              </a:lnSpc>
              <a:spcBef>
                <a:spcPts val="0"/>
              </a:spcBef>
              <a:spcAft>
                <a:spcPts val="0"/>
              </a:spcAft>
              <a:buClr>
                <a:srgbClr val="000000"/>
              </a:buClr>
              <a:buSzPts val="2500"/>
              <a:buFontTx/>
              <a:buNone/>
              <a:tabLst/>
              <a:defRPr/>
            </a:pPr>
            <a:r>
              <a:rPr kumimoji="0" lang="en-US" sz="2400" b="1" i="0" u="none" strike="noStrike" kern="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Times New Roman"/>
                <a:sym typeface="Times New Roman"/>
              </a:rPr>
              <a:t>đề xuất để giờ học </a:t>
            </a:r>
            <a:r>
              <a:rPr kumimoji="0" lang="en-US" sz="2400" b="1" i="0" u="none" strike="noStrike" kern="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Times New Roman"/>
                <a:sym typeface="Times New Roman"/>
              </a:rPr>
              <a:t>hiệu</a:t>
            </a:r>
            <a:r>
              <a:rPr kumimoji="0" lang="en-US" sz="2400" b="1" i="0" u="none" strike="noStrike" kern="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Times New Roman"/>
                <a:sym typeface="Times New Roman"/>
              </a:rPr>
              <a:t> quả hơn.</a:t>
            </a:r>
            <a:endParaRPr kumimoji="0" lang="vi-VN" sz="2400" b="1" i="0" u="none" strike="noStrike" kern="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Times New Roman"/>
              <a:sym typeface="Times New Roman"/>
            </a:endParaRPr>
          </a:p>
        </p:txBody>
      </p:sp>
      <p:pic>
        <p:nvPicPr>
          <p:cNvPr id="12" name="Picture 2" descr="Sofa góc tiết kiệm diện tích không gian cho phòng khách nh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8782" y="4422957"/>
            <a:ext cx="1250558" cy="12505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ofa góc tiết kiệm diện tích không gian cho phòng khách nh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9768" y="3013418"/>
            <a:ext cx="1259309" cy="12593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ofa góc tiết kiệm diện tích không gian cho phòng khách nh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9768" y="1593617"/>
            <a:ext cx="1269572" cy="126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42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38847" y="0"/>
            <a:ext cx="1653153" cy="6846376"/>
          </a:xfrm>
          <a:prstGeom prst="rect">
            <a:avLst/>
          </a:prstGeom>
          <a:solidFill>
            <a:srgbClr val="FDF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pic>
        <p:nvPicPr>
          <p:cNvPr id="3" name="Picture 2">
            <a:extLst>
              <a:ext uri="{FF2B5EF4-FFF2-40B4-BE49-F238E27FC236}">
                <a16:creationId xmlns:a16="http://schemas.microsoft.com/office/drawing/2014/main" id="{AD270E36-ED5D-4317-9503-1D784FF66077}"/>
              </a:ext>
            </a:extLst>
          </p:cNvPr>
          <p:cNvPicPr>
            <a:picLocks noChangeAspect="1"/>
          </p:cNvPicPr>
          <p:nvPr/>
        </p:nvPicPr>
        <p:blipFill rotWithShape="1">
          <a:blip r:embed="rId2">
            <a:extLst>
              <a:ext uri="{28A0092B-C50C-407E-A947-70E740481C1C}">
                <a14:useLocalDpi xmlns:a14="http://schemas.microsoft.com/office/drawing/2010/main" val="0"/>
              </a:ext>
            </a:extLst>
          </a:blip>
          <a:srcRect b="59173"/>
          <a:stretch/>
        </p:blipFill>
        <p:spPr>
          <a:xfrm>
            <a:off x="2887761" y="649490"/>
            <a:ext cx="7004385" cy="2379249"/>
          </a:xfrm>
          <a:prstGeom prst="rect">
            <a:avLst/>
          </a:prstGeom>
        </p:spPr>
      </p:pic>
      <p:grpSp>
        <p:nvGrpSpPr>
          <p:cNvPr id="4" name="Group 3">
            <a:extLst>
              <a:ext uri="{FF2B5EF4-FFF2-40B4-BE49-F238E27FC236}">
                <a16:creationId xmlns:a16="http://schemas.microsoft.com/office/drawing/2014/main" id="{BEB6DD35-6073-4A03-91DA-004897A33B40}"/>
              </a:ext>
            </a:extLst>
          </p:cNvPr>
          <p:cNvGrpSpPr/>
          <p:nvPr/>
        </p:nvGrpSpPr>
        <p:grpSpPr>
          <a:xfrm>
            <a:off x="1669489" y="3037669"/>
            <a:ext cx="9114139" cy="2538355"/>
            <a:chOff x="1514901" y="2360255"/>
            <a:chExt cx="9114139" cy="2538354"/>
          </a:xfrm>
          <a:solidFill>
            <a:srgbClr val="00A0E8"/>
          </a:solidFill>
        </p:grpSpPr>
        <p:sp>
          <p:nvSpPr>
            <p:cNvPr id="5" name="Rectangle 4">
              <a:extLst>
                <a:ext uri="{FF2B5EF4-FFF2-40B4-BE49-F238E27FC236}">
                  <a16:creationId xmlns:a16="http://schemas.microsoft.com/office/drawing/2014/main" id="{AE8F559E-7D91-4363-93A9-43681CD58398}"/>
                </a:ext>
              </a:extLst>
            </p:cNvPr>
            <p:cNvSpPr/>
            <p:nvPr/>
          </p:nvSpPr>
          <p:spPr>
            <a:xfrm>
              <a:off x="1644452" y="2524837"/>
              <a:ext cx="8871012" cy="2243979"/>
            </a:xfrm>
            <a:prstGeom prst="rect">
              <a:avLst/>
            </a:prstGeom>
            <a:grpFill/>
            <a:ln w="12700" cap="flat" cmpd="sng" algn="ctr">
              <a:solidFill>
                <a:srgbClr val="00A0E8"/>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cxnSp>
          <p:nvCxnSpPr>
            <p:cNvPr id="7" name="Straight Connector 6">
              <a:extLst>
                <a:ext uri="{FF2B5EF4-FFF2-40B4-BE49-F238E27FC236}">
                  <a16:creationId xmlns:a16="http://schemas.microsoft.com/office/drawing/2014/main" id="{7B7F54A9-2588-4BBE-813B-BCF27F1CBE9A}"/>
                </a:ext>
              </a:extLst>
            </p:cNvPr>
            <p:cNvCxnSpPr>
              <a:cxnSpLocks/>
            </p:cNvCxnSpPr>
            <p:nvPr/>
          </p:nvCxnSpPr>
          <p:spPr>
            <a:xfrm>
              <a:off x="1514901" y="2360255"/>
              <a:ext cx="9109556" cy="0"/>
            </a:xfrm>
            <a:prstGeom prst="line">
              <a:avLst/>
            </a:prstGeom>
            <a:grpFill/>
            <a:ln w="6350" cap="flat" cmpd="sng" algn="ctr">
              <a:solidFill>
                <a:srgbClr val="00A0E8"/>
              </a:solidFill>
              <a:prstDash val="lgDash"/>
              <a:miter lim="800000"/>
            </a:ln>
            <a:effectLst/>
          </p:spPr>
        </p:cxnSp>
        <p:cxnSp>
          <p:nvCxnSpPr>
            <p:cNvPr id="8" name="Straight Connector 7">
              <a:extLst>
                <a:ext uri="{FF2B5EF4-FFF2-40B4-BE49-F238E27FC236}">
                  <a16:creationId xmlns:a16="http://schemas.microsoft.com/office/drawing/2014/main" id="{864652FC-666A-452F-8AD8-5E47127867C8}"/>
                </a:ext>
              </a:extLst>
            </p:cNvPr>
            <p:cNvCxnSpPr>
              <a:cxnSpLocks/>
            </p:cNvCxnSpPr>
            <p:nvPr/>
          </p:nvCxnSpPr>
          <p:spPr>
            <a:xfrm>
              <a:off x="1514901" y="4898609"/>
              <a:ext cx="9109556" cy="0"/>
            </a:xfrm>
            <a:prstGeom prst="line">
              <a:avLst/>
            </a:prstGeom>
            <a:grpFill/>
            <a:ln w="6350" cap="flat" cmpd="sng" algn="ctr">
              <a:solidFill>
                <a:srgbClr val="00A0E8"/>
              </a:solidFill>
              <a:prstDash val="lgDash"/>
              <a:miter lim="800000"/>
            </a:ln>
            <a:effectLst/>
          </p:spPr>
        </p:cxnSp>
        <p:cxnSp>
          <p:nvCxnSpPr>
            <p:cNvPr id="9" name="Straight Connector 8">
              <a:extLst>
                <a:ext uri="{FF2B5EF4-FFF2-40B4-BE49-F238E27FC236}">
                  <a16:creationId xmlns:a16="http://schemas.microsoft.com/office/drawing/2014/main" id="{F0BFCD68-D106-4227-B8EA-F273111139E0}"/>
                </a:ext>
              </a:extLst>
            </p:cNvPr>
            <p:cNvCxnSpPr>
              <a:cxnSpLocks/>
            </p:cNvCxnSpPr>
            <p:nvPr/>
          </p:nvCxnSpPr>
          <p:spPr>
            <a:xfrm>
              <a:off x="1514901" y="2360255"/>
              <a:ext cx="0" cy="2538354"/>
            </a:xfrm>
            <a:prstGeom prst="line">
              <a:avLst/>
            </a:prstGeom>
            <a:grpFill/>
            <a:ln w="6350" cap="flat" cmpd="sng" algn="ctr">
              <a:solidFill>
                <a:srgbClr val="00A0E8"/>
              </a:solidFill>
              <a:prstDash val="lgDash"/>
              <a:miter lim="800000"/>
            </a:ln>
            <a:effectLst/>
          </p:spPr>
        </p:cxnSp>
        <p:cxnSp>
          <p:nvCxnSpPr>
            <p:cNvPr id="10" name="Straight Connector 9">
              <a:extLst>
                <a:ext uri="{FF2B5EF4-FFF2-40B4-BE49-F238E27FC236}">
                  <a16:creationId xmlns:a16="http://schemas.microsoft.com/office/drawing/2014/main" id="{3CAD14FD-9F1E-442E-8F94-778CD6D7A51B}"/>
                </a:ext>
              </a:extLst>
            </p:cNvPr>
            <p:cNvCxnSpPr>
              <a:cxnSpLocks/>
            </p:cNvCxnSpPr>
            <p:nvPr/>
          </p:nvCxnSpPr>
          <p:spPr>
            <a:xfrm>
              <a:off x="10629040" y="2360255"/>
              <a:ext cx="0" cy="2538354"/>
            </a:xfrm>
            <a:prstGeom prst="line">
              <a:avLst/>
            </a:prstGeom>
            <a:grpFill/>
            <a:ln w="6350" cap="flat" cmpd="sng" algn="ctr">
              <a:solidFill>
                <a:srgbClr val="00A0E8"/>
              </a:solidFill>
              <a:prstDash val="lgDash"/>
              <a:miter lim="800000"/>
            </a:ln>
            <a:effectLst/>
          </p:spPr>
        </p:cxnSp>
      </p:grpSp>
      <p:sp>
        <p:nvSpPr>
          <p:cNvPr id="11" name="TextBox 10">
            <a:extLst>
              <a:ext uri="{FF2B5EF4-FFF2-40B4-BE49-F238E27FC236}">
                <a16:creationId xmlns:a16="http://schemas.microsoft.com/office/drawing/2014/main" id="{37B36E56-2CD4-43B8-8B88-EF8B12B20E3E}"/>
              </a:ext>
            </a:extLst>
          </p:cNvPr>
          <p:cNvSpPr txBox="1"/>
          <p:nvPr/>
        </p:nvSpPr>
        <p:spPr>
          <a:xfrm>
            <a:off x="2287965" y="3574641"/>
            <a:ext cx="7872603" cy="1446550"/>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9Slide05 Great Vibes" panose="02000507080000020002" pitchFamily="2" charset="-93"/>
                <a:ea typeface="#9Slide03 Roboto Medium" panose="02000000000000000000" pitchFamily="2" charset="0"/>
                <a:cs typeface="Arial"/>
                <a:sym typeface="Arial"/>
              </a:rPr>
              <a:t>Thank You</a:t>
            </a:r>
            <a:endParaRPr kumimoji="0" lang="en-US" sz="8800" b="0" i="0" u="none" strike="noStrike" kern="1200" cap="none" spc="0" normalizeH="0" baseline="0" noProof="0" dirty="0">
              <a:ln>
                <a:noFill/>
              </a:ln>
              <a:solidFill>
                <a:prstClr val="white"/>
              </a:solidFill>
              <a:effectLst/>
              <a:uLnTx/>
              <a:uFillTx/>
              <a:latin typeface="#9Slide05 Great Vibes" panose="02000507080000020002" pitchFamily="2" charset="-93"/>
              <a:ea typeface="+mn-ea"/>
              <a:cs typeface="Arial"/>
              <a:sym typeface="Arial"/>
            </a:endParaRPr>
          </a:p>
        </p:txBody>
      </p:sp>
    </p:spTree>
    <p:extLst>
      <p:ext uri="{BB962C8B-B14F-4D97-AF65-F5344CB8AC3E}">
        <p14:creationId xmlns:p14="http://schemas.microsoft.com/office/powerpoint/2010/main" val="255987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2109"/>
        <p:cNvGrpSpPr/>
        <p:nvPr/>
      </p:nvGrpSpPr>
      <p:grpSpPr>
        <a:xfrm>
          <a:off x="0" y="0"/>
          <a:ext cx="0" cy="0"/>
          <a:chOff x="0" y="0"/>
          <a:chExt cx="0" cy="0"/>
        </a:xfrm>
      </p:grpSpPr>
      <p:grpSp>
        <p:nvGrpSpPr>
          <p:cNvPr id="2111" name="Google Shape;2111;p32"/>
          <p:cNvGrpSpPr/>
          <p:nvPr/>
        </p:nvGrpSpPr>
        <p:grpSpPr>
          <a:xfrm>
            <a:off x="7754911" y="3834492"/>
            <a:ext cx="2873193" cy="1617415"/>
            <a:chOff x="5902625" y="2536100"/>
            <a:chExt cx="1477575" cy="831775"/>
          </a:xfrm>
        </p:grpSpPr>
        <p:sp>
          <p:nvSpPr>
            <p:cNvPr id="2112" name="Google Shape;2112;p32"/>
            <p:cNvSpPr/>
            <p:nvPr/>
          </p:nvSpPr>
          <p:spPr>
            <a:xfrm>
              <a:off x="6009650" y="2813350"/>
              <a:ext cx="1281950" cy="277275"/>
            </a:xfrm>
            <a:custGeom>
              <a:avLst/>
              <a:gdLst/>
              <a:ahLst/>
              <a:cxnLst/>
              <a:rect l="l" t="t" r="r" b="b"/>
              <a:pathLst>
                <a:path w="51278" h="11091" extrusionOk="0">
                  <a:moveTo>
                    <a:pt x="5255" y="1"/>
                  </a:moveTo>
                  <a:cubicBezTo>
                    <a:pt x="2355" y="1"/>
                    <a:pt x="1" y="2355"/>
                    <a:pt x="1" y="5255"/>
                  </a:cubicBezTo>
                  <a:lnTo>
                    <a:pt x="1" y="5836"/>
                  </a:lnTo>
                  <a:cubicBezTo>
                    <a:pt x="1" y="8736"/>
                    <a:pt x="2355" y="11091"/>
                    <a:pt x="5255" y="11091"/>
                  </a:cubicBezTo>
                  <a:lnTo>
                    <a:pt x="51277" y="11091"/>
                  </a:lnTo>
                  <a:lnTo>
                    <a:pt x="51277"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3" name="Google Shape;2113;p32"/>
            <p:cNvSpPr/>
            <p:nvPr/>
          </p:nvSpPr>
          <p:spPr>
            <a:xfrm>
              <a:off x="6575100" y="2851800"/>
              <a:ext cx="716500" cy="178450"/>
            </a:xfrm>
            <a:custGeom>
              <a:avLst/>
              <a:gdLst/>
              <a:ahLst/>
              <a:cxnLst/>
              <a:rect l="l" t="t" r="r" b="b"/>
              <a:pathLst>
                <a:path w="28660" h="7138" extrusionOk="0">
                  <a:moveTo>
                    <a:pt x="3571" y="0"/>
                  </a:moveTo>
                  <a:cubicBezTo>
                    <a:pt x="1600" y="0"/>
                    <a:pt x="1" y="1598"/>
                    <a:pt x="1" y="3569"/>
                  </a:cubicBezTo>
                  <a:cubicBezTo>
                    <a:pt x="1" y="5540"/>
                    <a:pt x="1600" y="7137"/>
                    <a:pt x="3571" y="7137"/>
                  </a:cubicBezTo>
                  <a:lnTo>
                    <a:pt x="28659" y="7137"/>
                  </a:lnTo>
                  <a:lnTo>
                    <a:pt x="28659"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4" name="Google Shape;2114;p32"/>
            <p:cNvSpPr/>
            <p:nvPr/>
          </p:nvSpPr>
          <p:spPr>
            <a:xfrm>
              <a:off x="6701400" y="2879250"/>
              <a:ext cx="590200" cy="8250"/>
            </a:xfrm>
            <a:custGeom>
              <a:avLst/>
              <a:gdLst/>
              <a:ahLst/>
              <a:cxnLst/>
              <a:rect l="l" t="t" r="r" b="b"/>
              <a:pathLst>
                <a:path w="23608" h="330" extrusionOk="0">
                  <a:moveTo>
                    <a:pt x="0" y="1"/>
                  </a:moveTo>
                  <a:lnTo>
                    <a:pt x="0" y="329"/>
                  </a:lnTo>
                  <a:lnTo>
                    <a:pt x="23607" y="329"/>
                  </a:lnTo>
                  <a:lnTo>
                    <a:pt x="2360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5" name="Google Shape;2115;p32"/>
            <p:cNvSpPr/>
            <p:nvPr/>
          </p:nvSpPr>
          <p:spPr>
            <a:xfrm>
              <a:off x="6794750" y="2934125"/>
              <a:ext cx="496850" cy="8275"/>
            </a:xfrm>
            <a:custGeom>
              <a:avLst/>
              <a:gdLst/>
              <a:ahLst/>
              <a:cxnLst/>
              <a:rect l="l" t="t" r="r" b="b"/>
              <a:pathLst>
                <a:path w="19874" h="331" extrusionOk="0">
                  <a:moveTo>
                    <a:pt x="1" y="0"/>
                  </a:moveTo>
                  <a:lnTo>
                    <a:pt x="1" y="331"/>
                  </a:lnTo>
                  <a:lnTo>
                    <a:pt x="19873" y="331"/>
                  </a:lnTo>
                  <a:lnTo>
                    <a:pt x="1987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6" name="Google Shape;2116;p32"/>
            <p:cNvSpPr/>
            <p:nvPr/>
          </p:nvSpPr>
          <p:spPr>
            <a:xfrm>
              <a:off x="6794750" y="2980825"/>
              <a:ext cx="496850" cy="8225"/>
            </a:xfrm>
            <a:custGeom>
              <a:avLst/>
              <a:gdLst/>
              <a:ahLst/>
              <a:cxnLst/>
              <a:rect l="l" t="t" r="r" b="b"/>
              <a:pathLst>
                <a:path w="19874" h="329" extrusionOk="0">
                  <a:moveTo>
                    <a:pt x="1" y="0"/>
                  </a:moveTo>
                  <a:lnTo>
                    <a:pt x="1" y="329"/>
                  </a:lnTo>
                  <a:lnTo>
                    <a:pt x="19873" y="329"/>
                  </a:lnTo>
                  <a:lnTo>
                    <a:pt x="1987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7" name="Google Shape;2117;p32"/>
            <p:cNvSpPr/>
            <p:nvPr/>
          </p:nvSpPr>
          <p:spPr>
            <a:xfrm>
              <a:off x="6098225" y="2536100"/>
              <a:ext cx="1281975" cy="277275"/>
            </a:xfrm>
            <a:custGeom>
              <a:avLst/>
              <a:gdLst/>
              <a:ahLst/>
              <a:cxnLst/>
              <a:rect l="l" t="t" r="r" b="b"/>
              <a:pathLst>
                <a:path w="51279" h="11091" extrusionOk="0">
                  <a:moveTo>
                    <a:pt x="5255" y="1"/>
                  </a:moveTo>
                  <a:cubicBezTo>
                    <a:pt x="2355" y="1"/>
                    <a:pt x="0" y="2355"/>
                    <a:pt x="0" y="5255"/>
                  </a:cubicBezTo>
                  <a:lnTo>
                    <a:pt x="0" y="5836"/>
                  </a:lnTo>
                  <a:cubicBezTo>
                    <a:pt x="0" y="8736"/>
                    <a:pt x="2355" y="11091"/>
                    <a:pt x="5255" y="11091"/>
                  </a:cubicBezTo>
                  <a:lnTo>
                    <a:pt x="51278" y="11091"/>
                  </a:lnTo>
                  <a:lnTo>
                    <a:pt x="5127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8" name="Google Shape;2118;p32"/>
            <p:cNvSpPr/>
            <p:nvPr/>
          </p:nvSpPr>
          <p:spPr>
            <a:xfrm>
              <a:off x="6663725" y="2574550"/>
              <a:ext cx="716475" cy="178450"/>
            </a:xfrm>
            <a:custGeom>
              <a:avLst/>
              <a:gdLst/>
              <a:ahLst/>
              <a:cxnLst/>
              <a:rect l="l" t="t" r="r" b="b"/>
              <a:pathLst>
                <a:path w="28659" h="7138" extrusionOk="0">
                  <a:moveTo>
                    <a:pt x="3382" y="0"/>
                  </a:moveTo>
                  <a:cubicBezTo>
                    <a:pt x="1515" y="0"/>
                    <a:pt x="0" y="1516"/>
                    <a:pt x="0" y="3382"/>
                  </a:cubicBezTo>
                  <a:lnTo>
                    <a:pt x="0" y="3756"/>
                  </a:lnTo>
                  <a:cubicBezTo>
                    <a:pt x="0" y="5622"/>
                    <a:pt x="1515" y="7137"/>
                    <a:pt x="3382" y="7137"/>
                  </a:cubicBezTo>
                  <a:lnTo>
                    <a:pt x="28658" y="7137"/>
                  </a:lnTo>
                  <a:lnTo>
                    <a:pt x="28658"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9" name="Google Shape;2119;p32"/>
            <p:cNvSpPr/>
            <p:nvPr/>
          </p:nvSpPr>
          <p:spPr>
            <a:xfrm>
              <a:off x="6789950" y="2602000"/>
              <a:ext cx="590250" cy="8250"/>
            </a:xfrm>
            <a:custGeom>
              <a:avLst/>
              <a:gdLst/>
              <a:ahLst/>
              <a:cxnLst/>
              <a:rect l="l" t="t" r="r" b="b"/>
              <a:pathLst>
                <a:path w="23610" h="330" extrusionOk="0">
                  <a:moveTo>
                    <a:pt x="1" y="1"/>
                  </a:moveTo>
                  <a:lnTo>
                    <a:pt x="1" y="329"/>
                  </a:lnTo>
                  <a:lnTo>
                    <a:pt x="23609" y="329"/>
                  </a:lnTo>
                  <a:lnTo>
                    <a:pt x="2360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0" name="Google Shape;2120;p32"/>
            <p:cNvSpPr/>
            <p:nvPr/>
          </p:nvSpPr>
          <p:spPr>
            <a:xfrm>
              <a:off x="6883325" y="2656875"/>
              <a:ext cx="496875" cy="8275"/>
            </a:xfrm>
            <a:custGeom>
              <a:avLst/>
              <a:gdLst/>
              <a:ahLst/>
              <a:cxnLst/>
              <a:rect l="l" t="t" r="r" b="b"/>
              <a:pathLst>
                <a:path w="19875" h="331" extrusionOk="0">
                  <a:moveTo>
                    <a:pt x="0" y="1"/>
                  </a:moveTo>
                  <a:lnTo>
                    <a:pt x="0" y="331"/>
                  </a:lnTo>
                  <a:lnTo>
                    <a:pt x="19874" y="331"/>
                  </a:lnTo>
                  <a:lnTo>
                    <a:pt x="1987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1" name="Google Shape;2121;p32"/>
            <p:cNvSpPr/>
            <p:nvPr/>
          </p:nvSpPr>
          <p:spPr>
            <a:xfrm>
              <a:off x="6883325" y="2703575"/>
              <a:ext cx="496875" cy="8225"/>
            </a:xfrm>
            <a:custGeom>
              <a:avLst/>
              <a:gdLst/>
              <a:ahLst/>
              <a:cxnLst/>
              <a:rect l="l" t="t" r="r" b="b"/>
              <a:pathLst>
                <a:path w="19875" h="329" extrusionOk="0">
                  <a:moveTo>
                    <a:pt x="0" y="0"/>
                  </a:moveTo>
                  <a:lnTo>
                    <a:pt x="0" y="329"/>
                  </a:lnTo>
                  <a:lnTo>
                    <a:pt x="19874" y="329"/>
                  </a:lnTo>
                  <a:lnTo>
                    <a:pt x="19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2" name="Google Shape;2122;p32"/>
            <p:cNvSpPr/>
            <p:nvPr/>
          </p:nvSpPr>
          <p:spPr>
            <a:xfrm>
              <a:off x="5902625" y="3090600"/>
              <a:ext cx="1281925" cy="277275"/>
            </a:xfrm>
            <a:custGeom>
              <a:avLst/>
              <a:gdLst/>
              <a:ahLst/>
              <a:cxnLst/>
              <a:rect l="l" t="t" r="r" b="b"/>
              <a:pathLst>
                <a:path w="51277" h="11091" extrusionOk="0">
                  <a:moveTo>
                    <a:pt x="5254" y="1"/>
                  </a:moveTo>
                  <a:cubicBezTo>
                    <a:pt x="2354" y="1"/>
                    <a:pt x="0" y="2355"/>
                    <a:pt x="0" y="5255"/>
                  </a:cubicBezTo>
                  <a:lnTo>
                    <a:pt x="0" y="5836"/>
                  </a:lnTo>
                  <a:cubicBezTo>
                    <a:pt x="0" y="8736"/>
                    <a:pt x="2354" y="11091"/>
                    <a:pt x="5254" y="11091"/>
                  </a:cubicBezTo>
                  <a:lnTo>
                    <a:pt x="51276" y="11091"/>
                  </a:lnTo>
                  <a:lnTo>
                    <a:pt x="51276"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3" name="Google Shape;2123;p32"/>
            <p:cNvSpPr/>
            <p:nvPr/>
          </p:nvSpPr>
          <p:spPr>
            <a:xfrm>
              <a:off x="6468075" y="3129050"/>
              <a:ext cx="716475" cy="178450"/>
            </a:xfrm>
            <a:custGeom>
              <a:avLst/>
              <a:gdLst/>
              <a:ahLst/>
              <a:cxnLst/>
              <a:rect l="l" t="t" r="r" b="b"/>
              <a:pathLst>
                <a:path w="28659" h="7138" extrusionOk="0">
                  <a:moveTo>
                    <a:pt x="3382" y="0"/>
                  </a:moveTo>
                  <a:cubicBezTo>
                    <a:pt x="1515" y="0"/>
                    <a:pt x="0" y="1516"/>
                    <a:pt x="0" y="3382"/>
                  </a:cubicBezTo>
                  <a:lnTo>
                    <a:pt x="0" y="3756"/>
                  </a:lnTo>
                  <a:cubicBezTo>
                    <a:pt x="0" y="5622"/>
                    <a:pt x="1515" y="7137"/>
                    <a:pt x="3382" y="7137"/>
                  </a:cubicBezTo>
                  <a:lnTo>
                    <a:pt x="28658" y="7137"/>
                  </a:lnTo>
                  <a:lnTo>
                    <a:pt x="28658"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4" name="Google Shape;2124;p32"/>
            <p:cNvSpPr/>
            <p:nvPr/>
          </p:nvSpPr>
          <p:spPr>
            <a:xfrm>
              <a:off x="6594350" y="3156500"/>
              <a:ext cx="590200" cy="8250"/>
            </a:xfrm>
            <a:custGeom>
              <a:avLst/>
              <a:gdLst/>
              <a:ahLst/>
              <a:cxnLst/>
              <a:rect l="l" t="t" r="r" b="b"/>
              <a:pathLst>
                <a:path w="23608" h="330" extrusionOk="0">
                  <a:moveTo>
                    <a:pt x="1" y="1"/>
                  </a:moveTo>
                  <a:lnTo>
                    <a:pt x="1" y="329"/>
                  </a:lnTo>
                  <a:lnTo>
                    <a:pt x="23607" y="329"/>
                  </a:lnTo>
                  <a:lnTo>
                    <a:pt x="2360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5" name="Google Shape;2125;p32"/>
            <p:cNvSpPr/>
            <p:nvPr/>
          </p:nvSpPr>
          <p:spPr>
            <a:xfrm>
              <a:off x="6687675" y="3211375"/>
              <a:ext cx="496875" cy="8275"/>
            </a:xfrm>
            <a:custGeom>
              <a:avLst/>
              <a:gdLst/>
              <a:ahLst/>
              <a:cxnLst/>
              <a:rect l="l" t="t" r="r" b="b"/>
              <a:pathLst>
                <a:path w="19875" h="331" extrusionOk="0">
                  <a:moveTo>
                    <a:pt x="0" y="0"/>
                  </a:moveTo>
                  <a:lnTo>
                    <a:pt x="0" y="331"/>
                  </a:lnTo>
                  <a:lnTo>
                    <a:pt x="19874" y="331"/>
                  </a:lnTo>
                  <a:lnTo>
                    <a:pt x="19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6" name="Google Shape;2126;p32"/>
            <p:cNvSpPr/>
            <p:nvPr/>
          </p:nvSpPr>
          <p:spPr>
            <a:xfrm>
              <a:off x="6687675" y="3258025"/>
              <a:ext cx="496875" cy="8275"/>
            </a:xfrm>
            <a:custGeom>
              <a:avLst/>
              <a:gdLst/>
              <a:ahLst/>
              <a:cxnLst/>
              <a:rect l="l" t="t" r="r" b="b"/>
              <a:pathLst>
                <a:path w="19875" h="331" extrusionOk="0">
                  <a:moveTo>
                    <a:pt x="0" y="1"/>
                  </a:moveTo>
                  <a:lnTo>
                    <a:pt x="0" y="331"/>
                  </a:lnTo>
                  <a:lnTo>
                    <a:pt x="19874" y="331"/>
                  </a:lnTo>
                  <a:lnTo>
                    <a:pt x="1987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46" name="Google Shape;2146;p32"/>
          <p:cNvGrpSpPr/>
          <p:nvPr/>
        </p:nvGrpSpPr>
        <p:grpSpPr>
          <a:xfrm>
            <a:off x="8779124" y="2476518"/>
            <a:ext cx="1210148" cy="1357956"/>
            <a:chOff x="4565525" y="3954900"/>
            <a:chExt cx="669725" cy="751525"/>
          </a:xfrm>
        </p:grpSpPr>
        <p:sp>
          <p:nvSpPr>
            <p:cNvPr id="2147" name="Google Shape;2147;p32"/>
            <p:cNvSpPr/>
            <p:nvPr/>
          </p:nvSpPr>
          <p:spPr>
            <a:xfrm>
              <a:off x="4671350" y="4558600"/>
              <a:ext cx="159125" cy="147825"/>
            </a:xfrm>
            <a:custGeom>
              <a:avLst/>
              <a:gdLst/>
              <a:ahLst/>
              <a:cxnLst/>
              <a:rect l="l" t="t" r="r" b="b"/>
              <a:pathLst>
                <a:path w="6365" h="5913" extrusionOk="0">
                  <a:moveTo>
                    <a:pt x="6364" y="1"/>
                  </a:moveTo>
                  <a:lnTo>
                    <a:pt x="2928" y="11"/>
                  </a:lnTo>
                  <a:cubicBezTo>
                    <a:pt x="1952" y="1978"/>
                    <a:pt x="976" y="3944"/>
                    <a:pt x="0" y="5912"/>
                  </a:cubicBezTo>
                  <a:cubicBezTo>
                    <a:pt x="1310" y="5907"/>
                    <a:pt x="2619" y="5903"/>
                    <a:pt x="3928" y="5899"/>
                  </a:cubicBezTo>
                  <a:cubicBezTo>
                    <a:pt x="4741" y="3933"/>
                    <a:pt x="5553" y="1967"/>
                    <a:pt x="636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8" name="Google Shape;2148;p32"/>
            <p:cNvSpPr/>
            <p:nvPr/>
          </p:nvSpPr>
          <p:spPr>
            <a:xfrm>
              <a:off x="5006800" y="4557775"/>
              <a:ext cx="160050" cy="147400"/>
            </a:xfrm>
            <a:custGeom>
              <a:avLst/>
              <a:gdLst/>
              <a:ahLst/>
              <a:cxnLst/>
              <a:rect l="l" t="t" r="r" b="b"/>
              <a:pathLst>
                <a:path w="6402" h="5896" extrusionOk="0">
                  <a:moveTo>
                    <a:pt x="3437" y="0"/>
                  </a:moveTo>
                  <a:lnTo>
                    <a:pt x="1" y="11"/>
                  </a:lnTo>
                  <a:cubicBezTo>
                    <a:pt x="825" y="1973"/>
                    <a:pt x="1650" y="3934"/>
                    <a:pt x="2474" y="5895"/>
                  </a:cubicBezTo>
                  <a:cubicBezTo>
                    <a:pt x="3784" y="5890"/>
                    <a:pt x="5093" y="5886"/>
                    <a:pt x="6402" y="5882"/>
                  </a:cubicBezTo>
                  <a:cubicBezTo>
                    <a:pt x="5413" y="3921"/>
                    <a:pt x="4424" y="1961"/>
                    <a:pt x="343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9" name="Google Shape;2149;p32"/>
            <p:cNvSpPr/>
            <p:nvPr/>
          </p:nvSpPr>
          <p:spPr>
            <a:xfrm>
              <a:off x="4627825" y="4084175"/>
              <a:ext cx="572000" cy="571075"/>
            </a:xfrm>
            <a:custGeom>
              <a:avLst/>
              <a:gdLst/>
              <a:ahLst/>
              <a:cxnLst/>
              <a:rect l="l" t="t" r="r" b="b"/>
              <a:pathLst>
                <a:path w="22880" h="22843" extrusionOk="0">
                  <a:moveTo>
                    <a:pt x="11446" y="1"/>
                  </a:moveTo>
                  <a:cubicBezTo>
                    <a:pt x="11432" y="1"/>
                    <a:pt x="11418" y="1"/>
                    <a:pt x="11405" y="1"/>
                  </a:cubicBezTo>
                  <a:cubicBezTo>
                    <a:pt x="5099" y="22"/>
                    <a:pt x="1" y="5150"/>
                    <a:pt x="22" y="11458"/>
                  </a:cubicBezTo>
                  <a:cubicBezTo>
                    <a:pt x="35" y="16746"/>
                    <a:pt x="3645" y="21186"/>
                    <a:pt x="8529" y="22467"/>
                  </a:cubicBezTo>
                  <a:cubicBezTo>
                    <a:pt x="9454" y="22713"/>
                    <a:pt x="10423" y="22843"/>
                    <a:pt x="11421" y="22843"/>
                  </a:cubicBezTo>
                  <a:cubicBezTo>
                    <a:pt x="11439" y="22843"/>
                    <a:pt x="11457" y="22843"/>
                    <a:pt x="11476" y="22843"/>
                  </a:cubicBezTo>
                  <a:cubicBezTo>
                    <a:pt x="17785" y="22822"/>
                    <a:pt x="22880" y="17695"/>
                    <a:pt x="22862" y="11384"/>
                  </a:cubicBezTo>
                  <a:cubicBezTo>
                    <a:pt x="22859" y="10142"/>
                    <a:pt x="22657" y="8946"/>
                    <a:pt x="22287" y="7828"/>
                  </a:cubicBezTo>
                  <a:cubicBezTo>
                    <a:pt x="20779" y="3282"/>
                    <a:pt x="16494" y="1"/>
                    <a:pt x="1144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0" name="Google Shape;2150;p32"/>
            <p:cNvSpPr/>
            <p:nvPr/>
          </p:nvSpPr>
          <p:spPr>
            <a:xfrm>
              <a:off x="4826100" y="4270450"/>
              <a:ext cx="373725" cy="384800"/>
            </a:xfrm>
            <a:custGeom>
              <a:avLst/>
              <a:gdLst/>
              <a:ahLst/>
              <a:cxnLst/>
              <a:rect l="l" t="t" r="r" b="b"/>
              <a:pathLst>
                <a:path w="14949" h="15392" extrusionOk="0">
                  <a:moveTo>
                    <a:pt x="11458" y="0"/>
                  </a:moveTo>
                  <a:cubicBezTo>
                    <a:pt x="11440" y="0"/>
                    <a:pt x="11422" y="0"/>
                    <a:pt x="11404" y="1"/>
                  </a:cubicBezTo>
                  <a:cubicBezTo>
                    <a:pt x="5100" y="20"/>
                    <a:pt x="0" y="5149"/>
                    <a:pt x="21" y="11458"/>
                  </a:cubicBezTo>
                  <a:cubicBezTo>
                    <a:pt x="26" y="12702"/>
                    <a:pt x="227" y="13899"/>
                    <a:pt x="598" y="15016"/>
                  </a:cubicBezTo>
                  <a:cubicBezTo>
                    <a:pt x="1523" y="15262"/>
                    <a:pt x="2492" y="15392"/>
                    <a:pt x="3490" y="15392"/>
                  </a:cubicBezTo>
                  <a:cubicBezTo>
                    <a:pt x="3508" y="15392"/>
                    <a:pt x="3526" y="15392"/>
                    <a:pt x="3545" y="15392"/>
                  </a:cubicBezTo>
                  <a:cubicBezTo>
                    <a:pt x="9854" y="15371"/>
                    <a:pt x="14949" y="10244"/>
                    <a:pt x="14931" y="3933"/>
                  </a:cubicBezTo>
                  <a:cubicBezTo>
                    <a:pt x="14928" y="2691"/>
                    <a:pt x="14726" y="1495"/>
                    <a:pt x="14356" y="377"/>
                  </a:cubicBezTo>
                  <a:cubicBezTo>
                    <a:pt x="13431" y="132"/>
                    <a:pt x="12459" y="0"/>
                    <a:pt x="1145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1" name="Google Shape;2151;p32"/>
            <p:cNvSpPr/>
            <p:nvPr/>
          </p:nvSpPr>
          <p:spPr>
            <a:xfrm>
              <a:off x="4565525" y="3955700"/>
              <a:ext cx="249125" cy="202175"/>
            </a:xfrm>
            <a:custGeom>
              <a:avLst/>
              <a:gdLst/>
              <a:ahLst/>
              <a:cxnLst/>
              <a:rect l="l" t="t" r="r" b="b"/>
              <a:pathLst>
                <a:path w="9965" h="8087" extrusionOk="0">
                  <a:moveTo>
                    <a:pt x="5800" y="1"/>
                  </a:moveTo>
                  <a:cubicBezTo>
                    <a:pt x="4771" y="1"/>
                    <a:pt x="3733" y="311"/>
                    <a:pt x="2831" y="955"/>
                  </a:cubicBezTo>
                  <a:cubicBezTo>
                    <a:pt x="531" y="2597"/>
                    <a:pt x="0" y="5787"/>
                    <a:pt x="1643" y="8087"/>
                  </a:cubicBezTo>
                  <a:lnTo>
                    <a:pt x="9964" y="2143"/>
                  </a:lnTo>
                  <a:cubicBezTo>
                    <a:pt x="8965" y="745"/>
                    <a:pt x="7394" y="1"/>
                    <a:pt x="580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2" name="Google Shape;2152;p32"/>
            <p:cNvSpPr/>
            <p:nvPr/>
          </p:nvSpPr>
          <p:spPr>
            <a:xfrm>
              <a:off x="4985600" y="3954900"/>
              <a:ext cx="249650" cy="201500"/>
            </a:xfrm>
            <a:custGeom>
              <a:avLst/>
              <a:gdLst/>
              <a:ahLst/>
              <a:cxnLst/>
              <a:rect l="l" t="t" r="r" b="b"/>
              <a:pathLst>
                <a:path w="9986" h="8060" extrusionOk="0">
                  <a:moveTo>
                    <a:pt x="4183" y="0"/>
                  </a:moveTo>
                  <a:cubicBezTo>
                    <a:pt x="2577" y="0"/>
                    <a:pt x="997" y="755"/>
                    <a:pt x="0" y="2169"/>
                  </a:cubicBezTo>
                  <a:lnTo>
                    <a:pt x="8358" y="8059"/>
                  </a:lnTo>
                  <a:cubicBezTo>
                    <a:pt x="9986" y="5750"/>
                    <a:pt x="9435" y="2563"/>
                    <a:pt x="7124" y="935"/>
                  </a:cubicBezTo>
                  <a:cubicBezTo>
                    <a:pt x="6228" y="304"/>
                    <a:pt x="5200" y="0"/>
                    <a:pt x="418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3" name="Google Shape;2153;p32"/>
            <p:cNvSpPr/>
            <p:nvPr/>
          </p:nvSpPr>
          <p:spPr>
            <a:xfrm>
              <a:off x="4909400" y="4188450"/>
              <a:ext cx="179125" cy="299925"/>
            </a:xfrm>
            <a:custGeom>
              <a:avLst/>
              <a:gdLst/>
              <a:ahLst/>
              <a:cxnLst/>
              <a:rect l="l" t="t" r="r" b="b"/>
              <a:pathLst>
                <a:path w="7165" h="11997" extrusionOk="0">
                  <a:moveTo>
                    <a:pt x="309" y="0"/>
                  </a:moveTo>
                  <a:lnTo>
                    <a:pt x="0" y="2"/>
                  </a:lnTo>
                  <a:lnTo>
                    <a:pt x="23" y="7252"/>
                  </a:lnTo>
                  <a:lnTo>
                    <a:pt x="23" y="7334"/>
                  </a:lnTo>
                  <a:lnTo>
                    <a:pt x="6992" y="11997"/>
                  </a:lnTo>
                  <a:lnTo>
                    <a:pt x="7164" y="11739"/>
                  </a:lnTo>
                  <a:lnTo>
                    <a:pt x="332" y="7168"/>
                  </a:lnTo>
                  <a:lnTo>
                    <a:pt x="30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2154" name="Google Shape;2154;p32"/>
          <p:cNvCxnSpPr/>
          <p:nvPr/>
        </p:nvCxnSpPr>
        <p:spPr>
          <a:xfrm>
            <a:off x="7129337" y="5451917"/>
            <a:ext cx="4002000" cy="0"/>
          </a:xfrm>
          <a:prstGeom prst="straightConnector1">
            <a:avLst/>
          </a:prstGeom>
          <a:noFill/>
          <a:ln w="19050" cap="flat" cmpd="sng">
            <a:solidFill>
              <a:schemeClr val="dk1"/>
            </a:solidFill>
            <a:prstDash val="solid"/>
            <a:round/>
            <a:headEnd type="none" w="med" len="med"/>
            <a:tailEnd type="none" w="med" len="med"/>
          </a:ln>
        </p:spPr>
      </p:cxnSp>
      <p:grpSp>
        <p:nvGrpSpPr>
          <p:cNvPr id="2155" name="Google Shape;2155;p32"/>
          <p:cNvGrpSpPr/>
          <p:nvPr/>
        </p:nvGrpSpPr>
        <p:grpSpPr>
          <a:xfrm>
            <a:off x="10526587" y="1906599"/>
            <a:ext cx="1103129" cy="1176249"/>
            <a:chOff x="1457225" y="4021797"/>
            <a:chExt cx="519625" cy="554103"/>
          </a:xfrm>
        </p:grpSpPr>
        <p:sp>
          <p:nvSpPr>
            <p:cNvPr id="2156" name="Google Shape;2156;p32"/>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7" name="Google Shape;2157;p32"/>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8" name="Google Shape;2158;p32"/>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9" name="Google Shape;2159;p32"/>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0" name="Google Shape;2160;p32"/>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1" name="Google Shape;2161;p32"/>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2" name="Google Shape;2162;p32"/>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3" name="Google Shape;2163;p32"/>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4" name="Google Shape;2164;p32"/>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5" name="Google Shape;2165;p32"/>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6" name="Google Shape;2166;p32"/>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7" name="Google Shape;2167;p32"/>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8" name="Google Shape;2168;p32"/>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69" name="Google Shape;2169;p32"/>
          <p:cNvSpPr/>
          <p:nvPr/>
        </p:nvSpPr>
        <p:spPr>
          <a:xfrm rot="-5647818">
            <a:off x="180992" y="1429940"/>
            <a:ext cx="784521" cy="700715"/>
          </a:xfrm>
          <a:custGeom>
            <a:avLst/>
            <a:gdLst/>
            <a:ahLst/>
            <a:cxnLst/>
            <a:rect l="l" t="t" r="r" b="b"/>
            <a:pathLst>
              <a:path w="16410" h="14657" extrusionOk="0">
                <a:moveTo>
                  <a:pt x="0" y="0"/>
                </a:moveTo>
                <a:lnTo>
                  <a:pt x="7435" y="14657"/>
                </a:lnTo>
                <a:lnTo>
                  <a:pt x="16409" y="891"/>
                </a:lnTo>
                <a:lnTo>
                  <a:pt x="0"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0" name="Google Shape;2170;p32"/>
          <p:cNvSpPr/>
          <p:nvPr/>
        </p:nvSpPr>
        <p:spPr>
          <a:xfrm>
            <a:off x="577710" y="5947388"/>
            <a:ext cx="373243" cy="3412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1" name="Google Shape;2171;p32"/>
          <p:cNvSpPr/>
          <p:nvPr/>
        </p:nvSpPr>
        <p:spPr>
          <a:xfrm>
            <a:off x="913078" y="6288589"/>
            <a:ext cx="195587" cy="178812"/>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2" name="Google Shape;2172;p32"/>
          <p:cNvSpPr/>
          <p:nvPr/>
        </p:nvSpPr>
        <p:spPr>
          <a:xfrm>
            <a:off x="11335170" y="4556285"/>
            <a:ext cx="419000" cy="281033"/>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Rectangle 2"/>
          <p:cNvSpPr/>
          <p:nvPr/>
        </p:nvSpPr>
        <p:spPr>
          <a:xfrm>
            <a:off x="781412" y="2163855"/>
            <a:ext cx="7540275" cy="224048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 sz="4000" b="1" i="0" u="none" strike="noStrike" kern="1200" cap="none" spc="0" normalizeH="0" baseline="0" noProof="0" dirty="0">
                <a:ln>
                  <a:noFill/>
                </a:ln>
                <a:solidFill>
                  <a:srgbClr val="2E4081"/>
                </a:solidFill>
                <a:effectLst/>
                <a:uLnTx/>
                <a:uFillTx/>
                <a:latin typeface="#9Slide07 IcielCadena" panose="02000503000000020004" pitchFamily="2" charset="0"/>
                <a:ea typeface="+mn-ea"/>
                <a:cs typeface="+mn-cs"/>
              </a:rPr>
              <a:t>BÀI 2. THỰC HÀNH: TÌM HIỂU VỀ KINH TẾ - XÃ HỘI CỦA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 sz="4000" b="1" i="0" u="none" strike="noStrike" kern="1200" cap="none" spc="0" normalizeH="0" baseline="0" noProof="0" dirty="0">
                <a:ln>
                  <a:noFill/>
                </a:ln>
                <a:solidFill>
                  <a:srgbClr val="2E4081"/>
                </a:solidFill>
                <a:effectLst/>
                <a:uLnTx/>
                <a:uFillTx/>
                <a:latin typeface="#9Slide07 IcielCadena" panose="02000503000000020004" pitchFamily="2" charset="0"/>
                <a:ea typeface="+mn-ea"/>
                <a:cs typeface="+mn-cs"/>
              </a:rPr>
              <a:t>CÁC NHÓM NƯỚC</a:t>
            </a:r>
            <a:endParaRPr kumimoji="0" lang="en-US" sz="4000" b="1" i="0" u="none" strike="noStrike" kern="1200" cap="none" spc="0" normalizeH="0" baseline="0" noProof="0" dirty="0">
              <a:ln>
                <a:noFill/>
              </a:ln>
              <a:solidFill>
                <a:srgbClr val="2E4081"/>
              </a:solidFill>
              <a:effectLst/>
              <a:uLnTx/>
              <a:uFillTx/>
              <a:latin typeface="#9Slide07 IcielCadena" panose="02000503000000020004" pitchFamily="2" charset="0"/>
              <a:ea typeface="+mn-ea"/>
              <a:cs typeface="+mn-cs"/>
            </a:endParaRPr>
          </a:p>
        </p:txBody>
      </p:sp>
    </p:spTree>
    <p:extLst>
      <p:ext uri="{BB962C8B-B14F-4D97-AF65-F5344CB8AC3E}">
        <p14:creationId xmlns:p14="http://schemas.microsoft.com/office/powerpoint/2010/main" val="2873944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207"/>
        <p:cNvGrpSpPr/>
        <p:nvPr/>
      </p:nvGrpSpPr>
      <p:grpSpPr>
        <a:xfrm>
          <a:off x="0" y="0"/>
          <a:ext cx="0" cy="0"/>
          <a:chOff x="0" y="0"/>
          <a:chExt cx="0" cy="0"/>
        </a:xfrm>
      </p:grpSpPr>
      <p:grpSp>
        <p:nvGrpSpPr>
          <p:cNvPr id="2208" name="Google Shape;2208;p34"/>
          <p:cNvGrpSpPr/>
          <p:nvPr/>
        </p:nvGrpSpPr>
        <p:grpSpPr>
          <a:xfrm>
            <a:off x="823838" y="379575"/>
            <a:ext cx="10464861" cy="341200"/>
            <a:chOff x="713275" y="283500"/>
            <a:chExt cx="7717450" cy="255900"/>
          </a:xfrm>
        </p:grpSpPr>
        <p:sp>
          <p:nvSpPr>
            <p:cNvPr id="2209" name="Google Shape;2209;p34"/>
            <p:cNvSpPr/>
            <p:nvPr/>
          </p:nvSpPr>
          <p:spPr>
            <a:xfrm rot="5400000">
              <a:off x="4624142" y="334650"/>
              <a:ext cx="255900" cy="153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34"/>
            <p:cNvSpPr/>
            <p:nvPr/>
          </p:nvSpPr>
          <p:spPr>
            <a:xfrm rot="5400000">
              <a:off x="4263959" y="334650"/>
              <a:ext cx="255900" cy="15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1" name="Google Shape;2211;p34"/>
            <p:cNvSpPr/>
            <p:nvPr/>
          </p:nvSpPr>
          <p:spPr>
            <a:xfrm rot="5400000">
              <a:off x="3903775" y="334650"/>
              <a:ext cx="255900" cy="1536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2" name="Google Shape;2212;p34"/>
            <p:cNvSpPr/>
            <p:nvPr/>
          </p:nvSpPr>
          <p:spPr>
            <a:xfrm rot="5400000">
              <a:off x="3543592" y="334650"/>
              <a:ext cx="255900" cy="15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3" name="Google Shape;2213;p34"/>
            <p:cNvSpPr/>
            <p:nvPr/>
          </p:nvSpPr>
          <p:spPr>
            <a:xfrm rot="5400000">
              <a:off x="3183409" y="334650"/>
              <a:ext cx="255900" cy="153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4" name="Google Shape;2214;p34"/>
            <p:cNvSpPr/>
            <p:nvPr/>
          </p:nvSpPr>
          <p:spPr>
            <a:xfrm rot="5400000">
              <a:off x="2823225" y="334650"/>
              <a:ext cx="255900" cy="153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5" name="Google Shape;2215;p34"/>
            <p:cNvSpPr/>
            <p:nvPr/>
          </p:nvSpPr>
          <p:spPr>
            <a:xfrm rot="5400000">
              <a:off x="2463042" y="334650"/>
              <a:ext cx="255900" cy="15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6" name="Google Shape;2216;p34"/>
            <p:cNvSpPr/>
            <p:nvPr/>
          </p:nvSpPr>
          <p:spPr>
            <a:xfrm rot="5400000">
              <a:off x="2102859" y="334650"/>
              <a:ext cx="255900" cy="1536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7" name="Google Shape;2217;p34"/>
            <p:cNvSpPr/>
            <p:nvPr/>
          </p:nvSpPr>
          <p:spPr>
            <a:xfrm rot="5400000">
              <a:off x="1742675" y="334650"/>
              <a:ext cx="255900" cy="15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8" name="Google Shape;2218;p34"/>
            <p:cNvSpPr/>
            <p:nvPr/>
          </p:nvSpPr>
          <p:spPr>
            <a:xfrm rot="5400000">
              <a:off x="1382492" y="334650"/>
              <a:ext cx="255900" cy="153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9" name="Google Shape;2219;p34"/>
            <p:cNvSpPr/>
            <p:nvPr/>
          </p:nvSpPr>
          <p:spPr>
            <a:xfrm rot="5400000">
              <a:off x="1022309" y="334650"/>
              <a:ext cx="255900" cy="153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0" name="Google Shape;2220;p34"/>
            <p:cNvSpPr/>
            <p:nvPr/>
          </p:nvSpPr>
          <p:spPr>
            <a:xfrm rot="5400000">
              <a:off x="662125" y="334650"/>
              <a:ext cx="255900" cy="15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1" name="Google Shape;2221;p34"/>
            <p:cNvSpPr/>
            <p:nvPr/>
          </p:nvSpPr>
          <p:spPr>
            <a:xfrm rot="5400000">
              <a:off x="8225975" y="334650"/>
              <a:ext cx="255900" cy="1536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2" name="Google Shape;2222;p34"/>
            <p:cNvSpPr/>
            <p:nvPr/>
          </p:nvSpPr>
          <p:spPr>
            <a:xfrm rot="5400000">
              <a:off x="7865792" y="334650"/>
              <a:ext cx="255900" cy="15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3" name="Google Shape;2223;p34"/>
            <p:cNvSpPr/>
            <p:nvPr/>
          </p:nvSpPr>
          <p:spPr>
            <a:xfrm rot="5400000">
              <a:off x="7505608" y="334650"/>
              <a:ext cx="255900" cy="153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4" name="Google Shape;2224;p34"/>
            <p:cNvSpPr/>
            <p:nvPr/>
          </p:nvSpPr>
          <p:spPr>
            <a:xfrm rot="5400000">
              <a:off x="7145425" y="334650"/>
              <a:ext cx="255900" cy="153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5" name="Google Shape;2225;p34"/>
            <p:cNvSpPr/>
            <p:nvPr/>
          </p:nvSpPr>
          <p:spPr>
            <a:xfrm rot="5400000">
              <a:off x="6785242" y="334650"/>
              <a:ext cx="255900" cy="15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6" name="Google Shape;2226;p34"/>
            <p:cNvSpPr/>
            <p:nvPr/>
          </p:nvSpPr>
          <p:spPr>
            <a:xfrm rot="5400000">
              <a:off x="6425058" y="334650"/>
              <a:ext cx="255900" cy="1536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7" name="Google Shape;2227;p34"/>
            <p:cNvSpPr/>
            <p:nvPr/>
          </p:nvSpPr>
          <p:spPr>
            <a:xfrm rot="5400000">
              <a:off x="6064875" y="334650"/>
              <a:ext cx="255900" cy="15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8" name="Google Shape;2228;p34"/>
            <p:cNvSpPr/>
            <p:nvPr/>
          </p:nvSpPr>
          <p:spPr>
            <a:xfrm rot="5400000">
              <a:off x="5704692" y="334650"/>
              <a:ext cx="255900" cy="153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9" name="Google Shape;2229;p34"/>
            <p:cNvSpPr/>
            <p:nvPr/>
          </p:nvSpPr>
          <p:spPr>
            <a:xfrm rot="5400000">
              <a:off x="5344508" y="334650"/>
              <a:ext cx="255900" cy="153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0" name="Google Shape;2230;p34"/>
            <p:cNvSpPr/>
            <p:nvPr/>
          </p:nvSpPr>
          <p:spPr>
            <a:xfrm rot="5400000">
              <a:off x="4984325" y="334650"/>
              <a:ext cx="255900" cy="1536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447974" y="1546702"/>
            <a:ext cx="285366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cs typeface="+mn-cs"/>
              </a:rPr>
              <a:t>MỤC TIÊU BÀI HỌC</a:t>
            </a:r>
            <a:endParaRPr kumimoji="0" lang="en-US" sz="2400" b="1" i="0" u="none" strike="noStrike" kern="120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cs typeface="+mn-cs"/>
            </a:endParaRPr>
          </a:p>
        </p:txBody>
      </p:sp>
      <p:sp>
        <p:nvSpPr>
          <p:cNvPr id="53" name="Google Shape;2268;p35"/>
          <p:cNvSpPr txBox="1"/>
          <p:nvPr/>
        </p:nvSpPr>
        <p:spPr>
          <a:xfrm>
            <a:off x="1312247" y="1523684"/>
            <a:ext cx="3138734" cy="574800"/>
          </a:xfrm>
          <a:prstGeom prst="rect">
            <a:avLst/>
          </a:prstGeom>
          <a:solidFill>
            <a:srgbClr val="FF7DAB">
              <a:alpha val="22010"/>
            </a:srgb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800" b="1" i="0" u="none" strike="noStrike" kern="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cs typeface="Albert Sans"/>
              <a:sym typeface="Albert Sans"/>
            </a:endParaRPr>
          </a:p>
        </p:txBody>
      </p:sp>
      <p:pic>
        <p:nvPicPr>
          <p:cNvPr id="2050" name="Picture 2" descr="Biểu tượng máy tính Mục tiêu, phi tiêu, quảng cáo, kinh doanh png | PNGEg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3444" y1="13111" x2="46667" y2="69000"/>
                        <a14:foregroundMark x1="37889" y1="14111" x2="46000" y2="81778"/>
                        <a14:foregroundMark x1="40111" y1="21889" x2="41778" y2="78889"/>
                        <a14:foregroundMark x1="26111" y1="30444" x2="33667" y2="74222"/>
                        <a14:foregroundMark x1="20556" y1="39556" x2="34889" y2="85444"/>
                        <a14:foregroundMark x1="23111" y1="42556" x2="51889" y2="74000"/>
                        <a14:foregroundMark x1="23778" y1="66111" x2="49000" y2="72333"/>
                        <a14:foregroundMark x1="33889" y1="25222" x2="58444" y2="65111"/>
                        <a14:foregroundMark x1="43111" y1="21556" x2="51333" y2="58889"/>
                        <a14:foregroundMark x1="46000" y1="20889" x2="46667" y2="54000"/>
                      </a14:backgroundRemoval>
                    </a14:imgEffect>
                  </a14:imgLayer>
                </a14:imgProps>
              </a:ext>
              <a:ext uri="{28A0092B-C50C-407E-A947-70E740481C1C}">
                <a14:useLocalDpi xmlns:a14="http://schemas.microsoft.com/office/drawing/2010/main" val="0"/>
              </a:ext>
            </a:extLst>
          </a:blip>
          <a:srcRect/>
          <a:stretch>
            <a:fillRect/>
          </a:stretch>
        </p:blipFill>
        <p:spPr bwMode="auto">
          <a:xfrm>
            <a:off x="1127144" y="2646021"/>
            <a:ext cx="3603963" cy="3603963"/>
          </a:xfrm>
          <a:prstGeom prst="rect">
            <a:avLst/>
          </a:prstGeom>
          <a:noFill/>
          <a:extLst>
            <a:ext uri="{909E8E84-426E-40DD-AFC4-6F175D3DCCD1}">
              <a14:hiddenFill xmlns:a14="http://schemas.microsoft.com/office/drawing/2010/main">
                <a:solidFill>
                  <a:srgbClr val="FFFFFF"/>
                </a:solidFill>
              </a14:hiddenFill>
            </a:ext>
          </a:extLst>
        </p:spPr>
      </p:pic>
      <p:sp>
        <p:nvSpPr>
          <p:cNvPr id="55" name="Google Shape;3480;p38"/>
          <p:cNvSpPr/>
          <p:nvPr/>
        </p:nvSpPr>
        <p:spPr>
          <a:xfrm>
            <a:off x="5126886" y="1006152"/>
            <a:ext cx="6745073" cy="1216859"/>
          </a:xfrm>
          <a:prstGeom prst="roundRect">
            <a:avLst>
              <a:gd name="adj" fmla="val 16667"/>
            </a:avLst>
          </a:prstGeom>
          <a:solidFill>
            <a:srgbClr val="FFCC6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Raleway ExtraBold"/>
              <a:ea typeface="Raleway ExtraBold"/>
              <a:cs typeface="Raleway ExtraBold"/>
              <a:sym typeface="Raleway ExtraBold"/>
            </a:endParaRPr>
          </a:p>
        </p:txBody>
      </p:sp>
      <p:sp>
        <p:nvSpPr>
          <p:cNvPr id="3" name="Rectangle 2"/>
          <p:cNvSpPr/>
          <p:nvPr/>
        </p:nvSpPr>
        <p:spPr>
          <a:xfrm>
            <a:off x="5300048" y="1181381"/>
            <a:ext cx="6449992" cy="94679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rPr>
              <a:t>Thu thập được tư liệu về kinh tế - xã hội của một số nước từ các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9Slide03 Roboto Medium" panose="02000000000000000000" pitchFamily="2" charset="0"/>
                <a:cs typeface="Calibri" panose="020F0502020204030204" pitchFamily="34" charset="0"/>
              </a:rPr>
              <a:t>nguồn</a:t>
            </a: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rPr>
              <a:t> khác nhau.</a:t>
            </a:r>
            <a:endParaRPr kumimoji="0" lang="en-US" sz="2400" b="1" i="0" u="none" strike="noStrike" kern="1200" cap="none" spc="0" normalizeH="0" baseline="0" noProof="0" dirty="0">
              <a:ln>
                <a:noFill/>
              </a:ln>
              <a:solidFill>
                <a:srgbClr val="2E4081"/>
              </a:solidFill>
              <a:effectLst/>
              <a:uLnTx/>
              <a:uFillTx/>
              <a:latin typeface="#9Slide03 Roboto Medium" panose="02000000000000000000" pitchFamily="2" charset="0"/>
              <a:ea typeface="#9Slide03 Roboto Medium" panose="02000000000000000000" pitchFamily="2" charset="0"/>
            </a:endParaRPr>
          </a:p>
        </p:txBody>
      </p:sp>
      <p:pic>
        <p:nvPicPr>
          <p:cNvPr id="1026" name="Picture 2" descr="Information Technology PNG, Vector, PSD, and Clipart With Transparent  Background for Free Download |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6624" y="2508388"/>
            <a:ext cx="5011585" cy="357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572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par>
                                <p:cTn id="11" presetID="16" presetClass="entr" presetSubtype="21"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arn(inVertical)">
                                      <p:cBhvr>
                                        <p:cTn id="18" dur="500"/>
                                        <p:tgtEl>
                                          <p:spTgt spid="5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animBg="1"/>
      <p:bldP spid="5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176"/>
        <p:cNvGrpSpPr/>
        <p:nvPr/>
      </p:nvGrpSpPr>
      <p:grpSpPr>
        <a:xfrm>
          <a:off x="0" y="0"/>
          <a:ext cx="0" cy="0"/>
          <a:chOff x="0" y="0"/>
          <a:chExt cx="0" cy="0"/>
        </a:xfrm>
      </p:grpSpPr>
      <p:sp>
        <p:nvSpPr>
          <p:cNvPr id="2178" name="Google Shape;2178;p33"/>
          <p:cNvSpPr txBox="1">
            <a:spLocks noGrp="1"/>
          </p:cNvSpPr>
          <p:nvPr>
            <p:ph type="title" idx="2"/>
          </p:nvPr>
        </p:nvSpPr>
        <p:spPr>
          <a:xfrm>
            <a:off x="1270167" y="2213896"/>
            <a:ext cx="892000" cy="596800"/>
          </a:xfrm>
          <a:prstGeom prst="rect">
            <a:avLst/>
          </a:prstGeom>
        </p:spPr>
        <p:txBody>
          <a:bodyPr spcFirstLastPara="1" wrap="square" lIns="121900" tIns="121900" rIns="121900" bIns="121900" anchor="ctr" anchorCtr="0">
            <a:noAutofit/>
          </a:bodyPr>
          <a:lstStyle/>
          <a:p>
            <a:r>
              <a:rPr lang="en" sz="2100" b="1" dirty="0">
                <a:latin typeface="#9Slide03 AllRoundGothic" panose="020B0703020202020104" pitchFamily="34" charset="0"/>
                <a:ea typeface="#9Slide03 Roboto Medium" panose="02000000000000000000" pitchFamily="2" charset="0"/>
              </a:rPr>
              <a:t>01</a:t>
            </a:r>
            <a:endParaRPr sz="2100" b="1" dirty="0">
              <a:latin typeface="#9Slide03 AllRoundGothic" panose="020B0703020202020104" pitchFamily="34" charset="0"/>
              <a:ea typeface="#9Slide03 Roboto Medium" panose="02000000000000000000" pitchFamily="2" charset="0"/>
            </a:endParaRPr>
          </a:p>
        </p:txBody>
      </p:sp>
      <p:sp>
        <p:nvSpPr>
          <p:cNvPr id="2179" name="Google Shape;2179;p33"/>
          <p:cNvSpPr txBox="1">
            <a:spLocks noGrp="1"/>
          </p:cNvSpPr>
          <p:nvPr>
            <p:ph type="title" idx="3"/>
          </p:nvPr>
        </p:nvSpPr>
        <p:spPr>
          <a:xfrm>
            <a:off x="1270167" y="3259564"/>
            <a:ext cx="892000" cy="596800"/>
          </a:xfrm>
          <a:prstGeom prst="rect">
            <a:avLst/>
          </a:prstGeom>
        </p:spPr>
        <p:txBody>
          <a:bodyPr spcFirstLastPara="1" wrap="square" lIns="121900" tIns="121900" rIns="121900" bIns="121900" anchor="ctr" anchorCtr="0">
            <a:noAutofit/>
          </a:bodyPr>
          <a:lstStyle/>
          <a:p>
            <a:r>
              <a:rPr lang="en" sz="2100" b="1" dirty="0">
                <a:latin typeface="#9Slide03 AllRoundGothic" panose="020B0703020202020104" pitchFamily="34" charset="0"/>
                <a:ea typeface="#9Slide03 Roboto Medium" panose="02000000000000000000" pitchFamily="2" charset="0"/>
              </a:rPr>
              <a:t>02</a:t>
            </a:r>
            <a:endParaRPr sz="2100" b="1" dirty="0">
              <a:latin typeface="#9Slide03 AllRoundGothic" panose="020B0703020202020104" pitchFamily="34" charset="0"/>
              <a:ea typeface="#9Slide03 Roboto Medium" panose="02000000000000000000" pitchFamily="2" charset="0"/>
            </a:endParaRPr>
          </a:p>
        </p:txBody>
      </p:sp>
      <p:sp>
        <p:nvSpPr>
          <p:cNvPr id="2203" name="Google Shape;2203;p33"/>
          <p:cNvSpPr/>
          <p:nvPr/>
        </p:nvSpPr>
        <p:spPr>
          <a:xfrm>
            <a:off x="11498386" y="417931"/>
            <a:ext cx="419000" cy="281033"/>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Rectangle 29"/>
          <p:cNvSpPr/>
          <p:nvPr/>
        </p:nvSpPr>
        <p:spPr>
          <a:xfrm>
            <a:off x="1250831" y="1004932"/>
            <a:ext cx="2482969" cy="643747"/>
          </a:xfrm>
          <a:prstGeom prst="rect">
            <a:avLst/>
          </a:prstGeom>
          <a:solidFill>
            <a:srgbClr val="08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a:ln>
                <a:noFill/>
              </a:ln>
              <a:solidFill>
                <a:srgbClr val="FFFFFF"/>
              </a:solidFill>
              <a:effectLst/>
              <a:uLnTx/>
              <a:uFillTx/>
              <a:latin typeface="Arial"/>
              <a:ea typeface="+mn-ea"/>
              <a:cs typeface="+mn-cs"/>
            </a:endParaRPr>
          </a:p>
        </p:txBody>
      </p:sp>
      <p:sp>
        <p:nvSpPr>
          <p:cNvPr id="31" name="Rectangle 30"/>
          <p:cNvSpPr/>
          <p:nvPr/>
        </p:nvSpPr>
        <p:spPr>
          <a:xfrm>
            <a:off x="1346367" y="1063904"/>
            <a:ext cx="285693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rPr>
              <a:t>I. NỘI DUNG</a:t>
            </a:r>
            <a:endPar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2251409" y="2359139"/>
            <a:ext cx="222368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cs typeface="+mn-cs"/>
              </a:rPr>
              <a:t>Hoạt động nhóm</a:t>
            </a:r>
          </a:p>
        </p:txBody>
      </p:sp>
      <p:sp>
        <p:nvSpPr>
          <p:cNvPr id="5" name="Rectangle 4"/>
          <p:cNvSpPr/>
          <p:nvPr/>
        </p:nvSpPr>
        <p:spPr>
          <a:xfrm>
            <a:off x="2162167" y="2991055"/>
            <a:ext cx="9330419" cy="1200329"/>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cs typeface="+mn-cs"/>
              </a:rPr>
              <a:t>Hãy thu thập tư liệu về đặc điểm kinh tế, một số khía cạnh xã hội của một quốc gia có nền kinh tế phát triển và một quốc gia có nền kinh tế đang phát triển từ các nguồn khác nhau.</a:t>
            </a:r>
            <a:endParaRPr kumimoji="0" lang="en-US" sz="2000" b="1" i="0" u="none" strike="noStrike" kern="1200" cap="none" spc="0" normalizeH="0" baseline="0" noProof="0" dirty="0">
              <a:ln>
                <a:noFill/>
              </a:ln>
              <a:solidFill>
                <a:srgbClr val="2E4081">
                  <a:lumMod val="50000"/>
                </a:srgbClr>
              </a:solidFill>
              <a:effectLst/>
              <a:uLnTx/>
              <a:uFillTx/>
              <a:latin typeface="#9Slide03 Roboto Medium" panose="02000000000000000000" pitchFamily="2" charset="0"/>
              <a:ea typeface="#9Slide03 Roboto Medium" panose="02000000000000000000" pitchFamily="2" charset="0"/>
              <a:cs typeface="+mn-cs"/>
            </a:endParaRPr>
          </a:p>
        </p:txBody>
      </p:sp>
      <p:sp>
        <p:nvSpPr>
          <p:cNvPr id="7" name="Rectangle 6"/>
          <p:cNvSpPr/>
          <p:nvPr/>
        </p:nvSpPr>
        <p:spPr>
          <a:xfrm>
            <a:off x="659244" y="4564264"/>
            <a:ext cx="10871441" cy="1938992"/>
          </a:xfrm>
          <a:prstGeom prst="rect">
            <a:avLst/>
          </a:prstGeom>
          <a:solidFill>
            <a:srgbClr val="FF645E"/>
          </a:solid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rPr>
              <a:t>- Sưu tầm tư liệu về:</a:t>
            </a:r>
            <a:endParaRPr kumimoji="0" lang="en-US" sz="20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rPr>
              <a:t>+ Đặc điểm kinh tế: tổng sản phẩm trong nước (GDP), tổng thu nhập quốc gia bình quân đầu người (GNI/người), tăng trưởng kinh tế, cơ cấu kinh tế, một số ngành kinh tế nổi bật, trình độ sản xuất,...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rPr>
              <a:t>+ Một số khía cạnh xã hội: đặc điểm dân số, lao động, giáo dục, đô thị hoá, mức sống,...</a:t>
            </a:r>
          </a:p>
        </p:txBody>
      </p:sp>
      <p:pic>
        <p:nvPicPr>
          <p:cNvPr id="39" name="Picture 2" descr="The role of Good Governance in Project Management">
            <a:extLst>
              <a:ext uri="{FF2B5EF4-FFF2-40B4-BE49-F238E27FC236}">
                <a16:creationId xmlns:a16="http://schemas.microsoft.com/office/drawing/2014/main" id="{44945EF9-47E2-4618-9B22-ACEC5EAB7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948" y="911460"/>
            <a:ext cx="3012034" cy="198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745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78"/>
                                        </p:tgtEl>
                                        <p:attrNameLst>
                                          <p:attrName>style.visibility</p:attrName>
                                        </p:attrNameLst>
                                      </p:cBhvr>
                                      <p:to>
                                        <p:strVal val="visible"/>
                                      </p:to>
                                    </p:set>
                                    <p:anim calcmode="lin" valueType="num">
                                      <p:cBhvr additive="base">
                                        <p:cTn id="17" dur="500" fill="hold"/>
                                        <p:tgtEl>
                                          <p:spTgt spid="2178"/>
                                        </p:tgtEl>
                                        <p:attrNameLst>
                                          <p:attrName>ppt_x</p:attrName>
                                        </p:attrNameLst>
                                      </p:cBhvr>
                                      <p:tavLst>
                                        <p:tav tm="0">
                                          <p:val>
                                            <p:strVal val="#ppt_x"/>
                                          </p:val>
                                        </p:tav>
                                        <p:tav tm="100000">
                                          <p:val>
                                            <p:strVal val="#ppt_x"/>
                                          </p:val>
                                        </p:tav>
                                      </p:tavLst>
                                    </p:anim>
                                    <p:anim calcmode="lin" valueType="num">
                                      <p:cBhvr additive="base">
                                        <p:cTn id="18" dur="500" fill="hold"/>
                                        <p:tgtEl>
                                          <p:spTgt spid="217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79"/>
                                        </p:tgtEl>
                                        <p:attrNameLst>
                                          <p:attrName>style.visibility</p:attrName>
                                        </p:attrNameLst>
                                      </p:cBhvr>
                                      <p:to>
                                        <p:strVal val="visible"/>
                                      </p:to>
                                    </p:set>
                                    <p:anim calcmode="lin" valueType="num">
                                      <p:cBhvr additive="base">
                                        <p:cTn id="27" dur="500" fill="hold"/>
                                        <p:tgtEl>
                                          <p:spTgt spid="2179"/>
                                        </p:tgtEl>
                                        <p:attrNameLst>
                                          <p:attrName>ppt_x</p:attrName>
                                        </p:attrNameLst>
                                      </p:cBhvr>
                                      <p:tavLst>
                                        <p:tav tm="0">
                                          <p:val>
                                            <p:strVal val="#ppt_x"/>
                                          </p:val>
                                        </p:tav>
                                        <p:tav tm="100000">
                                          <p:val>
                                            <p:strVal val="#ppt_x"/>
                                          </p:val>
                                        </p:tav>
                                      </p:tavLst>
                                    </p:anim>
                                    <p:anim calcmode="lin" valueType="num">
                                      <p:cBhvr additive="base">
                                        <p:cTn id="28" dur="500" fill="hold"/>
                                        <p:tgtEl>
                                          <p:spTgt spid="217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 grpId="0" animBg="1"/>
      <p:bldP spid="2179" grpId="0" animBg="1"/>
      <p:bldP spid="30" grpId="0" animBg="1"/>
      <p:bldP spid="4" grpId="0"/>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2495"/>
        <p:cNvGrpSpPr/>
        <p:nvPr/>
      </p:nvGrpSpPr>
      <p:grpSpPr>
        <a:xfrm>
          <a:off x="0" y="0"/>
          <a:ext cx="0" cy="0"/>
          <a:chOff x="0" y="0"/>
          <a:chExt cx="0" cy="0"/>
        </a:xfrm>
      </p:grpSpPr>
      <p:sp>
        <p:nvSpPr>
          <p:cNvPr id="17" name="Google Shape;1696;p39"/>
          <p:cNvSpPr/>
          <p:nvPr/>
        </p:nvSpPr>
        <p:spPr>
          <a:xfrm>
            <a:off x="4871229" y="2320107"/>
            <a:ext cx="1163600" cy="1163600"/>
          </a:xfrm>
          <a:prstGeom prst="ellipse">
            <a:avLst/>
          </a:prstGeom>
          <a:solidFill>
            <a:srgbClr val="FCD35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Medium" panose="02000000000000000000" pitchFamily="2" charset="0"/>
              <a:ea typeface="#9Slide03 Roboto Medium" panose="02000000000000000000" pitchFamily="2" charset="0"/>
              <a:cs typeface="Arial"/>
              <a:sym typeface="Arial"/>
            </a:endParaRPr>
          </a:p>
        </p:txBody>
      </p:sp>
      <p:sp>
        <p:nvSpPr>
          <p:cNvPr id="18" name="Google Shape;1697;p39"/>
          <p:cNvSpPr/>
          <p:nvPr/>
        </p:nvSpPr>
        <p:spPr>
          <a:xfrm>
            <a:off x="6488592" y="2320285"/>
            <a:ext cx="1163600" cy="1163600"/>
          </a:xfrm>
          <a:prstGeom prst="ellipse">
            <a:avLst/>
          </a:prstGeom>
          <a:solidFill>
            <a:srgbClr val="FF7DA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Medium" panose="02000000000000000000" pitchFamily="2" charset="0"/>
              <a:ea typeface="#9Slide03 Roboto Medium" panose="02000000000000000000" pitchFamily="2" charset="0"/>
              <a:cs typeface="Arial"/>
              <a:sym typeface="Arial"/>
            </a:endParaRPr>
          </a:p>
        </p:txBody>
      </p:sp>
      <p:sp>
        <p:nvSpPr>
          <p:cNvPr id="19" name="Google Shape;1698;p39"/>
          <p:cNvSpPr/>
          <p:nvPr/>
        </p:nvSpPr>
        <p:spPr>
          <a:xfrm>
            <a:off x="4871260" y="4062293"/>
            <a:ext cx="1163600" cy="1163600"/>
          </a:xfrm>
          <a:prstGeom prst="ellipse">
            <a:avLst/>
          </a:prstGeom>
          <a:solidFill>
            <a:srgbClr val="5F66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Medium" panose="02000000000000000000" pitchFamily="2" charset="0"/>
              <a:ea typeface="#9Slide03 Roboto Medium" panose="02000000000000000000" pitchFamily="2" charset="0"/>
              <a:cs typeface="Arial"/>
              <a:sym typeface="Arial"/>
            </a:endParaRPr>
          </a:p>
        </p:txBody>
      </p:sp>
      <p:sp>
        <p:nvSpPr>
          <p:cNvPr id="20" name="Google Shape;1699;p39"/>
          <p:cNvSpPr/>
          <p:nvPr/>
        </p:nvSpPr>
        <p:spPr>
          <a:xfrm>
            <a:off x="6488563" y="4062413"/>
            <a:ext cx="1163600" cy="1163600"/>
          </a:xfrm>
          <a:prstGeom prst="ellipse">
            <a:avLst/>
          </a:prstGeom>
          <a:solidFill>
            <a:srgbClr val="69CC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Medium" panose="02000000000000000000" pitchFamily="2" charset="0"/>
              <a:ea typeface="#9Slide03 Roboto Medium" panose="02000000000000000000" pitchFamily="2" charset="0"/>
              <a:cs typeface="Arial"/>
              <a:sym typeface="Arial"/>
            </a:endParaRPr>
          </a:p>
        </p:txBody>
      </p:sp>
      <p:sp>
        <p:nvSpPr>
          <p:cNvPr id="22" name="Google Shape;1701;p39"/>
          <p:cNvSpPr txBox="1">
            <a:spLocks/>
          </p:cNvSpPr>
          <p:nvPr/>
        </p:nvSpPr>
        <p:spPr>
          <a:xfrm rot="1404">
            <a:off x="4963313" y="2603589"/>
            <a:ext cx="979600"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1pPr>
            <a:lvl2pPr marR="0" lvl="1"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2pPr>
            <a:lvl3pPr marR="0" lvl="2"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3pPr>
            <a:lvl4pPr marR="0" lvl="3"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4pPr>
            <a:lvl5pPr marR="0" lvl="4"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5pPr>
            <a:lvl6pPr marR="0" lvl="5"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6pPr>
            <a:lvl7pPr marR="0" lvl="6"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7pPr>
            <a:lvl8pPr marR="0" lvl="7"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8pPr>
            <a:lvl9pPr marR="0" lvl="8"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9pPr>
          </a:lstStyle>
          <a:p>
            <a:pPr marL="0" marR="0" lvl="0" indent="0" algn="ctr" defTabSz="914400" rtl="0" eaLnBrk="1" fontAlgn="auto" latinLnBrk="0" hangingPunct="1">
              <a:lnSpc>
                <a:spcPct val="100000"/>
              </a:lnSpc>
              <a:spcBef>
                <a:spcPts val="0"/>
              </a:spcBef>
              <a:spcAft>
                <a:spcPts val="0"/>
              </a:spcAft>
              <a:buClr>
                <a:srgbClr val="2E3786"/>
              </a:buClr>
              <a:buSzPts val="3000"/>
              <a:buFont typeface="Wendy One"/>
              <a:buNone/>
              <a:tabLst/>
              <a:defRPr/>
            </a:pPr>
            <a:r>
              <a:rPr kumimoji="0" lang="en" sz="40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sym typeface="Wendy One"/>
              </a:rPr>
              <a:t>01</a:t>
            </a:r>
          </a:p>
        </p:txBody>
      </p:sp>
      <p:sp>
        <p:nvSpPr>
          <p:cNvPr id="25" name="Google Shape;1712;p39"/>
          <p:cNvSpPr txBox="1">
            <a:spLocks/>
          </p:cNvSpPr>
          <p:nvPr/>
        </p:nvSpPr>
        <p:spPr>
          <a:xfrm rot="1404">
            <a:off x="4963313" y="4345747"/>
            <a:ext cx="979600"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1pPr>
            <a:lvl2pPr marR="0" lvl="1"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2pPr>
            <a:lvl3pPr marR="0" lvl="2"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3pPr>
            <a:lvl4pPr marR="0" lvl="3"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4pPr>
            <a:lvl5pPr marR="0" lvl="4"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5pPr>
            <a:lvl6pPr marR="0" lvl="5"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6pPr>
            <a:lvl7pPr marR="0" lvl="6"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7pPr>
            <a:lvl8pPr marR="0" lvl="7"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8pPr>
            <a:lvl9pPr marR="0" lvl="8"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9pPr>
          </a:lstStyle>
          <a:p>
            <a:pPr marL="0" marR="0" lvl="0" indent="0" algn="ctr" defTabSz="914400" rtl="0" eaLnBrk="1" fontAlgn="auto" latinLnBrk="0" hangingPunct="1">
              <a:lnSpc>
                <a:spcPct val="100000"/>
              </a:lnSpc>
              <a:spcBef>
                <a:spcPts val="0"/>
              </a:spcBef>
              <a:spcAft>
                <a:spcPts val="0"/>
              </a:spcAft>
              <a:buClr>
                <a:srgbClr val="2E3786"/>
              </a:buClr>
              <a:buSzPts val="3000"/>
              <a:buFont typeface="Wendy One"/>
              <a:buNone/>
              <a:tabLst/>
              <a:defRPr/>
            </a:pPr>
            <a:r>
              <a:rPr kumimoji="0" lang="en" sz="40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sym typeface="Wendy One"/>
              </a:rPr>
              <a:t>03</a:t>
            </a:r>
          </a:p>
        </p:txBody>
      </p:sp>
      <p:sp>
        <p:nvSpPr>
          <p:cNvPr id="28" name="Google Shape;1715;p39"/>
          <p:cNvSpPr txBox="1">
            <a:spLocks/>
          </p:cNvSpPr>
          <p:nvPr/>
        </p:nvSpPr>
        <p:spPr>
          <a:xfrm rot="-1404" flipH="1">
            <a:off x="6580496" y="2603589"/>
            <a:ext cx="979600"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1pPr>
            <a:lvl2pPr marR="0" lvl="1"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2pPr>
            <a:lvl3pPr marR="0" lvl="2"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3pPr>
            <a:lvl4pPr marR="0" lvl="3"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4pPr>
            <a:lvl5pPr marR="0" lvl="4"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5pPr>
            <a:lvl6pPr marR="0" lvl="5"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6pPr>
            <a:lvl7pPr marR="0" lvl="6"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7pPr>
            <a:lvl8pPr marR="0" lvl="7"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8pPr>
            <a:lvl9pPr marR="0" lvl="8"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9pPr>
          </a:lstStyle>
          <a:p>
            <a:pPr marL="0" marR="0" lvl="0" indent="0" algn="ctr" defTabSz="914400" rtl="0" eaLnBrk="1" fontAlgn="auto" latinLnBrk="0" hangingPunct="1">
              <a:lnSpc>
                <a:spcPct val="100000"/>
              </a:lnSpc>
              <a:spcBef>
                <a:spcPts val="0"/>
              </a:spcBef>
              <a:spcAft>
                <a:spcPts val="0"/>
              </a:spcAft>
              <a:buClr>
                <a:srgbClr val="2E3786"/>
              </a:buClr>
              <a:buSzPts val="3000"/>
              <a:buFont typeface="Wendy One"/>
              <a:buNone/>
              <a:tabLst/>
              <a:defRPr/>
            </a:pPr>
            <a:r>
              <a:rPr kumimoji="0" lang="en" sz="40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sym typeface="Wendy One"/>
              </a:rPr>
              <a:t>02</a:t>
            </a:r>
          </a:p>
        </p:txBody>
      </p:sp>
      <p:sp>
        <p:nvSpPr>
          <p:cNvPr id="31" name="Google Shape;1718;p39"/>
          <p:cNvSpPr txBox="1">
            <a:spLocks/>
          </p:cNvSpPr>
          <p:nvPr/>
        </p:nvSpPr>
        <p:spPr>
          <a:xfrm flipH="1">
            <a:off x="6580496" y="4345747"/>
            <a:ext cx="979600"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1pPr>
            <a:lvl2pPr marR="0" lvl="1"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2pPr>
            <a:lvl3pPr marR="0" lvl="2"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3pPr>
            <a:lvl4pPr marR="0" lvl="3"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4pPr>
            <a:lvl5pPr marR="0" lvl="4"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5pPr>
            <a:lvl6pPr marR="0" lvl="5"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6pPr>
            <a:lvl7pPr marR="0" lvl="6"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7pPr>
            <a:lvl8pPr marR="0" lvl="7"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8pPr>
            <a:lvl9pPr marR="0" lvl="8" algn="l" rtl="0">
              <a:lnSpc>
                <a:spcPct val="100000"/>
              </a:lnSpc>
              <a:spcBef>
                <a:spcPts val="0"/>
              </a:spcBef>
              <a:spcAft>
                <a:spcPts val="0"/>
              </a:spcAft>
              <a:buClr>
                <a:schemeClr val="dk1"/>
              </a:buClr>
              <a:buSzPts val="3000"/>
              <a:buFont typeface="Wendy One"/>
              <a:buNone/>
              <a:defRPr sz="4000" b="0" i="0" u="none" strike="noStrike" cap="none">
                <a:solidFill>
                  <a:schemeClr val="dk1"/>
                </a:solidFill>
                <a:latin typeface="Wendy One"/>
                <a:ea typeface="Wendy One"/>
                <a:cs typeface="Wendy One"/>
                <a:sym typeface="Wendy One"/>
              </a:defRPr>
            </a:lvl9pPr>
          </a:lstStyle>
          <a:p>
            <a:pPr marL="0" marR="0" lvl="0" indent="0" algn="ctr" defTabSz="914400" rtl="0" eaLnBrk="1" fontAlgn="auto" latinLnBrk="0" hangingPunct="1">
              <a:lnSpc>
                <a:spcPct val="100000"/>
              </a:lnSpc>
              <a:spcBef>
                <a:spcPts val="0"/>
              </a:spcBef>
              <a:spcAft>
                <a:spcPts val="0"/>
              </a:spcAft>
              <a:buClr>
                <a:srgbClr val="2E3786"/>
              </a:buClr>
              <a:buSzPts val="3000"/>
              <a:buFont typeface="Wendy One"/>
              <a:buNone/>
              <a:tabLst/>
              <a:defRPr/>
            </a:pPr>
            <a:r>
              <a:rPr kumimoji="0" lang="en" sz="40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sym typeface="Wendy One"/>
              </a:rPr>
              <a:t>04</a:t>
            </a:r>
          </a:p>
        </p:txBody>
      </p:sp>
      <p:sp>
        <p:nvSpPr>
          <p:cNvPr id="7" name="Rectangle 6"/>
          <p:cNvSpPr/>
          <p:nvPr/>
        </p:nvSpPr>
        <p:spPr>
          <a:xfrm>
            <a:off x="7873435" y="4454963"/>
            <a:ext cx="3670865" cy="1251048"/>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Phương tiện học tập: sách, thiết bị điện tử có kết nối internet,...</a:t>
            </a:r>
          </a:p>
        </p:txBody>
      </p:sp>
      <p:sp>
        <p:nvSpPr>
          <p:cNvPr id="8" name="Rectangle 7"/>
          <p:cNvSpPr/>
          <p:nvPr/>
        </p:nvSpPr>
        <p:spPr>
          <a:xfrm>
            <a:off x="4711390" y="1047212"/>
            <a:ext cx="2646878" cy="58477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9Slide03 Roboto Medium" panose="02000000000000000000" pitchFamily="2" charset="0"/>
                <a:ea typeface="#9Slide03 Roboto Medium" panose="02000000000000000000" pitchFamily="2" charset="0"/>
                <a:cs typeface="+mn-cs"/>
              </a:rPr>
              <a:t>I</a:t>
            </a:r>
            <a:r>
              <a:rPr kumimoji="0" lang="vi-VN" sz="3200" b="1" i="0" u="none" strike="noStrike" kern="1200" cap="none" spc="0" normalizeH="0" baseline="0" noProof="0" dirty="0">
                <a:ln>
                  <a:noFill/>
                </a:ln>
                <a:solidFill>
                  <a:srgbClr val="0000FF"/>
                </a:solidFill>
                <a:effectLst/>
                <a:uLnTx/>
                <a:uFillTx/>
                <a:latin typeface="#9Slide03 Roboto Medium" panose="02000000000000000000" pitchFamily="2" charset="0"/>
                <a:ea typeface="#9Slide03 Roboto Medium" panose="02000000000000000000" pitchFamily="2" charset="0"/>
                <a:cs typeface="+mn-cs"/>
              </a:rPr>
              <a:t>I. CHUẨN BỊ</a:t>
            </a:r>
            <a:endParaRPr kumimoji="0" lang="vi-VN" sz="3200" b="0"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endParaRPr>
          </a:p>
        </p:txBody>
      </p:sp>
      <p:sp>
        <p:nvSpPr>
          <p:cNvPr id="11" name="Rectangle 10"/>
          <p:cNvSpPr/>
          <p:nvPr/>
        </p:nvSpPr>
        <p:spPr>
          <a:xfrm>
            <a:off x="691599" y="2154266"/>
            <a:ext cx="3893101" cy="1651158"/>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Lựa chọn một quốc gia thuộc nhóm nước phát triển và một quốc gia thuộc nhóm</a:t>
            </a:r>
            <a:r>
              <a:rPr kumimoji="0" lang="en-US"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nước đang phát triển.</a:t>
            </a:r>
          </a:p>
        </p:txBody>
      </p:sp>
      <p:sp>
        <p:nvSpPr>
          <p:cNvPr id="38" name="Rectangle 37"/>
          <p:cNvSpPr/>
          <p:nvPr/>
        </p:nvSpPr>
        <p:spPr>
          <a:xfrm>
            <a:off x="7924235" y="2451741"/>
            <a:ext cx="3264465" cy="850939"/>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Xác định nội dung cần thu thập tư liệu.</a:t>
            </a:r>
          </a:p>
        </p:txBody>
      </p:sp>
      <p:sp>
        <p:nvSpPr>
          <p:cNvPr id="12" name="Rectangle 11"/>
          <p:cNvSpPr/>
          <p:nvPr/>
        </p:nvSpPr>
        <p:spPr>
          <a:xfrm>
            <a:off x="691599" y="4489344"/>
            <a:ext cx="3725958" cy="1251048"/>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Xác định các nguồn thu thập thông tin: sách, báo, tạp chí, trang thông tin điện tử,... </a:t>
            </a:r>
            <a:endParaRPr kumimoji="0" lang="en-US" sz="2000" b="1" i="0" u="none" strike="noStrike" kern="1200" cap="none" spc="0" normalizeH="0" baseline="0" noProof="0" dirty="0">
              <a:ln>
                <a:noFill/>
              </a:ln>
              <a:solidFill>
                <a:srgbClr val="2E4081"/>
              </a:solidFill>
              <a:effectLst/>
              <a:uLnTx/>
              <a:uFillTx/>
              <a:latin typeface="#9Slide03 Roboto Medium" panose="02000000000000000000" pitchFamily="2" charset="0"/>
              <a:ea typeface="#9Slide03 Roboto Medium" panose="02000000000000000000" pitchFamily="2" charset="0"/>
              <a:cs typeface="+mn-cs"/>
            </a:endParaRPr>
          </a:p>
        </p:txBody>
      </p:sp>
    </p:spTree>
    <p:extLst>
      <p:ext uri="{BB962C8B-B14F-4D97-AF65-F5344CB8AC3E}">
        <p14:creationId xmlns:p14="http://schemas.microsoft.com/office/powerpoint/2010/main" val="1089254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P spid="25" grpId="0"/>
      <p:bldP spid="28" grpId="0"/>
      <p:bldP spid="31" grpId="0"/>
      <p:bldP spid="7" grpId="0"/>
      <p:bldP spid="11" grpId="0"/>
      <p:bldP spid="3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384"/>
        <p:cNvGrpSpPr/>
        <p:nvPr/>
      </p:nvGrpSpPr>
      <p:grpSpPr>
        <a:xfrm>
          <a:off x="0" y="0"/>
          <a:ext cx="0" cy="0"/>
          <a:chOff x="0" y="0"/>
          <a:chExt cx="0" cy="0"/>
        </a:xfrm>
      </p:grpSpPr>
      <p:grpSp>
        <p:nvGrpSpPr>
          <p:cNvPr id="2387" name="Google Shape;2387;p41"/>
          <p:cNvGrpSpPr/>
          <p:nvPr/>
        </p:nvGrpSpPr>
        <p:grpSpPr>
          <a:xfrm>
            <a:off x="1428488" y="1671082"/>
            <a:ext cx="1988167" cy="4215867"/>
            <a:chOff x="214475" y="1343975"/>
            <a:chExt cx="1491125" cy="3161900"/>
          </a:xfrm>
        </p:grpSpPr>
        <p:sp>
          <p:nvSpPr>
            <p:cNvPr id="2388" name="Google Shape;2388;p41"/>
            <p:cNvSpPr/>
            <p:nvPr/>
          </p:nvSpPr>
          <p:spPr>
            <a:xfrm>
              <a:off x="351675" y="2081775"/>
              <a:ext cx="958375" cy="1136175"/>
            </a:xfrm>
            <a:custGeom>
              <a:avLst/>
              <a:gdLst/>
              <a:ahLst/>
              <a:cxnLst/>
              <a:rect l="l" t="t" r="r" b="b"/>
              <a:pathLst>
                <a:path w="38335" h="45447" extrusionOk="0">
                  <a:moveTo>
                    <a:pt x="8407" y="0"/>
                  </a:moveTo>
                  <a:cubicBezTo>
                    <a:pt x="3767" y="0"/>
                    <a:pt x="1" y="3765"/>
                    <a:pt x="1" y="8405"/>
                  </a:cubicBezTo>
                  <a:lnTo>
                    <a:pt x="1" y="37042"/>
                  </a:lnTo>
                  <a:cubicBezTo>
                    <a:pt x="1" y="41680"/>
                    <a:pt x="3767" y="45447"/>
                    <a:pt x="8407" y="45447"/>
                  </a:cubicBezTo>
                  <a:lnTo>
                    <a:pt x="29929" y="45447"/>
                  </a:lnTo>
                  <a:cubicBezTo>
                    <a:pt x="34567" y="45447"/>
                    <a:pt x="38334" y="41680"/>
                    <a:pt x="38334" y="37042"/>
                  </a:cubicBezTo>
                  <a:lnTo>
                    <a:pt x="38334" y="8405"/>
                  </a:lnTo>
                  <a:cubicBezTo>
                    <a:pt x="38334" y="3765"/>
                    <a:pt x="34567" y="0"/>
                    <a:pt x="29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9" name="Google Shape;2389;p41"/>
            <p:cNvSpPr/>
            <p:nvPr/>
          </p:nvSpPr>
          <p:spPr>
            <a:xfrm>
              <a:off x="758375" y="2035125"/>
              <a:ext cx="169150" cy="314825"/>
            </a:xfrm>
            <a:custGeom>
              <a:avLst/>
              <a:gdLst/>
              <a:ahLst/>
              <a:cxnLst/>
              <a:rect l="l" t="t" r="r" b="b"/>
              <a:pathLst>
                <a:path w="6766" h="12593" extrusionOk="0">
                  <a:moveTo>
                    <a:pt x="1" y="0"/>
                  </a:moveTo>
                  <a:lnTo>
                    <a:pt x="1" y="12592"/>
                  </a:lnTo>
                  <a:lnTo>
                    <a:pt x="6765" y="12592"/>
                  </a:lnTo>
                  <a:lnTo>
                    <a:pt x="6765" y="0"/>
                  </a:ln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0" name="Google Shape;2390;p41"/>
            <p:cNvSpPr/>
            <p:nvPr/>
          </p:nvSpPr>
          <p:spPr>
            <a:xfrm>
              <a:off x="758375" y="2081775"/>
              <a:ext cx="169150" cy="100750"/>
            </a:xfrm>
            <a:custGeom>
              <a:avLst/>
              <a:gdLst/>
              <a:ahLst/>
              <a:cxnLst/>
              <a:rect l="l" t="t" r="r" b="b"/>
              <a:pathLst>
                <a:path w="6766" h="4030" extrusionOk="0">
                  <a:moveTo>
                    <a:pt x="1" y="0"/>
                  </a:moveTo>
                  <a:cubicBezTo>
                    <a:pt x="288" y="588"/>
                    <a:pt x="1365" y="2615"/>
                    <a:pt x="3711" y="3560"/>
                  </a:cubicBezTo>
                  <a:cubicBezTo>
                    <a:pt x="4641" y="3934"/>
                    <a:pt x="5502" y="4030"/>
                    <a:pt x="6159" y="4030"/>
                  </a:cubicBezTo>
                  <a:cubicBezTo>
                    <a:pt x="6388" y="4030"/>
                    <a:pt x="6592" y="4018"/>
                    <a:pt x="6765" y="4003"/>
                  </a:cubicBezTo>
                  <a:lnTo>
                    <a:pt x="6765"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1" name="Google Shape;2391;p41"/>
            <p:cNvSpPr/>
            <p:nvPr/>
          </p:nvSpPr>
          <p:spPr>
            <a:xfrm>
              <a:off x="461775" y="1343975"/>
              <a:ext cx="802300" cy="651050"/>
            </a:xfrm>
            <a:custGeom>
              <a:avLst/>
              <a:gdLst/>
              <a:ahLst/>
              <a:cxnLst/>
              <a:rect l="l" t="t" r="r" b="b"/>
              <a:pathLst>
                <a:path w="32092" h="26042" extrusionOk="0">
                  <a:moveTo>
                    <a:pt x="15794" y="0"/>
                  </a:moveTo>
                  <a:cubicBezTo>
                    <a:pt x="14266" y="0"/>
                    <a:pt x="13087" y="539"/>
                    <a:pt x="12750" y="702"/>
                  </a:cubicBezTo>
                  <a:cubicBezTo>
                    <a:pt x="12504" y="558"/>
                    <a:pt x="11542" y="29"/>
                    <a:pt x="10277" y="29"/>
                  </a:cubicBezTo>
                  <a:cubicBezTo>
                    <a:pt x="9910" y="29"/>
                    <a:pt x="9519" y="73"/>
                    <a:pt x="9112" y="184"/>
                  </a:cubicBezTo>
                  <a:cubicBezTo>
                    <a:pt x="7421" y="645"/>
                    <a:pt x="6112" y="2076"/>
                    <a:pt x="5697" y="3884"/>
                  </a:cubicBezTo>
                  <a:cubicBezTo>
                    <a:pt x="5087" y="4060"/>
                    <a:pt x="3176" y="4697"/>
                    <a:pt x="1833" y="6620"/>
                  </a:cubicBezTo>
                  <a:cubicBezTo>
                    <a:pt x="1" y="9238"/>
                    <a:pt x="701" y="12128"/>
                    <a:pt x="814" y="12564"/>
                  </a:cubicBezTo>
                  <a:cubicBezTo>
                    <a:pt x="440" y="13711"/>
                    <a:pt x="102" y="15357"/>
                    <a:pt x="377" y="17236"/>
                  </a:cubicBezTo>
                  <a:cubicBezTo>
                    <a:pt x="1257" y="23249"/>
                    <a:pt x="7536" y="25667"/>
                    <a:pt x="7801" y="25764"/>
                  </a:cubicBezTo>
                  <a:cubicBezTo>
                    <a:pt x="13478" y="25857"/>
                    <a:pt x="19156" y="25949"/>
                    <a:pt x="24833" y="26041"/>
                  </a:cubicBezTo>
                  <a:cubicBezTo>
                    <a:pt x="25259" y="25901"/>
                    <a:pt x="28723" y="24693"/>
                    <a:pt x="30073" y="20776"/>
                  </a:cubicBezTo>
                  <a:cubicBezTo>
                    <a:pt x="31061" y="17912"/>
                    <a:pt x="30305" y="15372"/>
                    <a:pt x="30073" y="14673"/>
                  </a:cubicBezTo>
                  <a:cubicBezTo>
                    <a:pt x="31608" y="13639"/>
                    <a:pt x="32091" y="11834"/>
                    <a:pt x="31438" y="10641"/>
                  </a:cubicBezTo>
                  <a:cubicBezTo>
                    <a:pt x="30845" y="9560"/>
                    <a:pt x="29517" y="9344"/>
                    <a:pt x="29321" y="9317"/>
                  </a:cubicBezTo>
                  <a:cubicBezTo>
                    <a:pt x="29586" y="7663"/>
                    <a:pt x="28895" y="6025"/>
                    <a:pt x="27576" y="5171"/>
                  </a:cubicBezTo>
                  <a:cubicBezTo>
                    <a:pt x="26943" y="4761"/>
                    <a:pt x="26207" y="4559"/>
                    <a:pt x="25460" y="4559"/>
                  </a:cubicBezTo>
                  <a:cubicBezTo>
                    <a:pt x="24310" y="4559"/>
                    <a:pt x="23133" y="5038"/>
                    <a:pt x="22268" y="5976"/>
                  </a:cubicBezTo>
                  <a:cubicBezTo>
                    <a:pt x="21895" y="3349"/>
                    <a:pt x="20193" y="1165"/>
                    <a:pt x="17845" y="344"/>
                  </a:cubicBezTo>
                  <a:cubicBezTo>
                    <a:pt x="17125" y="93"/>
                    <a:pt x="16429" y="0"/>
                    <a:pt x="15794" y="0"/>
                  </a:cubicBezTo>
                  <a:close/>
                </a:path>
              </a:pathLst>
            </a:custGeom>
            <a:solidFill>
              <a:srgbClr val="85200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2" name="Google Shape;2392;p41"/>
            <p:cNvSpPr/>
            <p:nvPr/>
          </p:nvSpPr>
          <p:spPr>
            <a:xfrm>
              <a:off x="1002350" y="1384750"/>
              <a:ext cx="32200" cy="108625"/>
            </a:xfrm>
            <a:custGeom>
              <a:avLst/>
              <a:gdLst/>
              <a:ahLst/>
              <a:cxnLst/>
              <a:rect l="l" t="t" r="r" b="b"/>
              <a:pathLst>
                <a:path w="1288" h="4345" extrusionOk="0">
                  <a:moveTo>
                    <a:pt x="645" y="0"/>
                  </a:moveTo>
                  <a:cubicBezTo>
                    <a:pt x="289" y="0"/>
                    <a:pt x="0" y="973"/>
                    <a:pt x="0" y="2173"/>
                  </a:cubicBezTo>
                  <a:cubicBezTo>
                    <a:pt x="0" y="3372"/>
                    <a:pt x="289" y="4345"/>
                    <a:pt x="645" y="4345"/>
                  </a:cubicBezTo>
                  <a:cubicBezTo>
                    <a:pt x="1000" y="4345"/>
                    <a:pt x="1287" y="3372"/>
                    <a:pt x="1287" y="2173"/>
                  </a:cubicBezTo>
                  <a:cubicBezTo>
                    <a:pt x="1287" y="973"/>
                    <a:pt x="1000" y="0"/>
                    <a:pt x="645" y="0"/>
                  </a:cubicBezTo>
                  <a:close/>
                </a:path>
              </a:pathLst>
            </a:custGeom>
            <a:solidFill>
              <a:srgbClr val="66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3" name="Google Shape;2393;p41"/>
            <p:cNvSpPr/>
            <p:nvPr/>
          </p:nvSpPr>
          <p:spPr>
            <a:xfrm>
              <a:off x="1015775" y="1391325"/>
              <a:ext cx="69700" cy="95475"/>
            </a:xfrm>
            <a:custGeom>
              <a:avLst/>
              <a:gdLst/>
              <a:ahLst/>
              <a:cxnLst/>
              <a:rect l="l" t="t" r="r" b="b"/>
              <a:pathLst>
                <a:path w="2788" h="3819" extrusionOk="0">
                  <a:moveTo>
                    <a:pt x="2370" y="0"/>
                  </a:moveTo>
                  <a:cubicBezTo>
                    <a:pt x="2020" y="0"/>
                    <a:pt x="1373" y="658"/>
                    <a:pt x="838" y="1588"/>
                  </a:cubicBezTo>
                  <a:cubicBezTo>
                    <a:pt x="238" y="2627"/>
                    <a:pt x="0" y="3613"/>
                    <a:pt x="308" y="3791"/>
                  </a:cubicBezTo>
                  <a:cubicBezTo>
                    <a:pt x="340" y="3810"/>
                    <a:pt x="377" y="3819"/>
                    <a:pt x="418" y="3819"/>
                  </a:cubicBezTo>
                  <a:cubicBezTo>
                    <a:pt x="768" y="3819"/>
                    <a:pt x="1415" y="3161"/>
                    <a:pt x="1952" y="2231"/>
                  </a:cubicBezTo>
                  <a:cubicBezTo>
                    <a:pt x="2552" y="1192"/>
                    <a:pt x="2788" y="206"/>
                    <a:pt x="2480" y="28"/>
                  </a:cubicBezTo>
                  <a:cubicBezTo>
                    <a:pt x="2448" y="9"/>
                    <a:pt x="2411" y="0"/>
                    <a:pt x="2370" y="0"/>
                  </a:cubicBezTo>
                  <a:close/>
                </a:path>
              </a:pathLst>
            </a:custGeom>
            <a:solidFill>
              <a:srgbClr val="66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4" name="Google Shape;2394;p41"/>
            <p:cNvSpPr/>
            <p:nvPr/>
          </p:nvSpPr>
          <p:spPr>
            <a:xfrm>
              <a:off x="576025" y="1541600"/>
              <a:ext cx="551025" cy="595275"/>
            </a:xfrm>
            <a:custGeom>
              <a:avLst/>
              <a:gdLst/>
              <a:ahLst/>
              <a:cxnLst/>
              <a:rect l="l" t="t" r="r" b="b"/>
              <a:pathLst>
                <a:path w="22041" h="23811" extrusionOk="0">
                  <a:moveTo>
                    <a:pt x="11021" y="0"/>
                  </a:moveTo>
                  <a:cubicBezTo>
                    <a:pt x="8098" y="0"/>
                    <a:pt x="5295" y="1255"/>
                    <a:pt x="3229" y="3488"/>
                  </a:cubicBezTo>
                  <a:cubicBezTo>
                    <a:pt x="1161" y="5720"/>
                    <a:pt x="1" y="8749"/>
                    <a:pt x="1" y="11905"/>
                  </a:cubicBezTo>
                  <a:cubicBezTo>
                    <a:pt x="1" y="15064"/>
                    <a:pt x="1161" y="18092"/>
                    <a:pt x="3229" y="20324"/>
                  </a:cubicBezTo>
                  <a:cubicBezTo>
                    <a:pt x="5295" y="22556"/>
                    <a:pt x="8098" y="23810"/>
                    <a:pt x="11021" y="23810"/>
                  </a:cubicBezTo>
                  <a:cubicBezTo>
                    <a:pt x="13943" y="23810"/>
                    <a:pt x="16746" y="22556"/>
                    <a:pt x="18814" y="20324"/>
                  </a:cubicBezTo>
                  <a:cubicBezTo>
                    <a:pt x="20880" y="18092"/>
                    <a:pt x="22040" y="15064"/>
                    <a:pt x="22040" y="11905"/>
                  </a:cubicBezTo>
                  <a:cubicBezTo>
                    <a:pt x="22040" y="8749"/>
                    <a:pt x="20880" y="5720"/>
                    <a:pt x="18814" y="3488"/>
                  </a:cubicBezTo>
                  <a:cubicBezTo>
                    <a:pt x="16746" y="1255"/>
                    <a:pt x="13943" y="0"/>
                    <a:pt x="11021" y="0"/>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5" name="Google Shape;2395;p41"/>
            <p:cNvSpPr/>
            <p:nvPr/>
          </p:nvSpPr>
          <p:spPr>
            <a:xfrm>
              <a:off x="664525" y="1826950"/>
              <a:ext cx="136750" cy="68675"/>
            </a:xfrm>
            <a:custGeom>
              <a:avLst/>
              <a:gdLst/>
              <a:ahLst/>
              <a:cxnLst/>
              <a:rect l="l" t="t" r="r" b="b"/>
              <a:pathLst>
                <a:path w="5470" h="2747" extrusionOk="0">
                  <a:moveTo>
                    <a:pt x="2227" y="0"/>
                  </a:moveTo>
                  <a:cubicBezTo>
                    <a:pt x="1171" y="0"/>
                    <a:pt x="370" y="319"/>
                    <a:pt x="0" y="491"/>
                  </a:cubicBezTo>
                  <a:cubicBezTo>
                    <a:pt x="345" y="1792"/>
                    <a:pt x="1485" y="2708"/>
                    <a:pt x="2767" y="2745"/>
                  </a:cubicBezTo>
                  <a:cubicBezTo>
                    <a:pt x="2794" y="2746"/>
                    <a:pt x="2821" y="2747"/>
                    <a:pt x="2848" y="2747"/>
                  </a:cubicBezTo>
                  <a:cubicBezTo>
                    <a:pt x="3934" y="2747"/>
                    <a:pt x="4950" y="2115"/>
                    <a:pt x="5469" y="1115"/>
                  </a:cubicBezTo>
                  <a:cubicBezTo>
                    <a:pt x="5095" y="823"/>
                    <a:pt x="4153" y="170"/>
                    <a:pt x="2767" y="28"/>
                  </a:cubicBezTo>
                  <a:cubicBezTo>
                    <a:pt x="2581" y="9"/>
                    <a:pt x="2400" y="0"/>
                    <a:pt x="22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6" name="Google Shape;2396;p41"/>
            <p:cNvSpPr/>
            <p:nvPr/>
          </p:nvSpPr>
          <p:spPr>
            <a:xfrm>
              <a:off x="708725" y="1835200"/>
              <a:ext cx="48325" cy="52325"/>
            </a:xfrm>
            <a:custGeom>
              <a:avLst/>
              <a:gdLst/>
              <a:ahLst/>
              <a:cxnLst/>
              <a:rect l="l" t="t" r="r" b="b"/>
              <a:pathLst>
                <a:path w="1933" h="2093" extrusionOk="0">
                  <a:moveTo>
                    <a:pt x="967" y="1"/>
                  </a:moveTo>
                  <a:cubicBezTo>
                    <a:pt x="433" y="1"/>
                    <a:pt x="1" y="469"/>
                    <a:pt x="1" y="1047"/>
                  </a:cubicBezTo>
                  <a:cubicBezTo>
                    <a:pt x="1" y="1624"/>
                    <a:pt x="433" y="2092"/>
                    <a:pt x="967" y="2092"/>
                  </a:cubicBezTo>
                  <a:cubicBezTo>
                    <a:pt x="1500" y="2092"/>
                    <a:pt x="1932" y="1624"/>
                    <a:pt x="1932" y="1047"/>
                  </a:cubicBezTo>
                  <a:cubicBezTo>
                    <a:pt x="1932" y="469"/>
                    <a:pt x="1500" y="1"/>
                    <a:pt x="96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7" name="Google Shape;2397;p41"/>
            <p:cNvSpPr/>
            <p:nvPr/>
          </p:nvSpPr>
          <p:spPr>
            <a:xfrm>
              <a:off x="716800" y="1844600"/>
              <a:ext cx="32200" cy="34900"/>
            </a:xfrm>
            <a:custGeom>
              <a:avLst/>
              <a:gdLst/>
              <a:ahLst/>
              <a:cxnLst/>
              <a:rect l="l" t="t" r="r" b="b"/>
              <a:pathLst>
                <a:path w="1288" h="1396" extrusionOk="0">
                  <a:moveTo>
                    <a:pt x="644" y="1"/>
                  </a:moveTo>
                  <a:cubicBezTo>
                    <a:pt x="288" y="1"/>
                    <a:pt x="1" y="313"/>
                    <a:pt x="1" y="698"/>
                  </a:cubicBezTo>
                  <a:cubicBezTo>
                    <a:pt x="1" y="1082"/>
                    <a:pt x="288" y="1395"/>
                    <a:pt x="644" y="1395"/>
                  </a:cubicBezTo>
                  <a:cubicBezTo>
                    <a:pt x="999" y="1395"/>
                    <a:pt x="1288" y="1082"/>
                    <a:pt x="1288" y="698"/>
                  </a:cubicBezTo>
                  <a:cubicBezTo>
                    <a:pt x="1288" y="313"/>
                    <a:pt x="999" y="1"/>
                    <a:pt x="64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8" name="Google Shape;2398;p41"/>
            <p:cNvSpPr/>
            <p:nvPr/>
          </p:nvSpPr>
          <p:spPr>
            <a:xfrm>
              <a:off x="909850" y="1826950"/>
              <a:ext cx="136775" cy="68675"/>
            </a:xfrm>
            <a:custGeom>
              <a:avLst/>
              <a:gdLst/>
              <a:ahLst/>
              <a:cxnLst/>
              <a:rect l="l" t="t" r="r" b="b"/>
              <a:pathLst>
                <a:path w="5471" h="2747" extrusionOk="0">
                  <a:moveTo>
                    <a:pt x="3243" y="0"/>
                  </a:moveTo>
                  <a:cubicBezTo>
                    <a:pt x="3069" y="0"/>
                    <a:pt x="2889" y="9"/>
                    <a:pt x="2702" y="28"/>
                  </a:cubicBezTo>
                  <a:cubicBezTo>
                    <a:pt x="1318" y="170"/>
                    <a:pt x="375" y="823"/>
                    <a:pt x="0" y="1115"/>
                  </a:cubicBezTo>
                  <a:cubicBezTo>
                    <a:pt x="521" y="2115"/>
                    <a:pt x="1537" y="2747"/>
                    <a:pt x="2621" y="2747"/>
                  </a:cubicBezTo>
                  <a:cubicBezTo>
                    <a:pt x="2648" y="2747"/>
                    <a:pt x="2675" y="2746"/>
                    <a:pt x="2702" y="2745"/>
                  </a:cubicBezTo>
                  <a:cubicBezTo>
                    <a:pt x="3984" y="2708"/>
                    <a:pt x="5124" y="1792"/>
                    <a:pt x="5471" y="491"/>
                  </a:cubicBezTo>
                  <a:cubicBezTo>
                    <a:pt x="5100" y="319"/>
                    <a:pt x="4299" y="0"/>
                    <a:pt x="324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9" name="Google Shape;2399;p41"/>
            <p:cNvSpPr/>
            <p:nvPr/>
          </p:nvSpPr>
          <p:spPr>
            <a:xfrm>
              <a:off x="954100" y="1835200"/>
              <a:ext cx="48275" cy="52325"/>
            </a:xfrm>
            <a:custGeom>
              <a:avLst/>
              <a:gdLst/>
              <a:ahLst/>
              <a:cxnLst/>
              <a:rect l="l" t="t" r="r" b="b"/>
              <a:pathLst>
                <a:path w="1931" h="2093" extrusionOk="0">
                  <a:moveTo>
                    <a:pt x="965" y="1"/>
                  </a:moveTo>
                  <a:cubicBezTo>
                    <a:pt x="432" y="1"/>
                    <a:pt x="1" y="469"/>
                    <a:pt x="1" y="1047"/>
                  </a:cubicBezTo>
                  <a:cubicBezTo>
                    <a:pt x="1" y="1624"/>
                    <a:pt x="432" y="2092"/>
                    <a:pt x="965" y="2092"/>
                  </a:cubicBezTo>
                  <a:cubicBezTo>
                    <a:pt x="1498" y="2092"/>
                    <a:pt x="1930" y="1624"/>
                    <a:pt x="1930" y="1047"/>
                  </a:cubicBezTo>
                  <a:cubicBezTo>
                    <a:pt x="1930" y="469"/>
                    <a:pt x="1498" y="1"/>
                    <a:pt x="96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0" name="Google Shape;2400;p41"/>
            <p:cNvSpPr/>
            <p:nvPr/>
          </p:nvSpPr>
          <p:spPr>
            <a:xfrm>
              <a:off x="962150" y="1844600"/>
              <a:ext cx="32200" cy="34900"/>
            </a:xfrm>
            <a:custGeom>
              <a:avLst/>
              <a:gdLst/>
              <a:ahLst/>
              <a:cxnLst/>
              <a:rect l="l" t="t" r="r" b="b"/>
              <a:pathLst>
                <a:path w="1288" h="1396" extrusionOk="0">
                  <a:moveTo>
                    <a:pt x="643" y="1"/>
                  </a:moveTo>
                  <a:cubicBezTo>
                    <a:pt x="289" y="1"/>
                    <a:pt x="0" y="313"/>
                    <a:pt x="0" y="698"/>
                  </a:cubicBezTo>
                  <a:cubicBezTo>
                    <a:pt x="0" y="1082"/>
                    <a:pt x="289" y="1395"/>
                    <a:pt x="643" y="1395"/>
                  </a:cubicBezTo>
                  <a:cubicBezTo>
                    <a:pt x="998" y="1395"/>
                    <a:pt x="1287" y="1082"/>
                    <a:pt x="1287" y="698"/>
                  </a:cubicBezTo>
                  <a:cubicBezTo>
                    <a:pt x="1287" y="313"/>
                    <a:pt x="998" y="1"/>
                    <a:pt x="6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1" name="Google Shape;2401;p41"/>
            <p:cNvSpPr/>
            <p:nvPr/>
          </p:nvSpPr>
          <p:spPr>
            <a:xfrm>
              <a:off x="676575" y="1742700"/>
              <a:ext cx="100600" cy="24175"/>
            </a:xfrm>
            <a:custGeom>
              <a:avLst/>
              <a:gdLst/>
              <a:ahLst/>
              <a:cxnLst/>
              <a:rect l="l" t="t" r="r" b="b"/>
              <a:pathLst>
                <a:path w="4024" h="967" extrusionOk="0">
                  <a:moveTo>
                    <a:pt x="2012" y="1"/>
                  </a:moveTo>
                  <a:cubicBezTo>
                    <a:pt x="901" y="1"/>
                    <a:pt x="0" y="218"/>
                    <a:pt x="0" y="484"/>
                  </a:cubicBezTo>
                  <a:cubicBezTo>
                    <a:pt x="0" y="749"/>
                    <a:pt x="901" y="966"/>
                    <a:pt x="2012" y="966"/>
                  </a:cubicBezTo>
                  <a:cubicBezTo>
                    <a:pt x="3122" y="966"/>
                    <a:pt x="4023" y="751"/>
                    <a:pt x="4023" y="484"/>
                  </a:cubicBezTo>
                  <a:cubicBezTo>
                    <a:pt x="4023" y="218"/>
                    <a:pt x="3122" y="1"/>
                    <a:pt x="2012" y="1"/>
                  </a:cubicBezTo>
                  <a:close/>
                </a:path>
              </a:pathLst>
            </a:custGeom>
            <a:solidFill>
              <a:srgbClr val="66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2" name="Google Shape;2402;p41"/>
            <p:cNvSpPr/>
            <p:nvPr/>
          </p:nvSpPr>
          <p:spPr>
            <a:xfrm>
              <a:off x="917875" y="1746725"/>
              <a:ext cx="100600" cy="24150"/>
            </a:xfrm>
            <a:custGeom>
              <a:avLst/>
              <a:gdLst/>
              <a:ahLst/>
              <a:cxnLst/>
              <a:rect l="l" t="t" r="r" b="b"/>
              <a:pathLst>
                <a:path w="4024" h="966" extrusionOk="0">
                  <a:moveTo>
                    <a:pt x="2012" y="0"/>
                  </a:moveTo>
                  <a:cubicBezTo>
                    <a:pt x="901" y="0"/>
                    <a:pt x="1" y="217"/>
                    <a:pt x="1" y="484"/>
                  </a:cubicBezTo>
                  <a:cubicBezTo>
                    <a:pt x="1" y="750"/>
                    <a:pt x="901" y="966"/>
                    <a:pt x="2012" y="966"/>
                  </a:cubicBezTo>
                  <a:cubicBezTo>
                    <a:pt x="3123" y="966"/>
                    <a:pt x="4024" y="750"/>
                    <a:pt x="4024" y="484"/>
                  </a:cubicBezTo>
                  <a:cubicBezTo>
                    <a:pt x="4024" y="217"/>
                    <a:pt x="3123" y="0"/>
                    <a:pt x="2012" y="0"/>
                  </a:cubicBezTo>
                  <a:close/>
                </a:path>
              </a:pathLst>
            </a:custGeom>
            <a:solidFill>
              <a:srgbClr val="66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3" name="Google Shape;2403;p41"/>
            <p:cNvSpPr/>
            <p:nvPr/>
          </p:nvSpPr>
          <p:spPr>
            <a:xfrm>
              <a:off x="807125" y="1973125"/>
              <a:ext cx="92825" cy="27675"/>
            </a:xfrm>
            <a:custGeom>
              <a:avLst/>
              <a:gdLst/>
              <a:ahLst/>
              <a:cxnLst/>
              <a:rect l="l" t="t" r="r" b="b"/>
              <a:pathLst>
                <a:path w="3713" h="1107" extrusionOk="0">
                  <a:moveTo>
                    <a:pt x="173" y="0"/>
                  </a:moveTo>
                  <a:lnTo>
                    <a:pt x="1" y="118"/>
                  </a:lnTo>
                  <a:cubicBezTo>
                    <a:pt x="28" y="159"/>
                    <a:pt x="686" y="1106"/>
                    <a:pt x="1859" y="1106"/>
                  </a:cubicBezTo>
                  <a:cubicBezTo>
                    <a:pt x="1877" y="1106"/>
                    <a:pt x="1896" y="1104"/>
                    <a:pt x="1915" y="1104"/>
                  </a:cubicBezTo>
                  <a:cubicBezTo>
                    <a:pt x="3029" y="1075"/>
                    <a:pt x="3646" y="217"/>
                    <a:pt x="3713" y="118"/>
                  </a:cubicBezTo>
                  <a:lnTo>
                    <a:pt x="3540" y="0"/>
                  </a:lnTo>
                  <a:cubicBezTo>
                    <a:pt x="3479" y="89"/>
                    <a:pt x="2920" y="868"/>
                    <a:pt x="1910" y="894"/>
                  </a:cubicBezTo>
                  <a:cubicBezTo>
                    <a:pt x="1888" y="895"/>
                    <a:pt x="1867" y="895"/>
                    <a:pt x="1846" y="895"/>
                  </a:cubicBezTo>
                  <a:cubicBezTo>
                    <a:pt x="792" y="895"/>
                    <a:pt x="200" y="37"/>
                    <a:pt x="1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4" name="Google Shape;2404;p41"/>
            <p:cNvSpPr/>
            <p:nvPr/>
          </p:nvSpPr>
          <p:spPr>
            <a:xfrm>
              <a:off x="827225" y="1926300"/>
              <a:ext cx="55850" cy="18125"/>
            </a:xfrm>
            <a:custGeom>
              <a:avLst/>
              <a:gdLst/>
              <a:ahLst/>
              <a:cxnLst/>
              <a:rect l="l" t="t" r="r" b="b"/>
              <a:pathLst>
                <a:path w="2234" h="725" extrusionOk="0">
                  <a:moveTo>
                    <a:pt x="176" y="0"/>
                  </a:moveTo>
                  <a:lnTo>
                    <a:pt x="0" y="115"/>
                  </a:lnTo>
                  <a:cubicBezTo>
                    <a:pt x="16" y="139"/>
                    <a:pt x="402" y="725"/>
                    <a:pt x="1116" y="725"/>
                  </a:cubicBezTo>
                  <a:lnTo>
                    <a:pt x="1135" y="725"/>
                  </a:lnTo>
                  <a:cubicBezTo>
                    <a:pt x="1825" y="716"/>
                    <a:pt x="2195" y="176"/>
                    <a:pt x="2234" y="115"/>
                  </a:cubicBezTo>
                  <a:lnTo>
                    <a:pt x="2058" y="0"/>
                  </a:lnTo>
                  <a:cubicBezTo>
                    <a:pt x="2044" y="21"/>
                    <a:pt x="1723" y="508"/>
                    <a:pt x="1132" y="515"/>
                  </a:cubicBezTo>
                  <a:cubicBezTo>
                    <a:pt x="1126" y="515"/>
                    <a:pt x="1121" y="516"/>
                    <a:pt x="1116" y="516"/>
                  </a:cubicBezTo>
                  <a:cubicBezTo>
                    <a:pt x="516" y="516"/>
                    <a:pt x="190" y="22"/>
                    <a:pt x="17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5" name="Google Shape;2405;p41"/>
            <p:cNvSpPr/>
            <p:nvPr/>
          </p:nvSpPr>
          <p:spPr>
            <a:xfrm>
              <a:off x="636950" y="1927775"/>
              <a:ext cx="75225" cy="68425"/>
            </a:xfrm>
            <a:custGeom>
              <a:avLst/>
              <a:gdLst/>
              <a:ahLst/>
              <a:cxnLst/>
              <a:rect l="l" t="t" r="r" b="b"/>
              <a:pathLst>
                <a:path w="3009" h="2737" extrusionOk="0">
                  <a:moveTo>
                    <a:pt x="1505" y="0"/>
                  </a:moveTo>
                  <a:cubicBezTo>
                    <a:pt x="884" y="0"/>
                    <a:pt x="323" y="426"/>
                    <a:pt x="175" y="1056"/>
                  </a:cubicBezTo>
                  <a:cubicBezTo>
                    <a:pt x="1" y="1790"/>
                    <a:pt x="457" y="2527"/>
                    <a:pt x="1192" y="2700"/>
                  </a:cubicBezTo>
                  <a:cubicBezTo>
                    <a:pt x="1297" y="2724"/>
                    <a:pt x="1403" y="2736"/>
                    <a:pt x="1506" y="2736"/>
                  </a:cubicBezTo>
                  <a:cubicBezTo>
                    <a:pt x="2126" y="2736"/>
                    <a:pt x="2688" y="2312"/>
                    <a:pt x="2836" y="1681"/>
                  </a:cubicBezTo>
                  <a:cubicBezTo>
                    <a:pt x="3009" y="946"/>
                    <a:pt x="2554" y="211"/>
                    <a:pt x="1819" y="37"/>
                  </a:cubicBezTo>
                  <a:cubicBezTo>
                    <a:pt x="1714" y="12"/>
                    <a:pt x="1609" y="0"/>
                    <a:pt x="15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6" name="Google Shape;2406;p41"/>
            <p:cNvSpPr/>
            <p:nvPr/>
          </p:nvSpPr>
          <p:spPr>
            <a:xfrm>
              <a:off x="688650" y="1903600"/>
              <a:ext cx="68400" cy="16100"/>
            </a:xfrm>
            <a:custGeom>
              <a:avLst/>
              <a:gdLst/>
              <a:ahLst/>
              <a:cxnLst/>
              <a:rect l="l" t="t" r="r" b="b"/>
              <a:pathLst>
                <a:path w="2736" h="644" extrusionOk="0">
                  <a:moveTo>
                    <a:pt x="1368" y="1"/>
                  </a:moveTo>
                  <a:cubicBezTo>
                    <a:pt x="613" y="1"/>
                    <a:pt x="1" y="144"/>
                    <a:pt x="1" y="322"/>
                  </a:cubicBezTo>
                  <a:cubicBezTo>
                    <a:pt x="1" y="500"/>
                    <a:pt x="613" y="643"/>
                    <a:pt x="1368" y="643"/>
                  </a:cubicBezTo>
                  <a:cubicBezTo>
                    <a:pt x="2123" y="643"/>
                    <a:pt x="2735" y="500"/>
                    <a:pt x="2735" y="322"/>
                  </a:cubicBezTo>
                  <a:cubicBezTo>
                    <a:pt x="2735" y="144"/>
                    <a:pt x="2123" y="1"/>
                    <a:pt x="1368" y="1"/>
                  </a:cubicBezTo>
                  <a:close/>
                </a:path>
              </a:pathLst>
            </a:custGeom>
            <a:solidFill>
              <a:srgbClr val="FCB1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7" name="Google Shape;2407;p41"/>
            <p:cNvSpPr/>
            <p:nvPr/>
          </p:nvSpPr>
          <p:spPr>
            <a:xfrm>
              <a:off x="950050" y="1903600"/>
              <a:ext cx="68425" cy="16100"/>
            </a:xfrm>
            <a:custGeom>
              <a:avLst/>
              <a:gdLst/>
              <a:ahLst/>
              <a:cxnLst/>
              <a:rect l="l" t="t" r="r" b="b"/>
              <a:pathLst>
                <a:path w="2737" h="644" extrusionOk="0">
                  <a:moveTo>
                    <a:pt x="1370" y="1"/>
                  </a:moveTo>
                  <a:cubicBezTo>
                    <a:pt x="614" y="1"/>
                    <a:pt x="1" y="144"/>
                    <a:pt x="1" y="322"/>
                  </a:cubicBezTo>
                  <a:cubicBezTo>
                    <a:pt x="1" y="500"/>
                    <a:pt x="614" y="643"/>
                    <a:pt x="1370" y="643"/>
                  </a:cubicBezTo>
                  <a:cubicBezTo>
                    <a:pt x="2123" y="643"/>
                    <a:pt x="2737" y="500"/>
                    <a:pt x="2737" y="322"/>
                  </a:cubicBezTo>
                  <a:cubicBezTo>
                    <a:pt x="2737" y="144"/>
                    <a:pt x="2123" y="1"/>
                    <a:pt x="1370" y="1"/>
                  </a:cubicBezTo>
                  <a:close/>
                </a:path>
              </a:pathLst>
            </a:custGeom>
            <a:solidFill>
              <a:srgbClr val="FCB1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8" name="Google Shape;2408;p41"/>
            <p:cNvSpPr/>
            <p:nvPr/>
          </p:nvSpPr>
          <p:spPr>
            <a:xfrm>
              <a:off x="998325" y="1919675"/>
              <a:ext cx="68400" cy="68375"/>
            </a:xfrm>
            <a:custGeom>
              <a:avLst/>
              <a:gdLst/>
              <a:ahLst/>
              <a:cxnLst/>
              <a:rect l="l" t="t" r="r" b="b"/>
              <a:pathLst>
                <a:path w="2736" h="2735" extrusionOk="0">
                  <a:moveTo>
                    <a:pt x="1368" y="0"/>
                  </a:moveTo>
                  <a:cubicBezTo>
                    <a:pt x="613" y="0"/>
                    <a:pt x="1" y="612"/>
                    <a:pt x="1" y="1368"/>
                  </a:cubicBezTo>
                  <a:cubicBezTo>
                    <a:pt x="1" y="2123"/>
                    <a:pt x="613" y="2735"/>
                    <a:pt x="1368" y="2735"/>
                  </a:cubicBezTo>
                  <a:cubicBezTo>
                    <a:pt x="2123" y="2735"/>
                    <a:pt x="2735" y="2123"/>
                    <a:pt x="2735" y="1368"/>
                  </a:cubicBezTo>
                  <a:cubicBezTo>
                    <a:pt x="2735" y="612"/>
                    <a:pt x="2123" y="0"/>
                    <a:pt x="136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9" name="Google Shape;2409;p41"/>
            <p:cNvSpPr/>
            <p:nvPr/>
          </p:nvSpPr>
          <p:spPr>
            <a:xfrm>
              <a:off x="447350" y="1790975"/>
              <a:ext cx="144775" cy="144825"/>
            </a:xfrm>
            <a:custGeom>
              <a:avLst/>
              <a:gdLst/>
              <a:ahLst/>
              <a:cxnLst/>
              <a:rect l="l" t="t" r="r" b="b"/>
              <a:pathLst>
                <a:path w="5791" h="5793" extrusionOk="0">
                  <a:moveTo>
                    <a:pt x="2895" y="1"/>
                  </a:moveTo>
                  <a:cubicBezTo>
                    <a:pt x="1296" y="1"/>
                    <a:pt x="0" y="1296"/>
                    <a:pt x="0" y="2896"/>
                  </a:cubicBezTo>
                  <a:cubicBezTo>
                    <a:pt x="0" y="4495"/>
                    <a:pt x="1296" y="5793"/>
                    <a:pt x="2895" y="5793"/>
                  </a:cubicBezTo>
                  <a:cubicBezTo>
                    <a:pt x="4495" y="5793"/>
                    <a:pt x="5790" y="4495"/>
                    <a:pt x="5790" y="2896"/>
                  </a:cubicBezTo>
                  <a:cubicBezTo>
                    <a:pt x="5790" y="1296"/>
                    <a:pt x="4495" y="1"/>
                    <a:pt x="2895" y="1"/>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0" name="Google Shape;2410;p41"/>
            <p:cNvSpPr/>
            <p:nvPr/>
          </p:nvSpPr>
          <p:spPr>
            <a:xfrm>
              <a:off x="469300" y="1813200"/>
              <a:ext cx="71500" cy="73600"/>
            </a:xfrm>
            <a:custGeom>
              <a:avLst/>
              <a:gdLst/>
              <a:ahLst/>
              <a:cxnLst/>
              <a:rect l="l" t="t" r="r" b="b"/>
              <a:pathLst>
                <a:path w="2860" h="2944" extrusionOk="0">
                  <a:moveTo>
                    <a:pt x="2121" y="0"/>
                  </a:moveTo>
                  <a:cubicBezTo>
                    <a:pt x="1526" y="0"/>
                    <a:pt x="945" y="262"/>
                    <a:pt x="568" y="735"/>
                  </a:cubicBezTo>
                  <a:cubicBezTo>
                    <a:pt x="67" y="1363"/>
                    <a:pt x="1" y="2229"/>
                    <a:pt x="397" y="2943"/>
                  </a:cubicBezTo>
                  <a:lnTo>
                    <a:pt x="582" y="2841"/>
                  </a:lnTo>
                  <a:cubicBezTo>
                    <a:pt x="226" y="2202"/>
                    <a:pt x="286" y="1426"/>
                    <a:pt x="732" y="867"/>
                  </a:cubicBezTo>
                  <a:cubicBezTo>
                    <a:pt x="1070" y="444"/>
                    <a:pt x="1589" y="210"/>
                    <a:pt x="2122" y="210"/>
                  </a:cubicBezTo>
                  <a:cubicBezTo>
                    <a:pt x="2344" y="210"/>
                    <a:pt x="2568" y="251"/>
                    <a:pt x="2783" y="335"/>
                  </a:cubicBezTo>
                  <a:lnTo>
                    <a:pt x="2860" y="141"/>
                  </a:lnTo>
                  <a:cubicBezTo>
                    <a:pt x="2620" y="46"/>
                    <a:pt x="2369" y="0"/>
                    <a:pt x="212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1" name="Google Shape;2411;p41"/>
            <p:cNvSpPr/>
            <p:nvPr/>
          </p:nvSpPr>
          <p:spPr>
            <a:xfrm>
              <a:off x="486725" y="1848400"/>
              <a:ext cx="71225" cy="49375"/>
            </a:xfrm>
            <a:custGeom>
              <a:avLst/>
              <a:gdLst/>
              <a:ahLst/>
              <a:cxnLst/>
              <a:rect l="l" t="t" r="r" b="b"/>
              <a:pathLst>
                <a:path w="2849" h="1975" extrusionOk="0">
                  <a:moveTo>
                    <a:pt x="117" y="1"/>
                  </a:moveTo>
                  <a:lnTo>
                    <a:pt x="1" y="177"/>
                  </a:lnTo>
                  <a:lnTo>
                    <a:pt x="2734" y="1975"/>
                  </a:lnTo>
                  <a:lnTo>
                    <a:pt x="2848" y="1799"/>
                  </a:lnTo>
                  <a:lnTo>
                    <a:pt x="11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2" name="Google Shape;2412;p41"/>
            <p:cNvSpPr/>
            <p:nvPr/>
          </p:nvSpPr>
          <p:spPr>
            <a:xfrm>
              <a:off x="1090825" y="1786975"/>
              <a:ext cx="144825" cy="144800"/>
            </a:xfrm>
            <a:custGeom>
              <a:avLst/>
              <a:gdLst/>
              <a:ahLst/>
              <a:cxnLst/>
              <a:rect l="l" t="t" r="r" b="b"/>
              <a:pathLst>
                <a:path w="5793" h="5792" extrusionOk="0">
                  <a:moveTo>
                    <a:pt x="2898" y="0"/>
                  </a:moveTo>
                  <a:cubicBezTo>
                    <a:pt x="1298" y="0"/>
                    <a:pt x="1" y="1296"/>
                    <a:pt x="1" y="2895"/>
                  </a:cubicBezTo>
                  <a:cubicBezTo>
                    <a:pt x="1" y="4495"/>
                    <a:pt x="1298" y="5792"/>
                    <a:pt x="2898" y="5792"/>
                  </a:cubicBezTo>
                  <a:cubicBezTo>
                    <a:pt x="4496" y="5792"/>
                    <a:pt x="5793" y="4495"/>
                    <a:pt x="5793" y="2895"/>
                  </a:cubicBezTo>
                  <a:cubicBezTo>
                    <a:pt x="5793" y="1296"/>
                    <a:pt x="4496" y="0"/>
                    <a:pt x="2898" y="0"/>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3" name="Google Shape;2413;p41"/>
            <p:cNvSpPr/>
            <p:nvPr/>
          </p:nvSpPr>
          <p:spPr>
            <a:xfrm>
              <a:off x="1142150" y="1809175"/>
              <a:ext cx="71550" cy="73600"/>
            </a:xfrm>
            <a:custGeom>
              <a:avLst/>
              <a:gdLst/>
              <a:ahLst/>
              <a:cxnLst/>
              <a:rect l="l" t="t" r="r" b="b"/>
              <a:pathLst>
                <a:path w="2862" h="2944" extrusionOk="0">
                  <a:moveTo>
                    <a:pt x="738" y="0"/>
                  </a:moveTo>
                  <a:cubicBezTo>
                    <a:pt x="490" y="0"/>
                    <a:pt x="240" y="45"/>
                    <a:pt x="0" y="139"/>
                  </a:cubicBezTo>
                  <a:lnTo>
                    <a:pt x="77" y="336"/>
                  </a:lnTo>
                  <a:cubicBezTo>
                    <a:pt x="292" y="251"/>
                    <a:pt x="517" y="210"/>
                    <a:pt x="740" y="210"/>
                  </a:cubicBezTo>
                  <a:cubicBezTo>
                    <a:pt x="1273" y="210"/>
                    <a:pt x="1792" y="444"/>
                    <a:pt x="2130" y="866"/>
                  </a:cubicBezTo>
                  <a:cubicBezTo>
                    <a:pt x="2576" y="1426"/>
                    <a:pt x="2636" y="2202"/>
                    <a:pt x="2280" y="2841"/>
                  </a:cubicBezTo>
                  <a:lnTo>
                    <a:pt x="2465" y="2944"/>
                  </a:lnTo>
                  <a:cubicBezTo>
                    <a:pt x="2861" y="2229"/>
                    <a:pt x="2793" y="1361"/>
                    <a:pt x="2294" y="736"/>
                  </a:cubicBezTo>
                  <a:cubicBezTo>
                    <a:pt x="1915" y="261"/>
                    <a:pt x="1334" y="0"/>
                    <a:pt x="7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4" name="Google Shape;2414;p41"/>
            <p:cNvSpPr/>
            <p:nvPr/>
          </p:nvSpPr>
          <p:spPr>
            <a:xfrm>
              <a:off x="1125050" y="1844300"/>
              <a:ext cx="71250" cy="49325"/>
            </a:xfrm>
            <a:custGeom>
              <a:avLst/>
              <a:gdLst/>
              <a:ahLst/>
              <a:cxnLst/>
              <a:rect l="l" t="t" r="r" b="b"/>
              <a:pathLst>
                <a:path w="2850" h="1973" extrusionOk="0">
                  <a:moveTo>
                    <a:pt x="2734" y="1"/>
                  </a:moveTo>
                  <a:lnTo>
                    <a:pt x="1" y="1798"/>
                  </a:lnTo>
                  <a:lnTo>
                    <a:pt x="117" y="1973"/>
                  </a:lnTo>
                  <a:lnTo>
                    <a:pt x="2850" y="177"/>
                  </a:lnTo>
                  <a:lnTo>
                    <a:pt x="273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5" name="Google Shape;2415;p41"/>
            <p:cNvSpPr/>
            <p:nvPr/>
          </p:nvSpPr>
          <p:spPr>
            <a:xfrm>
              <a:off x="580100" y="1527150"/>
              <a:ext cx="361300" cy="220050"/>
            </a:xfrm>
            <a:custGeom>
              <a:avLst/>
              <a:gdLst/>
              <a:ahLst/>
              <a:cxnLst/>
              <a:rect l="l" t="t" r="r" b="b"/>
              <a:pathLst>
                <a:path w="14452" h="8802" extrusionOk="0">
                  <a:moveTo>
                    <a:pt x="10391" y="1"/>
                  </a:moveTo>
                  <a:cubicBezTo>
                    <a:pt x="8802" y="1"/>
                    <a:pt x="6895" y="316"/>
                    <a:pt x="4985" y="1383"/>
                  </a:cubicBezTo>
                  <a:cubicBezTo>
                    <a:pt x="1646" y="3251"/>
                    <a:pt x="350" y="6273"/>
                    <a:pt x="0" y="7175"/>
                  </a:cubicBezTo>
                  <a:cubicBezTo>
                    <a:pt x="574" y="8186"/>
                    <a:pt x="1627" y="8802"/>
                    <a:pt x="2727" y="8802"/>
                  </a:cubicBezTo>
                  <a:cubicBezTo>
                    <a:pt x="2837" y="8802"/>
                    <a:pt x="2946" y="8796"/>
                    <a:pt x="3056" y="8783"/>
                  </a:cubicBezTo>
                  <a:cubicBezTo>
                    <a:pt x="4456" y="8626"/>
                    <a:pt x="5611" y="7471"/>
                    <a:pt x="5790" y="5987"/>
                  </a:cubicBezTo>
                  <a:cubicBezTo>
                    <a:pt x="6451" y="6478"/>
                    <a:pt x="7229" y="6725"/>
                    <a:pt x="7996" y="6725"/>
                  </a:cubicBezTo>
                  <a:cubicBezTo>
                    <a:pt x="8634" y="6725"/>
                    <a:pt x="9264" y="6554"/>
                    <a:pt x="9812" y="6209"/>
                  </a:cubicBezTo>
                  <a:cubicBezTo>
                    <a:pt x="11331" y="5254"/>
                    <a:pt x="11416" y="3465"/>
                    <a:pt x="11422" y="3314"/>
                  </a:cubicBezTo>
                  <a:cubicBezTo>
                    <a:pt x="11614" y="3359"/>
                    <a:pt x="11807" y="3381"/>
                    <a:pt x="11998" y="3381"/>
                  </a:cubicBezTo>
                  <a:cubicBezTo>
                    <a:pt x="12722" y="3381"/>
                    <a:pt x="13405" y="3067"/>
                    <a:pt x="13835" y="2509"/>
                  </a:cubicBezTo>
                  <a:cubicBezTo>
                    <a:pt x="14452" y="1708"/>
                    <a:pt x="14267" y="764"/>
                    <a:pt x="14236" y="621"/>
                  </a:cubicBezTo>
                  <a:cubicBezTo>
                    <a:pt x="13857" y="490"/>
                    <a:pt x="12371" y="1"/>
                    <a:pt x="10391" y="1"/>
                  </a:cubicBezTo>
                  <a:close/>
                </a:path>
              </a:pathLst>
            </a:custGeom>
            <a:solidFill>
              <a:srgbClr val="85200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6" name="Google Shape;2416;p41"/>
            <p:cNvSpPr/>
            <p:nvPr/>
          </p:nvSpPr>
          <p:spPr>
            <a:xfrm>
              <a:off x="544550" y="3322050"/>
              <a:ext cx="410400" cy="956275"/>
            </a:xfrm>
            <a:custGeom>
              <a:avLst/>
              <a:gdLst/>
              <a:ahLst/>
              <a:cxnLst/>
              <a:rect l="l" t="t" r="r" b="b"/>
              <a:pathLst>
                <a:path w="16416" h="38251" extrusionOk="0">
                  <a:moveTo>
                    <a:pt x="0" y="1"/>
                  </a:moveTo>
                  <a:lnTo>
                    <a:pt x="6693" y="38250"/>
                  </a:lnTo>
                  <a:lnTo>
                    <a:pt x="12908" y="38250"/>
                  </a:lnTo>
                  <a:lnTo>
                    <a:pt x="16415" y="1"/>
                  </a:ln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7" name="Google Shape;2417;p41"/>
            <p:cNvSpPr/>
            <p:nvPr/>
          </p:nvSpPr>
          <p:spPr>
            <a:xfrm>
              <a:off x="965175" y="3321550"/>
              <a:ext cx="488475" cy="963850"/>
            </a:xfrm>
            <a:custGeom>
              <a:avLst/>
              <a:gdLst/>
              <a:ahLst/>
              <a:cxnLst/>
              <a:rect l="l" t="t" r="r" b="b"/>
              <a:pathLst>
                <a:path w="19539" h="38554" extrusionOk="0">
                  <a:moveTo>
                    <a:pt x="14143" y="0"/>
                  </a:moveTo>
                  <a:cubicBezTo>
                    <a:pt x="9429" y="113"/>
                    <a:pt x="4714" y="226"/>
                    <a:pt x="1" y="340"/>
                  </a:cubicBezTo>
                  <a:cubicBezTo>
                    <a:pt x="1663" y="6310"/>
                    <a:pt x="3542" y="12507"/>
                    <a:pt x="5664" y="18900"/>
                  </a:cubicBezTo>
                  <a:cubicBezTo>
                    <a:pt x="7922" y="25702"/>
                    <a:pt x="10272" y="32160"/>
                    <a:pt x="12659" y="38270"/>
                  </a:cubicBezTo>
                  <a:cubicBezTo>
                    <a:pt x="14953" y="38364"/>
                    <a:pt x="17245" y="38460"/>
                    <a:pt x="19538" y="38554"/>
                  </a:cubicBezTo>
                  <a:lnTo>
                    <a:pt x="14143" y="0"/>
                  </a:ln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8" name="Google Shape;2418;p41"/>
            <p:cNvSpPr/>
            <p:nvPr/>
          </p:nvSpPr>
          <p:spPr>
            <a:xfrm>
              <a:off x="513575" y="2994250"/>
              <a:ext cx="847525" cy="476250"/>
            </a:xfrm>
            <a:custGeom>
              <a:avLst/>
              <a:gdLst/>
              <a:ahLst/>
              <a:cxnLst/>
              <a:rect l="l" t="t" r="r" b="b"/>
              <a:pathLst>
                <a:path w="33901" h="19050" extrusionOk="0">
                  <a:moveTo>
                    <a:pt x="603" y="1"/>
                  </a:moveTo>
                  <a:cubicBezTo>
                    <a:pt x="267" y="2727"/>
                    <a:pt x="34" y="5795"/>
                    <a:pt x="17" y="9154"/>
                  </a:cubicBezTo>
                  <a:cubicBezTo>
                    <a:pt x="0" y="12810"/>
                    <a:pt x="243" y="16131"/>
                    <a:pt x="603" y="19050"/>
                  </a:cubicBezTo>
                  <a:cubicBezTo>
                    <a:pt x="2765" y="18605"/>
                    <a:pt x="5385" y="18241"/>
                    <a:pt x="8366" y="18183"/>
                  </a:cubicBezTo>
                  <a:cubicBezTo>
                    <a:pt x="8656" y="18177"/>
                    <a:pt x="8943" y="18175"/>
                    <a:pt x="9226" y="18175"/>
                  </a:cubicBezTo>
                  <a:cubicBezTo>
                    <a:pt x="12590" y="18175"/>
                    <a:pt x="15506" y="18572"/>
                    <a:pt x="17836" y="19050"/>
                  </a:cubicBezTo>
                  <a:cubicBezTo>
                    <a:pt x="17998" y="17826"/>
                    <a:pt x="18159" y="16602"/>
                    <a:pt x="18319" y="15379"/>
                  </a:cubicBezTo>
                  <a:cubicBezTo>
                    <a:pt x="18541" y="16602"/>
                    <a:pt x="18764" y="17826"/>
                    <a:pt x="18986" y="19050"/>
                  </a:cubicBezTo>
                  <a:cubicBezTo>
                    <a:pt x="20989" y="18792"/>
                    <a:pt x="23219" y="18609"/>
                    <a:pt x="25648" y="18571"/>
                  </a:cubicBezTo>
                  <a:cubicBezTo>
                    <a:pt x="25958" y="18566"/>
                    <a:pt x="26266" y="18564"/>
                    <a:pt x="26570" y="18564"/>
                  </a:cubicBezTo>
                  <a:cubicBezTo>
                    <a:pt x="29268" y="18564"/>
                    <a:pt x="31728" y="18749"/>
                    <a:pt x="33900" y="19021"/>
                  </a:cubicBezTo>
                  <a:cubicBezTo>
                    <a:pt x="33521" y="16491"/>
                    <a:pt x="33002" y="13769"/>
                    <a:pt x="32291" y="10891"/>
                  </a:cubicBezTo>
                  <a:cubicBezTo>
                    <a:pt x="31287" y="6827"/>
                    <a:pt x="30082" y="3185"/>
                    <a:pt x="288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9" name="Google Shape;2419;p41"/>
            <p:cNvSpPr/>
            <p:nvPr/>
          </p:nvSpPr>
          <p:spPr>
            <a:xfrm>
              <a:off x="514000" y="3427150"/>
              <a:ext cx="450600" cy="61300"/>
            </a:xfrm>
            <a:custGeom>
              <a:avLst/>
              <a:gdLst/>
              <a:ahLst/>
              <a:cxnLst/>
              <a:rect l="l" t="t" r="r" b="b"/>
              <a:pathLst>
                <a:path w="18024" h="2452" extrusionOk="0">
                  <a:moveTo>
                    <a:pt x="0" y="1"/>
                  </a:moveTo>
                  <a:lnTo>
                    <a:pt x="238" y="2038"/>
                  </a:lnTo>
                  <a:lnTo>
                    <a:pt x="18024" y="2451"/>
                  </a:lnTo>
                  <a:lnTo>
                    <a:pt x="18024" y="384"/>
                  </a:lnTo>
                  <a:lnTo>
                    <a:pt x="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0" name="Google Shape;2420;p41"/>
            <p:cNvSpPr/>
            <p:nvPr/>
          </p:nvSpPr>
          <p:spPr>
            <a:xfrm>
              <a:off x="974950" y="3436725"/>
              <a:ext cx="392975" cy="51725"/>
            </a:xfrm>
            <a:custGeom>
              <a:avLst/>
              <a:gdLst/>
              <a:ahLst/>
              <a:cxnLst/>
              <a:rect l="l" t="t" r="r" b="b"/>
              <a:pathLst>
                <a:path w="15719" h="2069" extrusionOk="0">
                  <a:moveTo>
                    <a:pt x="1" y="1"/>
                  </a:moveTo>
                  <a:lnTo>
                    <a:pt x="415" y="2068"/>
                  </a:lnTo>
                  <a:cubicBezTo>
                    <a:pt x="5516" y="1932"/>
                    <a:pt x="10617" y="1793"/>
                    <a:pt x="15719" y="1655"/>
                  </a:cubicBezTo>
                  <a:lnTo>
                    <a:pt x="1571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1" name="Google Shape;2421;p41"/>
            <p:cNvSpPr/>
            <p:nvPr/>
          </p:nvSpPr>
          <p:spPr>
            <a:xfrm>
              <a:off x="660975" y="4054400"/>
              <a:ext cx="225750" cy="316900"/>
            </a:xfrm>
            <a:custGeom>
              <a:avLst/>
              <a:gdLst/>
              <a:ahLst/>
              <a:cxnLst/>
              <a:rect l="l" t="t" r="r" b="b"/>
              <a:pathLst>
                <a:path w="9030" h="12676" extrusionOk="0">
                  <a:moveTo>
                    <a:pt x="0" y="1"/>
                  </a:moveTo>
                  <a:cubicBezTo>
                    <a:pt x="585" y="4226"/>
                    <a:pt x="1171" y="8450"/>
                    <a:pt x="1755" y="12675"/>
                  </a:cubicBezTo>
                  <a:lnTo>
                    <a:pt x="8508" y="12675"/>
                  </a:lnTo>
                  <a:cubicBezTo>
                    <a:pt x="8682" y="9500"/>
                    <a:pt x="8856" y="6326"/>
                    <a:pt x="9029" y="3151"/>
                  </a:cubicBezTo>
                  <a:cubicBezTo>
                    <a:pt x="6019" y="2101"/>
                    <a:pt x="3010" y="1050"/>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2" name="Google Shape;2422;p41"/>
            <p:cNvSpPr/>
            <p:nvPr/>
          </p:nvSpPr>
          <p:spPr>
            <a:xfrm>
              <a:off x="1191150" y="4085900"/>
              <a:ext cx="275750" cy="285400"/>
            </a:xfrm>
            <a:custGeom>
              <a:avLst/>
              <a:gdLst/>
              <a:ahLst/>
              <a:cxnLst/>
              <a:rect l="l" t="t" r="r" b="b"/>
              <a:pathLst>
                <a:path w="11030" h="11416" extrusionOk="0">
                  <a:moveTo>
                    <a:pt x="1" y="0"/>
                  </a:moveTo>
                  <a:lnTo>
                    <a:pt x="1" y="0"/>
                  </a:lnTo>
                  <a:cubicBezTo>
                    <a:pt x="1426" y="3805"/>
                    <a:pt x="2851" y="7609"/>
                    <a:pt x="4277" y="11415"/>
                  </a:cubicBezTo>
                  <a:lnTo>
                    <a:pt x="11029" y="11415"/>
                  </a:lnTo>
                  <a:cubicBezTo>
                    <a:pt x="10853" y="7819"/>
                    <a:pt x="10675" y="4225"/>
                    <a:pt x="10499" y="631"/>
                  </a:cubicBezTo>
                  <a:cubicBezTo>
                    <a:pt x="7001" y="421"/>
                    <a:pt x="3501" y="211"/>
                    <a:pt x="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3" name="Google Shape;2423;p41"/>
            <p:cNvSpPr/>
            <p:nvPr/>
          </p:nvSpPr>
          <p:spPr>
            <a:xfrm>
              <a:off x="1186750" y="3024950"/>
              <a:ext cx="350900" cy="408225"/>
            </a:xfrm>
            <a:custGeom>
              <a:avLst/>
              <a:gdLst/>
              <a:ahLst/>
              <a:cxnLst/>
              <a:rect l="l" t="t" r="r" b="b"/>
              <a:pathLst>
                <a:path w="14036" h="16329" extrusionOk="0">
                  <a:moveTo>
                    <a:pt x="983" y="0"/>
                  </a:moveTo>
                  <a:lnTo>
                    <a:pt x="1" y="10647"/>
                  </a:lnTo>
                  <a:lnTo>
                    <a:pt x="12506" y="16328"/>
                  </a:lnTo>
                  <a:cubicBezTo>
                    <a:pt x="13017" y="12614"/>
                    <a:pt x="13526" y="8901"/>
                    <a:pt x="14035" y="5187"/>
                  </a:cubicBezTo>
                  <a:cubicBezTo>
                    <a:pt x="9684" y="3457"/>
                    <a:pt x="5335" y="1728"/>
                    <a:pt x="98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4" name="Google Shape;2424;p41"/>
            <p:cNvSpPr/>
            <p:nvPr/>
          </p:nvSpPr>
          <p:spPr>
            <a:xfrm>
              <a:off x="1133425" y="3024950"/>
              <a:ext cx="367475" cy="450500"/>
            </a:xfrm>
            <a:custGeom>
              <a:avLst/>
              <a:gdLst/>
              <a:ahLst/>
              <a:cxnLst/>
              <a:rect l="l" t="t" r="r" b="b"/>
              <a:pathLst>
                <a:path w="14699" h="18020" extrusionOk="0">
                  <a:moveTo>
                    <a:pt x="3116" y="0"/>
                  </a:moveTo>
                  <a:lnTo>
                    <a:pt x="3116" y="0"/>
                  </a:lnTo>
                  <a:cubicBezTo>
                    <a:pt x="2395" y="103"/>
                    <a:pt x="1672" y="203"/>
                    <a:pt x="949" y="306"/>
                  </a:cubicBezTo>
                  <a:cubicBezTo>
                    <a:pt x="633" y="4273"/>
                    <a:pt x="317" y="8238"/>
                    <a:pt x="1" y="12202"/>
                  </a:cubicBezTo>
                  <a:cubicBezTo>
                    <a:pt x="4480" y="14142"/>
                    <a:pt x="8958" y="16080"/>
                    <a:pt x="13437" y="18020"/>
                  </a:cubicBezTo>
                  <a:cubicBezTo>
                    <a:pt x="13858" y="17482"/>
                    <a:pt x="14278" y="16942"/>
                    <a:pt x="14698" y="16402"/>
                  </a:cubicBezTo>
                  <a:lnTo>
                    <a:pt x="2134" y="10647"/>
                  </a:lnTo>
                  <a:lnTo>
                    <a:pt x="3116"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5" name="Google Shape;2425;p41"/>
            <p:cNvSpPr/>
            <p:nvPr/>
          </p:nvSpPr>
          <p:spPr>
            <a:xfrm>
              <a:off x="1135475" y="2501325"/>
              <a:ext cx="263900" cy="751100"/>
            </a:xfrm>
            <a:custGeom>
              <a:avLst/>
              <a:gdLst/>
              <a:ahLst/>
              <a:cxnLst/>
              <a:rect l="l" t="t" r="r" b="b"/>
              <a:pathLst>
                <a:path w="10556" h="30044" extrusionOk="0">
                  <a:moveTo>
                    <a:pt x="6876" y="1"/>
                  </a:moveTo>
                  <a:cubicBezTo>
                    <a:pt x="4584" y="1067"/>
                    <a:pt x="2293" y="2136"/>
                    <a:pt x="1" y="3202"/>
                  </a:cubicBezTo>
                  <a:lnTo>
                    <a:pt x="1" y="3204"/>
                  </a:lnTo>
                  <a:lnTo>
                    <a:pt x="7160" y="30044"/>
                  </a:lnTo>
                  <a:lnTo>
                    <a:pt x="10267" y="29102"/>
                  </a:lnTo>
                  <a:cubicBezTo>
                    <a:pt x="10556" y="23351"/>
                    <a:pt x="10352" y="16433"/>
                    <a:pt x="8949" y="8760"/>
                  </a:cubicBezTo>
                  <a:cubicBezTo>
                    <a:pt x="8373" y="5610"/>
                    <a:pt x="7659" y="2686"/>
                    <a:pt x="6876" y="1"/>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6" name="Google Shape;2426;p41"/>
            <p:cNvSpPr/>
            <p:nvPr/>
          </p:nvSpPr>
          <p:spPr>
            <a:xfrm>
              <a:off x="1279775" y="3214075"/>
              <a:ext cx="57225" cy="61825"/>
            </a:xfrm>
            <a:custGeom>
              <a:avLst/>
              <a:gdLst/>
              <a:ahLst/>
              <a:cxnLst/>
              <a:rect l="l" t="t" r="r" b="b"/>
              <a:pathLst>
                <a:path w="2289" h="2473" extrusionOk="0">
                  <a:moveTo>
                    <a:pt x="1668" y="1"/>
                  </a:moveTo>
                  <a:cubicBezTo>
                    <a:pt x="1315" y="1"/>
                    <a:pt x="854" y="306"/>
                    <a:pt x="513" y="802"/>
                  </a:cubicBezTo>
                  <a:cubicBezTo>
                    <a:pt x="74" y="1442"/>
                    <a:pt x="0" y="2154"/>
                    <a:pt x="349" y="2393"/>
                  </a:cubicBezTo>
                  <a:cubicBezTo>
                    <a:pt x="427" y="2447"/>
                    <a:pt x="519" y="2472"/>
                    <a:pt x="621" y="2472"/>
                  </a:cubicBezTo>
                  <a:cubicBezTo>
                    <a:pt x="973" y="2472"/>
                    <a:pt x="1435" y="2167"/>
                    <a:pt x="1776" y="1671"/>
                  </a:cubicBezTo>
                  <a:cubicBezTo>
                    <a:pt x="2215" y="1031"/>
                    <a:pt x="2289" y="319"/>
                    <a:pt x="1940" y="79"/>
                  </a:cubicBezTo>
                  <a:cubicBezTo>
                    <a:pt x="1862" y="26"/>
                    <a:pt x="1769" y="1"/>
                    <a:pt x="1668" y="1"/>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7" name="Google Shape;2427;p41"/>
            <p:cNvSpPr/>
            <p:nvPr/>
          </p:nvSpPr>
          <p:spPr>
            <a:xfrm>
              <a:off x="1305325" y="3213075"/>
              <a:ext cx="53925" cy="131200"/>
            </a:xfrm>
            <a:custGeom>
              <a:avLst/>
              <a:gdLst/>
              <a:ahLst/>
              <a:cxnLst/>
              <a:rect l="l" t="t" r="r" b="b"/>
              <a:pathLst>
                <a:path w="2157" h="5248" extrusionOk="0">
                  <a:moveTo>
                    <a:pt x="1629" y="1"/>
                  </a:moveTo>
                  <a:cubicBezTo>
                    <a:pt x="1220" y="1"/>
                    <a:pt x="651" y="1065"/>
                    <a:pt x="332" y="2452"/>
                  </a:cubicBezTo>
                  <a:cubicBezTo>
                    <a:pt x="0" y="3898"/>
                    <a:pt x="65" y="5146"/>
                    <a:pt x="477" y="5241"/>
                  </a:cubicBezTo>
                  <a:cubicBezTo>
                    <a:pt x="494" y="5245"/>
                    <a:pt x="510" y="5247"/>
                    <a:pt x="527" y="5247"/>
                  </a:cubicBezTo>
                  <a:cubicBezTo>
                    <a:pt x="937" y="5247"/>
                    <a:pt x="1507" y="4182"/>
                    <a:pt x="1825" y="2796"/>
                  </a:cubicBezTo>
                  <a:cubicBezTo>
                    <a:pt x="2157" y="1350"/>
                    <a:pt x="2092" y="101"/>
                    <a:pt x="1680" y="7"/>
                  </a:cubicBezTo>
                  <a:cubicBezTo>
                    <a:pt x="1663" y="3"/>
                    <a:pt x="1646" y="1"/>
                    <a:pt x="1629" y="1"/>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8" name="Google Shape;2428;p41"/>
            <p:cNvSpPr/>
            <p:nvPr/>
          </p:nvSpPr>
          <p:spPr>
            <a:xfrm>
              <a:off x="1346500" y="3221250"/>
              <a:ext cx="39300" cy="134275"/>
            </a:xfrm>
            <a:custGeom>
              <a:avLst/>
              <a:gdLst/>
              <a:ahLst/>
              <a:cxnLst/>
              <a:rect l="l" t="t" r="r" b="b"/>
              <a:pathLst>
                <a:path w="1572" h="5371" extrusionOk="0">
                  <a:moveTo>
                    <a:pt x="817" y="1"/>
                  </a:moveTo>
                  <a:cubicBezTo>
                    <a:pt x="396" y="1"/>
                    <a:pt x="38" y="1197"/>
                    <a:pt x="19" y="2676"/>
                  </a:cubicBezTo>
                  <a:cubicBezTo>
                    <a:pt x="1" y="4159"/>
                    <a:pt x="327" y="5366"/>
                    <a:pt x="751" y="5371"/>
                  </a:cubicBezTo>
                  <a:cubicBezTo>
                    <a:pt x="752" y="5371"/>
                    <a:pt x="753" y="5371"/>
                    <a:pt x="755" y="5371"/>
                  </a:cubicBezTo>
                  <a:cubicBezTo>
                    <a:pt x="1175" y="5371"/>
                    <a:pt x="1532" y="4175"/>
                    <a:pt x="1551" y="2696"/>
                  </a:cubicBezTo>
                  <a:cubicBezTo>
                    <a:pt x="1571" y="1213"/>
                    <a:pt x="1243" y="6"/>
                    <a:pt x="819" y="1"/>
                  </a:cubicBezTo>
                  <a:cubicBezTo>
                    <a:pt x="818" y="1"/>
                    <a:pt x="818" y="1"/>
                    <a:pt x="817" y="1"/>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9" name="Google Shape;2429;p41"/>
            <p:cNvSpPr/>
            <p:nvPr/>
          </p:nvSpPr>
          <p:spPr>
            <a:xfrm>
              <a:off x="1368050" y="3206800"/>
              <a:ext cx="54275" cy="131050"/>
            </a:xfrm>
            <a:custGeom>
              <a:avLst/>
              <a:gdLst/>
              <a:ahLst/>
              <a:cxnLst/>
              <a:rect l="l" t="t" r="r" b="b"/>
              <a:pathLst>
                <a:path w="2171" h="5242" extrusionOk="0">
                  <a:moveTo>
                    <a:pt x="521" y="1"/>
                  </a:moveTo>
                  <a:cubicBezTo>
                    <a:pt x="504" y="1"/>
                    <a:pt x="487" y="3"/>
                    <a:pt x="470" y="6"/>
                  </a:cubicBezTo>
                  <a:cubicBezTo>
                    <a:pt x="58" y="104"/>
                    <a:pt x="0" y="1353"/>
                    <a:pt x="340" y="2797"/>
                  </a:cubicBezTo>
                  <a:cubicBezTo>
                    <a:pt x="666" y="4181"/>
                    <a:pt x="1239" y="5242"/>
                    <a:pt x="1649" y="5242"/>
                  </a:cubicBezTo>
                  <a:cubicBezTo>
                    <a:pt x="1667" y="5242"/>
                    <a:pt x="1684" y="5240"/>
                    <a:pt x="1701" y="5236"/>
                  </a:cubicBezTo>
                  <a:cubicBezTo>
                    <a:pt x="2112" y="5139"/>
                    <a:pt x="2171" y="3889"/>
                    <a:pt x="1832" y="2445"/>
                  </a:cubicBezTo>
                  <a:cubicBezTo>
                    <a:pt x="1506" y="1062"/>
                    <a:pt x="931" y="1"/>
                    <a:pt x="521" y="1"/>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0" name="Google Shape;2430;p41"/>
            <p:cNvSpPr/>
            <p:nvPr/>
          </p:nvSpPr>
          <p:spPr>
            <a:xfrm>
              <a:off x="687200" y="3707950"/>
              <a:ext cx="189000" cy="189000"/>
            </a:xfrm>
            <a:custGeom>
              <a:avLst/>
              <a:gdLst/>
              <a:ahLst/>
              <a:cxnLst/>
              <a:rect l="l" t="t" r="r" b="b"/>
              <a:pathLst>
                <a:path w="7560" h="7560" extrusionOk="0">
                  <a:moveTo>
                    <a:pt x="3781" y="0"/>
                  </a:moveTo>
                  <a:cubicBezTo>
                    <a:pt x="1693" y="0"/>
                    <a:pt x="1" y="1692"/>
                    <a:pt x="1" y="3781"/>
                  </a:cubicBezTo>
                  <a:cubicBezTo>
                    <a:pt x="1" y="5868"/>
                    <a:pt x="1693" y="7559"/>
                    <a:pt x="3781" y="7559"/>
                  </a:cubicBezTo>
                  <a:cubicBezTo>
                    <a:pt x="5868" y="7559"/>
                    <a:pt x="7560" y="5868"/>
                    <a:pt x="7560" y="3781"/>
                  </a:cubicBezTo>
                  <a:cubicBezTo>
                    <a:pt x="7560" y="1692"/>
                    <a:pt x="5868" y="0"/>
                    <a:pt x="3781" y="0"/>
                  </a:cubicBezTo>
                  <a:close/>
                </a:path>
              </a:pathLst>
            </a:custGeom>
            <a:solidFill>
              <a:srgbClr val="FFB3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1" name="Google Shape;2431;p41"/>
            <p:cNvSpPr/>
            <p:nvPr/>
          </p:nvSpPr>
          <p:spPr>
            <a:xfrm>
              <a:off x="1170125" y="3686975"/>
              <a:ext cx="189000" cy="189000"/>
            </a:xfrm>
            <a:custGeom>
              <a:avLst/>
              <a:gdLst/>
              <a:ahLst/>
              <a:cxnLst/>
              <a:rect l="l" t="t" r="r" b="b"/>
              <a:pathLst>
                <a:path w="7560" h="7560" extrusionOk="0">
                  <a:moveTo>
                    <a:pt x="3781" y="0"/>
                  </a:moveTo>
                  <a:cubicBezTo>
                    <a:pt x="1694" y="0"/>
                    <a:pt x="1" y="1692"/>
                    <a:pt x="1" y="3779"/>
                  </a:cubicBezTo>
                  <a:cubicBezTo>
                    <a:pt x="1" y="5867"/>
                    <a:pt x="1694" y="7559"/>
                    <a:pt x="3781" y="7559"/>
                  </a:cubicBezTo>
                  <a:cubicBezTo>
                    <a:pt x="5868" y="7559"/>
                    <a:pt x="7560" y="5867"/>
                    <a:pt x="7560" y="3779"/>
                  </a:cubicBezTo>
                  <a:cubicBezTo>
                    <a:pt x="7560" y="1692"/>
                    <a:pt x="5868" y="0"/>
                    <a:pt x="3781" y="0"/>
                  </a:cubicBezTo>
                  <a:close/>
                </a:path>
              </a:pathLst>
            </a:custGeom>
            <a:solidFill>
              <a:srgbClr val="FFB3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2" name="Google Shape;2432;p41"/>
            <p:cNvSpPr/>
            <p:nvPr/>
          </p:nvSpPr>
          <p:spPr>
            <a:xfrm>
              <a:off x="704850" y="4371275"/>
              <a:ext cx="397200" cy="112075"/>
            </a:xfrm>
            <a:custGeom>
              <a:avLst/>
              <a:gdLst/>
              <a:ahLst/>
              <a:cxnLst/>
              <a:rect l="l" t="t" r="r" b="b"/>
              <a:pathLst>
                <a:path w="15888" h="4483" extrusionOk="0">
                  <a:moveTo>
                    <a:pt x="0" y="0"/>
                  </a:moveTo>
                  <a:lnTo>
                    <a:pt x="0" y="4483"/>
                  </a:lnTo>
                  <a:lnTo>
                    <a:pt x="15888" y="4483"/>
                  </a:lnTo>
                  <a:lnTo>
                    <a:pt x="675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3" name="Google Shape;2433;p41"/>
            <p:cNvSpPr/>
            <p:nvPr/>
          </p:nvSpPr>
          <p:spPr>
            <a:xfrm>
              <a:off x="906175" y="4382975"/>
              <a:ext cx="39800" cy="30575"/>
            </a:xfrm>
            <a:custGeom>
              <a:avLst/>
              <a:gdLst/>
              <a:ahLst/>
              <a:cxnLst/>
              <a:rect l="l" t="t" r="r" b="b"/>
              <a:pathLst>
                <a:path w="1592" h="1223" extrusionOk="0">
                  <a:moveTo>
                    <a:pt x="1468" y="0"/>
                  </a:moveTo>
                  <a:lnTo>
                    <a:pt x="0" y="1051"/>
                  </a:lnTo>
                  <a:lnTo>
                    <a:pt x="122" y="1222"/>
                  </a:lnTo>
                  <a:lnTo>
                    <a:pt x="1592" y="171"/>
                  </a:lnTo>
                  <a:lnTo>
                    <a:pt x="146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4" name="Google Shape;2434;p41"/>
            <p:cNvSpPr/>
            <p:nvPr/>
          </p:nvSpPr>
          <p:spPr>
            <a:xfrm>
              <a:off x="942925" y="4404000"/>
              <a:ext cx="39800" cy="30525"/>
            </a:xfrm>
            <a:custGeom>
              <a:avLst/>
              <a:gdLst/>
              <a:ahLst/>
              <a:cxnLst/>
              <a:rect l="l" t="t" r="r" b="b"/>
              <a:pathLst>
                <a:path w="1592" h="1221" extrusionOk="0">
                  <a:moveTo>
                    <a:pt x="1470" y="0"/>
                  </a:moveTo>
                  <a:lnTo>
                    <a:pt x="0" y="1049"/>
                  </a:lnTo>
                  <a:lnTo>
                    <a:pt x="122" y="1220"/>
                  </a:lnTo>
                  <a:lnTo>
                    <a:pt x="1591" y="171"/>
                  </a:lnTo>
                  <a:lnTo>
                    <a:pt x="147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5" name="Google Shape;2435;p41"/>
            <p:cNvSpPr/>
            <p:nvPr/>
          </p:nvSpPr>
          <p:spPr>
            <a:xfrm>
              <a:off x="974400" y="4424975"/>
              <a:ext cx="39800" cy="30575"/>
            </a:xfrm>
            <a:custGeom>
              <a:avLst/>
              <a:gdLst/>
              <a:ahLst/>
              <a:cxnLst/>
              <a:rect l="l" t="t" r="r" b="b"/>
              <a:pathLst>
                <a:path w="1592" h="1223" extrusionOk="0">
                  <a:moveTo>
                    <a:pt x="1471" y="0"/>
                  </a:moveTo>
                  <a:lnTo>
                    <a:pt x="1" y="1051"/>
                  </a:lnTo>
                  <a:lnTo>
                    <a:pt x="122" y="1222"/>
                  </a:lnTo>
                  <a:lnTo>
                    <a:pt x="1592" y="171"/>
                  </a:lnTo>
                  <a:lnTo>
                    <a:pt x="147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6" name="Google Shape;2436;p41"/>
            <p:cNvSpPr/>
            <p:nvPr/>
          </p:nvSpPr>
          <p:spPr>
            <a:xfrm>
              <a:off x="702975" y="4479625"/>
              <a:ext cx="409450" cy="26250"/>
            </a:xfrm>
            <a:custGeom>
              <a:avLst/>
              <a:gdLst/>
              <a:ahLst/>
              <a:cxnLst/>
              <a:rect l="l" t="t" r="r" b="b"/>
              <a:pathLst>
                <a:path w="16378" h="1050" extrusionOk="0">
                  <a:moveTo>
                    <a:pt x="0" y="0"/>
                  </a:moveTo>
                  <a:lnTo>
                    <a:pt x="0" y="1049"/>
                  </a:lnTo>
                  <a:lnTo>
                    <a:pt x="16378" y="1049"/>
                  </a:lnTo>
                  <a:lnTo>
                    <a:pt x="163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7" name="Google Shape;2437;p41"/>
            <p:cNvSpPr/>
            <p:nvPr/>
          </p:nvSpPr>
          <p:spPr>
            <a:xfrm>
              <a:off x="1298050" y="4371275"/>
              <a:ext cx="397200" cy="112075"/>
            </a:xfrm>
            <a:custGeom>
              <a:avLst/>
              <a:gdLst/>
              <a:ahLst/>
              <a:cxnLst/>
              <a:rect l="l" t="t" r="r" b="b"/>
              <a:pathLst>
                <a:path w="15888" h="4483" extrusionOk="0">
                  <a:moveTo>
                    <a:pt x="1" y="0"/>
                  </a:moveTo>
                  <a:lnTo>
                    <a:pt x="1" y="4483"/>
                  </a:lnTo>
                  <a:lnTo>
                    <a:pt x="15888" y="4483"/>
                  </a:lnTo>
                  <a:lnTo>
                    <a:pt x="675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8" name="Google Shape;2438;p41"/>
            <p:cNvSpPr/>
            <p:nvPr/>
          </p:nvSpPr>
          <p:spPr>
            <a:xfrm>
              <a:off x="1499475" y="4382800"/>
              <a:ext cx="39825" cy="30525"/>
            </a:xfrm>
            <a:custGeom>
              <a:avLst/>
              <a:gdLst/>
              <a:ahLst/>
              <a:cxnLst/>
              <a:rect l="l" t="t" r="r" b="b"/>
              <a:pathLst>
                <a:path w="1593" h="1221" extrusionOk="0">
                  <a:moveTo>
                    <a:pt x="1470" y="0"/>
                  </a:moveTo>
                  <a:lnTo>
                    <a:pt x="0" y="1050"/>
                  </a:lnTo>
                  <a:lnTo>
                    <a:pt x="123" y="1221"/>
                  </a:lnTo>
                  <a:lnTo>
                    <a:pt x="1593" y="171"/>
                  </a:lnTo>
                  <a:lnTo>
                    <a:pt x="147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9" name="Google Shape;2439;p41"/>
            <p:cNvSpPr/>
            <p:nvPr/>
          </p:nvSpPr>
          <p:spPr>
            <a:xfrm>
              <a:off x="1535950" y="4404150"/>
              <a:ext cx="39800" cy="30575"/>
            </a:xfrm>
            <a:custGeom>
              <a:avLst/>
              <a:gdLst/>
              <a:ahLst/>
              <a:cxnLst/>
              <a:rect l="l" t="t" r="r" b="b"/>
              <a:pathLst>
                <a:path w="1592" h="1223" extrusionOk="0">
                  <a:moveTo>
                    <a:pt x="1470" y="1"/>
                  </a:moveTo>
                  <a:lnTo>
                    <a:pt x="1" y="1052"/>
                  </a:lnTo>
                  <a:lnTo>
                    <a:pt x="122" y="1223"/>
                  </a:lnTo>
                  <a:lnTo>
                    <a:pt x="1592" y="174"/>
                  </a:lnTo>
                  <a:lnTo>
                    <a:pt x="14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0" name="Google Shape;2440;p41"/>
            <p:cNvSpPr/>
            <p:nvPr/>
          </p:nvSpPr>
          <p:spPr>
            <a:xfrm>
              <a:off x="1567700" y="4424750"/>
              <a:ext cx="39850" cy="30575"/>
            </a:xfrm>
            <a:custGeom>
              <a:avLst/>
              <a:gdLst/>
              <a:ahLst/>
              <a:cxnLst/>
              <a:rect l="l" t="t" r="r" b="b"/>
              <a:pathLst>
                <a:path w="1594" h="1223" extrusionOk="0">
                  <a:moveTo>
                    <a:pt x="1470" y="1"/>
                  </a:moveTo>
                  <a:lnTo>
                    <a:pt x="0" y="1052"/>
                  </a:lnTo>
                  <a:lnTo>
                    <a:pt x="123" y="1223"/>
                  </a:lnTo>
                  <a:lnTo>
                    <a:pt x="1593" y="172"/>
                  </a:lnTo>
                  <a:lnTo>
                    <a:pt x="14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1" name="Google Shape;2441;p41"/>
            <p:cNvSpPr/>
            <p:nvPr/>
          </p:nvSpPr>
          <p:spPr>
            <a:xfrm>
              <a:off x="1296125" y="4479625"/>
              <a:ext cx="409475" cy="26250"/>
            </a:xfrm>
            <a:custGeom>
              <a:avLst/>
              <a:gdLst/>
              <a:ahLst/>
              <a:cxnLst/>
              <a:rect l="l" t="t" r="r" b="b"/>
              <a:pathLst>
                <a:path w="16379" h="1050" extrusionOk="0">
                  <a:moveTo>
                    <a:pt x="1" y="0"/>
                  </a:moveTo>
                  <a:lnTo>
                    <a:pt x="1" y="1049"/>
                  </a:lnTo>
                  <a:lnTo>
                    <a:pt x="16378" y="1049"/>
                  </a:lnTo>
                  <a:lnTo>
                    <a:pt x="163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2" name="Google Shape;2442;p41"/>
            <p:cNvSpPr/>
            <p:nvPr/>
          </p:nvSpPr>
          <p:spPr>
            <a:xfrm>
              <a:off x="520650" y="2699825"/>
              <a:ext cx="365075" cy="252375"/>
            </a:xfrm>
            <a:custGeom>
              <a:avLst/>
              <a:gdLst/>
              <a:ahLst/>
              <a:cxnLst/>
              <a:rect l="l" t="t" r="r" b="b"/>
              <a:pathLst>
                <a:path w="14603" h="10095" extrusionOk="0">
                  <a:moveTo>
                    <a:pt x="10387" y="1"/>
                  </a:moveTo>
                  <a:cubicBezTo>
                    <a:pt x="10050" y="1"/>
                    <a:pt x="9608" y="213"/>
                    <a:pt x="9230" y="589"/>
                  </a:cubicBezTo>
                  <a:cubicBezTo>
                    <a:pt x="8936" y="881"/>
                    <a:pt x="8743" y="1221"/>
                    <a:pt x="8671" y="1515"/>
                  </a:cubicBezTo>
                  <a:lnTo>
                    <a:pt x="1718" y="1515"/>
                  </a:lnTo>
                  <a:lnTo>
                    <a:pt x="1" y="10095"/>
                  </a:lnTo>
                  <a:cubicBezTo>
                    <a:pt x="3227" y="9519"/>
                    <a:pt x="6743" y="7902"/>
                    <a:pt x="9932" y="4903"/>
                  </a:cubicBezTo>
                  <a:cubicBezTo>
                    <a:pt x="10359" y="5007"/>
                    <a:pt x="10881" y="5080"/>
                    <a:pt x="11443" y="5109"/>
                  </a:cubicBezTo>
                  <a:cubicBezTo>
                    <a:pt x="11593" y="5116"/>
                    <a:pt x="11741" y="5120"/>
                    <a:pt x="11885" y="5120"/>
                  </a:cubicBezTo>
                  <a:cubicBezTo>
                    <a:pt x="13159" y="5120"/>
                    <a:pt x="14145" y="4851"/>
                    <a:pt x="14165" y="4472"/>
                  </a:cubicBezTo>
                  <a:cubicBezTo>
                    <a:pt x="14177" y="4163"/>
                    <a:pt x="13545" y="3865"/>
                    <a:pt x="12625" y="3703"/>
                  </a:cubicBezTo>
                  <a:cubicBezTo>
                    <a:pt x="13784" y="3393"/>
                    <a:pt x="14603" y="2917"/>
                    <a:pt x="14533" y="2561"/>
                  </a:cubicBezTo>
                  <a:cubicBezTo>
                    <a:pt x="14483" y="2306"/>
                    <a:pt x="13987" y="2169"/>
                    <a:pt x="13272" y="2169"/>
                  </a:cubicBezTo>
                  <a:cubicBezTo>
                    <a:pt x="12933" y="2169"/>
                    <a:pt x="12544" y="2200"/>
                    <a:pt x="12130" y="2264"/>
                  </a:cubicBezTo>
                  <a:cubicBezTo>
                    <a:pt x="13188" y="1722"/>
                    <a:pt x="13880" y="1093"/>
                    <a:pt x="13735" y="758"/>
                  </a:cubicBezTo>
                  <a:cubicBezTo>
                    <a:pt x="13673" y="615"/>
                    <a:pt x="13467" y="547"/>
                    <a:pt x="13164" y="547"/>
                  </a:cubicBezTo>
                  <a:cubicBezTo>
                    <a:pt x="12641" y="547"/>
                    <a:pt x="11829" y="750"/>
                    <a:pt x="10968" y="1122"/>
                  </a:cubicBezTo>
                  <a:cubicBezTo>
                    <a:pt x="10855" y="1172"/>
                    <a:pt x="10744" y="1221"/>
                    <a:pt x="10641" y="1271"/>
                  </a:cubicBezTo>
                  <a:cubicBezTo>
                    <a:pt x="10930" y="825"/>
                    <a:pt x="10992" y="365"/>
                    <a:pt x="10764" y="138"/>
                  </a:cubicBezTo>
                  <a:cubicBezTo>
                    <a:pt x="10671" y="45"/>
                    <a:pt x="10540" y="1"/>
                    <a:pt x="10387" y="1"/>
                  </a:cubicBezTo>
                  <a:close/>
                </a:path>
              </a:pathLst>
            </a:custGeom>
            <a:solidFill>
              <a:srgbClr val="5859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3" name="Google Shape;2443;p41"/>
            <p:cNvSpPr/>
            <p:nvPr/>
          </p:nvSpPr>
          <p:spPr>
            <a:xfrm>
              <a:off x="261900" y="2186500"/>
              <a:ext cx="1078425" cy="812825"/>
            </a:xfrm>
            <a:custGeom>
              <a:avLst/>
              <a:gdLst/>
              <a:ahLst/>
              <a:cxnLst/>
              <a:rect l="l" t="t" r="r" b="b"/>
              <a:pathLst>
                <a:path w="43137" h="32513" extrusionOk="0">
                  <a:moveTo>
                    <a:pt x="18966" y="0"/>
                  </a:moveTo>
                  <a:cubicBezTo>
                    <a:pt x="16790" y="248"/>
                    <a:pt x="12072" y="1084"/>
                    <a:pt x="7372" y="4551"/>
                  </a:cubicBezTo>
                  <a:cubicBezTo>
                    <a:pt x="3103" y="7703"/>
                    <a:pt x="953" y="11480"/>
                    <a:pt x="1" y="13440"/>
                  </a:cubicBezTo>
                  <a:cubicBezTo>
                    <a:pt x="749" y="13795"/>
                    <a:pt x="1498" y="14147"/>
                    <a:pt x="2247" y="14503"/>
                  </a:cubicBezTo>
                  <a:cubicBezTo>
                    <a:pt x="5287" y="15942"/>
                    <a:pt x="8327" y="17383"/>
                    <a:pt x="11364" y="18822"/>
                  </a:cubicBezTo>
                  <a:cubicBezTo>
                    <a:pt x="11694" y="18974"/>
                    <a:pt x="12026" y="19131"/>
                    <a:pt x="12357" y="19288"/>
                  </a:cubicBezTo>
                  <a:lnTo>
                    <a:pt x="13767" y="13548"/>
                  </a:lnTo>
                  <a:lnTo>
                    <a:pt x="12067" y="22048"/>
                  </a:lnTo>
                  <a:lnTo>
                    <a:pt x="19021" y="22048"/>
                  </a:lnTo>
                  <a:cubicBezTo>
                    <a:pt x="19091" y="21754"/>
                    <a:pt x="19286" y="21414"/>
                    <a:pt x="19580" y="21122"/>
                  </a:cubicBezTo>
                  <a:cubicBezTo>
                    <a:pt x="19958" y="20746"/>
                    <a:pt x="20399" y="20534"/>
                    <a:pt x="20736" y="20534"/>
                  </a:cubicBezTo>
                  <a:cubicBezTo>
                    <a:pt x="20889" y="20534"/>
                    <a:pt x="21021" y="20578"/>
                    <a:pt x="21114" y="20671"/>
                  </a:cubicBezTo>
                  <a:cubicBezTo>
                    <a:pt x="21342" y="20898"/>
                    <a:pt x="21280" y="21358"/>
                    <a:pt x="20990" y="21804"/>
                  </a:cubicBezTo>
                  <a:cubicBezTo>
                    <a:pt x="21094" y="21754"/>
                    <a:pt x="21205" y="21705"/>
                    <a:pt x="21316" y="21655"/>
                  </a:cubicBezTo>
                  <a:cubicBezTo>
                    <a:pt x="22178" y="21283"/>
                    <a:pt x="22990" y="21081"/>
                    <a:pt x="23513" y="21081"/>
                  </a:cubicBezTo>
                  <a:cubicBezTo>
                    <a:pt x="23816" y="21081"/>
                    <a:pt x="24022" y="21149"/>
                    <a:pt x="24085" y="21291"/>
                  </a:cubicBezTo>
                  <a:cubicBezTo>
                    <a:pt x="24228" y="21626"/>
                    <a:pt x="23538" y="22255"/>
                    <a:pt x="22480" y="22797"/>
                  </a:cubicBezTo>
                  <a:cubicBezTo>
                    <a:pt x="22893" y="22733"/>
                    <a:pt x="23282" y="22702"/>
                    <a:pt x="23621" y="22702"/>
                  </a:cubicBezTo>
                  <a:cubicBezTo>
                    <a:pt x="24336" y="22702"/>
                    <a:pt x="24832" y="22839"/>
                    <a:pt x="24883" y="23094"/>
                  </a:cubicBezTo>
                  <a:cubicBezTo>
                    <a:pt x="24953" y="23450"/>
                    <a:pt x="24134" y="23926"/>
                    <a:pt x="22975" y="24236"/>
                  </a:cubicBezTo>
                  <a:cubicBezTo>
                    <a:pt x="23893" y="24398"/>
                    <a:pt x="24527" y="24696"/>
                    <a:pt x="24514" y="25007"/>
                  </a:cubicBezTo>
                  <a:cubicBezTo>
                    <a:pt x="24495" y="25384"/>
                    <a:pt x="23509" y="25653"/>
                    <a:pt x="22236" y="25653"/>
                  </a:cubicBezTo>
                  <a:cubicBezTo>
                    <a:pt x="22091" y="25653"/>
                    <a:pt x="21943" y="25649"/>
                    <a:pt x="21793" y="25642"/>
                  </a:cubicBezTo>
                  <a:cubicBezTo>
                    <a:pt x="21231" y="25613"/>
                    <a:pt x="20709" y="25540"/>
                    <a:pt x="20282" y="25436"/>
                  </a:cubicBezTo>
                  <a:cubicBezTo>
                    <a:pt x="17093" y="28435"/>
                    <a:pt x="13577" y="30052"/>
                    <a:pt x="10351" y="30628"/>
                  </a:cubicBezTo>
                  <a:lnTo>
                    <a:pt x="9975" y="32513"/>
                  </a:lnTo>
                  <a:lnTo>
                    <a:pt x="38909" y="32513"/>
                  </a:lnTo>
                  <a:cubicBezTo>
                    <a:pt x="37888" y="28418"/>
                    <a:pt x="36866" y="24328"/>
                    <a:pt x="35839" y="20237"/>
                  </a:cubicBezTo>
                  <a:cubicBezTo>
                    <a:pt x="38271" y="18367"/>
                    <a:pt x="40703" y="16497"/>
                    <a:pt x="43137" y="14631"/>
                  </a:cubicBezTo>
                  <a:cubicBezTo>
                    <a:pt x="42409" y="12662"/>
                    <a:pt x="40563" y="8525"/>
                    <a:pt x="36311" y="5093"/>
                  </a:cubicBezTo>
                  <a:cubicBezTo>
                    <a:pt x="33204" y="2586"/>
                    <a:pt x="30085" y="1485"/>
                    <a:pt x="28183" y="976"/>
                  </a:cubicBezTo>
                  <a:cubicBezTo>
                    <a:pt x="27679" y="1361"/>
                    <a:pt x="26243" y="2362"/>
                    <a:pt x="24191" y="2391"/>
                  </a:cubicBezTo>
                  <a:cubicBezTo>
                    <a:pt x="24158" y="2392"/>
                    <a:pt x="24125" y="2392"/>
                    <a:pt x="24093" y="2392"/>
                  </a:cubicBezTo>
                  <a:cubicBezTo>
                    <a:pt x="21118" y="2392"/>
                    <a:pt x="19253" y="323"/>
                    <a:pt x="1896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4" name="Google Shape;2444;p41"/>
            <p:cNvSpPr/>
            <p:nvPr/>
          </p:nvSpPr>
          <p:spPr>
            <a:xfrm>
              <a:off x="554200" y="2158075"/>
              <a:ext cx="235475" cy="623825"/>
            </a:xfrm>
            <a:custGeom>
              <a:avLst/>
              <a:gdLst/>
              <a:ahLst/>
              <a:cxnLst/>
              <a:rect l="l" t="t" r="r" b="b"/>
              <a:pathLst>
                <a:path w="9419" h="24953" extrusionOk="0">
                  <a:moveTo>
                    <a:pt x="5767" y="1"/>
                  </a:moveTo>
                  <a:cubicBezTo>
                    <a:pt x="4992" y="187"/>
                    <a:pt x="4220" y="375"/>
                    <a:pt x="3448" y="563"/>
                  </a:cubicBezTo>
                  <a:cubicBezTo>
                    <a:pt x="4013" y="3796"/>
                    <a:pt x="4444" y="8761"/>
                    <a:pt x="3159" y="14541"/>
                  </a:cubicBezTo>
                  <a:cubicBezTo>
                    <a:pt x="2489" y="17552"/>
                    <a:pt x="1511" y="20087"/>
                    <a:pt x="552" y="22097"/>
                  </a:cubicBezTo>
                  <a:cubicBezTo>
                    <a:pt x="368" y="23049"/>
                    <a:pt x="183" y="24000"/>
                    <a:pt x="0" y="24952"/>
                  </a:cubicBezTo>
                  <a:cubicBezTo>
                    <a:pt x="1569" y="23734"/>
                    <a:pt x="4933" y="20769"/>
                    <a:pt x="6715" y="15727"/>
                  </a:cubicBezTo>
                  <a:cubicBezTo>
                    <a:pt x="9419" y="8078"/>
                    <a:pt x="6440" y="1419"/>
                    <a:pt x="576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5" name="Google Shape;2445;p41"/>
            <p:cNvSpPr/>
            <p:nvPr/>
          </p:nvSpPr>
          <p:spPr>
            <a:xfrm>
              <a:off x="993600" y="2211925"/>
              <a:ext cx="191075" cy="587450"/>
            </a:xfrm>
            <a:custGeom>
              <a:avLst/>
              <a:gdLst/>
              <a:ahLst/>
              <a:cxnLst/>
              <a:rect l="l" t="t" r="r" b="b"/>
              <a:pathLst>
                <a:path w="7643" h="23498" extrusionOk="0">
                  <a:moveTo>
                    <a:pt x="2024" y="0"/>
                  </a:moveTo>
                  <a:cubicBezTo>
                    <a:pt x="1372" y="1940"/>
                    <a:pt x="0" y="6891"/>
                    <a:pt x="1547" y="12919"/>
                  </a:cubicBezTo>
                  <a:cubicBezTo>
                    <a:pt x="2984" y="18522"/>
                    <a:pt x="6173" y="22050"/>
                    <a:pt x="7643" y="23497"/>
                  </a:cubicBezTo>
                  <a:cubicBezTo>
                    <a:pt x="7463" y="22778"/>
                    <a:pt x="7284" y="22060"/>
                    <a:pt x="7105" y="21342"/>
                  </a:cubicBezTo>
                  <a:cubicBezTo>
                    <a:pt x="6470" y="17998"/>
                    <a:pt x="5946" y="14204"/>
                    <a:pt x="5683" y="10023"/>
                  </a:cubicBezTo>
                  <a:cubicBezTo>
                    <a:pt x="5460" y="6474"/>
                    <a:pt x="5460" y="3184"/>
                    <a:pt x="5594" y="210"/>
                  </a:cubicBezTo>
                  <a:lnTo>
                    <a:pt x="5592" y="210"/>
                  </a:lnTo>
                  <a:cubicBezTo>
                    <a:pt x="4403" y="140"/>
                    <a:pt x="3213" y="70"/>
                    <a:pt x="202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6" name="Google Shape;2446;p41"/>
            <p:cNvSpPr/>
            <p:nvPr/>
          </p:nvSpPr>
          <p:spPr>
            <a:xfrm>
              <a:off x="534325" y="2493650"/>
              <a:ext cx="468250" cy="548025"/>
            </a:xfrm>
            <a:custGeom>
              <a:avLst/>
              <a:gdLst/>
              <a:ahLst/>
              <a:cxnLst/>
              <a:rect l="l" t="t" r="r" b="b"/>
              <a:pathLst>
                <a:path w="18730" h="21921" extrusionOk="0">
                  <a:moveTo>
                    <a:pt x="12984" y="0"/>
                  </a:moveTo>
                  <a:lnTo>
                    <a:pt x="1" y="4215"/>
                  </a:lnTo>
                  <a:lnTo>
                    <a:pt x="5746" y="21920"/>
                  </a:lnTo>
                  <a:lnTo>
                    <a:pt x="18730" y="17706"/>
                  </a:lnTo>
                  <a:lnTo>
                    <a:pt x="12984"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7" name="Google Shape;2447;p41"/>
            <p:cNvSpPr/>
            <p:nvPr/>
          </p:nvSpPr>
          <p:spPr>
            <a:xfrm>
              <a:off x="683700" y="2686075"/>
              <a:ext cx="180675" cy="174425"/>
            </a:xfrm>
            <a:custGeom>
              <a:avLst/>
              <a:gdLst/>
              <a:ahLst/>
              <a:cxnLst/>
              <a:rect l="l" t="t" r="r" b="b"/>
              <a:pathLst>
                <a:path w="7227" h="6977" extrusionOk="0">
                  <a:moveTo>
                    <a:pt x="3618" y="1"/>
                  </a:moveTo>
                  <a:cubicBezTo>
                    <a:pt x="3536" y="1"/>
                    <a:pt x="3455" y="4"/>
                    <a:pt x="3372" y="9"/>
                  </a:cubicBezTo>
                  <a:cubicBezTo>
                    <a:pt x="1451" y="143"/>
                    <a:pt x="0" y="1807"/>
                    <a:pt x="134" y="3730"/>
                  </a:cubicBezTo>
                  <a:cubicBezTo>
                    <a:pt x="261" y="5569"/>
                    <a:pt x="1794" y="6977"/>
                    <a:pt x="3610" y="6977"/>
                  </a:cubicBezTo>
                  <a:cubicBezTo>
                    <a:pt x="3691" y="6977"/>
                    <a:pt x="3772" y="6974"/>
                    <a:pt x="3854" y="6968"/>
                  </a:cubicBezTo>
                  <a:cubicBezTo>
                    <a:pt x="5777" y="6835"/>
                    <a:pt x="7226" y="5169"/>
                    <a:pt x="7095" y="3248"/>
                  </a:cubicBezTo>
                  <a:cubicBezTo>
                    <a:pt x="6967" y="1407"/>
                    <a:pt x="5435" y="1"/>
                    <a:pt x="361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8" name="Google Shape;2448;p41"/>
            <p:cNvSpPr/>
            <p:nvPr/>
          </p:nvSpPr>
          <p:spPr>
            <a:xfrm>
              <a:off x="534425" y="2447150"/>
              <a:ext cx="488450" cy="489075"/>
            </a:xfrm>
            <a:custGeom>
              <a:avLst/>
              <a:gdLst/>
              <a:ahLst/>
              <a:cxnLst/>
              <a:rect l="l" t="t" r="r" b="b"/>
              <a:pathLst>
                <a:path w="19538" h="19563" extrusionOk="0">
                  <a:moveTo>
                    <a:pt x="13589" y="1"/>
                  </a:moveTo>
                  <a:lnTo>
                    <a:pt x="861" y="4342"/>
                  </a:lnTo>
                  <a:lnTo>
                    <a:pt x="0" y="6073"/>
                  </a:lnTo>
                  <a:lnTo>
                    <a:pt x="12984" y="1859"/>
                  </a:lnTo>
                  <a:lnTo>
                    <a:pt x="18731" y="19562"/>
                  </a:lnTo>
                  <a:lnTo>
                    <a:pt x="19538" y="17653"/>
                  </a:lnTo>
                  <a:lnTo>
                    <a:pt x="135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9" name="Google Shape;2449;p41"/>
            <p:cNvSpPr/>
            <p:nvPr/>
          </p:nvSpPr>
          <p:spPr>
            <a:xfrm>
              <a:off x="214475" y="2549050"/>
              <a:ext cx="556800" cy="409250"/>
            </a:xfrm>
            <a:custGeom>
              <a:avLst/>
              <a:gdLst/>
              <a:ahLst/>
              <a:cxnLst/>
              <a:rect l="l" t="t" r="r" b="b"/>
              <a:pathLst>
                <a:path w="22272" h="16370" extrusionOk="0">
                  <a:moveTo>
                    <a:pt x="4145" y="1"/>
                  </a:moveTo>
                  <a:cubicBezTo>
                    <a:pt x="744" y="4949"/>
                    <a:pt x="1" y="10499"/>
                    <a:pt x="2177" y="13424"/>
                  </a:cubicBezTo>
                  <a:cubicBezTo>
                    <a:pt x="3527" y="15240"/>
                    <a:pt x="6254" y="16370"/>
                    <a:pt x="9542" y="16370"/>
                  </a:cubicBezTo>
                  <a:cubicBezTo>
                    <a:pt x="10410" y="16370"/>
                    <a:pt x="11317" y="16291"/>
                    <a:pt x="12248" y="16126"/>
                  </a:cubicBezTo>
                  <a:cubicBezTo>
                    <a:pt x="15474" y="15550"/>
                    <a:pt x="18990" y="13933"/>
                    <a:pt x="22181" y="10934"/>
                  </a:cubicBezTo>
                  <a:cubicBezTo>
                    <a:pt x="22210" y="10910"/>
                    <a:pt x="22242" y="10881"/>
                    <a:pt x="22271" y="10852"/>
                  </a:cubicBezTo>
                  <a:lnTo>
                    <a:pt x="22271" y="10850"/>
                  </a:lnTo>
                  <a:lnTo>
                    <a:pt x="22039" y="9970"/>
                  </a:lnTo>
                  <a:lnTo>
                    <a:pt x="21977" y="9717"/>
                  </a:lnTo>
                  <a:lnTo>
                    <a:pt x="21832" y="9163"/>
                  </a:lnTo>
                  <a:lnTo>
                    <a:pt x="21820" y="9125"/>
                  </a:lnTo>
                  <a:lnTo>
                    <a:pt x="21601" y="8269"/>
                  </a:lnTo>
                  <a:lnTo>
                    <a:pt x="21560" y="8117"/>
                  </a:lnTo>
                  <a:lnTo>
                    <a:pt x="21412" y="7546"/>
                  </a:lnTo>
                  <a:lnTo>
                    <a:pt x="11827" y="7546"/>
                  </a:lnTo>
                  <a:lnTo>
                    <a:pt x="13261" y="4320"/>
                  </a:lnTo>
                  <a:cubicBezTo>
                    <a:pt x="10226" y="2881"/>
                    <a:pt x="7186" y="1440"/>
                    <a:pt x="4145" y="1"/>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0" name="Google Shape;2450;p41"/>
            <p:cNvSpPr/>
            <p:nvPr/>
          </p:nvSpPr>
          <p:spPr>
            <a:xfrm>
              <a:off x="735875" y="2699825"/>
              <a:ext cx="59575" cy="56575"/>
            </a:xfrm>
            <a:custGeom>
              <a:avLst/>
              <a:gdLst/>
              <a:ahLst/>
              <a:cxnLst/>
              <a:rect l="l" t="t" r="r" b="b"/>
              <a:pathLst>
                <a:path w="2383" h="2263" extrusionOk="0">
                  <a:moveTo>
                    <a:pt x="1778" y="1"/>
                  </a:moveTo>
                  <a:cubicBezTo>
                    <a:pt x="1441" y="1"/>
                    <a:pt x="999" y="213"/>
                    <a:pt x="621" y="589"/>
                  </a:cubicBezTo>
                  <a:cubicBezTo>
                    <a:pt x="327" y="883"/>
                    <a:pt x="132" y="1221"/>
                    <a:pt x="62" y="1515"/>
                  </a:cubicBezTo>
                  <a:cubicBezTo>
                    <a:pt x="0" y="1768"/>
                    <a:pt x="33" y="1987"/>
                    <a:pt x="169" y="2124"/>
                  </a:cubicBezTo>
                  <a:cubicBezTo>
                    <a:pt x="257" y="2211"/>
                    <a:pt x="373" y="2255"/>
                    <a:pt x="510" y="2260"/>
                  </a:cubicBezTo>
                  <a:cubicBezTo>
                    <a:pt x="527" y="2262"/>
                    <a:pt x="545" y="2263"/>
                    <a:pt x="563" y="2263"/>
                  </a:cubicBezTo>
                  <a:cubicBezTo>
                    <a:pt x="620" y="2263"/>
                    <a:pt x="682" y="2255"/>
                    <a:pt x="745" y="2238"/>
                  </a:cubicBezTo>
                  <a:cubicBezTo>
                    <a:pt x="1043" y="2182"/>
                    <a:pt x="1398" y="1978"/>
                    <a:pt x="1704" y="1672"/>
                  </a:cubicBezTo>
                  <a:cubicBezTo>
                    <a:pt x="1832" y="1544"/>
                    <a:pt x="1943" y="1408"/>
                    <a:pt x="2031" y="1271"/>
                  </a:cubicBezTo>
                  <a:cubicBezTo>
                    <a:pt x="2321" y="825"/>
                    <a:pt x="2383" y="365"/>
                    <a:pt x="2155" y="138"/>
                  </a:cubicBezTo>
                  <a:cubicBezTo>
                    <a:pt x="2062" y="45"/>
                    <a:pt x="1931" y="1"/>
                    <a:pt x="1778" y="1"/>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1" name="Google Shape;2451;p41"/>
            <p:cNvSpPr/>
            <p:nvPr/>
          </p:nvSpPr>
          <p:spPr>
            <a:xfrm>
              <a:off x="739075" y="2713500"/>
              <a:ext cx="128550" cy="63950"/>
            </a:xfrm>
            <a:custGeom>
              <a:avLst/>
              <a:gdLst/>
              <a:ahLst/>
              <a:cxnLst/>
              <a:rect l="l" t="t" r="r" b="b"/>
              <a:pathLst>
                <a:path w="5142" h="2558" extrusionOk="0">
                  <a:moveTo>
                    <a:pt x="4426" y="1"/>
                  </a:moveTo>
                  <a:cubicBezTo>
                    <a:pt x="3903" y="1"/>
                    <a:pt x="3091" y="203"/>
                    <a:pt x="2229" y="575"/>
                  </a:cubicBezTo>
                  <a:cubicBezTo>
                    <a:pt x="2118" y="625"/>
                    <a:pt x="2007" y="674"/>
                    <a:pt x="1903" y="724"/>
                  </a:cubicBezTo>
                  <a:cubicBezTo>
                    <a:pt x="1361" y="985"/>
                    <a:pt x="903" y="1269"/>
                    <a:pt x="575" y="1539"/>
                  </a:cubicBezTo>
                  <a:cubicBezTo>
                    <a:pt x="505" y="1597"/>
                    <a:pt x="438" y="1655"/>
                    <a:pt x="382" y="1713"/>
                  </a:cubicBezTo>
                  <a:cubicBezTo>
                    <a:pt x="120" y="1961"/>
                    <a:pt x="0" y="2189"/>
                    <a:pt x="70" y="2346"/>
                  </a:cubicBezTo>
                  <a:cubicBezTo>
                    <a:pt x="133" y="2487"/>
                    <a:pt x="340" y="2557"/>
                    <a:pt x="646" y="2557"/>
                  </a:cubicBezTo>
                  <a:cubicBezTo>
                    <a:pt x="706" y="2557"/>
                    <a:pt x="769" y="2554"/>
                    <a:pt x="836" y="2549"/>
                  </a:cubicBezTo>
                  <a:cubicBezTo>
                    <a:pt x="860" y="2549"/>
                    <a:pt x="886" y="2544"/>
                    <a:pt x="915" y="2541"/>
                  </a:cubicBezTo>
                  <a:cubicBezTo>
                    <a:pt x="1427" y="2486"/>
                    <a:pt x="2114" y="2296"/>
                    <a:pt x="2837" y="1982"/>
                  </a:cubicBezTo>
                  <a:cubicBezTo>
                    <a:pt x="3032" y="1898"/>
                    <a:pt x="3218" y="1807"/>
                    <a:pt x="3393" y="1717"/>
                  </a:cubicBezTo>
                  <a:lnTo>
                    <a:pt x="3391" y="1717"/>
                  </a:lnTo>
                  <a:cubicBezTo>
                    <a:pt x="4451" y="1175"/>
                    <a:pt x="5141" y="546"/>
                    <a:pt x="4998" y="211"/>
                  </a:cubicBezTo>
                  <a:cubicBezTo>
                    <a:pt x="4935" y="69"/>
                    <a:pt x="4729" y="1"/>
                    <a:pt x="4426" y="1"/>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2" name="Google Shape;2452;p41"/>
            <p:cNvSpPr/>
            <p:nvPr/>
          </p:nvSpPr>
          <p:spPr>
            <a:xfrm>
              <a:off x="751600" y="2754050"/>
              <a:ext cx="134125" cy="45825"/>
            </a:xfrm>
            <a:custGeom>
              <a:avLst/>
              <a:gdLst/>
              <a:ahLst/>
              <a:cxnLst/>
              <a:rect l="l" t="t" r="r" b="b"/>
              <a:pathLst>
                <a:path w="5365" h="1833" extrusionOk="0">
                  <a:moveTo>
                    <a:pt x="4033" y="0"/>
                  </a:moveTo>
                  <a:cubicBezTo>
                    <a:pt x="3694" y="0"/>
                    <a:pt x="3305" y="31"/>
                    <a:pt x="2892" y="95"/>
                  </a:cubicBezTo>
                  <a:cubicBezTo>
                    <a:pt x="2767" y="115"/>
                    <a:pt x="2639" y="141"/>
                    <a:pt x="2511" y="165"/>
                  </a:cubicBezTo>
                  <a:cubicBezTo>
                    <a:pt x="1617" y="343"/>
                    <a:pt x="853" y="628"/>
                    <a:pt x="414" y="919"/>
                  </a:cubicBezTo>
                  <a:cubicBezTo>
                    <a:pt x="388" y="934"/>
                    <a:pt x="368" y="946"/>
                    <a:pt x="347" y="963"/>
                  </a:cubicBezTo>
                  <a:cubicBezTo>
                    <a:pt x="120" y="1129"/>
                    <a:pt x="0" y="1295"/>
                    <a:pt x="29" y="1440"/>
                  </a:cubicBezTo>
                  <a:cubicBezTo>
                    <a:pt x="41" y="1501"/>
                    <a:pt x="79" y="1559"/>
                    <a:pt x="140" y="1604"/>
                  </a:cubicBezTo>
                  <a:cubicBezTo>
                    <a:pt x="231" y="1676"/>
                    <a:pt x="373" y="1732"/>
                    <a:pt x="554" y="1770"/>
                  </a:cubicBezTo>
                  <a:cubicBezTo>
                    <a:pt x="751" y="1811"/>
                    <a:pt x="997" y="1832"/>
                    <a:pt x="1275" y="1832"/>
                  </a:cubicBezTo>
                  <a:cubicBezTo>
                    <a:pt x="1720" y="1832"/>
                    <a:pt x="2251" y="1778"/>
                    <a:pt x="2813" y="1667"/>
                  </a:cubicBezTo>
                  <a:cubicBezTo>
                    <a:pt x="3011" y="1624"/>
                    <a:pt x="3206" y="1580"/>
                    <a:pt x="3387" y="1534"/>
                  </a:cubicBezTo>
                  <a:cubicBezTo>
                    <a:pt x="4546" y="1224"/>
                    <a:pt x="5365" y="748"/>
                    <a:pt x="5295" y="392"/>
                  </a:cubicBezTo>
                  <a:cubicBezTo>
                    <a:pt x="5244" y="137"/>
                    <a:pt x="4748" y="0"/>
                    <a:pt x="4033" y="0"/>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3" name="Google Shape;2453;p41"/>
            <p:cNvSpPr/>
            <p:nvPr/>
          </p:nvSpPr>
          <p:spPr>
            <a:xfrm>
              <a:off x="740300" y="2789025"/>
              <a:ext cx="134800" cy="38800"/>
            </a:xfrm>
            <a:custGeom>
              <a:avLst/>
              <a:gdLst/>
              <a:ahLst/>
              <a:cxnLst/>
              <a:rect l="l" t="t" r="r" b="b"/>
              <a:pathLst>
                <a:path w="5392" h="1552" extrusionOk="0">
                  <a:moveTo>
                    <a:pt x="2286" y="1"/>
                  </a:moveTo>
                  <a:cubicBezTo>
                    <a:pt x="1778" y="1"/>
                    <a:pt x="1318" y="45"/>
                    <a:pt x="944" y="119"/>
                  </a:cubicBezTo>
                  <a:cubicBezTo>
                    <a:pt x="816" y="143"/>
                    <a:pt x="697" y="172"/>
                    <a:pt x="592" y="205"/>
                  </a:cubicBezTo>
                  <a:cubicBezTo>
                    <a:pt x="237" y="321"/>
                    <a:pt x="21" y="470"/>
                    <a:pt x="13" y="648"/>
                  </a:cubicBezTo>
                  <a:cubicBezTo>
                    <a:pt x="1" y="909"/>
                    <a:pt x="447" y="1160"/>
                    <a:pt x="1146" y="1335"/>
                  </a:cubicBezTo>
                  <a:cubicBezTo>
                    <a:pt x="1573" y="1439"/>
                    <a:pt x="2095" y="1512"/>
                    <a:pt x="2657" y="1541"/>
                  </a:cubicBezTo>
                  <a:cubicBezTo>
                    <a:pt x="2807" y="1548"/>
                    <a:pt x="2955" y="1552"/>
                    <a:pt x="3099" y="1552"/>
                  </a:cubicBezTo>
                  <a:cubicBezTo>
                    <a:pt x="4373" y="1552"/>
                    <a:pt x="5359" y="1283"/>
                    <a:pt x="5379" y="904"/>
                  </a:cubicBezTo>
                  <a:lnTo>
                    <a:pt x="5379" y="906"/>
                  </a:lnTo>
                  <a:cubicBezTo>
                    <a:pt x="5391" y="595"/>
                    <a:pt x="4759" y="297"/>
                    <a:pt x="3839" y="135"/>
                  </a:cubicBezTo>
                  <a:cubicBezTo>
                    <a:pt x="3504" y="73"/>
                    <a:pt x="3128" y="32"/>
                    <a:pt x="2732" y="12"/>
                  </a:cubicBezTo>
                  <a:cubicBezTo>
                    <a:pt x="2580" y="4"/>
                    <a:pt x="2431" y="1"/>
                    <a:pt x="2286" y="1"/>
                  </a:cubicBezTo>
                  <a:close/>
                </a:path>
              </a:pathLst>
            </a:custGeom>
            <a:solidFill>
              <a:srgbClr val="FFC2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54" name="Google Shape;2454;p41"/>
          <p:cNvSpPr/>
          <p:nvPr/>
        </p:nvSpPr>
        <p:spPr>
          <a:xfrm>
            <a:off x="950967" y="5553168"/>
            <a:ext cx="419000" cy="281033"/>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5" name="Google Shape;2455;p41"/>
          <p:cNvSpPr/>
          <p:nvPr/>
        </p:nvSpPr>
        <p:spPr>
          <a:xfrm rot="-250723">
            <a:off x="5324833" y="6164482"/>
            <a:ext cx="1456203" cy="764527"/>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6" name="Google Shape;2456;p41"/>
          <p:cNvSpPr/>
          <p:nvPr/>
        </p:nvSpPr>
        <p:spPr>
          <a:xfrm rot="5400000">
            <a:off x="6406752" y="6007882"/>
            <a:ext cx="486419" cy="486303"/>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457" name="Google Shape;2457;p41"/>
          <p:cNvGrpSpPr/>
          <p:nvPr/>
        </p:nvGrpSpPr>
        <p:grpSpPr>
          <a:xfrm>
            <a:off x="457992" y="4839018"/>
            <a:ext cx="1103129" cy="1176249"/>
            <a:chOff x="1457225" y="4021797"/>
            <a:chExt cx="519625" cy="554103"/>
          </a:xfrm>
        </p:grpSpPr>
        <p:sp>
          <p:nvSpPr>
            <p:cNvPr id="2458" name="Google Shape;2458;p41"/>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9" name="Google Shape;2459;p41"/>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0" name="Google Shape;2460;p41"/>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chemeClr val="dk1"/>
              </a:solidFill>
              <a:prstDash val="solid"/>
              <a:miter lim="1610"/>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1" name="Google Shape;2461;p41"/>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2" name="Google Shape;2462;p41"/>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3" name="Google Shape;2463;p41"/>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4" name="Google Shape;2464;p41"/>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5" name="Google Shape;2465;p41"/>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6" name="Google Shape;2466;p41"/>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7" name="Google Shape;2467;p41"/>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8" name="Google Shape;2468;p41"/>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9" name="Google Shape;2469;p41"/>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0" name="Google Shape;2470;p41"/>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71" name="Google Shape;2471;p41"/>
          <p:cNvGrpSpPr/>
          <p:nvPr/>
        </p:nvGrpSpPr>
        <p:grpSpPr>
          <a:xfrm>
            <a:off x="1064552" y="1363831"/>
            <a:ext cx="530955" cy="520013"/>
            <a:chOff x="798414" y="1022873"/>
            <a:chExt cx="398216" cy="390010"/>
          </a:xfrm>
        </p:grpSpPr>
        <p:sp>
          <p:nvSpPr>
            <p:cNvPr id="2472" name="Google Shape;2472;p41"/>
            <p:cNvSpPr/>
            <p:nvPr/>
          </p:nvSpPr>
          <p:spPr>
            <a:xfrm>
              <a:off x="798414" y="1022873"/>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3" name="Google Shape;2473;p41"/>
            <p:cNvSpPr/>
            <p:nvPr/>
          </p:nvSpPr>
          <p:spPr>
            <a:xfrm>
              <a:off x="1049940" y="1278774"/>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74" name="Google Shape;2474;p41"/>
          <p:cNvSpPr/>
          <p:nvPr/>
        </p:nvSpPr>
        <p:spPr>
          <a:xfrm>
            <a:off x="1417134" y="148510"/>
            <a:ext cx="641121" cy="641033"/>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p:cNvSpPr/>
          <p:nvPr/>
        </p:nvSpPr>
        <p:spPr>
          <a:xfrm>
            <a:off x="3431523" y="577785"/>
            <a:ext cx="8583738" cy="4848250"/>
          </a:xfrm>
          <a:prstGeom prst="rect">
            <a:avLst/>
          </a:prstGeom>
          <a:solidFill>
            <a:srgbClr val="5F66DA"/>
          </a:solidFill>
          <a:ln>
            <a:solidFill>
              <a:schemeClr val="bg1"/>
            </a:solidFill>
          </a:ln>
        </p:spPr>
        <p:txBody>
          <a:bodyPr wrap="square">
            <a:spAutoFit/>
          </a:bodyPr>
          <a:lstStyle/>
          <a:p>
            <a:pPr marL="0" marR="0" lvl="0" indent="0" algn="ctr" defTabSz="914400" rtl="0" eaLnBrk="1" fontAlgn="auto" latinLnBrk="0" hangingPunct="1">
              <a:lnSpc>
                <a:spcPct val="145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F00"/>
                </a:solidFill>
                <a:effectLst/>
                <a:uLnTx/>
                <a:uFillTx/>
                <a:latin typeface="#9Slide03 Roboto Medium" panose="02000000000000000000" pitchFamily="2" charset="0"/>
                <a:ea typeface="#9Slide03 Roboto Medium" panose="02000000000000000000" pitchFamily="2" charset="0"/>
                <a:cs typeface="+mn-cs"/>
              </a:rPr>
              <a:t>III. GỢI Ý MỘT SỐ THÔNG TIN THAM KHẢO</a:t>
            </a:r>
            <a:endParaRPr kumimoji="0" lang="vi-VN" sz="2400" b="0" i="0" u="none" strike="noStrike" kern="1200" cap="none" spc="0" normalizeH="0" baseline="0" noProof="0" dirty="0">
              <a:ln>
                <a:noFill/>
              </a:ln>
              <a:solidFill>
                <a:srgbClr val="FFFF00"/>
              </a:solidFill>
              <a:effectLst/>
              <a:uLnTx/>
              <a:uFillTx/>
              <a:latin typeface="#9Slide03 Roboto Medium" panose="02000000000000000000" pitchFamily="2" charset="0"/>
              <a:ea typeface="#9Slide03 Roboto Medium" panose="02000000000000000000" pitchFamily="2" charset="0"/>
              <a:cs typeface="+mn-cs"/>
            </a:endParaRPr>
          </a:p>
          <a:p>
            <a:pPr marL="0" marR="0" lvl="0" indent="0" algn="l" defTabSz="914400" rtl="0" eaLnBrk="1" fontAlgn="auto" latinLnBrk="0" hangingPunct="1">
              <a:lnSpc>
                <a:spcPct val="14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rPr>
              <a:t>- Thu thập tư liệu từ một số website:</a:t>
            </a:r>
          </a:p>
          <a:p>
            <a:pPr marL="0" marR="0" lvl="0" indent="0" algn="l" defTabSz="914400" rtl="0" eaLnBrk="1" fontAlgn="auto" latinLnBrk="0" hangingPunct="1">
              <a:lnSpc>
                <a:spcPct val="14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rPr>
              <a:t>+ Bộ Ngoại giao Việt Nam/ Thông tin cơ bản về các quốc gia và quan hệ với Việt Nam: </a:t>
            </a:r>
            <a:r>
              <a:rPr kumimoji="0" lang="vi-VN" sz="24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rPr>
              <a:t>https://www.mofa.gov.vn</a:t>
            </a:r>
            <a:endParaRPr kumimoji="0" lang="en-US" sz="24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endParaRPr>
          </a:p>
          <a:p>
            <a:pPr marL="0" marR="0" lvl="0" indent="0" algn="l" defTabSz="914400" rtl="0" eaLnBrk="1" fontAlgn="auto" latinLnBrk="0" hangingPunct="1">
              <a:lnSpc>
                <a:spcPct val="14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rPr>
              <a:t>+ Ngân hàng Thế giới/ Tổng quan về kinh tế - xã hội, số liệu thống kê kinh tế - xã hội các quốc gia: https://www.worldbank.org; </a:t>
            </a:r>
            <a:r>
              <a:rPr kumimoji="0" lang="vi-VN" sz="24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rPr>
              <a:t>https://data.worldbank.org</a:t>
            </a:r>
            <a:endParaRPr kumimoji="0" lang="vi-VN" sz="2400" b="0"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endParaRPr>
          </a:p>
          <a:p>
            <a:pPr marL="0" marR="0" lvl="0" indent="0" algn="l" defTabSz="914400" rtl="0" eaLnBrk="1" fontAlgn="auto" latinLnBrk="0" hangingPunct="1">
              <a:lnSpc>
                <a:spcPct val="14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rPr>
              <a:t>+ Liên hợp quốc/ Chỉ số phát triển con người: https://www.un.org; </a:t>
            </a:r>
            <a:r>
              <a:rPr kumimoji="0" lang="vi-VN" sz="24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rPr>
              <a:t>https://hdr.undp.org</a:t>
            </a:r>
            <a:endParaRPr kumimoji="0" lang="vi-VN" sz="2400" b="0"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endParaRPr>
          </a:p>
        </p:txBody>
      </p:sp>
    </p:spTree>
    <p:extLst>
      <p:ext uri="{BB962C8B-B14F-4D97-AF65-F5344CB8AC3E}">
        <p14:creationId xmlns:p14="http://schemas.microsoft.com/office/powerpoint/2010/main" val="2838173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58C4EA2-4426-4D15-B96B-8AC1B4422173}"/>
              </a:ext>
            </a:extLst>
          </p:cNvPr>
          <p:cNvGraphicFramePr>
            <a:graphicFrameLocks noGrp="1"/>
          </p:cNvGraphicFramePr>
          <p:nvPr>
            <p:extLst>
              <p:ext uri="{D42A27DB-BD31-4B8C-83A1-F6EECF244321}">
                <p14:modId xmlns:p14="http://schemas.microsoft.com/office/powerpoint/2010/main" val="3227695363"/>
              </p:ext>
            </p:extLst>
          </p:nvPr>
        </p:nvGraphicFramePr>
        <p:xfrm>
          <a:off x="452754" y="720814"/>
          <a:ext cx="11403965" cy="5660433"/>
        </p:xfrm>
        <a:graphic>
          <a:graphicData uri="http://schemas.openxmlformats.org/drawingml/2006/table">
            <a:tbl>
              <a:tblPr firstRow="1" firstCol="1" bandRow="1">
                <a:tableStyleId>{5C22544A-7EE6-4342-B048-85BDC9FD1C3A}</a:tableStyleId>
              </a:tblPr>
              <a:tblGrid>
                <a:gridCol w="1661721">
                  <a:extLst>
                    <a:ext uri="{9D8B030D-6E8A-4147-A177-3AD203B41FA5}">
                      <a16:colId xmlns:a16="http://schemas.microsoft.com/office/drawing/2014/main" val="814285684"/>
                    </a:ext>
                  </a:extLst>
                </a:gridCol>
                <a:gridCol w="6386744">
                  <a:extLst>
                    <a:ext uri="{9D8B030D-6E8A-4147-A177-3AD203B41FA5}">
                      <a16:colId xmlns:a16="http://schemas.microsoft.com/office/drawing/2014/main" val="1834209185"/>
                    </a:ext>
                  </a:extLst>
                </a:gridCol>
                <a:gridCol w="2096941">
                  <a:extLst>
                    <a:ext uri="{9D8B030D-6E8A-4147-A177-3AD203B41FA5}">
                      <a16:colId xmlns:a16="http://schemas.microsoft.com/office/drawing/2014/main" val="618272207"/>
                    </a:ext>
                  </a:extLst>
                </a:gridCol>
                <a:gridCol w="1258559">
                  <a:extLst>
                    <a:ext uri="{9D8B030D-6E8A-4147-A177-3AD203B41FA5}">
                      <a16:colId xmlns:a16="http://schemas.microsoft.com/office/drawing/2014/main" val="1358348272"/>
                    </a:ext>
                  </a:extLst>
                </a:gridCol>
              </a:tblGrid>
              <a:tr h="403446">
                <a:tc>
                  <a:txBody>
                    <a:bodyPr/>
                    <a:lstStyle/>
                    <a:p>
                      <a:pPr indent="180340" algn="ctr">
                        <a:lnSpc>
                          <a:spcPct val="105000"/>
                        </a:lnSpc>
                        <a:spcAft>
                          <a:spcPts val="0"/>
                        </a:spcAft>
                      </a:pPr>
                      <a:r>
                        <a:rPr lang="en-US" sz="2000">
                          <a:effectLst/>
                        </a:rPr>
                        <a:t>Tiêu chí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B w="12700" cap="flat" cmpd="sng" algn="ctr">
                      <a:solidFill>
                        <a:schemeClr val="tx1"/>
                      </a:solidFill>
                      <a:prstDash val="solid"/>
                      <a:round/>
                      <a:headEnd type="none" w="med" len="med"/>
                      <a:tailEnd type="none" w="med" len="med"/>
                    </a:lnB>
                  </a:tcPr>
                </a:tc>
                <a:tc>
                  <a:txBody>
                    <a:bodyPr/>
                    <a:lstStyle/>
                    <a:p>
                      <a:pPr indent="180340" algn="ctr">
                        <a:lnSpc>
                          <a:spcPct val="105000"/>
                        </a:lnSpc>
                        <a:spcAft>
                          <a:spcPts val="0"/>
                        </a:spcAft>
                      </a:pPr>
                      <a:r>
                        <a:rPr lang="en-US" sz="2000" dirty="0" err="1">
                          <a:effectLst/>
                        </a:rPr>
                        <a:t>Nội</a:t>
                      </a:r>
                      <a:r>
                        <a:rPr lang="en-US" sz="2000" dirty="0">
                          <a:effectLst/>
                        </a:rPr>
                        <a:t> dung </a:t>
                      </a:r>
                      <a:r>
                        <a:rPr lang="en-US" sz="2000" dirty="0" err="1">
                          <a:effectLst/>
                        </a:rPr>
                        <a:t>chấm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B w="12700" cap="flat" cmpd="sng" algn="ctr">
                      <a:solidFill>
                        <a:schemeClr val="tx1"/>
                      </a:solidFill>
                      <a:prstDash val="solid"/>
                      <a:round/>
                      <a:headEnd type="none" w="med" len="med"/>
                      <a:tailEnd type="none" w="med" len="med"/>
                    </a:lnB>
                  </a:tcPr>
                </a:tc>
                <a:tc>
                  <a:txBody>
                    <a:bodyPr/>
                    <a:lstStyle/>
                    <a:p>
                      <a:pPr indent="180340" algn="ctr">
                        <a:lnSpc>
                          <a:spcPct val="105000"/>
                        </a:lnSpc>
                        <a:spcAft>
                          <a:spcPts val="0"/>
                        </a:spcAft>
                      </a:pPr>
                      <a:r>
                        <a:rPr lang="en-US" sz="2000">
                          <a:effectLst/>
                        </a:rPr>
                        <a:t>Điểm</a:t>
                      </a:r>
                    </a:p>
                    <a:p>
                      <a:pPr indent="180340" algn="ctr">
                        <a:lnSpc>
                          <a:spcPct val="105000"/>
                        </a:lnSpc>
                        <a:spcAft>
                          <a:spcPts val="0"/>
                        </a:spcAft>
                      </a:pPr>
                      <a:r>
                        <a:rPr lang="en-US" sz="2000">
                          <a:effectLst/>
                        </a:rPr>
                        <a:t>tuyệt đối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B w="12700" cap="flat" cmpd="sng" algn="ctr">
                      <a:solidFill>
                        <a:schemeClr val="tx1"/>
                      </a:solidFill>
                      <a:prstDash val="solid"/>
                      <a:round/>
                      <a:headEnd type="none" w="med" len="med"/>
                      <a:tailEnd type="none" w="med" len="med"/>
                    </a:lnB>
                  </a:tcPr>
                </a:tc>
                <a:tc>
                  <a:txBody>
                    <a:bodyPr/>
                    <a:lstStyle/>
                    <a:p>
                      <a:pPr indent="180340" algn="ctr">
                        <a:lnSpc>
                          <a:spcPct val="105000"/>
                        </a:lnSpc>
                        <a:spcAft>
                          <a:spcPts val="0"/>
                        </a:spcAft>
                      </a:pPr>
                      <a:r>
                        <a:rPr lang="en-US" sz="2000">
                          <a:effectLst/>
                        </a:rPr>
                        <a:t>Điểm</a:t>
                      </a:r>
                    </a:p>
                    <a:p>
                      <a:pPr indent="180340" algn="ctr">
                        <a:lnSpc>
                          <a:spcPct val="105000"/>
                        </a:lnSpc>
                        <a:spcAft>
                          <a:spcPts val="0"/>
                        </a:spcAft>
                      </a:pPr>
                      <a:r>
                        <a:rPr lang="en-US" sz="2000">
                          <a:effectLst/>
                        </a:rPr>
                        <a:t>chấm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5216790"/>
                  </a:ext>
                </a:extLst>
              </a:tr>
              <a:tr h="245008">
                <a:tc rowSpan="4">
                  <a:txBody>
                    <a:bodyPr/>
                    <a:lstStyle/>
                    <a:p>
                      <a:pPr indent="180340" algn="ctr">
                        <a:lnSpc>
                          <a:spcPct val="105000"/>
                        </a:lnSpc>
                        <a:spcAft>
                          <a:spcPts val="0"/>
                        </a:spcAft>
                      </a:pPr>
                      <a:r>
                        <a:rPr lang="en-US" sz="2000" dirty="0">
                          <a:solidFill>
                            <a:srgbClr val="FF0000"/>
                          </a:solidFill>
                          <a:effectLst/>
                        </a:rPr>
                        <a:t> </a:t>
                      </a:r>
                    </a:p>
                    <a:p>
                      <a:pPr indent="180340" algn="ctr">
                        <a:lnSpc>
                          <a:spcPct val="105000"/>
                        </a:lnSpc>
                        <a:spcAft>
                          <a:spcPts val="0"/>
                        </a:spcAft>
                      </a:pPr>
                      <a:r>
                        <a:rPr lang="en-US" sz="2000" dirty="0">
                          <a:solidFill>
                            <a:srgbClr val="FF0000"/>
                          </a:solidFill>
                          <a:effectLst/>
                        </a:rPr>
                        <a:t> </a:t>
                      </a:r>
                    </a:p>
                    <a:p>
                      <a:pPr indent="180340" algn="ctr">
                        <a:lnSpc>
                          <a:spcPct val="105000"/>
                        </a:lnSpc>
                        <a:spcAft>
                          <a:spcPts val="0"/>
                        </a:spcAft>
                      </a:pPr>
                      <a:r>
                        <a:rPr lang="en-US" sz="2000" dirty="0" err="1">
                          <a:solidFill>
                            <a:srgbClr val="FF0000"/>
                          </a:solidFill>
                          <a:effectLst/>
                        </a:rPr>
                        <a:t>Nội</a:t>
                      </a:r>
                      <a:r>
                        <a:rPr lang="en-US" sz="2000" dirty="0">
                          <a:solidFill>
                            <a:srgbClr val="FF0000"/>
                          </a:solidFill>
                          <a:effectLst/>
                        </a:rPr>
                        <a:t> dung</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just">
                        <a:lnSpc>
                          <a:spcPct val="105000"/>
                        </a:lnSpc>
                        <a:spcAft>
                          <a:spcPts val="0"/>
                        </a:spcAft>
                      </a:pPr>
                      <a:r>
                        <a:rPr lang="en-US" sz="2000" b="1" dirty="0" err="1">
                          <a:effectLst/>
                        </a:rPr>
                        <a:t>Cấu</a:t>
                      </a:r>
                      <a:r>
                        <a:rPr lang="en-US" sz="2000" b="1" dirty="0">
                          <a:effectLst/>
                        </a:rPr>
                        <a:t> </a:t>
                      </a:r>
                      <a:r>
                        <a:rPr lang="en-US" sz="2000" b="1" dirty="0" err="1">
                          <a:effectLst/>
                        </a:rPr>
                        <a:t>trúc</a:t>
                      </a:r>
                      <a:r>
                        <a:rPr lang="en-US" sz="2000" b="1" dirty="0">
                          <a:effectLst/>
                        </a:rPr>
                        <a:t> </a:t>
                      </a:r>
                      <a:r>
                        <a:rPr lang="en-US" sz="2000" b="1" dirty="0" err="1">
                          <a:effectLst/>
                        </a:rPr>
                        <a:t>đầy</a:t>
                      </a:r>
                      <a:r>
                        <a:rPr lang="en-US" sz="2000" b="1" dirty="0">
                          <a:effectLst/>
                        </a:rPr>
                        <a:t> </a:t>
                      </a:r>
                      <a:r>
                        <a:rPr lang="en-US" sz="2000" b="1" dirty="0" err="1">
                          <a:effectLst/>
                        </a:rPr>
                        <a:t>đủ</a:t>
                      </a:r>
                      <a:r>
                        <a:rPr lang="en-US" sz="2000" b="1" dirty="0">
                          <a:effectLst/>
                        </a:rPr>
                        <a:t>, </a:t>
                      </a:r>
                      <a:r>
                        <a:rPr lang="en-US" sz="2000" b="1" dirty="0" err="1">
                          <a:effectLst/>
                        </a:rPr>
                        <a:t>rõ</a:t>
                      </a:r>
                      <a:r>
                        <a:rPr lang="en-US" sz="2000" b="1" dirty="0">
                          <a:effectLst/>
                        </a:rPr>
                        <a:t> </a:t>
                      </a:r>
                      <a:r>
                        <a:rPr lang="en-US" sz="2000" b="1" dirty="0" err="1">
                          <a:effectLst/>
                        </a:rPr>
                        <a:t>ràng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ctr">
                        <a:lnSpc>
                          <a:spcPct val="105000"/>
                        </a:lnSpc>
                        <a:spcAft>
                          <a:spcPts val="0"/>
                        </a:spcAft>
                      </a:pPr>
                      <a:r>
                        <a:rPr lang="en-US" sz="2000" b="1">
                          <a:effectLst/>
                        </a:rPr>
                        <a:t>2</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920006"/>
                  </a:ext>
                </a:extLst>
              </a:tr>
              <a:tr h="245008">
                <a:tc vMerge="1">
                  <a:txBody>
                    <a:bodyPr/>
                    <a:lstStyle/>
                    <a:p>
                      <a:endParaRPr lang="en-US"/>
                    </a:p>
                  </a:txBody>
                  <a:tcPr/>
                </a:tc>
                <a:tc>
                  <a:txBody>
                    <a:bodyPr/>
                    <a:lstStyle/>
                    <a:p>
                      <a:pPr indent="180340" algn="just">
                        <a:lnSpc>
                          <a:spcPct val="105000"/>
                        </a:lnSpc>
                        <a:spcAft>
                          <a:spcPts val="0"/>
                        </a:spcAft>
                      </a:pPr>
                      <a:r>
                        <a:rPr lang="en-US" sz="2000" b="1" dirty="0" err="1">
                          <a:effectLst/>
                        </a:rPr>
                        <a:t>Độ</a:t>
                      </a:r>
                      <a:r>
                        <a:rPr lang="en-US" sz="2000" b="1" dirty="0">
                          <a:effectLst/>
                        </a:rPr>
                        <a:t> tin </a:t>
                      </a:r>
                      <a:r>
                        <a:rPr lang="en-US" sz="2000" b="1" dirty="0" err="1">
                          <a:effectLst/>
                        </a:rPr>
                        <a:t>cậy</a:t>
                      </a:r>
                      <a:r>
                        <a:rPr lang="en-US" sz="2000" b="1" dirty="0">
                          <a:effectLst/>
                        </a:rPr>
                        <a:t> </a:t>
                      </a:r>
                      <a:r>
                        <a:rPr lang="en-US" sz="2000" b="1" dirty="0" err="1">
                          <a:effectLst/>
                        </a:rPr>
                        <a:t>các</a:t>
                      </a:r>
                      <a:r>
                        <a:rPr lang="en-US" sz="2000" b="1" dirty="0">
                          <a:effectLst/>
                        </a:rPr>
                        <a:t> </a:t>
                      </a:r>
                      <a:r>
                        <a:rPr lang="en-US" sz="2000" b="1" dirty="0" err="1">
                          <a:effectLst/>
                        </a:rPr>
                        <a:t>thông</a:t>
                      </a:r>
                      <a:r>
                        <a:rPr lang="en-US" sz="2000" b="1" dirty="0">
                          <a:effectLst/>
                        </a:rPr>
                        <a:t> tin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ctr">
                        <a:lnSpc>
                          <a:spcPct val="105000"/>
                        </a:lnSpc>
                        <a:spcAft>
                          <a:spcPts val="0"/>
                        </a:spcAft>
                      </a:pPr>
                      <a:r>
                        <a:rPr lang="en-US" sz="2000" b="1">
                          <a:effectLst/>
                        </a:rPr>
                        <a:t>2</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3401034"/>
                  </a:ext>
                </a:extLst>
              </a:tr>
              <a:tr h="403446">
                <a:tc vMerge="1">
                  <a:txBody>
                    <a:bodyPr/>
                    <a:lstStyle/>
                    <a:p>
                      <a:endParaRPr lang="en-US"/>
                    </a:p>
                  </a:txBody>
                  <a:tcPr/>
                </a:tc>
                <a:tc>
                  <a:txBody>
                    <a:bodyPr/>
                    <a:lstStyle/>
                    <a:p>
                      <a:pPr indent="180340" algn="just">
                        <a:lnSpc>
                          <a:spcPct val="105000"/>
                        </a:lnSpc>
                        <a:spcAft>
                          <a:spcPts val="0"/>
                        </a:spcAft>
                      </a:pPr>
                      <a:r>
                        <a:rPr lang="en-US" sz="2000" b="1" dirty="0" err="1">
                          <a:effectLst/>
                        </a:rPr>
                        <a:t>Mức</a:t>
                      </a:r>
                      <a:r>
                        <a:rPr lang="en-US" sz="2000" b="1" dirty="0">
                          <a:effectLst/>
                        </a:rPr>
                        <a:t> </a:t>
                      </a:r>
                      <a:r>
                        <a:rPr lang="en-US" sz="2000" b="1" dirty="0" err="1">
                          <a:effectLst/>
                        </a:rPr>
                        <a:t>độ</a:t>
                      </a:r>
                      <a:r>
                        <a:rPr lang="en-US" sz="2000" b="1" dirty="0">
                          <a:effectLst/>
                        </a:rPr>
                        <a:t> </a:t>
                      </a:r>
                      <a:r>
                        <a:rPr lang="en-US" sz="2000" b="1" dirty="0" err="1">
                          <a:effectLst/>
                        </a:rPr>
                        <a:t>lựa</a:t>
                      </a:r>
                      <a:r>
                        <a:rPr lang="en-US" sz="2000" b="1" dirty="0">
                          <a:effectLst/>
                        </a:rPr>
                        <a:t> </a:t>
                      </a:r>
                      <a:r>
                        <a:rPr lang="en-US" sz="2000" b="1" dirty="0" err="1">
                          <a:effectLst/>
                        </a:rPr>
                        <a:t>chọn</a:t>
                      </a:r>
                      <a:r>
                        <a:rPr lang="en-US" sz="2000" b="1" dirty="0">
                          <a:effectLst/>
                        </a:rPr>
                        <a:t> </a:t>
                      </a:r>
                      <a:r>
                        <a:rPr lang="en-US" sz="2000" b="1" dirty="0" err="1">
                          <a:effectLst/>
                        </a:rPr>
                        <a:t>quốc</a:t>
                      </a:r>
                      <a:r>
                        <a:rPr lang="en-US" sz="2000" b="1" dirty="0">
                          <a:effectLst/>
                        </a:rPr>
                        <a:t> </a:t>
                      </a:r>
                      <a:r>
                        <a:rPr lang="en-US" sz="2000" b="1" dirty="0" err="1">
                          <a:effectLst/>
                        </a:rPr>
                        <a:t>gia</a:t>
                      </a:r>
                      <a:r>
                        <a:rPr lang="en-US" sz="2000" b="1" dirty="0">
                          <a:effectLst/>
                        </a:rPr>
                        <a:t> </a:t>
                      </a:r>
                      <a:r>
                        <a:rPr lang="en-US" sz="2000" b="1" dirty="0" err="1">
                          <a:effectLst/>
                        </a:rPr>
                        <a:t>tiêu</a:t>
                      </a:r>
                      <a:r>
                        <a:rPr lang="en-US" sz="2000" b="1" dirty="0">
                          <a:effectLst/>
                        </a:rPr>
                        <a:t> </a:t>
                      </a:r>
                      <a:r>
                        <a:rPr lang="en-US" sz="2000" b="1" dirty="0" err="1">
                          <a:effectLst/>
                        </a:rPr>
                        <a:t>biểu</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ctr">
                        <a:lnSpc>
                          <a:spcPct val="105000"/>
                        </a:lnSpc>
                        <a:spcAft>
                          <a:spcPts val="0"/>
                        </a:spcAft>
                      </a:pPr>
                      <a:r>
                        <a:rPr lang="en-US" sz="2000" b="1">
                          <a:effectLst/>
                        </a:rPr>
                        <a:t>1</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677319"/>
                  </a:ext>
                </a:extLst>
              </a:tr>
              <a:tr h="403446">
                <a:tc vMerge="1">
                  <a:txBody>
                    <a:bodyPr/>
                    <a:lstStyle/>
                    <a:p>
                      <a:endParaRPr lang="en-US"/>
                    </a:p>
                  </a:txBody>
                  <a:tcPr/>
                </a:tc>
                <a:tc>
                  <a:txBody>
                    <a:bodyPr/>
                    <a:lstStyle/>
                    <a:p>
                      <a:pPr indent="180340" algn="just">
                        <a:lnSpc>
                          <a:spcPct val="105000"/>
                        </a:lnSpc>
                        <a:spcAft>
                          <a:spcPts val="0"/>
                        </a:spcAft>
                      </a:pPr>
                      <a:r>
                        <a:rPr lang="en-US" sz="2000" b="1" dirty="0" err="1">
                          <a:effectLst/>
                        </a:rPr>
                        <a:t>Có</a:t>
                      </a:r>
                      <a:r>
                        <a:rPr lang="en-US" sz="2000" b="1" dirty="0">
                          <a:effectLst/>
                        </a:rPr>
                        <a:t> </a:t>
                      </a:r>
                      <a:r>
                        <a:rPr lang="en-US" sz="2000" b="1" dirty="0" err="1">
                          <a:effectLst/>
                        </a:rPr>
                        <a:t>nhiều</a:t>
                      </a:r>
                      <a:r>
                        <a:rPr lang="en-US" sz="2000" b="1" dirty="0">
                          <a:effectLst/>
                        </a:rPr>
                        <a:t> </a:t>
                      </a:r>
                      <a:r>
                        <a:rPr lang="en-US" sz="2000" b="1" dirty="0" err="1">
                          <a:effectLst/>
                        </a:rPr>
                        <a:t>dạng</a:t>
                      </a:r>
                      <a:r>
                        <a:rPr lang="en-US" sz="2000" b="1" dirty="0">
                          <a:effectLst/>
                        </a:rPr>
                        <a:t> </a:t>
                      </a:r>
                      <a:r>
                        <a:rPr lang="en-US" sz="2000" b="1" dirty="0" err="1">
                          <a:effectLst/>
                        </a:rPr>
                        <a:t>thông</a:t>
                      </a:r>
                      <a:r>
                        <a:rPr lang="en-US" sz="2000" b="1" dirty="0">
                          <a:effectLst/>
                        </a:rPr>
                        <a:t> tin: </a:t>
                      </a:r>
                      <a:r>
                        <a:rPr lang="en-US" sz="2000" b="1" dirty="0" err="1">
                          <a:effectLst/>
                        </a:rPr>
                        <a:t>hình</a:t>
                      </a:r>
                      <a:r>
                        <a:rPr lang="en-US" sz="2000" b="1" dirty="0">
                          <a:effectLst/>
                        </a:rPr>
                        <a:t> </a:t>
                      </a:r>
                      <a:r>
                        <a:rPr lang="en-US" sz="2000" b="1" dirty="0" err="1">
                          <a:effectLst/>
                        </a:rPr>
                        <a:t>ảnh</a:t>
                      </a:r>
                      <a:r>
                        <a:rPr lang="en-US" sz="2000" b="1" dirty="0">
                          <a:effectLst/>
                        </a:rPr>
                        <a:t>, </a:t>
                      </a:r>
                      <a:r>
                        <a:rPr lang="en-US" sz="2000" b="1" dirty="0" err="1">
                          <a:effectLst/>
                        </a:rPr>
                        <a:t>số</a:t>
                      </a:r>
                      <a:r>
                        <a:rPr lang="en-US" sz="2000" b="1" dirty="0">
                          <a:effectLst/>
                        </a:rPr>
                        <a:t> </a:t>
                      </a:r>
                      <a:r>
                        <a:rPr lang="en-US" sz="2000" b="1" dirty="0" err="1">
                          <a:effectLst/>
                        </a:rPr>
                        <a:t>liệu</a:t>
                      </a:r>
                      <a:r>
                        <a:rPr lang="en-US" sz="2000" b="1" dirty="0">
                          <a:effectLst/>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ctr">
                        <a:lnSpc>
                          <a:spcPct val="105000"/>
                        </a:lnSpc>
                        <a:spcAft>
                          <a:spcPts val="0"/>
                        </a:spcAft>
                      </a:pPr>
                      <a:r>
                        <a:rPr lang="en-US" sz="2000" b="1">
                          <a:effectLst/>
                        </a:rPr>
                        <a:t>1</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4768867"/>
                  </a:ext>
                </a:extLst>
              </a:tr>
              <a:tr h="1354074">
                <a:tc rowSpan="4">
                  <a:txBody>
                    <a:bodyPr/>
                    <a:lstStyle/>
                    <a:p>
                      <a:pPr indent="180340" algn="ctr">
                        <a:lnSpc>
                          <a:spcPct val="105000"/>
                        </a:lnSpc>
                        <a:spcAft>
                          <a:spcPts val="0"/>
                        </a:spcAft>
                      </a:pPr>
                      <a:r>
                        <a:rPr lang="en-US" sz="2000" dirty="0">
                          <a:solidFill>
                            <a:srgbClr val="FF0000"/>
                          </a:solidFill>
                          <a:effectLst/>
                        </a:rPr>
                        <a:t> </a:t>
                      </a:r>
                    </a:p>
                    <a:p>
                      <a:pPr indent="180340" algn="ctr">
                        <a:lnSpc>
                          <a:spcPct val="105000"/>
                        </a:lnSpc>
                        <a:spcAft>
                          <a:spcPts val="0"/>
                        </a:spcAft>
                      </a:pPr>
                      <a:r>
                        <a:rPr lang="en-US" sz="2000" dirty="0">
                          <a:solidFill>
                            <a:srgbClr val="FF0000"/>
                          </a:solidFill>
                          <a:effectLst/>
                        </a:rPr>
                        <a:t> </a:t>
                      </a:r>
                    </a:p>
                    <a:p>
                      <a:pPr indent="180340" algn="ctr">
                        <a:lnSpc>
                          <a:spcPct val="105000"/>
                        </a:lnSpc>
                        <a:spcAft>
                          <a:spcPts val="0"/>
                        </a:spcAft>
                      </a:pPr>
                      <a:r>
                        <a:rPr lang="en-US" sz="2000" dirty="0" err="1">
                          <a:solidFill>
                            <a:srgbClr val="FF0000"/>
                          </a:solidFill>
                          <a:effectLst/>
                        </a:rPr>
                        <a:t>Báo</a:t>
                      </a:r>
                      <a:r>
                        <a:rPr lang="en-US" sz="2000" dirty="0">
                          <a:solidFill>
                            <a:srgbClr val="FF0000"/>
                          </a:solidFill>
                          <a:effectLst/>
                        </a:rPr>
                        <a:t> </a:t>
                      </a:r>
                      <a:r>
                        <a:rPr lang="en-US" sz="2000" dirty="0" err="1">
                          <a:solidFill>
                            <a:srgbClr val="FF0000"/>
                          </a:solidFill>
                          <a:effectLst/>
                        </a:rPr>
                        <a:t>cáo</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just">
                        <a:lnSpc>
                          <a:spcPct val="105000"/>
                        </a:lnSpc>
                        <a:spcAft>
                          <a:spcPts val="0"/>
                        </a:spcAft>
                      </a:pPr>
                      <a:r>
                        <a:rPr lang="en-US" sz="2000" b="1" dirty="0" err="1">
                          <a:effectLst/>
                        </a:rPr>
                        <a:t>Mức</a:t>
                      </a:r>
                      <a:r>
                        <a:rPr lang="en-US" sz="2000" b="1" dirty="0">
                          <a:effectLst/>
                        </a:rPr>
                        <a:t> </a:t>
                      </a:r>
                      <a:r>
                        <a:rPr lang="en-US" sz="2000" b="1" dirty="0" err="1">
                          <a:effectLst/>
                        </a:rPr>
                        <a:t>độ</a:t>
                      </a:r>
                      <a:r>
                        <a:rPr lang="en-US" sz="2000" b="1" dirty="0">
                          <a:effectLst/>
                        </a:rPr>
                        <a:t> </a:t>
                      </a:r>
                      <a:r>
                        <a:rPr lang="en-US" sz="2000" b="1" dirty="0" err="1">
                          <a:effectLst/>
                        </a:rPr>
                        <a:t>bám</a:t>
                      </a:r>
                      <a:r>
                        <a:rPr lang="en-US" sz="2000" b="1" dirty="0">
                          <a:effectLst/>
                        </a:rPr>
                        <a:t> </a:t>
                      </a:r>
                      <a:r>
                        <a:rPr lang="en-US" sz="2000" b="1" dirty="0" err="1">
                          <a:effectLst/>
                        </a:rPr>
                        <a:t>sát</a:t>
                      </a:r>
                      <a:r>
                        <a:rPr lang="en-US" sz="2000" b="1" dirty="0">
                          <a:effectLst/>
                        </a:rPr>
                        <a:t> </a:t>
                      </a:r>
                      <a:r>
                        <a:rPr lang="en-US" sz="2000" b="1" dirty="0" err="1">
                          <a:effectLst/>
                        </a:rPr>
                        <a:t>yêu</a:t>
                      </a:r>
                      <a:r>
                        <a:rPr lang="en-US" sz="2000" b="1" dirty="0">
                          <a:effectLst/>
                        </a:rPr>
                        <a:t> </a:t>
                      </a:r>
                      <a:r>
                        <a:rPr lang="en-US" sz="2000" b="1" dirty="0" err="1">
                          <a:effectLst/>
                        </a:rPr>
                        <a:t>cầu</a:t>
                      </a:r>
                      <a:r>
                        <a:rPr lang="en-US" sz="2000" b="1" dirty="0">
                          <a:effectLst/>
                        </a:rPr>
                        <a:t> GV</a:t>
                      </a:r>
                    </a:p>
                    <a:p>
                      <a:pPr indent="180340" algn="just">
                        <a:lnSpc>
                          <a:spcPct val="105000"/>
                        </a:lnSpc>
                        <a:spcAft>
                          <a:spcPts val="0"/>
                        </a:spcAft>
                      </a:pPr>
                      <a:r>
                        <a:rPr lang="vi-VN" sz="2000" b="1" dirty="0">
                          <a:effectLst/>
                        </a:rPr>
                        <a:t>- </a:t>
                      </a:r>
                      <a:r>
                        <a:rPr lang="en-US" sz="2000" b="1" dirty="0">
                          <a:effectLst/>
                        </a:rPr>
                        <a:t>K</a:t>
                      </a:r>
                      <a:r>
                        <a:rPr lang="vi-VN" sz="2000" b="1" dirty="0">
                          <a:effectLst/>
                        </a:rPr>
                        <a:t>inh tế</a:t>
                      </a:r>
                      <a:r>
                        <a:rPr lang="en-US" sz="2000" b="1" dirty="0">
                          <a:effectLst/>
                        </a:rPr>
                        <a:t>: GDP, </a:t>
                      </a:r>
                      <a:r>
                        <a:rPr lang="vi-VN" sz="2000" b="1" dirty="0">
                          <a:effectLst/>
                        </a:rPr>
                        <a:t>GNI/người, tăng trưởng kinh tế, cơ cấu kinh tế, một số ngành kinh tế nổi bật, trình độ sản xuất,...</a:t>
                      </a:r>
                      <a:endParaRPr lang="en-US" sz="2000" b="1" dirty="0">
                        <a:effectLst/>
                      </a:endParaRPr>
                    </a:p>
                    <a:p>
                      <a:pPr indent="180340" algn="just">
                        <a:lnSpc>
                          <a:spcPct val="105000"/>
                        </a:lnSpc>
                        <a:spcAft>
                          <a:spcPts val="0"/>
                        </a:spcAft>
                      </a:pPr>
                      <a:r>
                        <a:rPr lang="vi-VN" sz="2000" b="1" dirty="0">
                          <a:effectLst/>
                        </a:rPr>
                        <a:t>- Xã hội: đặc điểm dân số, lao động, giáo dục, đô thị hoá, mức sống,...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ctr">
                        <a:lnSpc>
                          <a:spcPct val="105000"/>
                        </a:lnSpc>
                        <a:spcAft>
                          <a:spcPts val="0"/>
                        </a:spcAft>
                      </a:pPr>
                      <a:r>
                        <a:rPr lang="en-US" sz="2000" b="1" dirty="0">
                          <a:effectLst/>
                        </a:rPr>
                        <a:t> </a:t>
                      </a:r>
                    </a:p>
                    <a:p>
                      <a:pPr indent="180340" algn="ctr">
                        <a:lnSpc>
                          <a:spcPct val="105000"/>
                        </a:lnSpc>
                        <a:spcAft>
                          <a:spcPts val="0"/>
                        </a:spcAft>
                      </a:pPr>
                      <a:r>
                        <a:rPr lang="en-US" sz="2000" b="1" dirty="0">
                          <a:effectLst/>
                        </a:rPr>
                        <a:t> </a:t>
                      </a:r>
                    </a:p>
                    <a:p>
                      <a:pPr indent="180340" algn="ctr">
                        <a:lnSpc>
                          <a:spcPct val="105000"/>
                        </a:lnSpc>
                        <a:spcAft>
                          <a:spcPts val="0"/>
                        </a:spcAft>
                      </a:pPr>
                      <a:r>
                        <a:rPr lang="en-US" sz="2000" b="1" dirty="0">
                          <a:effectLst/>
                        </a:rPr>
                        <a:t>5</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33096"/>
                  </a:ext>
                </a:extLst>
              </a:tr>
              <a:tr h="403446">
                <a:tc vMerge="1">
                  <a:txBody>
                    <a:bodyPr/>
                    <a:lstStyle/>
                    <a:p>
                      <a:endParaRPr lang="en-US"/>
                    </a:p>
                  </a:txBody>
                  <a:tcPr/>
                </a:tc>
                <a:tc>
                  <a:txBody>
                    <a:bodyPr/>
                    <a:lstStyle/>
                    <a:p>
                      <a:pPr indent="180340" algn="just">
                        <a:lnSpc>
                          <a:spcPct val="105000"/>
                        </a:lnSpc>
                        <a:spcAft>
                          <a:spcPts val="0"/>
                        </a:spcAft>
                      </a:pPr>
                      <a:r>
                        <a:rPr lang="en-US" sz="2000" b="1">
                          <a:effectLst/>
                        </a:rPr>
                        <a:t>Trình bày lưu loát, trọng tâm, thuyết phục</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ctr">
                        <a:lnSpc>
                          <a:spcPct val="105000"/>
                        </a:lnSpc>
                        <a:spcAft>
                          <a:spcPts val="0"/>
                        </a:spcAft>
                      </a:pPr>
                      <a:r>
                        <a:rPr lang="en-US" sz="2000" b="1" dirty="0">
                          <a:effectLst/>
                        </a:rPr>
                        <a:t>5</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4100984"/>
                  </a:ext>
                </a:extLst>
              </a:tr>
              <a:tr h="245008">
                <a:tc vMerge="1">
                  <a:txBody>
                    <a:bodyPr/>
                    <a:lstStyle/>
                    <a:p>
                      <a:endParaRPr lang="en-US"/>
                    </a:p>
                  </a:txBody>
                  <a:tcPr/>
                </a:tc>
                <a:tc>
                  <a:txBody>
                    <a:bodyPr/>
                    <a:lstStyle/>
                    <a:p>
                      <a:pPr indent="180340" algn="just">
                        <a:lnSpc>
                          <a:spcPct val="105000"/>
                        </a:lnSpc>
                        <a:spcAft>
                          <a:spcPts val="0"/>
                        </a:spcAft>
                      </a:pPr>
                      <a:r>
                        <a:rPr lang="en-US" sz="2000" b="1">
                          <a:effectLst/>
                        </a:rPr>
                        <a:t>Đảm bảo thời gian</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ctr">
                        <a:lnSpc>
                          <a:spcPct val="105000"/>
                        </a:lnSpc>
                        <a:spcAft>
                          <a:spcPts val="0"/>
                        </a:spcAft>
                      </a:pPr>
                      <a:r>
                        <a:rPr lang="en-US" sz="2000" b="1" dirty="0">
                          <a:effectLst/>
                        </a:rPr>
                        <a:t>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just">
                        <a:lnSpc>
                          <a:spcPct val="105000"/>
                        </a:lnSpc>
                        <a:spcAft>
                          <a:spcPts val="0"/>
                        </a:spcAft>
                      </a:pPr>
                      <a:r>
                        <a:rPr lang="en-US" sz="2000" b="1" dirty="0">
                          <a:effectLst/>
                        </a:rPr>
                        <a:t> </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6268294"/>
                  </a:ext>
                </a:extLst>
              </a:tr>
              <a:tr h="403446">
                <a:tc vMerge="1">
                  <a:txBody>
                    <a:bodyPr/>
                    <a:lstStyle/>
                    <a:p>
                      <a:endParaRPr lang="en-US"/>
                    </a:p>
                  </a:txBody>
                  <a:tcPr/>
                </a:tc>
                <a:tc>
                  <a:txBody>
                    <a:bodyPr/>
                    <a:lstStyle/>
                    <a:p>
                      <a:pPr indent="180340" algn="just">
                        <a:lnSpc>
                          <a:spcPct val="105000"/>
                        </a:lnSpc>
                        <a:spcAft>
                          <a:spcPts val="0"/>
                        </a:spcAft>
                      </a:pPr>
                      <a:r>
                        <a:rPr lang="en-US" sz="2000" b="1">
                          <a:effectLst/>
                        </a:rPr>
                        <a:t>Sự phối hợp của các thành viên</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ctr">
                        <a:lnSpc>
                          <a:spcPct val="105000"/>
                        </a:lnSpc>
                        <a:spcAft>
                          <a:spcPts val="0"/>
                        </a:spcAft>
                      </a:pPr>
                      <a:r>
                        <a:rPr lang="en-US" sz="2000" b="1" dirty="0">
                          <a:effectLst/>
                        </a:rPr>
                        <a:t>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0340" algn="just">
                        <a:lnSpc>
                          <a:spcPct val="105000"/>
                        </a:lnSpc>
                        <a:spcAft>
                          <a:spcPts val="0"/>
                        </a:spcAft>
                      </a:pPr>
                      <a:r>
                        <a:rPr lang="en-US" sz="2000" b="1" dirty="0">
                          <a:effectLst/>
                        </a:rPr>
                        <a:t> </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0190193"/>
                  </a:ext>
                </a:extLst>
              </a:tr>
              <a:tr h="245008">
                <a:tc gridSpan="2">
                  <a:txBody>
                    <a:bodyPr/>
                    <a:lstStyle/>
                    <a:p>
                      <a:pPr indent="180340" algn="ctr">
                        <a:lnSpc>
                          <a:spcPct val="105000"/>
                        </a:lnSpc>
                        <a:spcAft>
                          <a:spcPts val="0"/>
                        </a:spcAft>
                      </a:pPr>
                      <a:r>
                        <a:rPr lang="en-US" sz="2000" b="1" dirty="0" err="1">
                          <a:solidFill>
                            <a:srgbClr val="FF0000"/>
                          </a:solidFill>
                          <a:effectLst/>
                        </a:rPr>
                        <a:t>Tổng</a:t>
                      </a:r>
                      <a:endPar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indent="180340" algn="ctr">
                        <a:lnSpc>
                          <a:spcPct val="105000"/>
                        </a:lnSpc>
                        <a:spcAft>
                          <a:spcPts val="0"/>
                        </a:spcAft>
                      </a:pPr>
                      <a:r>
                        <a:rPr lang="en-US" sz="2000" b="1" dirty="0">
                          <a:effectLst/>
                        </a:rPr>
                        <a:t>20</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b="1" dirty="0">
                        <a:effectLst/>
                        <a:latin typeface="Calibri" panose="020F0502020204030204" pitchFamily="34" charset="0"/>
                        <a:cs typeface="Times New Roman" panose="02020603050405020304" pitchFamily="18" charset="0"/>
                      </a:endParaRPr>
                    </a:p>
                  </a:txBody>
                  <a:tcPr marL="48363" marR="48363" marT="48363" marB="483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9205318"/>
                  </a:ext>
                </a:extLst>
              </a:tr>
            </a:tbl>
          </a:graphicData>
        </a:graphic>
      </p:graphicFrame>
      <p:sp>
        <p:nvSpPr>
          <p:cNvPr id="5" name="Rectangle 1">
            <a:extLst>
              <a:ext uri="{FF2B5EF4-FFF2-40B4-BE49-F238E27FC236}">
                <a16:creationId xmlns:a16="http://schemas.microsoft.com/office/drawing/2014/main" id="{2E6B886A-FB5F-4721-903A-6BE8E1038F21}"/>
              </a:ext>
            </a:extLst>
          </p:cNvPr>
          <p:cNvSpPr>
            <a:spLocks noChangeArrowheads="1"/>
          </p:cNvSpPr>
          <p:nvPr/>
        </p:nvSpPr>
        <p:spPr bwMode="auto">
          <a:xfrm>
            <a:off x="2527747" y="106749"/>
            <a:ext cx="6670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it-IT"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PHIẾU ĐÁNH GIÁ BÁO CÁO NHÓM .............</a:t>
            </a:r>
            <a:endParaRPr kumimoji="0" lang="it-IT"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9643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9Slide07 IcielBC Cubano Normal (Headings)"/>
        <a:ea typeface=""/>
        <a:cs typeface=""/>
      </a:majorFont>
      <a:minorFont>
        <a:latin typeface="#9Slide03 Cabin Condense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2738</Words>
  <Application>Microsoft Office PowerPoint</Application>
  <PresentationFormat>Widescreen</PresentationFormat>
  <Paragraphs>319</Paragraphs>
  <Slides>32</Slides>
  <Notes>25</Notes>
  <HiddenSlides>0</HiddenSlides>
  <MMClips>5</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32</vt:i4>
      </vt:variant>
    </vt:vector>
  </HeadingPairs>
  <TitlesOfParts>
    <vt:vector size="53" baseType="lpstr">
      <vt:lpstr>#9Slide03 AllRoundGothic</vt:lpstr>
      <vt:lpstr>#9Slide03 Cabin Condensed Bold</vt:lpstr>
      <vt:lpstr>#9Slide03 Roboto Medium</vt:lpstr>
      <vt:lpstr>#9Slide05 Agile Script Calligra</vt:lpstr>
      <vt:lpstr>#9Slide05 Great Vibes</vt:lpstr>
      <vt:lpstr>#9Slide07 IcielBC Cubano Normal (Headings)</vt:lpstr>
      <vt:lpstr>#9Slide07 IcielCadena</vt:lpstr>
      <vt:lpstr>Albert Sans</vt:lpstr>
      <vt:lpstr>Anaheim</vt:lpstr>
      <vt:lpstr>Arial</vt:lpstr>
      <vt:lpstr>Bebas Neue</vt:lpstr>
      <vt:lpstr>Calibri</vt:lpstr>
      <vt:lpstr>Lexend Exa</vt:lpstr>
      <vt:lpstr>Nunito</vt:lpstr>
      <vt:lpstr>Nunito Black</vt:lpstr>
      <vt:lpstr>Nunito Light</vt:lpstr>
      <vt:lpstr>Raleway ExtraBold</vt:lpstr>
      <vt:lpstr>Roboto</vt:lpstr>
      <vt:lpstr>Times New Roman</vt:lpstr>
      <vt:lpstr>Wendy One</vt:lpstr>
      <vt:lpstr>Office Theme</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MỘT SỐ VẤN ĐỀ VỀ KINH TẾ - XÃ HỘI THẾ GIỚI Bài 1. SỰ KHÁC BIỆT VỀ TRÌNH ĐỘ PHÁT TRIỂN KINH TẾ - XÃ HỘI CỦA CÁC NHÓM NƯỚC</dc:title>
  <dc:creator>Admin</dc:creator>
  <cp:lastModifiedBy>admin</cp:lastModifiedBy>
  <cp:revision>261</cp:revision>
  <dcterms:created xsi:type="dcterms:W3CDTF">2023-07-09T04:52:56Z</dcterms:created>
  <dcterms:modified xsi:type="dcterms:W3CDTF">2024-02-24T13:35:04Z</dcterms:modified>
</cp:coreProperties>
</file>