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62" r:id="rId3"/>
    <p:sldId id="309" r:id="rId4"/>
    <p:sldId id="310" r:id="rId5"/>
    <p:sldId id="311" r:id="rId6"/>
    <p:sldId id="312" r:id="rId7"/>
    <p:sldId id="263" r:id="rId8"/>
    <p:sldId id="313" r:id="rId9"/>
    <p:sldId id="267" r:id="rId10"/>
    <p:sldId id="285" r:id="rId11"/>
    <p:sldId id="286" r:id="rId12"/>
    <p:sldId id="269" r:id="rId13"/>
    <p:sldId id="270" r:id="rId14"/>
    <p:sldId id="271" r:id="rId15"/>
    <p:sldId id="272" r:id="rId16"/>
    <p:sldId id="273" r:id="rId17"/>
    <p:sldId id="275" r:id="rId18"/>
    <p:sldId id="315" r:id="rId19"/>
    <p:sldId id="31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99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7F9A3B-0C2E-43EE-8DD3-14F78B60231C}" type="datetimeFigureOut">
              <a:rPr lang="en-US" smtClean="0"/>
              <a:t>2/24/2024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7B381-60A3-401F-8E6B-5F286AB1C593}" type="slidenum">
              <a:rPr lang="en-US" smtClean="0"/>
              <a:t>‹#›</a:t>
            </a:fld>
            <a:endParaRPr lang="en-US"/>
          </a:p>
        </p:txBody>
      </p:sp>
    </p:spTree>
    <p:extLst>
      <p:ext uri="{BB962C8B-B14F-4D97-AF65-F5344CB8AC3E}">
        <p14:creationId xmlns:p14="http://schemas.microsoft.com/office/powerpoint/2010/main" val="1480981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1"/>
        <p:cNvGrpSpPr/>
        <p:nvPr/>
      </p:nvGrpSpPr>
      <p:grpSpPr>
        <a:xfrm>
          <a:off x="0" y="0"/>
          <a:ext cx="0" cy="0"/>
          <a:chOff x="0" y="0"/>
          <a:chExt cx="0" cy="0"/>
        </a:xfrm>
      </p:grpSpPr>
      <p:sp>
        <p:nvSpPr>
          <p:cNvPr id="2092" name="Google Shape;209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3" name="Google Shape;209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8155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4"/>
        <p:cNvGrpSpPr/>
        <p:nvPr/>
      </p:nvGrpSpPr>
      <p:grpSpPr>
        <a:xfrm>
          <a:off x="0" y="0"/>
          <a:ext cx="0" cy="0"/>
          <a:chOff x="0" y="0"/>
          <a:chExt cx="0" cy="0"/>
        </a:xfrm>
      </p:grpSpPr>
      <p:sp>
        <p:nvSpPr>
          <p:cNvPr id="2825" name="Google Shape;2825;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6" name="Google Shape;2826;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848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4581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3" name="Google Shape;2143;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4877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1"/>
        <p:cNvGrpSpPr/>
        <p:nvPr/>
      </p:nvGrpSpPr>
      <p:grpSpPr>
        <a:xfrm>
          <a:off x="0" y="0"/>
          <a:ext cx="0" cy="0"/>
          <a:chOff x="0" y="0"/>
          <a:chExt cx="0" cy="0"/>
        </a:xfrm>
      </p:grpSpPr>
      <p:sp>
        <p:nvSpPr>
          <p:cNvPr id="3232" name="Google Shape;3232;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3" name="Google Shape;3233;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4146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0"/>
        <p:cNvGrpSpPr/>
        <p:nvPr/>
      </p:nvGrpSpPr>
      <p:grpSpPr>
        <a:xfrm>
          <a:off x="0" y="0"/>
          <a:ext cx="0" cy="0"/>
          <a:chOff x="0" y="0"/>
          <a:chExt cx="0" cy="0"/>
        </a:xfrm>
      </p:grpSpPr>
      <p:sp>
        <p:nvSpPr>
          <p:cNvPr id="3311" name="Google Shape;3311;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2" name="Google Shape;3312;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2734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0"/>
        <p:cNvGrpSpPr/>
        <p:nvPr/>
      </p:nvGrpSpPr>
      <p:grpSpPr>
        <a:xfrm>
          <a:off x="0" y="0"/>
          <a:ext cx="0" cy="0"/>
          <a:chOff x="0" y="0"/>
          <a:chExt cx="0" cy="0"/>
        </a:xfrm>
      </p:grpSpPr>
      <p:sp>
        <p:nvSpPr>
          <p:cNvPr id="3311" name="Google Shape;3311;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2" name="Google Shape;3312;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2963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7"/>
        <p:cNvGrpSpPr/>
        <p:nvPr/>
      </p:nvGrpSpPr>
      <p:grpSpPr>
        <a:xfrm>
          <a:off x="0" y="0"/>
          <a:ext cx="0" cy="0"/>
          <a:chOff x="0" y="0"/>
          <a:chExt cx="0" cy="0"/>
        </a:xfrm>
      </p:grpSpPr>
      <p:sp>
        <p:nvSpPr>
          <p:cNvPr id="2168" name="Google Shape;216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9" name="Google Shape;216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207895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2"/>
        <p:cNvGrpSpPr/>
        <p:nvPr/>
      </p:nvGrpSpPr>
      <p:grpSpPr>
        <a:xfrm>
          <a:off x="0" y="0"/>
          <a:ext cx="0" cy="0"/>
          <a:chOff x="0" y="0"/>
          <a:chExt cx="0" cy="0"/>
        </a:xfrm>
      </p:grpSpPr>
      <p:sp>
        <p:nvSpPr>
          <p:cNvPr id="3593" name="Google Shape;3593;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4" name="Google Shape;3594;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4329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0"/>
        <p:cNvGrpSpPr/>
        <p:nvPr/>
      </p:nvGrpSpPr>
      <p:grpSpPr>
        <a:xfrm>
          <a:off x="0" y="0"/>
          <a:ext cx="0" cy="0"/>
          <a:chOff x="0" y="0"/>
          <a:chExt cx="0" cy="0"/>
        </a:xfrm>
      </p:grpSpPr>
      <p:sp>
        <p:nvSpPr>
          <p:cNvPr id="3711" name="Google Shape;3711;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2" name="Google Shape;3712;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73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5"/>
        <p:cNvGrpSpPr/>
        <p:nvPr/>
      </p:nvGrpSpPr>
      <p:grpSpPr>
        <a:xfrm>
          <a:off x="0" y="0"/>
          <a:ext cx="0" cy="0"/>
          <a:chOff x="0" y="0"/>
          <a:chExt cx="0" cy="0"/>
        </a:xfrm>
      </p:grpSpPr>
      <p:sp>
        <p:nvSpPr>
          <p:cNvPr id="3676" name="Google Shape;3676;g1dbf865485b_0_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7" name="Google Shape;3677;g1dbf865485b_0_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39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414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9"/>
        <p:cNvGrpSpPr/>
        <p:nvPr/>
      </p:nvGrpSpPr>
      <p:grpSpPr>
        <a:xfrm>
          <a:off x="0" y="0"/>
          <a:ext cx="0" cy="0"/>
          <a:chOff x="0" y="0"/>
          <a:chExt cx="0" cy="0"/>
        </a:xfrm>
      </p:grpSpPr>
      <p:sp>
        <p:nvSpPr>
          <p:cNvPr id="2930" name="Google Shape;2930;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1" name="Google Shape;2931;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3957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2" name="Google Shape;2702;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51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291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2" name="Google Shape;2702;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0466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1"/>
        <p:cNvGrpSpPr/>
        <p:nvPr/>
      </p:nvGrpSpPr>
      <p:grpSpPr>
        <a:xfrm>
          <a:off x="0" y="0"/>
          <a:ext cx="0" cy="0"/>
          <a:chOff x="0" y="0"/>
          <a:chExt cx="0" cy="0"/>
        </a:xfrm>
      </p:grpSpPr>
      <p:sp>
        <p:nvSpPr>
          <p:cNvPr id="2802" name="Google Shape;2802;g1dbf865485b_0_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3" name="Google Shape;2803;g1dbf865485b_0_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30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1"/>
        <p:cNvGrpSpPr/>
        <p:nvPr/>
      </p:nvGrpSpPr>
      <p:grpSpPr>
        <a:xfrm>
          <a:off x="0" y="0"/>
          <a:ext cx="0" cy="0"/>
          <a:chOff x="0" y="0"/>
          <a:chExt cx="0" cy="0"/>
        </a:xfrm>
      </p:grpSpPr>
      <p:sp>
        <p:nvSpPr>
          <p:cNvPr id="2802" name="Google Shape;2802;g1dbf865485b_0_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3" name="Google Shape;2803;g1dbf865485b_0_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25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0BE1-0DF6-482E-A580-6392F80182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BE504A-1AE8-45F1-A5C8-322A9E7533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E48446-4B0E-4DDA-8D9A-8B1C8FCDC752}"/>
              </a:ext>
            </a:extLst>
          </p:cNvPr>
          <p:cNvSpPr>
            <a:spLocks noGrp="1"/>
          </p:cNvSpPr>
          <p:nvPr>
            <p:ph type="dt" sz="half" idx="10"/>
          </p:nvPr>
        </p:nvSpPr>
        <p:spPr/>
        <p:txBody>
          <a:bodyPr/>
          <a:lstStyle/>
          <a:p>
            <a:fld id="{B068D881-A2B9-4505-AF05-091E73D280C9}" type="datetimeFigureOut">
              <a:rPr lang="en-US" smtClean="0"/>
              <a:t>2/24/2024</a:t>
            </a:fld>
            <a:endParaRPr lang="en-US"/>
          </a:p>
        </p:txBody>
      </p:sp>
      <p:sp>
        <p:nvSpPr>
          <p:cNvPr id="5" name="Footer Placeholder 4">
            <a:extLst>
              <a:ext uri="{FF2B5EF4-FFF2-40B4-BE49-F238E27FC236}">
                <a16:creationId xmlns:a16="http://schemas.microsoft.com/office/drawing/2014/main" id="{DE3DB406-D8A0-4384-90A7-78ED3DD90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66505-BF84-4487-A8CE-5DD844CFC03E}"/>
              </a:ext>
            </a:extLst>
          </p:cNvPr>
          <p:cNvSpPr>
            <a:spLocks noGrp="1"/>
          </p:cNvSpPr>
          <p:nvPr>
            <p:ph type="sldNum" sz="quarter" idx="12"/>
          </p:nvPr>
        </p:nvSpPr>
        <p:spPr/>
        <p:txBody>
          <a:bodyPr/>
          <a:lstStyle/>
          <a:p>
            <a:fld id="{18059EDC-7A56-463A-92C6-051C32596994}" type="slidenum">
              <a:rPr lang="en-US" smtClean="0"/>
              <a:t>‹#›</a:t>
            </a:fld>
            <a:endParaRPr lang="en-US"/>
          </a:p>
        </p:txBody>
      </p:sp>
    </p:spTree>
    <p:extLst>
      <p:ext uri="{BB962C8B-B14F-4D97-AF65-F5344CB8AC3E}">
        <p14:creationId xmlns:p14="http://schemas.microsoft.com/office/powerpoint/2010/main" val="19527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5684-58FE-4BC4-A4EC-0F09A31BCC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C04D5E-B264-4A08-BDA4-9346B33558A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51F88-E06E-4A84-A1E9-6D87DDB3B981}"/>
              </a:ext>
            </a:extLst>
          </p:cNvPr>
          <p:cNvSpPr>
            <a:spLocks noGrp="1"/>
          </p:cNvSpPr>
          <p:nvPr>
            <p:ph type="dt" sz="half" idx="10"/>
          </p:nvPr>
        </p:nvSpPr>
        <p:spPr/>
        <p:txBody>
          <a:bodyPr/>
          <a:lstStyle/>
          <a:p>
            <a:fld id="{B068D881-A2B9-4505-AF05-091E73D280C9}" type="datetimeFigureOut">
              <a:rPr lang="en-US" smtClean="0"/>
              <a:t>2/24/2024</a:t>
            </a:fld>
            <a:endParaRPr lang="en-US"/>
          </a:p>
        </p:txBody>
      </p:sp>
      <p:sp>
        <p:nvSpPr>
          <p:cNvPr id="5" name="Footer Placeholder 4">
            <a:extLst>
              <a:ext uri="{FF2B5EF4-FFF2-40B4-BE49-F238E27FC236}">
                <a16:creationId xmlns:a16="http://schemas.microsoft.com/office/drawing/2014/main" id="{5CF6C4EB-A8C3-4DB3-BF6F-F2671FF11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6C602-958D-4E07-B495-608370BE82E9}"/>
              </a:ext>
            </a:extLst>
          </p:cNvPr>
          <p:cNvSpPr>
            <a:spLocks noGrp="1"/>
          </p:cNvSpPr>
          <p:nvPr>
            <p:ph type="sldNum" sz="quarter" idx="12"/>
          </p:nvPr>
        </p:nvSpPr>
        <p:spPr/>
        <p:txBody>
          <a:bodyPr/>
          <a:lstStyle/>
          <a:p>
            <a:fld id="{18059EDC-7A56-463A-92C6-051C32596994}" type="slidenum">
              <a:rPr lang="en-US" smtClean="0"/>
              <a:t>‹#›</a:t>
            </a:fld>
            <a:endParaRPr lang="en-US"/>
          </a:p>
        </p:txBody>
      </p:sp>
    </p:spTree>
    <p:extLst>
      <p:ext uri="{BB962C8B-B14F-4D97-AF65-F5344CB8AC3E}">
        <p14:creationId xmlns:p14="http://schemas.microsoft.com/office/powerpoint/2010/main" val="284610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281E0E-9295-4545-B181-ECD151AF64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96547D-3D53-4AD5-BEDF-E075B20354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075A7-A4C2-4736-B2F1-07C90B304A57}"/>
              </a:ext>
            </a:extLst>
          </p:cNvPr>
          <p:cNvSpPr>
            <a:spLocks noGrp="1"/>
          </p:cNvSpPr>
          <p:nvPr>
            <p:ph type="dt" sz="half" idx="10"/>
          </p:nvPr>
        </p:nvSpPr>
        <p:spPr/>
        <p:txBody>
          <a:bodyPr/>
          <a:lstStyle/>
          <a:p>
            <a:fld id="{B068D881-A2B9-4505-AF05-091E73D280C9}" type="datetimeFigureOut">
              <a:rPr lang="en-US" smtClean="0"/>
              <a:t>2/24/2024</a:t>
            </a:fld>
            <a:endParaRPr lang="en-US"/>
          </a:p>
        </p:txBody>
      </p:sp>
      <p:sp>
        <p:nvSpPr>
          <p:cNvPr id="5" name="Footer Placeholder 4">
            <a:extLst>
              <a:ext uri="{FF2B5EF4-FFF2-40B4-BE49-F238E27FC236}">
                <a16:creationId xmlns:a16="http://schemas.microsoft.com/office/drawing/2014/main" id="{EAAA7FB7-4F4D-48DE-BBCA-D235CE2676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F3578-4423-425D-B2DE-3754C7E0306D}"/>
              </a:ext>
            </a:extLst>
          </p:cNvPr>
          <p:cNvSpPr>
            <a:spLocks noGrp="1"/>
          </p:cNvSpPr>
          <p:nvPr>
            <p:ph type="sldNum" sz="quarter" idx="12"/>
          </p:nvPr>
        </p:nvSpPr>
        <p:spPr/>
        <p:txBody>
          <a:bodyPr/>
          <a:lstStyle/>
          <a:p>
            <a:fld id="{18059EDC-7A56-463A-92C6-051C32596994}" type="slidenum">
              <a:rPr lang="en-US" smtClean="0"/>
              <a:t>‹#›</a:t>
            </a:fld>
            <a:endParaRPr lang="en-US"/>
          </a:p>
        </p:txBody>
      </p:sp>
    </p:spTree>
    <p:extLst>
      <p:ext uri="{BB962C8B-B14F-4D97-AF65-F5344CB8AC3E}">
        <p14:creationId xmlns:p14="http://schemas.microsoft.com/office/powerpoint/2010/main" val="1287920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dk2"/>
        </a:solidFill>
        <a:effectLst/>
      </p:bgPr>
    </p:bg>
    <p:spTree>
      <p:nvGrpSpPr>
        <p:cNvPr id="1" name="Shape 819"/>
        <p:cNvGrpSpPr/>
        <p:nvPr/>
      </p:nvGrpSpPr>
      <p:grpSpPr>
        <a:xfrm>
          <a:off x="0" y="0"/>
          <a:ext cx="0" cy="0"/>
          <a:chOff x="0" y="0"/>
          <a:chExt cx="0" cy="0"/>
        </a:xfrm>
      </p:grpSpPr>
      <p:grpSp>
        <p:nvGrpSpPr>
          <p:cNvPr id="820" name="Google Shape;820;p15"/>
          <p:cNvGrpSpPr/>
          <p:nvPr/>
        </p:nvGrpSpPr>
        <p:grpSpPr>
          <a:xfrm>
            <a:off x="1" y="0"/>
            <a:ext cx="12192121" cy="6858197"/>
            <a:chOff x="0" y="0"/>
            <a:chExt cx="7440875" cy="4152456"/>
          </a:xfrm>
        </p:grpSpPr>
        <p:sp>
          <p:nvSpPr>
            <p:cNvPr id="821" name="Google Shape;821;p15"/>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5"/>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15"/>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5"/>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15"/>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15"/>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15"/>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15"/>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15"/>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15"/>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15"/>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15"/>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15"/>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15"/>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15"/>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15"/>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15"/>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15"/>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15"/>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15"/>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15"/>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15"/>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5"/>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15"/>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15"/>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15"/>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5"/>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5"/>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5"/>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5"/>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5"/>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5"/>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5"/>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15"/>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15"/>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5"/>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5"/>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5"/>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5"/>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5"/>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5"/>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5"/>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5"/>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5"/>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5"/>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5"/>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15"/>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15"/>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5"/>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5"/>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15"/>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15"/>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5"/>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5"/>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5"/>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5"/>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5"/>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5"/>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5"/>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5"/>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5"/>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5"/>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3" name="Google Shape;883;p15"/>
          <p:cNvGrpSpPr/>
          <p:nvPr/>
        </p:nvGrpSpPr>
        <p:grpSpPr>
          <a:xfrm>
            <a:off x="256545" y="180885"/>
            <a:ext cx="11678892" cy="6496659"/>
            <a:chOff x="916986" y="2500875"/>
            <a:chExt cx="2280618" cy="1217119"/>
          </a:xfrm>
        </p:grpSpPr>
        <p:sp>
          <p:nvSpPr>
            <p:cNvPr id="884" name="Google Shape;884;p15"/>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5"/>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5"/>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5"/>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5"/>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9" name="Google Shape;889;p15"/>
          <p:cNvSpPr txBox="1">
            <a:spLocks noGrp="1"/>
          </p:cNvSpPr>
          <p:nvPr>
            <p:ph type="title"/>
          </p:nvPr>
        </p:nvSpPr>
        <p:spPr>
          <a:xfrm>
            <a:off x="960000" y="1582367"/>
            <a:ext cx="5243600" cy="234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0" name="Google Shape;890;p15"/>
          <p:cNvSpPr txBox="1">
            <a:spLocks noGrp="1"/>
          </p:cNvSpPr>
          <p:nvPr>
            <p:ph type="subTitle" idx="1"/>
          </p:nvPr>
        </p:nvSpPr>
        <p:spPr>
          <a:xfrm>
            <a:off x="960000" y="4176300"/>
            <a:ext cx="5243600" cy="1180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1" name="Google Shape;891;p15"/>
          <p:cNvSpPr>
            <a:spLocks noGrp="1"/>
          </p:cNvSpPr>
          <p:nvPr>
            <p:ph type="pic" idx="2"/>
          </p:nvPr>
        </p:nvSpPr>
        <p:spPr>
          <a:xfrm>
            <a:off x="6387733" y="1114900"/>
            <a:ext cx="4692800" cy="4692800"/>
          </a:xfrm>
          <a:prstGeom prst="ellipse">
            <a:avLst/>
          </a:prstGeom>
          <a:noFill/>
          <a:ln>
            <a:noFill/>
          </a:ln>
        </p:spPr>
      </p:sp>
    </p:spTree>
    <p:extLst>
      <p:ext uri="{BB962C8B-B14F-4D97-AF65-F5344CB8AC3E}">
        <p14:creationId xmlns:p14="http://schemas.microsoft.com/office/powerpoint/2010/main" val="1368265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2"/>
        </a:solidFill>
        <a:effectLst/>
      </p:bgPr>
    </p:bg>
    <p:spTree>
      <p:nvGrpSpPr>
        <p:cNvPr id="1" name="Shape 82"/>
        <p:cNvGrpSpPr/>
        <p:nvPr/>
      </p:nvGrpSpPr>
      <p:grpSpPr>
        <a:xfrm>
          <a:off x="0" y="0"/>
          <a:ext cx="0" cy="0"/>
          <a:chOff x="0" y="0"/>
          <a:chExt cx="0" cy="0"/>
        </a:xfrm>
      </p:grpSpPr>
      <p:grpSp>
        <p:nvGrpSpPr>
          <p:cNvPr id="83" name="Google Shape;83;p3"/>
          <p:cNvGrpSpPr/>
          <p:nvPr/>
        </p:nvGrpSpPr>
        <p:grpSpPr>
          <a:xfrm>
            <a:off x="1" y="0"/>
            <a:ext cx="12192121" cy="6858197"/>
            <a:chOff x="0" y="0"/>
            <a:chExt cx="7440875" cy="4152456"/>
          </a:xfrm>
        </p:grpSpPr>
        <p:sp>
          <p:nvSpPr>
            <p:cNvPr id="84" name="Google Shape;84;p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 name="Google Shape;146;p3"/>
          <p:cNvGrpSpPr/>
          <p:nvPr/>
        </p:nvGrpSpPr>
        <p:grpSpPr>
          <a:xfrm>
            <a:off x="669954" y="533232"/>
            <a:ext cx="10852092" cy="5791541"/>
            <a:chOff x="916986" y="2500875"/>
            <a:chExt cx="2280618" cy="1217119"/>
          </a:xfrm>
        </p:grpSpPr>
        <p:sp>
          <p:nvSpPr>
            <p:cNvPr id="147" name="Google Shape;147;p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2" name="Google Shape;152;p3"/>
          <p:cNvSpPr txBox="1">
            <a:spLocks noGrp="1"/>
          </p:cNvSpPr>
          <p:nvPr>
            <p:ph type="title"/>
          </p:nvPr>
        </p:nvSpPr>
        <p:spPr>
          <a:xfrm>
            <a:off x="1722000" y="3200667"/>
            <a:ext cx="5760000" cy="12212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solidFill>
                  <a:schemeClr val="accen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3" name="Google Shape;153;p3"/>
          <p:cNvSpPr txBox="1">
            <a:spLocks noGrp="1"/>
          </p:cNvSpPr>
          <p:nvPr>
            <p:ph type="title" idx="2" hasCustomPrompt="1"/>
          </p:nvPr>
        </p:nvSpPr>
        <p:spPr>
          <a:xfrm>
            <a:off x="1722000" y="1655367"/>
            <a:ext cx="2202800" cy="1221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8000"/>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54" name="Google Shape;154;p3"/>
          <p:cNvSpPr txBox="1">
            <a:spLocks noGrp="1"/>
          </p:cNvSpPr>
          <p:nvPr>
            <p:ph type="subTitle" idx="1"/>
          </p:nvPr>
        </p:nvSpPr>
        <p:spPr>
          <a:xfrm>
            <a:off x="1722000" y="4480967"/>
            <a:ext cx="5760000" cy="5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3"/>
          <p:cNvSpPr/>
          <p:nvPr/>
        </p:nvSpPr>
        <p:spPr>
          <a:xfrm>
            <a:off x="1587788" y="65025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3"/>
          <p:cNvSpPr/>
          <p:nvPr/>
        </p:nvSpPr>
        <p:spPr>
          <a:xfrm>
            <a:off x="283788" y="59277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9503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dk2"/>
        </a:solidFill>
        <a:effectLst/>
      </p:bgPr>
    </p:bg>
    <p:spTree>
      <p:nvGrpSpPr>
        <p:cNvPr id="1" name="Shape 892"/>
        <p:cNvGrpSpPr/>
        <p:nvPr/>
      </p:nvGrpSpPr>
      <p:grpSpPr>
        <a:xfrm>
          <a:off x="0" y="0"/>
          <a:ext cx="0" cy="0"/>
          <a:chOff x="0" y="0"/>
          <a:chExt cx="0" cy="0"/>
        </a:xfrm>
      </p:grpSpPr>
      <p:grpSp>
        <p:nvGrpSpPr>
          <p:cNvPr id="893" name="Google Shape;893;p16"/>
          <p:cNvGrpSpPr/>
          <p:nvPr/>
        </p:nvGrpSpPr>
        <p:grpSpPr>
          <a:xfrm>
            <a:off x="1" y="0"/>
            <a:ext cx="12192121" cy="6858197"/>
            <a:chOff x="0" y="0"/>
            <a:chExt cx="7440875" cy="4152456"/>
          </a:xfrm>
        </p:grpSpPr>
        <p:sp>
          <p:nvSpPr>
            <p:cNvPr id="894" name="Google Shape;894;p16"/>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6"/>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6"/>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16"/>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16"/>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6"/>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6"/>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6"/>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6"/>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6"/>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6"/>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6"/>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6"/>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6"/>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6"/>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6"/>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6"/>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6"/>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6"/>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6"/>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6"/>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6"/>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6"/>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6"/>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6"/>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6"/>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6"/>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16"/>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16"/>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6"/>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6"/>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6"/>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6"/>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6"/>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6"/>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6"/>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6"/>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6"/>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6"/>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6"/>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6"/>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6"/>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6"/>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6"/>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6"/>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6"/>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6"/>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6"/>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6"/>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6"/>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6"/>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6"/>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6"/>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6"/>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6"/>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6"/>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6"/>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6"/>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6"/>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6"/>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6"/>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6"/>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6" name="Google Shape;956;p16"/>
          <p:cNvGrpSpPr/>
          <p:nvPr/>
        </p:nvGrpSpPr>
        <p:grpSpPr>
          <a:xfrm>
            <a:off x="669954" y="533232"/>
            <a:ext cx="10852092" cy="5791541"/>
            <a:chOff x="916986" y="2500875"/>
            <a:chExt cx="2280618" cy="1217119"/>
          </a:xfrm>
        </p:grpSpPr>
        <p:sp>
          <p:nvSpPr>
            <p:cNvPr id="957" name="Google Shape;957;p16"/>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6"/>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6"/>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6"/>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6"/>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2" name="Google Shape;962;p16"/>
          <p:cNvSpPr txBox="1">
            <a:spLocks noGrp="1"/>
          </p:cNvSpPr>
          <p:nvPr>
            <p:ph type="title"/>
          </p:nvPr>
        </p:nvSpPr>
        <p:spPr>
          <a:xfrm>
            <a:off x="1366400" y="2386600"/>
            <a:ext cx="4797200" cy="15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63" name="Google Shape;963;p16"/>
          <p:cNvSpPr txBox="1">
            <a:spLocks noGrp="1"/>
          </p:cNvSpPr>
          <p:nvPr>
            <p:ph type="subTitle" idx="1"/>
          </p:nvPr>
        </p:nvSpPr>
        <p:spPr>
          <a:xfrm>
            <a:off x="1366400" y="4098080"/>
            <a:ext cx="4797200" cy="1258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48390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dk2"/>
        </a:solidFill>
        <a:effectLst/>
      </p:bgPr>
    </p:bg>
    <p:spTree>
      <p:nvGrpSpPr>
        <p:cNvPr id="1" name="Shape 1729"/>
        <p:cNvGrpSpPr/>
        <p:nvPr/>
      </p:nvGrpSpPr>
      <p:grpSpPr>
        <a:xfrm>
          <a:off x="0" y="0"/>
          <a:ext cx="0" cy="0"/>
          <a:chOff x="0" y="0"/>
          <a:chExt cx="0" cy="0"/>
        </a:xfrm>
      </p:grpSpPr>
      <p:grpSp>
        <p:nvGrpSpPr>
          <p:cNvPr id="1730" name="Google Shape;1730;p27"/>
          <p:cNvGrpSpPr/>
          <p:nvPr/>
        </p:nvGrpSpPr>
        <p:grpSpPr>
          <a:xfrm>
            <a:off x="1" y="0"/>
            <a:ext cx="12192121" cy="6858197"/>
            <a:chOff x="0" y="0"/>
            <a:chExt cx="7440875" cy="4152456"/>
          </a:xfrm>
        </p:grpSpPr>
        <p:sp>
          <p:nvSpPr>
            <p:cNvPr id="1731" name="Google Shape;1731;p27"/>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7"/>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27"/>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27"/>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27"/>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27"/>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27"/>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27"/>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27"/>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27"/>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27"/>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27"/>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27"/>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27"/>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27"/>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27"/>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27"/>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27"/>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7"/>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7"/>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7"/>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7"/>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7"/>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27"/>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27"/>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27"/>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27"/>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27"/>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27"/>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27"/>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27"/>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27"/>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27"/>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7"/>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27"/>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27"/>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7"/>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27"/>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27"/>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27"/>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27"/>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27"/>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7"/>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27"/>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27"/>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7"/>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27"/>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27"/>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27"/>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27"/>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27"/>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7"/>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7"/>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7"/>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7"/>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7"/>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7"/>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7"/>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7"/>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7"/>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7"/>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27"/>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3" name="Google Shape;1793;p27"/>
          <p:cNvGrpSpPr/>
          <p:nvPr/>
        </p:nvGrpSpPr>
        <p:grpSpPr>
          <a:xfrm>
            <a:off x="669954" y="533232"/>
            <a:ext cx="10852092" cy="5791541"/>
            <a:chOff x="916986" y="2500875"/>
            <a:chExt cx="2280618" cy="1217119"/>
          </a:xfrm>
        </p:grpSpPr>
        <p:sp>
          <p:nvSpPr>
            <p:cNvPr id="1794" name="Google Shape;1794;p27"/>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27"/>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7"/>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27"/>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27"/>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99" name="Google Shape;1799;p27"/>
          <p:cNvSpPr txBox="1">
            <a:spLocks noGrp="1"/>
          </p:cNvSpPr>
          <p:nvPr>
            <p:ph type="title"/>
          </p:nvPr>
        </p:nvSpPr>
        <p:spPr>
          <a:xfrm>
            <a:off x="1366400" y="2386600"/>
            <a:ext cx="4797200" cy="15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00" name="Google Shape;1800;p27"/>
          <p:cNvSpPr txBox="1">
            <a:spLocks noGrp="1"/>
          </p:cNvSpPr>
          <p:nvPr>
            <p:ph type="subTitle" idx="1"/>
          </p:nvPr>
        </p:nvSpPr>
        <p:spPr>
          <a:xfrm>
            <a:off x="1366400" y="4098080"/>
            <a:ext cx="4797200" cy="1258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398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157"/>
        <p:cNvGrpSpPr/>
        <p:nvPr/>
      </p:nvGrpSpPr>
      <p:grpSpPr>
        <a:xfrm>
          <a:off x="0" y="0"/>
          <a:ext cx="0" cy="0"/>
          <a:chOff x="0" y="0"/>
          <a:chExt cx="0" cy="0"/>
        </a:xfrm>
      </p:grpSpPr>
      <p:grpSp>
        <p:nvGrpSpPr>
          <p:cNvPr id="158" name="Google Shape;158;p4"/>
          <p:cNvGrpSpPr/>
          <p:nvPr/>
        </p:nvGrpSpPr>
        <p:grpSpPr>
          <a:xfrm>
            <a:off x="1" y="0"/>
            <a:ext cx="12192121" cy="6858197"/>
            <a:chOff x="0" y="0"/>
            <a:chExt cx="7440875" cy="4152456"/>
          </a:xfrm>
        </p:grpSpPr>
        <p:sp>
          <p:nvSpPr>
            <p:cNvPr id="159" name="Google Shape;159;p4"/>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4"/>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4"/>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4"/>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4"/>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4"/>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4"/>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4"/>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4"/>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4"/>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4"/>
          <p:cNvGrpSpPr/>
          <p:nvPr/>
        </p:nvGrpSpPr>
        <p:grpSpPr>
          <a:xfrm>
            <a:off x="256545" y="180885"/>
            <a:ext cx="11678892" cy="6496659"/>
            <a:chOff x="916986" y="2500875"/>
            <a:chExt cx="2280618" cy="1217119"/>
          </a:xfrm>
        </p:grpSpPr>
        <p:sp>
          <p:nvSpPr>
            <p:cNvPr id="222" name="Google Shape;222;p4"/>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4"/>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4"/>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4"/>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7" name="Google Shape;227;p4"/>
          <p:cNvSpPr txBox="1">
            <a:spLocks noGrp="1"/>
          </p:cNvSpPr>
          <p:nvPr>
            <p:ph type="title"/>
          </p:nvPr>
        </p:nvSpPr>
        <p:spPr>
          <a:xfrm>
            <a:off x="960000" y="593367"/>
            <a:ext cx="9336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8" name="Google Shape;228;p4"/>
          <p:cNvSpPr txBox="1">
            <a:spLocks noGrp="1"/>
          </p:cNvSpPr>
          <p:nvPr>
            <p:ph type="body" idx="1"/>
          </p:nvPr>
        </p:nvSpPr>
        <p:spPr>
          <a:xfrm>
            <a:off x="960000" y="1621000"/>
            <a:ext cx="9336800" cy="510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Nunito Light"/>
              <a:buChar char="●"/>
              <a:defRPr/>
            </a:lvl1pPr>
            <a:lvl2pPr marL="1219170" lvl="1" indent="-423323" rtl="0">
              <a:lnSpc>
                <a:spcPct val="100000"/>
              </a:lnSpc>
              <a:spcBef>
                <a:spcPts val="0"/>
              </a:spcBef>
              <a:spcAft>
                <a:spcPts val="0"/>
              </a:spcAft>
              <a:buSzPts val="1400"/>
              <a:buFont typeface="Nunito Light"/>
              <a:buChar char="○"/>
              <a:defRPr/>
            </a:lvl2pPr>
            <a:lvl3pPr marL="1828754" lvl="2" indent="-423323" rtl="0">
              <a:lnSpc>
                <a:spcPct val="100000"/>
              </a:lnSpc>
              <a:spcBef>
                <a:spcPts val="0"/>
              </a:spcBef>
              <a:spcAft>
                <a:spcPts val="0"/>
              </a:spcAft>
              <a:buSzPts val="1400"/>
              <a:buFont typeface="Nunito Light"/>
              <a:buChar char="■"/>
              <a:defRPr/>
            </a:lvl3pPr>
            <a:lvl4pPr marL="2438339" lvl="3" indent="-423323" rtl="0">
              <a:lnSpc>
                <a:spcPct val="100000"/>
              </a:lnSpc>
              <a:spcBef>
                <a:spcPts val="0"/>
              </a:spcBef>
              <a:spcAft>
                <a:spcPts val="0"/>
              </a:spcAft>
              <a:buSzPts val="1400"/>
              <a:buFont typeface="Nunito Light"/>
              <a:buChar char="●"/>
              <a:defRPr/>
            </a:lvl4pPr>
            <a:lvl5pPr marL="3047924" lvl="4" indent="-423323" rtl="0">
              <a:lnSpc>
                <a:spcPct val="100000"/>
              </a:lnSpc>
              <a:spcBef>
                <a:spcPts val="0"/>
              </a:spcBef>
              <a:spcAft>
                <a:spcPts val="0"/>
              </a:spcAft>
              <a:buSzPts val="1400"/>
              <a:buFont typeface="Nunito Light"/>
              <a:buChar char="○"/>
              <a:defRPr/>
            </a:lvl5pPr>
            <a:lvl6pPr marL="3657509" lvl="5" indent="-423323" rtl="0">
              <a:lnSpc>
                <a:spcPct val="100000"/>
              </a:lnSpc>
              <a:spcBef>
                <a:spcPts val="0"/>
              </a:spcBef>
              <a:spcAft>
                <a:spcPts val="0"/>
              </a:spcAft>
              <a:buSzPts val="1400"/>
              <a:buFont typeface="Nunito Light"/>
              <a:buChar char="■"/>
              <a:defRPr/>
            </a:lvl6pPr>
            <a:lvl7pPr marL="4267093" lvl="6" indent="-423323" rtl="0">
              <a:lnSpc>
                <a:spcPct val="100000"/>
              </a:lnSpc>
              <a:spcBef>
                <a:spcPts val="0"/>
              </a:spcBef>
              <a:spcAft>
                <a:spcPts val="0"/>
              </a:spcAft>
              <a:buSzPts val="1400"/>
              <a:buFont typeface="Nunito Light"/>
              <a:buChar char="●"/>
              <a:defRPr/>
            </a:lvl7pPr>
            <a:lvl8pPr marL="4876678" lvl="7" indent="-423323" rtl="0">
              <a:lnSpc>
                <a:spcPct val="100000"/>
              </a:lnSpc>
              <a:spcBef>
                <a:spcPts val="0"/>
              </a:spcBef>
              <a:spcAft>
                <a:spcPts val="0"/>
              </a:spcAft>
              <a:buSzPts val="1400"/>
              <a:buFont typeface="Nunito Light"/>
              <a:buChar char="○"/>
              <a:defRPr/>
            </a:lvl8pPr>
            <a:lvl9pPr marL="5486263" lvl="8" indent="-423323" rtl="0">
              <a:lnSpc>
                <a:spcPct val="100000"/>
              </a:lnSpc>
              <a:spcBef>
                <a:spcPts val="0"/>
              </a:spcBef>
              <a:spcAft>
                <a:spcPts val="0"/>
              </a:spcAft>
              <a:buSzPts val="1400"/>
              <a:buFont typeface="Nunito Light"/>
              <a:buChar char="■"/>
              <a:defRPr/>
            </a:lvl9pPr>
          </a:lstStyle>
          <a:p>
            <a:endParaRPr/>
          </a:p>
        </p:txBody>
      </p:sp>
    </p:spTree>
    <p:extLst>
      <p:ext uri="{BB962C8B-B14F-4D97-AF65-F5344CB8AC3E}">
        <p14:creationId xmlns:p14="http://schemas.microsoft.com/office/powerpoint/2010/main" val="1596422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dk2"/>
        </a:solidFill>
        <a:effectLst/>
      </p:bgPr>
    </p:bg>
    <p:spTree>
      <p:nvGrpSpPr>
        <p:cNvPr id="1" name="Shape 667"/>
        <p:cNvGrpSpPr/>
        <p:nvPr/>
      </p:nvGrpSpPr>
      <p:grpSpPr>
        <a:xfrm>
          <a:off x="0" y="0"/>
          <a:ext cx="0" cy="0"/>
          <a:chOff x="0" y="0"/>
          <a:chExt cx="0" cy="0"/>
        </a:xfrm>
      </p:grpSpPr>
      <p:grpSp>
        <p:nvGrpSpPr>
          <p:cNvPr id="668" name="Google Shape;668;p13"/>
          <p:cNvGrpSpPr/>
          <p:nvPr/>
        </p:nvGrpSpPr>
        <p:grpSpPr>
          <a:xfrm>
            <a:off x="1" y="0"/>
            <a:ext cx="12192121" cy="6858197"/>
            <a:chOff x="0" y="0"/>
            <a:chExt cx="7440875" cy="4152456"/>
          </a:xfrm>
        </p:grpSpPr>
        <p:sp>
          <p:nvSpPr>
            <p:cNvPr id="669" name="Google Shape;669;p1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1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1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1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1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1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1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1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1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1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1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1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1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1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1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1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1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1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1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1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1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1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1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1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1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1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1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1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1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1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1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1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1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1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1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1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1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1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1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1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1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1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1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1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1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1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1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1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1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1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1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1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1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1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1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1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1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1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1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1" name="Google Shape;731;p13"/>
          <p:cNvGrpSpPr/>
          <p:nvPr/>
        </p:nvGrpSpPr>
        <p:grpSpPr>
          <a:xfrm>
            <a:off x="256545" y="180885"/>
            <a:ext cx="11678892" cy="6496659"/>
            <a:chOff x="916986" y="2500875"/>
            <a:chExt cx="2280618" cy="1217119"/>
          </a:xfrm>
        </p:grpSpPr>
        <p:sp>
          <p:nvSpPr>
            <p:cNvPr id="732" name="Google Shape;732;p1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1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1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1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7" name="Google Shape;737;p13"/>
          <p:cNvSpPr txBox="1">
            <a:spLocks noGrp="1"/>
          </p:cNvSpPr>
          <p:nvPr>
            <p:ph type="subTitle" idx="1"/>
          </p:nvPr>
        </p:nvSpPr>
        <p:spPr>
          <a:xfrm>
            <a:off x="2868433" y="4921567"/>
            <a:ext cx="47532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3200" b="1">
                <a:solidFill>
                  <a:schemeClr val="dk1"/>
                </a:solidFill>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738" name="Google Shape;738;p13"/>
          <p:cNvSpPr txBox="1">
            <a:spLocks noGrp="1"/>
          </p:cNvSpPr>
          <p:nvPr>
            <p:ph type="title"/>
          </p:nvPr>
        </p:nvSpPr>
        <p:spPr>
          <a:xfrm>
            <a:off x="1772800" y="597408"/>
            <a:ext cx="935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9" name="Google Shape;739;p13"/>
          <p:cNvSpPr txBox="1">
            <a:spLocks noGrp="1"/>
          </p:cNvSpPr>
          <p:nvPr>
            <p:ph type="subTitle" idx="2"/>
          </p:nvPr>
        </p:nvSpPr>
        <p:spPr>
          <a:xfrm>
            <a:off x="1976033" y="2594727"/>
            <a:ext cx="5645600" cy="48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0" name="Google Shape;740;p13"/>
          <p:cNvSpPr txBox="1">
            <a:spLocks noGrp="1"/>
          </p:cNvSpPr>
          <p:nvPr>
            <p:ph type="subTitle" idx="3"/>
          </p:nvPr>
        </p:nvSpPr>
        <p:spPr>
          <a:xfrm>
            <a:off x="1976033" y="4084017"/>
            <a:ext cx="5645600" cy="48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1" name="Google Shape;741;p13"/>
          <p:cNvSpPr txBox="1">
            <a:spLocks noGrp="1"/>
          </p:cNvSpPr>
          <p:nvPr>
            <p:ph type="subTitle" idx="4"/>
          </p:nvPr>
        </p:nvSpPr>
        <p:spPr>
          <a:xfrm>
            <a:off x="1976033" y="5573308"/>
            <a:ext cx="5645600" cy="48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2" name="Google Shape;742;p13"/>
          <p:cNvSpPr txBox="1">
            <a:spLocks noGrp="1"/>
          </p:cNvSpPr>
          <p:nvPr>
            <p:ph type="title" idx="5" hasCustomPrompt="1"/>
          </p:nvPr>
        </p:nvSpPr>
        <p:spPr>
          <a:xfrm>
            <a:off x="1976000" y="1899493"/>
            <a:ext cx="8924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43" name="Google Shape;743;p13"/>
          <p:cNvSpPr txBox="1">
            <a:spLocks noGrp="1"/>
          </p:cNvSpPr>
          <p:nvPr>
            <p:ph type="title" idx="6" hasCustomPrompt="1"/>
          </p:nvPr>
        </p:nvSpPr>
        <p:spPr>
          <a:xfrm>
            <a:off x="1976000" y="4885165"/>
            <a:ext cx="8924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44" name="Google Shape;744;p13"/>
          <p:cNvSpPr txBox="1">
            <a:spLocks noGrp="1"/>
          </p:cNvSpPr>
          <p:nvPr>
            <p:ph type="title" idx="7" hasCustomPrompt="1"/>
          </p:nvPr>
        </p:nvSpPr>
        <p:spPr>
          <a:xfrm>
            <a:off x="1976000" y="3392329"/>
            <a:ext cx="8924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45" name="Google Shape;745;p13"/>
          <p:cNvSpPr txBox="1">
            <a:spLocks noGrp="1"/>
          </p:cNvSpPr>
          <p:nvPr>
            <p:ph type="subTitle" idx="8"/>
          </p:nvPr>
        </p:nvSpPr>
        <p:spPr>
          <a:xfrm>
            <a:off x="2866833" y="1938833"/>
            <a:ext cx="47548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3200" b="1">
                <a:solidFill>
                  <a:schemeClr val="dk1"/>
                </a:solidFill>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746" name="Google Shape;746;p13"/>
          <p:cNvSpPr txBox="1">
            <a:spLocks noGrp="1"/>
          </p:cNvSpPr>
          <p:nvPr>
            <p:ph type="subTitle" idx="9"/>
          </p:nvPr>
        </p:nvSpPr>
        <p:spPr>
          <a:xfrm>
            <a:off x="2866833" y="3430200"/>
            <a:ext cx="47548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3200" b="1">
                <a:solidFill>
                  <a:schemeClr val="dk1"/>
                </a:solidFill>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305770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2"/>
        </a:solidFill>
        <a:effectLst/>
      </p:bgPr>
    </p:bg>
    <p:spTree>
      <p:nvGrpSpPr>
        <p:cNvPr id="1" name="Shape 1872"/>
        <p:cNvGrpSpPr/>
        <p:nvPr/>
      </p:nvGrpSpPr>
      <p:grpSpPr>
        <a:xfrm>
          <a:off x="0" y="0"/>
          <a:ext cx="0" cy="0"/>
          <a:chOff x="0" y="0"/>
          <a:chExt cx="0" cy="0"/>
        </a:xfrm>
      </p:grpSpPr>
      <p:grpSp>
        <p:nvGrpSpPr>
          <p:cNvPr id="1873" name="Google Shape;1873;p29"/>
          <p:cNvGrpSpPr/>
          <p:nvPr/>
        </p:nvGrpSpPr>
        <p:grpSpPr>
          <a:xfrm>
            <a:off x="1" y="0"/>
            <a:ext cx="12192121" cy="6858197"/>
            <a:chOff x="0" y="0"/>
            <a:chExt cx="7440875" cy="4152456"/>
          </a:xfrm>
        </p:grpSpPr>
        <p:sp>
          <p:nvSpPr>
            <p:cNvPr id="1874" name="Google Shape;1874;p29"/>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29"/>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29"/>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29"/>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29"/>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29"/>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29"/>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29"/>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29"/>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29"/>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29"/>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29"/>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29"/>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29"/>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29"/>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29"/>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29"/>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29"/>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29"/>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29"/>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29"/>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29"/>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29"/>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29"/>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29"/>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29"/>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29"/>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29"/>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29"/>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29"/>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29"/>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29"/>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29"/>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29"/>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29"/>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29"/>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29"/>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29"/>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29"/>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29"/>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29"/>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29"/>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29"/>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29"/>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29"/>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29"/>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29"/>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29"/>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29"/>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29"/>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29"/>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29"/>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29"/>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29"/>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29"/>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29"/>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29"/>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29"/>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29"/>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29"/>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29"/>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29"/>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6" name="Google Shape;1936;p29"/>
          <p:cNvGrpSpPr/>
          <p:nvPr/>
        </p:nvGrpSpPr>
        <p:grpSpPr>
          <a:xfrm>
            <a:off x="669954" y="533232"/>
            <a:ext cx="10852092" cy="5791541"/>
            <a:chOff x="916986" y="2500875"/>
            <a:chExt cx="2280618" cy="1217119"/>
          </a:xfrm>
        </p:grpSpPr>
        <p:sp>
          <p:nvSpPr>
            <p:cNvPr id="1937" name="Google Shape;1937;p29"/>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29"/>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29"/>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29"/>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29"/>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42" name="Google Shape;1942;p29"/>
          <p:cNvSpPr txBox="1">
            <a:spLocks noGrp="1"/>
          </p:cNvSpPr>
          <p:nvPr>
            <p:ph type="title"/>
          </p:nvPr>
        </p:nvSpPr>
        <p:spPr>
          <a:xfrm>
            <a:off x="3130584" y="903367"/>
            <a:ext cx="5930800" cy="141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9600">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43" name="Google Shape;1943;p29"/>
          <p:cNvSpPr txBox="1">
            <a:spLocks noGrp="1"/>
          </p:cNvSpPr>
          <p:nvPr>
            <p:ph type="subTitle" idx="1"/>
          </p:nvPr>
        </p:nvSpPr>
        <p:spPr>
          <a:xfrm>
            <a:off x="3130533" y="2455267"/>
            <a:ext cx="5930800" cy="1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4" name="Google Shape;1944;p29"/>
          <p:cNvSpPr txBox="1"/>
          <p:nvPr/>
        </p:nvSpPr>
        <p:spPr>
          <a:xfrm>
            <a:off x="2656000" y="4815933"/>
            <a:ext cx="6880000" cy="741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b="1">
                <a:solidFill>
                  <a:schemeClr val="dk1"/>
                </a:solidFill>
                <a:latin typeface="Varela Round"/>
                <a:ea typeface="Varela Round"/>
                <a:cs typeface="Varela Round"/>
                <a:sym typeface="Varela Round"/>
              </a:rPr>
              <a:t>CREDITS:</a:t>
            </a:r>
            <a:r>
              <a:rPr lang="en" sz="1600">
                <a:solidFill>
                  <a:schemeClr val="dk1"/>
                </a:solidFill>
                <a:latin typeface="Varela Round"/>
                <a:ea typeface="Varela Round"/>
                <a:cs typeface="Varela Round"/>
                <a:sym typeface="Varela Round"/>
              </a:rPr>
              <a:t> This presentation template was created by </a:t>
            </a:r>
            <a:r>
              <a:rPr lang="en" sz="1600" b="1" u="sng">
                <a:solidFill>
                  <a:schemeClr val="hlink"/>
                </a:solidFill>
                <a:latin typeface="Varela Round"/>
                <a:ea typeface="Varela Round"/>
                <a:cs typeface="Varela Round"/>
                <a:sym typeface="Varela Round"/>
                <a:hlinkClick r:id="rId2"/>
              </a:rPr>
              <a:t>Slidesgo</a:t>
            </a:r>
            <a:r>
              <a:rPr lang="en" sz="1600">
                <a:solidFill>
                  <a:schemeClr val="dk1"/>
                </a:solidFill>
                <a:latin typeface="Varela Round"/>
                <a:ea typeface="Varela Round"/>
                <a:cs typeface="Varela Round"/>
                <a:sym typeface="Varela Round"/>
              </a:rPr>
              <a:t>, and includes icons by </a:t>
            </a:r>
            <a:r>
              <a:rPr lang="en" sz="1600" b="1" u="sng">
                <a:solidFill>
                  <a:schemeClr val="dk1"/>
                </a:solidFill>
                <a:latin typeface="Varela Round"/>
                <a:ea typeface="Varela Round"/>
                <a:cs typeface="Varela Round"/>
                <a:sym typeface="Varela Round"/>
                <a:hlinkClick r:id="rId3">
                  <a:extLst>
                    <a:ext uri="{A12FA001-AC4F-418D-AE19-62706E023703}">
                      <ahyp:hlinkClr xmlns:ahyp="http://schemas.microsoft.com/office/drawing/2018/hyperlinkcolor" val="tx"/>
                    </a:ext>
                  </a:extLst>
                </a:hlinkClick>
              </a:rPr>
              <a:t>Flaticon</a:t>
            </a:r>
            <a:r>
              <a:rPr lang="en" sz="1600">
                <a:solidFill>
                  <a:schemeClr val="dk1"/>
                </a:solidFill>
                <a:latin typeface="Varela Round"/>
                <a:ea typeface="Varela Round"/>
                <a:cs typeface="Varela Round"/>
                <a:sym typeface="Varela Round"/>
              </a:rPr>
              <a:t>, and infographics &amp; images by </a:t>
            </a:r>
            <a:r>
              <a:rPr lang="en" sz="1600" b="1" u="sng">
                <a:solidFill>
                  <a:schemeClr val="dk1"/>
                </a:solidFill>
                <a:latin typeface="Varela Round"/>
                <a:ea typeface="Varela Round"/>
                <a:cs typeface="Varela Round"/>
                <a:sym typeface="Varela Round"/>
                <a:hlinkClick r:id="rId4">
                  <a:extLst>
                    <a:ext uri="{A12FA001-AC4F-418D-AE19-62706E023703}">
                      <ahyp:hlinkClr xmlns:ahyp="http://schemas.microsoft.com/office/drawing/2018/hyperlinkcolor" val="tx"/>
                    </a:ext>
                  </a:extLst>
                </a:hlinkClick>
              </a:rPr>
              <a:t>Freepik</a:t>
            </a:r>
            <a:r>
              <a:rPr lang="en" sz="1600" u="sng">
                <a:solidFill>
                  <a:schemeClr val="dk1"/>
                </a:solidFill>
                <a:latin typeface="Varela Round"/>
                <a:ea typeface="Varela Round"/>
                <a:cs typeface="Varela Round"/>
                <a:sym typeface="Varela Round"/>
              </a:rPr>
              <a:t> </a:t>
            </a:r>
            <a:endParaRPr sz="1600" b="1" u="sng">
              <a:solidFill>
                <a:schemeClr val="dk1"/>
              </a:solidFill>
              <a:latin typeface="Varela Round"/>
              <a:ea typeface="Varela Round"/>
              <a:cs typeface="Varela Round"/>
              <a:sym typeface="Varela Round"/>
            </a:endParaRPr>
          </a:p>
        </p:txBody>
      </p:sp>
    </p:spTree>
    <p:extLst>
      <p:ext uri="{BB962C8B-B14F-4D97-AF65-F5344CB8AC3E}">
        <p14:creationId xmlns:p14="http://schemas.microsoft.com/office/powerpoint/2010/main" val="3492883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dk2"/>
        </a:solidFill>
        <a:effectLst/>
      </p:bgPr>
    </p:bg>
    <p:spTree>
      <p:nvGrpSpPr>
        <p:cNvPr id="1" name="Shape 1574"/>
        <p:cNvGrpSpPr/>
        <p:nvPr/>
      </p:nvGrpSpPr>
      <p:grpSpPr>
        <a:xfrm>
          <a:off x="0" y="0"/>
          <a:ext cx="0" cy="0"/>
          <a:chOff x="0" y="0"/>
          <a:chExt cx="0" cy="0"/>
        </a:xfrm>
      </p:grpSpPr>
      <p:grpSp>
        <p:nvGrpSpPr>
          <p:cNvPr id="1575" name="Google Shape;1575;p25"/>
          <p:cNvGrpSpPr/>
          <p:nvPr/>
        </p:nvGrpSpPr>
        <p:grpSpPr>
          <a:xfrm>
            <a:off x="1" y="0"/>
            <a:ext cx="12192121" cy="6858197"/>
            <a:chOff x="0" y="0"/>
            <a:chExt cx="7440875" cy="4152456"/>
          </a:xfrm>
        </p:grpSpPr>
        <p:sp>
          <p:nvSpPr>
            <p:cNvPr id="1576" name="Google Shape;1576;p25"/>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25"/>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5"/>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5"/>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5"/>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25"/>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25"/>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5"/>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5"/>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5"/>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5"/>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5"/>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5"/>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5"/>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5"/>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5"/>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25"/>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5"/>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5"/>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5"/>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5"/>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5"/>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5"/>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5"/>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5"/>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5"/>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5"/>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5"/>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5"/>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5"/>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5"/>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5"/>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5"/>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5"/>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5"/>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5"/>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5"/>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5"/>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5"/>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5"/>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5"/>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5"/>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5"/>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5"/>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5"/>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25"/>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25"/>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5"/>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5"/>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5"/>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5"/>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5"/>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25"/>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25"/>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5"/>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5"/>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5"/>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5"/>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5"/>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5"/>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5"/>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25"/>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8" name="Google Shape;1638;p25"/>
          <p:cNvGrpSpPr/>
          <p:nvPr/>
        </p:nvGrpSpPr>
        <p:grpSpPr>
          <a:xfrm>
            <a:off x="231049" y="174484"/>
            <a:ext cx="11729675" cy="6508992"/>
            <a:chOff x="916986" y="2500875"/>
            <a:chExt cx="2280618" cy="1217119"/>
          </a:xfrm>
        </p:grpSpPr>
        <p:sp>
          <p:nvSpPr>
            <p:cNvPr id="1639" name="Google Shape;1639;p25"/>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25"/>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25"/>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25"/>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25"/>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4" name="Google Shape;1644;p25"/>
          <p:cNvSpPr txBox="1">
            <a:spLocks noGrp="1"/>
          </p:cNvSpPr>
          <p:nvPr>
            <p:ph type="title" hasCustomPrompt="1"/>
          </p:nvPr>
        </p:nvSpPr>
        <p:spPr>
          <a:xfrm>
            <a:off x="1767533" y="2616200"/>
            <a:ext cx="186520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000">
                <a:solidFill>
                  <a:schemeClr val="accen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645" name="Google Shape;1645;p25"/>
          <p:cNvSpPr txBox="1">
            <a:spLocks noGrp="1"/>
          </p:cNvSpPr>
          <p:nvPr>
            <p:ph type="subTitle" idx="1"/>
          </p:nvPr>
        </p:nvSpPr>
        <p:spPr>
          <a:xfrm>
            <a:off x="1251333" y="4838900"/>
            <a:ext cx="2897600" cy="117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1646" name="Google Shape;1646;p25"/>
          <p:cNvSpPr txBox="1">
            <a:spLocks noGrp="1"/>
          </p:cNvSpPr>
          <p:nvPr>
            <p:ph type="subTitle" idx="2"/>
          </p:nvPr>
        </p:nvSpPr>
        <p:spPr>
          <a:xfrm>
            <a:off x="1251333" y="4277800"/>
            <a:ext cx="2897600" cy="67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3200" b="1">
                <a:solidFill>
                  <a:schemeClr val="dk1"/>
                </a:solidFill>
                <a:highlight>
                  <a:schemeClr val="dk2"/>
                </a:highlight>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647" name="Google Shape;1647;p25"/>
          <p:cNvSpPr txBox="1">
            <a:spLocks noGrp="1"/>
          </p:cNvSpPr>
          <p:nvPr>
            <p:ph type="title" idx="3" hasCustomPrompt="1"/>
          </p:nvPr>
        </p:nvSpPr>
        <p:spPr>
          <a:xfrm>
            <a:off x="5164200" y="2616200"/>
            <a:ext cx="186360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000">
                <a:solidFill>
                  <a:schemeClr val="accen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648" name="Google Shape;1648;p25"/>
          <p:cNvSpPr txBox="1">
            <a:spLocks noGrp="1"/>
          </p:cNvSpPr>
          <p:nvPr>
            <p:ph type="subTitle" idx="4"/>
          </p:nvPr>
        </p:nvSpPr>
        <p:spPr>
          <a:xfrm>
            <a:off x="4647200" y="4838900"/>
            <a:ext cx="2897600" cy="117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1649" name="Google Shape;1649;p25"/>
          <p:cNvSpPr txBox="1">
            <a:spLocks noGrp="1"/>
          </p:cNvSpPr>
          <p:nvPr>
            <p:ph type="subTitle" idx="5"/>
          </p:nvPr>
        </p:nvSpPr>
        <p:spPr>
          <a:xfrm>
            <a:off x="4647200" y="4277800"/>
            <a:ext cx="2897600" cy="67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3200" b="1">
                <a:solidFill>
                  <a:schemeClr val="dk1"/>
                </a:solidFill>
                <a:highlight>
                  <a:schemeClr val="dk2"/>
                </a:highlight>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650" name="Google Shape;1650;p25"/>
          <p:cNvSpPr txBox="1">
            <a:spLocks noGrp="1"/>
          </p:cNvSpPr>
          <p:nvPr>
            <p:ph type="title" idx="6" hasCustomPrompt="1"/>
          </p:nvPr>
        </p:nvSpPr>
        <p:spPr>
          <a:xfrm>
            <a:off x="8560067" y="2616200"/>
            <a:ext cx="186360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000">
                <a:solidFill>
                  <a:schemeClr val="accen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651" name="Google Shape;1651;p25"/>
          <p:cNvSpPr txBox="1">
            <a:spLocks noGrp="1"/>
          </p:cNvSpPr>
          <p:nvPr>
            <p:ph type="subTitle" idx="7"/>
          </p:nvPr>
        </p:nvSpPr>
        <p:spPr>
          <a:xfrm>
            <a:off x="8043067" y="4838900"/>
            <a:ext cx="2897600" cy="117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1652" name="Google Shape;1652;p25"/>
          <p:cNvSpPr txBox="1">
            <a:spLocks noGrp="1"/>
          </p:cNvSpPr>
          <p:nvPr>
            <p:ph type="subTitle" idx="8"/>
          </p:nvPr>
        </p:nvSpPr>
        <p:spPr>
          <a:xfrm>
            <a:off x="8043067" y="4277800"/>
            <a:ext cx="2897600" cy="67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3200" b="1">
                <a:solidFill>
                  <a:schemeClr val="dk1"/>
                </a:solidFill>
                <a:highlight>
                  <a:schemeClr val="dk2"/>
                </a:highlight>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653" name="Google Shape;1653;p25"/>
          <p:cNvSpPr txBox="1">
            <a:spLocks noGrp="1"/>
          </p:cNvSpPr>
          <p:nvPr>
            <p:ph type="title" idx="9"/>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11312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ADA8B-2DD3-4DDD-A6B2-5924285FE6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6B5C-9FAC-4013-BEE8-88535D1286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1E89D-6D1F-439F-93B5-07784B27F5ED}"/>
              </a:ext>
            </a:extLst>
          </p:cNvPr>
          <p:cNvSpPr>
            <a:spLocks noGrp="1"/>
          </p:cNvSpPr>
          <p:nvPr>
            <p:ph type="dt" sz="half" idx="10"/>
          </p:nvPr>
        </p:nvSpPr>
        <p:spPr/>
        <p:txBody>
          <a:bodyPr/>
          <a:lstStyle/>
          <a:p>
            <a:fld id="{B068D881-A2B9-4505-AF05-091E73D280C9}" type="datetimeFigureOut">
              <a:rPr lang="en-US" smtClean="0"/>
              <a:t>2/24/2024</a:t>
            </a:fld>
            <a:endParaRPr lang="en-US"/>
          </a:p>
        </p:txBody>
      </p:sp>
      <p:sp>
        <p:nvSpPr>
          <p:cNvPr id="5" name="Footer Placeholder 4">
            <a:extLst>
              <a:ext uri="{FF2B5EF4-FFF2-40B4-BE49-F238E27FC236}">
                <a16:creationId xmlns:a16="http://schemas.microsoft.com/office/drawing/2014/main" id="{3F2D8689-276C-43A6-B8C9-81A908C50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CB772-C372-4B9C-AC32-9BFE0266059B}"/>
              </a:ext>
            </a:extLst>
          </p:cNvPr>
          <p:cNvSpPr>
            <a:spLocks noGrp="1"/>
          </p:cNvSpPr>
          <p:nvPr>
            <p:ph type="sldNum" sz="quarter" idx="12"/>
          </p:nvPr>
        </p:nvSpPr>
        <p:spPr/>
        <p:txBody>
          <a:bodyPr/>
          <a:lstStyle/>
          <a:p>
            <a:fld id="{18059EDC-7A56-463A-92C6-051C32596994}" type="slidenum">
              <a:rPr lang="en-US" smtClean="0"/>
              <a:t>‹#›</a:t>
            </a:fld>
            <a:endParaRPr lang="en-US"/>
          </a:p>
        </p:txBody>
      </p:sp>
    </p:spTree>
    <p:extLst>
      <p:ext uri="{BB962C8B-B14F-4D97-AF65-F5344CB8AC3E}">
        <p14:creationId xmlns:p14="http://schemas.microsoft.com/office/powerpoint/2010/main" val="304408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00908-F9F5-4329-A71E-B3BA914176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267FBA-1B76-4867-90EE-46B7976411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73299F-1EB5-414B-8C4A-C7E650146890}"/>
              </a:ext>
            </a:extLst>
          </p:cNvPr>
          <p:cNvSpPr>
            <a:spLocks noGrp="1"/>
          </p:cNvSpPr>
          <p:nvPr>
            <p:ph type="dt" sz="half" idx="10"/>
          </p:nvPr>
        </p:nvSpPr>
        <p:spPr/>
        <p:txBody>
          <a:bodyPr/>
          <a:lstStyle/>
          <a:p>
            <a:fld id="{B068D881-A2B9-4505-AF05-091E73D280C9}" type="datetimeFigureOut">
              <a:rPr lang="en-US" smtClean="0"/>
              <a:t>2/24/2024</a:t>
            </a:fld>
            <a:endParaRPr lang="en-US"/>
          </a:p>
        </p:txBody>
      </p:sp>
      <p:sp>
        <p:nvSpPr>
          <p:cNvPr id="5" name="Footer Placeholder 4">
            <a:extLst>
              <a:ext uri="{FF2B5EF4-FFF2-40B4-BE49-F238E27FC236}">
                <a16:creationId xmlns:a16="http://schemas.microsoft.com/office/drawing/2014/main" id="{072E0F83-D5F7-4387-9D47-AA615FEF1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E4BE7-AA54-46A0-8626-86A310E72D66}"/>
              </a:ext>
            </a:extLst>
          </p:cNvPr>
          <p:cNvSpPr>
            <a:spLocks noGrp="1"/>
          </p:cNvSpPr>
          <p:nvPr>
            <p:ph type="sldNum" sz="quarter" idx="12"/>
          </p:nvPr>
        </p:nvSpPr>
        <p:spPr/>
        <p:txBody>
          <a:bodyPr/>
          <a:lstStyle/>
          <a:p>
            <a:fld id="{18059EDC-7A56-463A-92C6-051C32596994}" type="slidenum">
              <a:rPr lang="en-US" smtClean="0"/>
              <a:t>‹#›</a:t>
            </a:fld>
            <a:endParaRPr lang="en-US"/>
          </a:p>
        </p:txBody>
      </p:sp>
    </p:spTree>
    <p:extLst>
      <p:ext uri="{BB962C8B-B14F-4D97-AF65-F5344CB8AC3E}">
        <p14:creationId xmlns:p14="http://schemas.microsoft.com/office/powerpoint/2010/main" val="351171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ED731-99FF-4C40-88F0-2276C8803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843D51-DCE4-4C3A-B8D3-C9F73AA4502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B40799-E3F8-4FC7-81BB-1428B963CE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8327BC-C2B0-4E2C-8A34-ECF8C0CBDBCC}"/>
              </a:ext>
            </a:extLst>
          </p:cNvPr>
          <p:cNvSpPr>
            <a:spLocks noGrp="1"/>
          </p:cNvSpPr>
          <p:nvPr>
            <p:ph type="dt" sz="half" idx="10"/>
          </p:nvPr>
        </p:nvSpPr>
        <p:spPr/>
        <p:txBody>
          <a:bodyPr/>
          <a:lstStyle/>
          <a:p>
            <a:fld id="{B068D881-A2B9-4505-AF05-091E73D280C9}" type="datetimeFigureOut">
              <a:rPr lang="en-US" smtClean="0"/>
              <a:t>2/24/2024</a:t>
            </a:fld>
            <a:endParaRPr lang="en-US"/>
          </a:p>
        </p:txBody>
      </p:sp>
      <p:sp>
        <p:nvSpPr>
          <p:cNvPr id="6" name="Footer Placeholder 5">
            <a:extLst>
              <a:ext uri="{FF2B5EF4-FFF2-40B4-BE49-F238E27FC236}">
                <a16:creationId xmlns:a16="http://schemas.microsoft.com/office/drawing/2014/main" id="{9A0A670E-0492-46B7-BA2B-57D2B3F8E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D2BE0-8563-4ED5-84B7-43F512BFF7C1}"/>
              </a:ext>
            </a:extLst>
          </p:cNvPr>
          <p:cNvSpPr>
            <a:spLocks noGrp="1"/>
          </p:cNvSpPr>
          <p:nvPr>
            <p:ph type="sldNum" sz="quarter" idx="12"/>
          </p:nvPr>
        </p:nvSpPr>
        <p:spPr/>
        <p:txBody>
          <a:bodyPr/>
          <a:lstStyle/>
          <a:p>
            <a:fld id="{18059EDC-7A56-463A-92C6-051C32596994}" type="slidenum">
              <a:rPr lang="en-US" smtClean="0"/>
              <a:t>‹#›</a:t>
            </a:fld>
            <a:endParaRPr lang="en-US"/>
          </a:p>
        </p:txBody>
      </p:sp>
    </p:spTree>
    <p:extLst>
      <p:ext uri="{BB962C8B-B14F-4D97-AF65-F5344CB8AC3E}">
        <p14:creationId xmlns:p14="http://schemas.microsoft.com/office/powerpoint/2010/main" val="73689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A9F8-1388-4EE6-B91D-479AFE82DC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13D1C5-8A34-4239-B2DE-A18839BDA1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1EA443-783A-41FC-8A3E-9B5E0BA9B6C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980C1E-2A0B-41B2-9429-953DA88C0F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00990D-7EFA-4E66-84CC-AD0E683BCA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2AAB71-BBA8-4648-8D8B-C808EA121373}"/>
              </a:ext>
            </a:extLst>
          </p:cNvPr>
          <p:cNvSpPr>
            <a:spLocks noGrp="1"/>
          </p:cNvSpPr>
          <p:nvPr>
            <p:ph type="dt" sz="half" idx="10"/>
          </p:nvPr>
        </p:nvSpPr>
        <p:spPr/>
        <p:txBody>
          <a:bodyPr/>
          <a:lstStyle/>
          <a:p>
            <a:fld id="{B068D881-A2B9-4505-AF05-091E73D280C9}" type="datetimeFigureOut">
              <a:rPr lang="en-US" smtClean="0"/>
              <a:t>2/24/2024</a:t>
            </a:fld>
            <a:endParaRPr lang="en-US"/>
          </a:p>
        </p:txBody>
      </p:sp>
      <p:sp>
        <p:nvSpPr>
          <p:cNvPr id="8" name="Footer Placeholder 7">
            <a:extLst>
              <a:ext uri="{FF2B5EF4-FFF2-40B4-BE49-F238E27FC236}">
                <a16:creationId xmlns:a16="http://schemas.microsoft.com/office/drawing/2014/main" id="{33028307-A646-4A72-A7EA-11B40CCC0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25D42F-1BF0-44A8-8A5A-D1455DF2BAAA}"/>
              </a:ext>
            </a:extLst>
          </p:cNvPr>
          <p:cNvSpPr>
            <a:spLocks noGrp="1"/>
          </p:cNvSpPr>
          <p:nvPr>
            <p:ph type="sldNum" sz="quarter" idx="12"/>
          </p:nvPr>
        </p:nvSpPr>
        <p:spPr/>
        <p:txBody>
          <a:bodyPr/>
          <a:lstStyle/>
          <a:p>
            <a:fld id="{18059EDC-7A56-463A-92C6-051C32596994}" type="slidenum">
              <a:rPr lang="en-US" smtClean="0"/>
              <a:t>‹#›</a:t>
            </a:fld>
            <a:endParaRPr lang="en-US"/>
          </a:p>
        </p:txBody>
      </p:sp>
    </p:spTree>
    <p:extLst>
      <p:ext uri="{BB962C8B-B14F-4D97-AF65-F5344CB8AC3E}">
        <p14:creationId xmlns:p14="http://schemas.microsoft.com/office/powerpoint/2010/main" val="317373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B1E2D-2146-4658-8F48-F43A9BA2A4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08619A-3168-43A2-9B1C-3C9C0048B3CD}"/>
              </a:ext>
            </a:extLst>
          </p:cNvPr>
          <p:cNvSpPr>
            <a:spLocks noGrp="1"/>
          </p:cNvSpPr>
          <p:nvPr>
            <p:ph type="dt" sz="half" idx="10"/>
          </p:nvPr>
        </p:nvSpPr>
        <p:spPr/>
        <p:txBody>
          <a:bodyPr/>
          <a:lstStyle/>
          <a:p>
            <a:fld id="{B068D881-A2B9-4505-AF05-091E73D280C9}" type="datetimeFigureOut">
              <a:rPr lang="en-US" smtClean="0"/>
              <a:t>2/24/2024</a:t>
            </a:fld>
            <a:endParaRPr lang="en-US"/>
          </a:p>
        </p:txBody>
      </p:sp>
      <p:sp>
        <p:nvSpPr>
          <p:cNvPr id="4" name="Footer Placeholder 3">
            <a:extLst>
              <a:ext uri="{FF2B5EF4-FFF2-40B4-BE49-F238E27FC236}">
                <a16:creationId xmlns:a16="http://schemas.microsoft.com/office/drawing/2014/main" id="{1816CBCF-8E67-4C0D-BF21-216135C7FF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CE1E59-FBFC-454A-B8E5-D9C990B13494}"/>
              </a:ext>
            </a:extLst>
          </p:cNvPr>
          <p:cNvSpPr>
            <a:spLocks noGrp="1"/>
          </p:cNvSpPr>
          <p:nvPr>
            <p:ph type="sldNum" sz="quarter" idx="12"/>
          </p:nvPr>
        </p:nvSpPr>
        <p:spPr/>
        <p:txBody>
          <a:bodyPr/>
          <a:lstStyle/>
          <a:p>
            <a:fld id="{18059EDC-7A56-463A-92C6-051C32596994}" type="slidenum">
              <a:rPr lang="en-US" smtClean="0"/>
              <a:t>‹#›</a:t>
            </a:fld>
            <a:endParaRPr lang="en-US"/>
          </a:p>
        </p:txBody>
      </p:sp>
    </p:spTree>
    <p:extLst>
      <p:ext uri="{BB962C8B-B14F-4D97-AF65-F5344CB8AC3E}">
        <p14:creationId xmlns:p14="http://schemas.microsoft.com/office/powerpoint/2010/main" val="2322110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4D5D0D-106B-47DC-BF9B-BB54D130C017}"/>
              </a:ext>
            </a:extLst>
          </p:cNvPr>
          <p:cNvSpPr>
            <a:spLocks noGrp="1"/>
          </p:cNvSpPr>
          <p:nvPr>
            <p:ph type="dt" sz="half" idx="10"/>
          </p:nvPr>
        </p:nvSpPr>
        <p:spPr/>
        <p:txBody>
          <a:bodyPr/>
          <a:lstStyle/>
          <a:p>
            <a:fld id="{B068D881-A2B9-4505-AF05-091E73D280C9}" type="datetimeFigureOut">
              <a:rPr lang="en-US" smtClean="0"/>
              <a:t>2/24/2024</a:t>
            </a:fld>
            <a:endParaRPr lang="en-US"/>
          </a:p>
        </p:txBody>
      </p:sp>
      <p:sp>
        <p:nvSpPr>
          <p:cNvPr id="3" name="Footer Placeholder 2">
            <a:extLst>
              <a:ext uri="{FF2B5EF4-FFF2-40B4-BE49-F238E27FC236}">
                <a16:creationId xmlns:a16="http://schemas.microsoft.com/office/drawing/2014/main" id="{DEF1E633-22B3-46D4-BA06-DA0F212175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605BC9-F08E-4A27-98A1-8F415C9479D7}"/>
              </a:ext>
            </a:extLst>
          </p:cNvPr>
          <p:cNvSpPr>
            <a:spLocks noGrp="1"/>
          </p:cNvSpPr>
          <p:nvPr>
            <p:ph type="sldNum" sz="quarter" idx="12"/>
          </p:nvPr>
        </p:nvSpPr>
        <p:spPr/>
        <p:txBody>
          <a:bodyPr/>
          <a:lstStyle/>
          <a:p>
            <a:fld id="{18059EDC-7A56-463A-92C6-051C32596994}" type="slidenum">
              <a:rPr lang="en-US" smtClean="0"/>
              <a:t>‹#›</a:t>
            </a:fld>
            <a:endParaRPr lang="en-US"/>
          </a:p>
        </p:txBody>
      </p:sp>
    </p:spTree>
    <p:extLst>
      <p:ext uri="{BB962C8B-B14F-4D97-AF65-F5344CB8AC3E}">
        <p14:creationId xmlns:p14="http://schemas.microsoft.com/office/powerpoint/2010/main" val="616862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192E-18A3-4075-B138-77B240E687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A6F84A-E023-4AA8-B4A8-FD1689A8FB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7F0485-8A30-4AC9-BDA9-A01F41C9D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047D05-D7F3-460A-AB40-117EF7F3F622}"/>
              </a:ext>
            </a:extLst>
          </p:cNvPr>
          <p:cNvSpPr>
            <a:spLocks noGrp="1"/>
          </p:cNvSpPr>
          <p:nvPr>
            <p:ph type="dt" sz="half" idx="10"/>
          </p:nvPr>
        </p:nvSpPr>
        <p:spPr/>
        <p:txBody>
          <a:bodyPr/>
          <a:lstStyle/>
          <a:p>
            <a:fld id="{B068D881-A2B9-4505-AF05-091E73D280C9}" type="datetimeFigureOut">
              <a:rPr lang="en-US" smtClean="0"/>
              <a:t>2/24/2024</a:t>
            </a:fld>
            <a:endParaRPr lang="en-US"/>
          </a:p>
        </p:txBody>
      </p:sp>
      <p:sp>
        <p:nvSpPr>
          <p:cNvPr id="6" name="Footer Placeholder 5">
            <a:extLst>
              <a:ext uri="{FF2B5EF4-FFF2-40B4-BE49-F238E27FC236}">
                <a16:creationId xmlns:a16="http://schemas.microsoft.com/office/drawing/2014/main" id="{B5AAC4DD-E6F0-4527-A1E5-8BBC1F35D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D3EBD9-D0EB-490C-9BC0-0D00EEFB8A67}"/>
              </a:ext>
            </a:extLst>
          </p:cNvPr>
          <p:cNvSpPr>
            <a:spLocks noGrp="1"/>
          </p:cNvSpPr>
          <p:nvPr>
            <p:ph type="sldNum" sz="quarter" idx="12"/>
          </p:nvPr>
        </p:nvSpPr>
        <p:spPr/>
        <p:txBody>
          <a:bodyPr/>
          <a:lstStyle/>
          <a:p>
            <a:fld id="{18059EDC-7A56-463A-92C6-051C32596994}" type="slidenum">
              <a:rPr lang="en-US" smtClean="0"/>
              <a:t>‹#›</a:t>
            </a:fld>
            <a:endParaRPr lang="en-US"/>
          </a:p>
        </p:txBody>
      </p:sp>
    </p:spTree>
    <p:extLst>
      <p:ext uri="{BB962C8B-B14F-4D97-AF65-F5344CB8AC3E}">
        <p14:creationId xmlns:p14="http://schemas.microsoft.com/office/powerpoint/2010/main" val="287871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B2BE-1C76-4851-AA06-3037B2ECDB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89FC1F-4519-49D0-8973-F01B0AE559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72FB7B-30A6-4CB8-8BB3-16AFEEEF9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93FC1C-D9C0-4854-9309-7F33C02E5FA0}"/>
              </a:ext>
            </a:extLst>
          </p:cNvPr>
          <p:cNvSpPr>
            <a:spLocks noGrp="1"/>
          </p:cNvSpPr>
          <p:nvPr>
            <p:ph type="dt" sz="half" idx="10"/>
          </p:nvPr>
        </p:nvSpPr>
        <p:spPr/>
        <p:txBody>
          <a:bodyPr/>
          <a:lstStyle/>
          <a:p>
            <a:fld id="{B068D881-A2B9-4505-AF05-091E73D280C9}" type="datetimeFigureOut">
              <a:rPr lang="en-US" smtClean="0"/>
              <a:t>2/24/2024</a:t>
            </a:fld>
            <a:endParaRPr lang="en-US"/>
          </a:p>
        </p:txBody>
      </p:sp>
      <p:sp>
        <p:nvSpPr>
          <p:cNvPr id="6" name="Footer Placeholder 5">
            <a:extLst>
              <a:ext uri="{FF2B5EF4-FFF2-40B4-BE49-F238E27FC236}">
                <a16:creationId xmlns:a16="http://schemas.microsoft.com/office/drawing/2014/main" id="{ED7BD99F-30BE-402B-9505-217DC64EEB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2A0C61-B67A-4039-8AD1-0961E5624DEB}"/>
              </a:ext>
            </a:extLst>
          </p:cNvPr>
          <p:cNvSpPr>
            <a:spLocks noGrp="1"/>
          </p:cNvSpPr>
          <p:nvPr>
            <p:ph type="sldNum" sz="quarter" idx="12"/>
          </p:nvPr>
        </p:nvSpPr>
        <p:spPr/>
        <p:txBody>
          <a:bodyPr/>
          <a:lstStyle/>
          <a:p>
            <a:fld id="{18059EDC-7A56-463A-92C6-051C32596994}" type="slidenum">
              <a:rPr lang="en-US" smtClean="0"/>
              <a:t>‹#›</a:t>
            </a:fld>
            <a:endParaRPr lang="en-US"/>
          </a:p>
        </p:txBody>
      </p:sp>
    </p:spTree>
    <p:extLst>
      <p:ext uri="{BB962C8B-B14F-4D97-AF65-F5344CB8AC3E}">
        <p14:creationId xmlns:p14="http://schemas.microsoft.com/office/powerpoint/2010/main" val="841938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C4AACF-1D10-4271-9D04-499ECB6946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1EBA21-2F64-43C0-9483-B3AD71830F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49961-CF3A-48E0-B7C4-0887A81C9F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8D881-A2B9-4505-AF05-091E73D280C9}" type="datetimeFigureOut">
              <a:rPr lang="en-US" smtClean="0"/>
              <a:t>2/24/2024</a:t>
            </a:fld>
            <a:endParaRPr lang="en-US"/>
          </a:p>
        </p:txBody>
      </p:sp>
      <p:sp>
        <p:nvSpPr>
          <p:cNvPr id="5" name="Footer Placeholder 4">
            <a:extLst>
              <a:ext uri="{FF2B5EF4-FFF2-40B4-BE49-F238E27FC236}">
                <a16:creationId xmlns:a16="http://schemas.microsoft.com/office/drawing/2014/main" id="{957B8D31-26AF-4E9F-A28D-8EBEE14119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9CFAD7-AB46-4C21-981C-1663A40112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59EDC-7A56-463A-92C6-051C32596994}" type="slidenum">
              <a:rPr lang="en-US" smtClean="0"/>
              <a:t>‹#›</a:t>
            </a:fld>
            <a:endParaRPr lang="en-US"/>
          </a:p>
        </p:txBody>
      </p:sp>
    </p:spTree>
    <p:extLst>
      <p:ext uri="{BB962C8B-B14F-4D97-AF65-F5344CB8AC3E}">
        <p14:creationId xmlns:p14="http://schemas.microsoft.com/office/powerpoint/2010/main" val="3456192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 id="2147483676" r:id="rId14"/>
    <p:sldLayoutId id="2147483678" r:id="rId15"/>
    <p:sldLayoutId id="2147483679" r:id="rId16"/>
    <p:sldLayoutId id="2147483680" r:id="rId17"/>
    <p:sldLayoutId id="2147483682" r:id="rId18"/>
    <p:sldLayoutId id="2147483684"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5.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grpSp>
        <p:nvGrpSpPr>
          <p:cNvPr id="2097" name="Google Shape;2097;p35"/>
          <p:cNvGrpSpPr/>
          <p:nvPr/>
        </p:nvGrpSpPr>
        <p:grpSpPr>
          <a:xfrm flipH="1">
            <a:off x="10347722" y="3041588"/>
            <a:ext cx="1957352" cy="2624603"/>
            <a:chOff x="1400935" y="1333409"/>
            <a:chExt cx="760984" cy="1020399"/>
          </a:xfrm>
        </p:grpSpPr>
        <p:sp>
          <p:nvSpPr>
            <p:cNvPr id="2098" name="Google Shape;2098;p35"/>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70BA"/>
                </a:solidFill>
                <a:latin typeface="Arial"/>
                <a:cs typeface="Arial"/>
                <a:sym typeface="Arial"/>
              </a:endParaRPr>
            </a:p>
          </p:txBody>
        </p:sp>
        <p:sp>
          <p:nvSpPr>
            <p:cNvPr id="2099" name="Google Shape;2099;p35"/>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35"/>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1" name="Google Shape;2101;p35"/>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2" name="Google Shape;2102;p35"/>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3" name="Google Shape;2103;p35"/>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4" name="Google Shape;2104;p35"/>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70BA"/>
                </a:solidFill>
                <a:latin typeface="Arial"/>
                <a:cs typeface="Arial"/>
                <a:sym typeface="Arial"/>
              </a:endParaRPr>
            </a:p>
          </p:txBody>
        </p:sp>
        <p:sp>
          <p:nvSpPr>
            <p:cNvPr id="2105" name="Google Shape;2105;p35"/>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35"/>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7" name="Google Shape;2107;p35"/>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8" name="Google Shape;2108;p35"/>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9" name="Google Shape;2109;p35"/>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0" name="Google Shape;2110;p35"/>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1" name="Google Shape;2111;p35"/>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12" name="Google Shape;2112;p35"/>
          <p:cNvSpPr/>
          <p:nvPr/>
        </p:nvSpPr>
        <p:spPr>
          <a:xfrm>
            <a:off x="9701262" y="1213004"/>
            <a:ext cx="1649113" cy="65281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3" name="Google Shape;2113;p35"/>
          <p:cNvSpPr/>
          <p:nvPr/>
        </p:nvSpPr>
        <p:spPr>
          <a:xfrm>
            <a:off x="2036321" y="55694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4" name="Google Shape;2114;p35"/>
          <p:cNvSpPr/>
          <p:nvPr/>
        </p:nvSpPr>
        <p:spPr>
          <a:xfrm>
            <a:off x="10650921" y="9520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70BA"/>
              </a:solidFill>
              <a:latin typeface="Arial"/>
              <a:cs typeface="Arial"/>
              <a:sym typeface="Arial"/>
            </a:endParaRPr>
          </a:p>
        </p:txBody>
      </p:sp>
      <p:sp>
        <p:nvSpPr>
          <p:cNvPr id="2115" name="Google Shape;2115;p35"/>
          <p:cNvSpPr/>
          <p:nvPr/>
        </p:nvSpPr>
        <p:spPr>
          <a:xfrm>
            <a:off x="10303455" y="53859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116" name="Google Shape;2116;p35"/>
          <p:cNvGrpSpPr/>
          <p:nvPr/>
        </p:nvGrpSpPr>
        <p:grpSpPr>
          <a:xfrm rot="1315589">
            <a:off x="942582" y="524562"/>
            <a:ext cx="1203461" cy="2113068"/>
            <a:chOff x="2332850" y="1508965"/>
            <a:chExt cx="495799" cy="870474"/>
          </a:xfrm>
        </p:grpSpPr>
        <p:sp>
          <p:nvSpPr>
            <p:cNvPr id="2117" name="Google Shape;2117;p35"/>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8" name="Google Shape;2118;p35"/>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9" name="Google Shape;2119;p35"/>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0" name="Google Shape;2120;p35"/>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1" name="Google Shape;2121;p35"/>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2" name="Google Shape;2122;p35"/>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3" name="Google Shape;2123;p35"/>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4" name="Google Shape;2124;p35"/>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5" name="Google Shape;2125;p35"/>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6" name="Google Shape;2126;p35"/>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7" name="Google Shape;2127;p35"/>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8" name="Google Shape;2128;p35"/>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29" name="Google Shape;2129;p35"/>
          <p:cNvGrpSpPr/>
          <p:nvPr/>
        </p:nvGrpSpPr>
        <p:grpSpPr>
          <a:xfrm>
            <a:off x="659582" y="4266235"/>
            <a:ext cx="1412773" cy="1450984"/>
            <a:chOff x="1742490" y="367839"/>
            <a:chExt cx="629242" cy="646260"/>
          </a:xfrm>
        </p:grpSpPr>
        <p:sp>
          <p:nvSpPr>
            <p:cNvPr id="2130" name="Google Shape;2130;p35"/>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1" name="Google Shape;2131;p35"/>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2" name="Google Shape;2132;p35"/>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3" name="Google Shape;2133;p35"/>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4" name="Google Shape;2134;p35"/>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5" name="Google Shape;2135;p35"/>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6" name="Google Shape;2136;p35"/>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7" name="Google Shape;2137;p35"/>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8" name="Google Shape;2138;p35"/>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9" name="Google Shape;2139;p35"/>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0" name="Google Shape;2140;p35"/>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1909335" y="2722000"/>
            <a:ext cx="8314543" cy="1628138"/>
          </a:xfrm>
          <a:prstGeom prst="rect">
            <a:avLst/>
          </a:prstGeom>
        </p:spPr>
        <p:txBody>
          <a:bodyPr wrap="square">
            <a:spAutoFit/>
          </a:bodyPr>
          <a:lstStyle/>
          <a:p>
            <a:pPr algn="ctr">
              <a:lnSpc>
                <a:spcPct val="130000"/>
              </a:lnSpc>
            </a:pPr>
            <a:r>
              <a:rPr lang="en-US" sz="4000" b="1" dirty="0">
                <a:solidFill>
                  <a:srgbClr val="FF0000"/>
                </a:solidFill>
                <a:latin typeface="#9Slide07 Crocante" panose="02000000000000000000" pitchFamily="2" charset="0"/>
                <a:ea typeface="Times New Roman" panose="02020603050405020304" pitchFamily="18" charset="0"/>
              </a:rPr>
              <a:t>TÌM HIỂU VỀ TOÀN CẦU HOÁ VÀ KHU VỰC HÓA KINH TẾ</a:t>
            </a:r>
            <a:endParaRPr lang="en-US" sz="4000" b="1" dirty="0">
              <a:solidFill>
                <a:srgbClr val="FF0000"/>
              </a:solidFill>
              <a:effectLst/>
              <a:latin typeface="#9Slide07 Crocante" panose="02000000000000000000" pitchFamily="2" charset="0"/>
              <a:ea typeface="Times New Roman" panose="02020603050405020304" pitchFamily="18" charset="0"/>
            </a:endParaRPr>
          </a:p>
        </p:txBody>
      </p:sp>
      <p:sp>
        <p:nvSpPr>
          <p:cNvPr id="2" name="Rectangle 1">
            <a:extLst>
              <a:ext uri="{FF2B5EF4-FFF2-40B4-BE49-F238E27FC236}">
                <a16:creationId xmlns:a16="http://schemas.microsoft.com/office/drawing/2014/main" id="{1C6A8FDC-FE6A-49E2-A599-79897028958F}"/>
              </a:ext>
            </a:extLst>
          </p:cNvPr>
          <p:cNvSpPr/>
          <p:nvPr/>
        </p:nvSpPr>
        <p:spPr>
          <a:xfrm>
            <a:off x="2939915" y="1312222"/>
            <a:ext cx="5896502" cy="81528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800" b="1" dirty="0">
                <a:latin typeface=".VnArabia" panose="020B7200000000000000" pitchFamily="34" charset="0"/>
              </a:rPr>
              <a:t>BÀI 4: THỰC HÀNH</a:t>
            </a:r>
          </a:p>
        </p:txBody>
      </p:sp>
    </p:spTree>
    <p:extLst>
      <p:ext uri="{BB962C8B-B14F-4D97-AF65-F5344CB8AC3E}">
        <p14:creationId xmlns:p14="http://schemas.microsoft.com/office/powerpoint/2010/main" val="106231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97"/>
                                        </p:tgtEl>
                                        <p:attrNameLst>
                                          <p:attrName>style.visibility</p:attrName>
                                        </p:attrNameLst>
                                      </p:cBhvr>
                                      <p:to>
                                        <p:strVal val="visible"/>
                                      </p:to>
                                    </p:set>
                                    <p:animEffect transition="in" filter="barn(inVertical)">
                                      <p:cBhvr>
                                        <p:cTn id="7" dur="500"/>
                                        <p:tgtEl>
                                          <p:spTgt spid="20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12"/>
                                        </p:tgtEl>
                                        <p:attrNameLst>
                                          <p:attrName>style.visibility</p:attrName>
                                        </p:attrNameLst>
                                      </p:cBhvr>
                                      <p:to>
                                        <p:strVal val="visible"/>
                                      </p:to>
                                    </p:set>
                                    <p:animEffect transition="in" filter="barn(inVertical)">
                                      <p:cBhvr>
                                        <p:cTn id="10" dur="500"/>
                                        <p:tgtEl>
                                          <p:spTgt spid="21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14"/>
                                        </p:tgtEl>
                                        <p:attrNameLst>
                                          <p:attrName>style.visibility</p:attrName>
                                        </p:attrNameLst>
                                      </p:cBhvr>
                                      <p:to>
                                        <p:strVal val="visible"/>
                                      </p:to>
                                    </p:set>
                                    <p:animEffect transition="in" filter="barn(inVertical)">
                                      <p:cBhvr>
                                        <p:cTn id="13" dur="500"/>
                                        <p:tgtEl>
                                          <p:spTgt spid="21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115"/>
                                        </p:tgtEl>
                                        <p:attrNameLst>
                                          <p:attrName>style.visibility</p:attrName>
                                        </p:attrNameLst>
                                      </p:cBhvr>
                                      <p:to>
                                        <p:strVal val="visible"/>
                                      </p:to>
                                    </p:set>
                                    <p:animEffect transition="in" filter="barn(inVertical)">
                                      <p:cBhvr>
                                        <p:cTn id="16" dur="500"/>
                                        <p:tgtEl>
                                          <p:spTgt spid="2115"/>
                                        </p:tgtEl>
                                      </p:cBhvr>
                                    </p:animEffect>
                                  </p:childTnLst>
                                </p:cTn>
                              </p:par>
                              <p:par>
                                <p:cTn id="17" presetID="16" presetClass="entr" presetSubtype="21" fill="hold" nodeType="withEffect">
                                  <p:stCondLst>
                                    <p:cond delay="0"/>
                                  </p:stCondLst>
                                  <p:childTnLst>
                                    <p:set>
                                      <p:cBhvr>
                                        <p:cTn id="18" dur="1" fill="hold">
                                          <p:stCondLst>
                                            <p:cond delay="0"/>
                                          </p:stCondLst>
                                        </p:cTn>
                                        <p:tgtEl>
                                          <p:spTgt spid="2116"/>
                                        </p:tgtEl>
                                        <p:attrNameLst>
                                          <p:attrName>style.visibility</p:attrName>
                                        </p:attrNameLst>
                                      </p:cBhvr>
                                      <p:to>
                                        <p:strVal val="visible"/>
                                      </p:to>
                                    </p:set>
                                    <p:animEffect transition="in" filter="barn(inVertical)">
                                      <p:cBhvr>
                                        <p:cTn id="19" dur="500"/>
                                        <p:tgtEl>
                                          <p:spTgt spid="2116"/>
                                        </p:tgtEl>
                                      </p:cBhvr>
                                    </p:animEffect>
                                  </p:childTnLst>
                                </p:cTn>
                              </p:par>
                              <p:par>
                                <p:cTn id="20" presetID="16" presetClass="entr" presetSubtype="21" fill="hold" nodeType="withEffect">
                                  <p:stCondLst>
                                    <p:cond delay="0"/>
                                  </p:stCondLst>
                                  <p:childTnLst>
                                    <p:set>
                                      <p:cBhvr>
                                        <p:cTn id="21" dur="1" fill="hold">
                                          <p:stCondLst>
                                            <p:cond delay="0"/>
                                          </p:stCondLst>
                                        </p:cTn>
                                        <p:tgtEl>
                                          <p:spTgt spid="2129"/>
                                        </p:tgtEl>
                                        <p:attrNameLst>
                                          <p:attrName>style.visibility</p:attrName>
                                        </p:attrNameLst>
                                      </p:cBhvr>
                                      <p:to>
                                        <p:strVal val="visible"/>
                                      </p:to>
                                    </p:set>
                                    <p:animEffect transition="in" filter="barn(inVertical)">
                                      <p:cBhvr>
                                        <p:cTn id="22" dur="500"/>
                                        <p:tgtEl>
                                          <p:spTgt spid="212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2" grpId="0" animBg="1"/>
      <p:bldP spid="2114" grpId="0" animBg="1"/>
      <p:bldP spid="2115"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4"/>
        <p:cNvGrpSpPr/>
        <p:nvPr/>
      </p:nvGrpSpPr>
      <p:grpSpPr>
        <a:xfrm>
          <a:off x="0" y="0"/>
          <a:ext cx="0" cy="0"/>
          <a:chOff x="0" y="0"/>
          <a:chExt cx="0" cy="0"/>
        </a:xfrm>
      </p:grpSpPr>
      <p:sp>
        <p:nvSpPr>
          <p:cNvPr id="2806" name="Google Shape;2806;p54"/>
          <p:cNvSpPr/>
          <p:nvPr/>
        </p:nvSpPr>
        <p:spPr>
          <a:xfrm>
            <a:off x="10703821" y="162103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807" name="Google Shape;2807;p54"/>
          <p:cNvGrpSpPr/>
          <p:nvPr/>
        </p:nvGrpSpPr>
        <p:grpSpPr>
          <a:xfrm rot="-447293">
            <a:off x="9175004" y="104247"/>
            <a:ext cx="1171335" cy="2440348"/>
            <a:chOff x="503795" y="323625"/>
            <a:chExt cx="502785" cy="1047439"/>
          </a:xfrm>
        </p:grpSpPr>
        <p:sp>
          <p:nvSpPr>
            <p:cNvPr id="2808" name="Google Shape;2808;p54"/>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9" name="Google Shape;2809;p54"/>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0" name="Google Shape;2810;p54"/>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1" name="Google Shape;2811;p54"/>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2" name="Google Shape;2812;p54"/>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3" name="Google Shape;2813;p54"/>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4" name="Google Shape;2814;p54"/>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5" name="Google Shape;2815;p54"/>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6" name="Google Shape;2816;p54"/>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7" name="Google Shape;2817;p54"/>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8" name="Google Shape;2818;p54"/>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9" name="Google Shape;2819;p54"/>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0" name="Google Shape;2820;p54"/>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821" name="Google Shape;2821;p54"/>
          <p:cNvSpPr/>
          <p:nvPr/>
        </p:nvSpPr>
        <p:spPr>
          <a:xfrm>
            <a:off x="10361421" y="11466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1" name="Picture 20"/>
          <p:cNvPicPr>
            <a:picLocks noChangeAspect="1"/>
          </p:cNvPicPr>
          <p:nvPr/>
        </p:nvPicPr>
        <p:blipFill>
          <a:blip r:embed="rId3"/>
          <a:stretch>
            <a:fillRect/>
          </a:stretch>
        </p:blipFill>
        <p:spPr>
          <a:xfrm>
            <a:off x="6881036" y="2610268"/>
            <a:ext cx="4892741" cy="2868841"/>
          </a:xfrm>
          <a:prstGeom prst="rect">
            <a:avLst/>
          </a:prstGeom>
        </p:spPr>
      </p:pic>
      <p:pic>
        <p:nvPicPr>
          <p:cNvPr id="22" name="Picture 21"/>
          <p:cNvPicPr>
            <a:picLocks noChangeAspect="1"/>
          </p:cNvPicPr>
          <p:nvPr/>
        </p:nvPicPr>
        <p:blipFill>
          <a:blip r:embed="rId4"/>
          <a:stretch>
            <a:fillRect/>
          </a:stretch>
        </p:blipFill>
        <p:spPr>
          <a:xfrm>
            <a:off x="113560" y="2345853"/>
            <a:ext cx="6679125" cy="3517917"/>
          </a:xfrm>
          <a:prstGeom prst="rect">
            <a:avLst/>
          </a:prstGeom>
        </p:spPr>
      </p:pic>
      <p:sp>
        <p:nvSpPr>
          <p:cNvPr id="23" name="TextBox 22">
            <a:extLst>
              <a:ext uri="{FF2B5EF4-FFF2-40B4-BE49-F238E27FC236}">
                <a16:creationId xmlns:a16="http://schemas.microsoft.com/office/drawing/2014/main" id="{87F5936D-0C1A-43A0-9523-FB56C32CA7C1}"/>
              </a:ext>
            </a:extLst>
          </p:cNvPr>
          <p:cNvSpPr txBox="1"/>
          <p:nvPr/>
        </p:nvSpPr>
        <p:spPr>
          <a:xfrm>
            <a:off x="3453122" y="2457133"/>
            <a:ext cx="2085305" cy="523220"/>
          </a:xfrm>
          <a:prstGeom prst="rect">
            <a:avLst/>
          </a:prstGeom>
          <a:noFill/>
        </p:spPr>
        <p:txBody>
          <a:bodyPr wrap="square">
            <a:spAutoFit/>
          </a:bodyPr>
          <a:lstStyle/>
          <a:p>
            <a:pPr algn="ctr" defTabSz="914377">
              <a:defRPr/>
            </a:pPr>
            <a:r>
              <a:rPr lang="en-US" sz="2800" b="1" dirty="0" err="1">
                <a:solidFill>
                  <a:srgbClr val="FFFFFF"/>
                </a:solidFill>
                <a:latin typeface="#9Slide03 Roboto Medium" panose="02000000000000000000" pitchFamily="2" charset="0"/>
                <a:ea typeface="#9Slide03 Roboto Medium" panose="02000000000000000000" pitchFamily="2" charset="0"/>
              </a:rPr>
              <a:t>Mở</a:t>
            </a:r>
            <a:r>
              <a:rPr lang="en-US" sz="2800" b="1" dirty="0">
                <a:solidFill>
                  <a:srgbClr val="FFFFFF"/>
                </a:solidFill>
                <a:latin typeface="#9Slide03 Roboto Medium" panose="02000000000000000000" pitchFamily="2" charset="0"/>
                <a:ea typeface="#9Slide03 Roboto Medium" panose="02000000000000000000" pitchFamily="2" charset="0"/>
              </a:rPr>
              <a:t> </a:t>
            </a:r>
            <a:r>
              <a:rPr lang="en-US" sz="2800" b="1" dirty="0" err="1">
                <a:solidFill>
                  <a:srgbClr val="FFFFFF"/>
                </a:solidFill>
                <a:latin typeface="#9Slide03 Roboto Medium" panose="02000000000000000000" pitchFamily="2" charset="0"/>
                <a:ea typeface="#9Slide03 Roboto Medium" panose="02000000000000000000" pitchFamily="2" charset="0"/>
              </a:rPr>
              <a:t>đầu</a:t>
            </a:r>
            <a:endParaRPr lang="en-US" sz="2800" b="1" dirty="0">
              <a:solidFill>
                <a:srgbClr val="FFFFFF"/>
              </a:solidFill>
              <a:latin typeface="#9Slide03 Roboto Medium" panose="02000000000000000000" pitchFamily="2" charset="0"/>
              <a:ea typeface="#9Slide03 Roboto Medium" panose="02000000000000000000" pitchFamily="2" charset="0"/>
            </a:endParaRPr>
          </a:p>
        </p:txBody>
      </p:sp>
      <p:sp>
        <p:nvSpPr>
          <p:cNvPr id="24" name="TextBox 23">
            <a:extLst>
              <a:ext uri="{FF2B5EF4-FFF2-40B4-BE49-F238E27FC236}">
                <a16:creationId xmlns:a16="http://schemas.microsoft.com/office/drawing/2014/main" id="{87F5936D-0C1A-43A0-9523-FB56C32CA7C1}"/>
              </a:ext>
            </a:extLst>
          </p:cNvPr>
          <p:cNvSpPr txBox="1"/>
          <p:nvPr/>
        </p:nvSpPr>
        <p:spPr>
          <a:xfrm>
            <a:off x="3554731" y="3823699"/>
            <a:ext cx="2623257" cy="523220"/>
          </a:xfrm>
          <a:prstGeom prst="rect">
            <a:avLst/>
          </a:prstGeom>
          <a:noFill/>
        </p:spPr>
        <p:txBody>
          <a:bodyPr wrap="square">
            <a:spAutoFit/>
          </a:bodyPr>
          <a:lstStyle/>
          <a:p>
            <a:pPr algn="ctr" defTabSz="914377">
              <a:defRPr/>
            </a:pPr>
            <a:r>
              <a:rPr lang="en-US" sz="2800" b="1" dirty="0">
                <a:solidFill>
                  <a:srgbClr val="FFFFFF"/>
                </a:solidFill>
                <a:latin typeface="#9Slide03 Roboto Medium" panose="02000000000000000000" pitchFamily="2" charset="0"/>
                <a:ea typeface="#9Slide03 Roboto Medium" panose="02000000000000000000" pitchFamily="2" charset="0"/>
              </a:rPr>
              <a:t>Nội dung </a:t>
            </a:r>
            <a:r>
              <a:rPr lang="en-US" sz="2800" b="1" dirty="0" err="1">
                <a:solidFill>
                  <a:srgbClr val="FFFFFF"/>
                </a:solidFill>
                <a:latin typeface="#9Slide03 Roboto Medium" panose="02000000000000000000" pitchFamily="2" charset="0"/>
                <a:ea typeface="#9Slide03 Roboto Medium" panose="02000000000000000000" pitchFamily="2" charset="0"/>
              </a:rPr>
              <a:t>chính</a:t>
            </a:r>
            <a:endParaRPr lang="en-US" sz="2800" b="1" dirty="0">
              <a:solidFill>
                <a:srgbClr val="FFFFFF"/>
              </a:solidFill>
              <a:latin typeface="#9Slide03 Roboto Medium" panose="02000000000000000000" pitchFamily="2" charset="0"/>
              <a:ea typeface="#9Slide03 Roboto Medium" panose="02000000000000000000" pitchFamily="2" charset="0"/>
            </a:endParaRPr>
          </a:p>
        </p:txBody>
      </p:sp>
      <p:sp>
        <p:nvSpPr>
          <p:cNvPr id="25" name="TextBox 24">
            <a:extLst>
              <a:ext uri="{FF2B5EF4-FFF2-40B4-BE49-F238E27FC236}">
                <a16:creationId xmlns:a16="http://schemas.microsoft.com/office/drawing/2014/main" id="{87F5936D-0C1A-43A0-9523-FB56C32CA7C1}"/>
              </a:ext>
            </a:extLst>
          </p:cNvPr>
          <p:cNvSpPr txBox="1"/>
          <p:nvPr/>
        </p:nvSpPr>
        <p:spPr>
          <a:xfrm>
            <a:off x="3823706" y="5214695"/>
            <a:ext cx="2085305" cy="523220"/>
          </a:xfrm>
          <a:prstGeom prst="rect">
            <a:avLst/>
          </a:prstGeom>
          <a:noFill/>
        </p:spPr>
        <p:txBody>
          <a:bodyPr wrap="square">
            <a:spAutoFit/>
          </a:bodyPr>
          <a:lstStyle/>
          <a:p>
            <a:pPr defTabSz="914377">
              <a:defRPr/>
            </a:pPr>
            <a:r>
              <a:rPr lang="en-US" sz="2800" b="1" dirty="0" err="1">
                <a:solidFill>
                  <a:srgbClr val="FFFFFF"/>
                </a:solidFill>
                <a:latin typeface="#9Slide03 Roboto Medium" panose="02000000000000000000" pitchFamily="2" charset="0"/>
                <a:ea typeface="#9Slide03 Roboto Medium" panose="02000000000000000000" pitchFamily="2" charset="0"/>
              </a:rPr>
              <a:t>Kết</a:t>
            </a:r>
            <a:r>
              <a:rPr lang="en-US" sz="2800" b="1" dirty="0">
                <a:solidFill>
                  <a:srgbClr val="FFFFFF"/>
                </a:solidFill>
                <a:latin typeface="#9Slide03 Roboto Medium" panose="02000000000000000000" pitchFamily="2" charset="0"/>
                <a:ea typeface="#9Slide03 Roboto Medium" panose="02000000000000000000" pitchFamily="2" charset="0"/>
              </a:rPr>
              <a:t> </a:t>
            </a:r>
            <a:r>
              <a:rPr lang="en-US" sz="2800" b="1" dirty="0" err="1">
                <a:solidFill>
                  <a:srgbClr val="FFFFFF"/>
                </a:solidFill>
                <a:latin typeface="#9Slide03 Roboto Medium" panose="02000000000000000000" pitchFamily="2" charset="0"/>
                <a:ea typeface="#9Slide03 Roboto Medium" panose="02000000000000000000" pitchFamily="2" charset="0"/>
              </a:rPr>
              <a:t>luận</a:t>
            </a:r>
            <a:endParaRPr lang="en-US" sz="2800" b="1" dirty="0">
              <a:solidFill>
                <a:srgbClr val="FFFFFF"/>
              </a:solidFill>
              <a:latin typeface="#9Slide03 Roboto Medium" panose="02000000000000000000" pitchFamily="2" charset="0"/>
              <a:ea typeface="#9Slide03 Roboto Medium" panose="02000000000000000000" pitchFamily="2" charset="0"/>
            </a:endParaRPr>
          </a:p>
        </p:txBody>
      </p:sp>
      <p:sp>
        <p:nvSpPr>
          <p:cNvPr id="26" name="Rectangle 25"/>
          <p:cNvSpPr/>
          <p:nvPr/>
        </p:nvSpPr>
        <p:spPr>
          <a:xfrm>
            <a:off x="245891" y="2997613"/>
            <a:ext cx="2085305" cy="2217082"/>
          </a:xfrm>
          <a:prstGeom prst="rect">
            <a:avLst/>
          </a:prstGeom>
        </p:spPr>
        <p:txBody>
          <a:bodyPr wrap="square">
            <a:spAutoFit/>
          </a:bodyPr>
          <a:lstStyle/>
          <a:p>
            <a:pPr algn="ctr" defTabSz="914377">
              <a:lnSpc>
                <a:spcPct val="150000"/>
              </a:lnSpc>
              <a:defRPr/>
            </a:pPr>
            <a:r>
              <a:rPr lang="en-US" sz="3200" b="1" dirty="0">
                <a:solidFill>
                  <a:srgbClr val="191919">
                    <a:lumMod val="90000"/>
                    <a:lumOff val="10000"/>
                  </a:srgbClr>
                </a:solidFill>
                <a:latin typeface="#9Slide03 Roboto Medium" panose="02000000000000000000" pitchFamily="2" charset="0"/>
                <a:ea typeface="#9Slide03 Roboto Medium" panose="02000000000000000000" pitchFamily="2" charset="0"/>
              </a:rPr>
              <a:t> VIẾT BÁO CÁO</a:t>
            </a:r>
          </a:p>
        </p:txBody>
      </p:sp>
    </p:spTree>
    <p:extLst>
      <p:ext uri="{BB962C8B-B14F-4D97-AF65-F5344CB8AC3E}">
        <p14:creationId xmlns:p14="http://schemas.microsoft.com/office/powerpoint/2010/main" val="4126736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7"/>
        <p:cNvGrpSpPr/>
        <p:nvPr/>
      </p:nvGrpSpPr>
      <p:grpSpPr>
        <a:xfrm>
          <a:off x="0" y="0"/>
          <a:ext cx="0" cy="0"/>
          <a:chOff x="0" y="0"/>
          <a:chExt cx="0" cy="0"/>
        </a:xfrm>
      </p:grpSpPr>
      <p:sp>
        <p:nvSpPr>
          <p:cNvPr id="2834" name="Google Shape;2834;p55"/>
          <p:cNvSpPr txBox="1">
            <a:spLocks noGrp="1"/>
          </p:cNvSpPr>
          <p:nvPr>
            <p:ph type="title" idx="9"/>
          </p:nvPr>
        </p:nvSpPr>
        <p:spPr>
          <a:xfrm>
            <a:off x="1011667" y="692789"/>
            <a:ext cx="10272000" cy="763600"/>
          </a:xfrm>
          <a:prstGeom prst="rect">
            <a:avLst/>
          </a:prstGeom>
          <a:solidFill>
            <a:schemeClr val="accent2"/>
          </a:solid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algn="ctr"/>
            <a:r>
              <a:rPr lang="en-US" sz="4000" b="1" dirty="0">
                <a:solidFill>
                  <a:schemeClr val="bg1"/>
                </a:solidFill>
                <a:highlight>
                  <a:schemeClr val="dk2"/>
                </a:highlight>
                <a:latin typeface="#9Slide03 Roboto Medium" panose="02000000000000000000" pitchFamily="2" charset="0"/>
                <a:ea typeface="#9Slide03 Roboto Medium" panose="02000000000000000000" pitchFamily="2" charset="0"/>
              </a:rPr>
              <a:t>TIÊU CHÍ ĐÁNH GIÁ</a:t>
            </a:r>
            <a:endParaRPr sz="4000" b="1" dirty="0">
              <a:solidFill>
                <a:schemeClr val="bg1"/>
              </a:solidFill>
              <a:highlight>
                <a:schemeClr val="dk2"/>
              </a:highlight>
              <a:latin typeface="#9Slide03 Roboto Medium" panose="02000000000000000000" pitchFamily="2" charset="0"/>
              <a:ea typeface="#9Slide03 Roboto Medium" panose="02000000000000000000" pitchFamily="2" charset="0"/>
            </a:endParaRPr>
          </a:p>
        </p:txBody>
      </p:sp>
      <p:sp>
        <p:nvSpPr>
          <p:cNvPr id="2895" name="Google Shape;2895;p55"/>
          <p:cNvSpPr/>
          <p:nvPr/>
        </p:nvSpPr>
        <p:spPr>
          <a:xfrm>
            <a:off x="9726297" y="659297"/>
            <a:ext cx="1649113" cy="65281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6" name="Google Shape;2896;p55"/>
          <p:cNvSpPr/>
          <p:nvPr/>
        </p:nvSpPr>
        <p:spPr>
          <a:xfrm>
            <a:off x="606255" y="6138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8" name="Google Shape;2898;p55"/>
          <p:cNvSpPr/>
          <p:nvPr/>
        </p:nvSpPr>
        <p:spPr>
          <a:xfrm>
            <a:off x="683455" y="4702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9" name="Google Shape;2899;p55"/>
          <p:cNvSpPr/>
          <p:nvPr/>
        </p:nvSpPr>
        <p:spPr>
          <a:xfrm>
            <a:off x="11269988" y="4702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70BA"/>
              </a:solidFill>
              <a:latin typeface="Arial"/>
              <a:cs typeface="Arial"/>
              <a:sym typeface="Arial"/>
            </a:endParaRPr>
          </a:p>
        </p:txBody>
      </p:sp>
      <p:graphicFrame>
        <p:nvGraphicFramePr>
          <p:cNvPr id="12" name="Table 11"/>
          <p:cNvGraphicFramePr>
            <a:graphicFrameLocks noGrp="1"/>
          </p:cNvGraphicFramePr>
          <p:nvPr/>
        </p:nvGraphicFramePr>
        <p:xfrm>
          <a:off x="638629" y="1718143"/>
          <a:ext cx="10907919" cy="4480560"/>
        </p:xfrm>
        <a:graphic>
          <a:graphicData uri="http://schemas.openxmlformats.org/drawingml/2006/table">
            <a:tbl>
              <a:tblPr firstRow="1" bandRow="1">
                <a:tableStyleId>{9DCAF9ED-07DC-4A11-8D7F-57B35C25682E}</a:tableStyleId>
              </a:tblPr>
              <a:tblGrid>
                <a:gridCol w="1443561">
                  <a:extLst>
                    <a:ext uri="{9D8B030D-6E8A-4147-A177-3AD203B41FA5}">
                      <a16:colId xmlns:a16="http://schemas.microsoft.com/office/drawing/2014/main" val="4054425748"/>
                    </a:ext>
                  </a:extLst>
                </a:gridCol>
                <a:gridCol w="4186111">
                  <a:extLst>
                    <a:ext uri="{9D8B030D-6E8A-4147-A177-3AD203B41FA5}">
                      <a16:colId xmlns:a16="http://schemas.microsoft.com/office/drawing/2014/main" val="2462233651"/>
                    </a:ext>
                  </a:extLst>
                </a:gridCol>
                <a:gridCol w="1676194">
                  <a:extLst>
                    <a:ext uri="{9D8B030D-6E8A-4147-A177-3AD203B41FA5}">
                      <a16:colId xmlns:a16="http://schemas.microsoft.com/office/drawing/2014/main" val="3330784844"/>
                    </a:ext>
                  </a:extLst>
                </a:gridCol>
                <a:gridCol w="2060592">
                  <a:extLst>
                    <a:ext uri="{9D8B030D-6E8A-4147-A177-3AD203B41FA5}">
                      <a16:colId xmlns:a16="http://schemas.microsoft.com/office/drawing/2014/main" val="712640064"/>
                    </a:ext>
                  </a:extLst>
                </a:gridCol>
                <a:gridCol w="1541461">
                  <a:extLst>
                    <a:ext uri="{9D8B030D-6E8A-4147-A177-3AD203B41FA5}">
                      <a16:colId xmlns:a16="http://schemas.microsoft.com/office/drawing/2014/main" val="1758977944"/>
                    </a:ext>
                  </a:extLst>
                </a:gridCol>
              </a:tblGrid>
              <a:tr h="370840">
                <a:tc>
                  <a:txBody>
                    <a:bodyPr/>
                    <a:lstStyle/>
                    <a:p>
                      <a:pPr algn="ctr"/>
                      <a:r>
                        <a:rPr lang="en-US" sz="2400" b="1" dirty="0">
                          <a:solidFill>
                            <a:schemeClr val="bg1"/>
                          </a:solidFill>
                        </a:rPr>
                        <a:t>Tiêu</a:t>
                      </a:r>
                      <a:r>
                        <a:rPr lang="en-US" sz="2400" b="1" baseline="0" dirty="0">
                          <a:solidFill>
                            <a:schemeClr val="bg1"/>
                          </a:solidFill>
                        </a:rPr>
                        <a:t> </a:t>
                      </a:r>
                      <a:r>
                        <a:rPr lang="en-US" sz="2400" b="1" baseline="0" dirty="0" err="1">
                          <a:solidFill>
                            <a:schemeClr val="bg1"/>
                          </a:solidFill>
                        </a:rPr>
                        <a:t>chí</a:t>
                      </a:r>
                      <a:endParaRPr lang="en-US" sz="2400" b="1" dirty="0">
                        <a:solidFill>
                          <a:schemeClr val="bg1"/>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err="1">
                          <a:solidFill>
                            <a:schemeClr val="bg1"/>
                          </a:solidFill>
                        </a:rPr>
                        <a:t>Yêu</a:t>
                      </a:r>
                      <a:r>
                        <a:rPr lang="en-US" sz="2400" b="1" baseline="0" dirty="0">
                          <a:solidFill>
                            <a:schemeClr val="bg1"/>
                          </a:solidFill>
                        </a:rPr>
                        <a:t> </a:t>
                      </a:r>
                      <a:r>
                        <a:rPr lang="en-US" sz="2400" b="1" baseline="0" dirty="0" err="1">
                          <a:solidFill>
                            <a:schemeClr val="bg1"/>
                          </a:solidFill>
                        </a:rPr>
                        <a:t>cầu</a:t>
                      </a:r>
                      <a:endParaRPr lang="en-US" sz="2400" b="1" dirty="0">
                        <a:solidFill>
                          <a:schemeClr val="bg1"/>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a:solidFill>
                            <a:schemeClr val="bg1"/>
                          </a:solidFill>
                        </a:rPr>
                        <a:t>Điểm</a:t>
                      </a:r>
                      <a:r>
                        <a:rPr lang="en-US" sz="2400" b="1" baseline="0" dirty="0">
                          <a:solidFill>
                            <a:schemeClr val="bg1"/>
                          </a:solidFill>
                        </a:rPr>
                        <a:t> </a:t>
                      </a:r>
                      <a:r>
                        <a:rPr lang="en-US" sz="2400" b="1" baseline="0" dirty="0" err="1">
                          <a:solidFill>
                            <a:schemeClr val="bg1"/>
                          </a:solidFill>
                        </a:rPr>
                        <a:t>tối</a:t>
                      </a:r>
                      <a:r>
                        <a:rPr lang="en-US" sz="2400" b="1" baseline="0" dirty="0">
                          <a:solidFill>
                            <a:schemeClr val="bg1"/>
                          </a:solidFill>
                        </a:rPr>
                        <a:t> </a:t>
                      </a:r>
                      <a:r>
                        <a:rPr lang="en-US" sz="2400" b="1" baseline="0" dirty="0" err="1">
                          <a:solidFill>
                            <a:schemeClr val="bg1"/>
                          </a:solidFill>
                        </a:rPr>
                        <a:t>đa</a:t>
                      </a:r>
                      <a:endParaRPr lang="en-US" sz="2400" b="1" dirty="0">
                        <a:solidFill>
                          <a:schemeClr val="bg1"/>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a:solidFill>
                            <a:schemeClr val="bg1"/>
                          </a:solidFill>
                        </a:rPr>
                        <a:t>Điểm</a:t>
                      </a:r>
                      <a:r>
                        <a:rPr lang="en-US" sz="2400" b="1" baseline="0" dirty="0">
                          <a:solidFill>
                            <a:schemeClr val="bg1"/>
                          </a:solidFill>
                        </a:rPr>
                        <a:t> </a:t>
                      </a:r>
                      <a:r>
                        <a:rPr lang="en-US" sz="2400" b="1" baseline="0" dirty="0" err="1">
                          <a:solidFill>
                            <a:schemeClr val="bg1"/>
                          </a:solidFill>
                        </a:rPr>
                        <a:t>chấm</a:t>
                      </a:r>
                      <a:endParaRPr lang="en-US" sz="2400" b="1" dirty="0">
                        <a:solidFill>
                          <a:schemeClr val="bg1"/>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err="1">
                          <a:solidFill>
                            <a:schemeClr val="bg1"/>
                          </a:solidFill>
                        </a:rPr>
                        <a:t>Ghi</a:t>
                      </a:r>
                      <a:r>
                        <a:rPr lang="en-US" sz="2400" b="1" dirty="0">
                          <a:solidFill>
                            <a:schemeClr val="bg1"/>
                          </a:solidFill>
                        </a:rPr>
                        <a:t> chú</a:t>
                      </a:r>
                      <a:endParaRPr lang="en-US" sz="2400" b="1" dirty="0">
                        <a:solidFill>
                          <a:schemeClr val="bg1"/>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49152127"/>
                  </a:ext>
                </a:extLst>
              </a:tr>
              <a:tr h="370840">
                <a:tc rowSpan="4">
                  <a:txBody>
                    <a:bodyPr/>
                    <a:lstStyle/>
                    <a:p>
                      <a:pPr algn="ctr"/>
                      <a:r>
                        <a:rPr lang="en-US" sz="2800" b="1" dirty="0">
                          <a:solidFill>
                            <a:sysClr val="windowText" lastClr="000000"/>
                          </a:solidFill>
                        </a:rPr>
                        <a:t>Nội</a:t>
                      </a:r>
                      <a:r>
                        <a:rPr lang="en-US" sz="2800" b="1" baseline="0" dirty="0">
                          <a:solidFill>
                            <a:sysClr val="windowText" lastClr="000000"/>
                          </a:solidFill>
                        </a:rPr>
                        <a:t> dung</a:t>
                      </a:r>
                      <a:endParaRPr lang="en-US" sz="2800" b="1" dirty="0">
                        <a:solidFill>
                          <a:sysClr val="windowText" lastClr="000000"/>
                        </a:solidFill>
                        <a:latin typeface="#9Slide03 Roboto Medium" panose="02000000000000000000" pitchFamily="2" charset="0"/>
                        <a:ea typeface="#9Slide03 Roboto Medium"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err="1">
                          <a:solidFill>
                            <a:sysClr val="windowText" lastClr="000000"/>
                          </a:solidFill>
                        </a:rPr>
                        <a:t>Cấu</a:t>
                      </a:r>
                      <a:r>
                        <a:rPr lang="en-US" sz="2000" b="1" baseline="0" dirty="0">
                          <a:solidFill>
                            <a:sysClr val="windowText" lastClr="000000"/>
                          </a:solidFill>
                        </a:rPr>
                        <a:t> </a:t>
                      </a:r>
                      <a:r>
                        <a:rPr lang="en-US" sz="2000" b="1" baseline="0" dirty="0" err="1">
                          <a:solidFill>
                            <a:sysClr val="windowText" lastClr="000000"/>
                          </a:solidFill>
                        </a:rPr>
                        <a:t>trúc</a:t>
                      </a:r>
                      <a:r>
                        <a:rPr lang="en-US" sz="2000" b="1" baseline="0" dirty="0">
                          <a:solidFill>
                            <a:sysClr val="windowText" lastClr="000000"/>
                          </a:solidFill>
                        </a:rPr>
                        <a:t> </a:t>
                      </a:r>
                      <a:r>
                        <a:rPr lang="en-US" sz="2000" b="1" baseline="0" dirty="0" err="1">
                          <a:solidFill>
                            <a:sysClr val="windowText" lastClr="000000"/>
                          </a:solidFill>
                        </a:rPr>
                        <a:t>đầy</a:t>
                      </a:r>
                      <a:r>
                        <a:rPr lang="en-US" sz="2000" b="1" baseline="0" dirty="0">
                          <a:solidFill>
                            <a:sysClr val="windowText" lastClr="000000"/>
                          </a:solidFill>
                        </a:rPr>
                        <a:t> </a:t>
                      </a:r>
                      <a:r>
                        <a:rPr lang="en-US" sz="2000" b="1" baseline="0" dirty="0" err="1">
                          <a:solidFill>
                            <a:sysClr val="windowText" lastClr="000000"/>
                          </a:solidFill>
                        </a:rPr>
                        <a:t>đủ</a:t>
                      </a:r>
                      <a:r>
                        <a:rPr lang="en-US" sz="2000" b="1" baseline="0" dirty="0">
                          <a:solidFill>
                            <a:sysClr val="windowText" lastClr="000000"/>
                          </a:solidFill>
                        </a:rPr>
                        <a:t>, rõ </a:t>
                      </a:r>
                      <a:r>
                        <a:rPr lang="en-US" sz="2000" b="1" baseline="0" dirty="0" err="1">
                          <a:solidFill>
                            <a:sysClr val="windowText" lastClr="000000"/>
                          </a:solidFill>
                        </a:rPr>
                        <a:t>ràng</a:t>
                      </a:r>
                      <a:endParaRPr lang="en-US" sz="2000" b="1"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ysClr val="windowText" lastClr="000000"/>
                          </a:solidFill>
                        </a:rPr>
                        <a:t>2</a:t>
                      </a:r>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791889"/>
                  </a:ext>
                </a:extLst>
              </a:tr>
              <a:tr h="370840">
                <a:tc vMerge="1">
                  <a:txBody>
                    <a:bodyPr/>
                    <a:lstStyle/>
                    <a:p>
                      <a:endParaRPr lang="en-US"/>
                    </a:p>
                  </a:txBody>
                  <a:tcPr/>
                </a:tc>
                <a:tc>
                  <a:txBody>
                    <a:bodyPr/>
                    <a:lstStyle/>
                    <a:p>
                      <a:r>
                        <a:rPr lang="en-US" sz="2000" b="1" dirty="0">
                          <a:solidFill>
                            <a:sysClr val="windowText" lastClr="000000"/>
                          </a:solidFill>
                        </a:rPr>
                        <a:t>Nội</a:t>
                      </a:r>
                      <a:r>
                        <a:rPr lang="en-US" sz="2000" b="1" baseline="0" dirty="0">
                          <a:solidFill>
                            <a:sysClr val="windowText" lastClr="000000"/>
                          </a:solidFill>
                        </a:rPr>
                        <a:t> dung </a:t>
                      </a:r>
                      <a:r>
                        <a:rPr lang="en-US" sz="2000" b="1" baseline="0" dirty="0" err="1">
                          <a:solidFill>
                            <a:sysClr val="windowText" lastClr="000000"/>
                          </a:solidFill>
                        </a:rPr>
                        <a:t>phong</a:t>
                      </a:r>
                      <a:r>
                        <a:rPr lang="en-US" sz="2000" b="1" baseline="0" dirty="0">
                          <a:solidFill>
                            <a:sysClr val="windowText" lastClr="000000"/>
                          </a:solidFill>
                        </a:rPr>
                        <a:t> </a:t>
                      </a:r>
                      <a:r>
                        <a:rPr lang="en-US" sz="2000" b="1" baseline="0" dirty="0" err="1">
                          <a:solidFill>
                            <a:sysClr val="windowText" lastClr="000000"/>
                          </a:solidFill>
                        </a:rPr>
                        <a:t>phú</a:t>
                      </a:r>
                      <a:r>
                        <a:rPr lang="en-US" sz="2000" b="1" baseline="0" dirty="0">
                          <a:solidFill>
                            <a:sysClr val="windowText" lastClr="000000"/>
                          </a:solidFill>
                        </a:rPr>
                        <a:t>, </a:t>
                      </a:r>
                      <a:r>
                        <a:rPr lang="en-US" sz="2000" b="1" baseline="0" dirty="0" err="1">
                          <a:solidFill>
                            <a:sysClr val="windowText" lastClr="000000"/>
                          </a:solidFill>
                        </a:rPr>
                        <a:t>chính</a:t>
                      </a:r>
                      <a:r>
                        <a:rPr lang="en-US" sz="2000" b="1" baseline="0" dirty="0">
                          <a:solidFill>
                            <a:sysClr val="windowText" lastClr="000000"/>
                          </a:solidFill>
                        </a:rPr>
                        <a:t> </a:t>
                      </a:r>
                      <a:r>
                        <a:rPr lang="en-US" sz="2000" b="1" baseline="0" dirty="0" err="1">
                          <a:solidFill>
                            <a:sysClr val="windowText" lastClr="000000"/>
                          </a:solidFill>
                        </a:rPr>
                        <a:t>xác</a:t>
                      </a:r>
                      <a:endParaRPr lang="en-US" sz="2000" b="1"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ysClr val="windowText" lastClr="000000"/>
                          </a:solidFill>
                        </a:rPr>
                        <a:t>2</a:t>
                      </a:r>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3272539"/>
                  </a:ext>
                </a:extLst>
              </a:tr>
              <a:tr h="0">
                <a:tc vMerge="1">
                  <a:txBody>
                    <a:bodyPr/>
                    <a:lstStyle/>
                    <a:p>
                      <a:endParaRPr lang="en-US" dirty="0"/>
                    </a:p>
                  </a:txBody>
                  <a:tcPr/>
                </a:tc>
                <a:tc>
                  <a:txBody>
                    <a:bodyPr/>
                    <a:lstStyle/>
                    <a:p>
                      <a:r>
                        <a:rPr lang="en-US" sz="2000" b="1" dirty="0">
                          <a:solidFill>
                            <a:sysClr val="windowText" lastClr="000000"/>
                          </a:solidFill>
                        </a:rPr>
                        <a:t>Các</a:t>
                      </a:r>
                      <a:r>
                        <a:rPr lang="en-US" sz="2000" b="1" baseline="0" dirty="0">
                          <a:solidFill>
                            <a:sysClr val="windowText" lastClr="000000"/>
                          </a:solidFill>
                        </a:rPr>
                        <a:t> </a:t>
                      </a:r>
                      <a:r>
                        <a:rPr lang="en-US" sz="2000" b="1" baseline="0" dirty="0" err="1">
                          <a:solidFill>
                            <a:sysClr val="windowText" lastClr="000000"/>
                          </a:solidFill>
                        </a:rPr>
                        <a:t>nguồn</a:t>
                      </a:r>
                      <a:r>
                        <a:rPr lang="en-US" sz="2000" b="1" baseline="0" dirty="0">
                          <a:solidFill>
                            <a:sysClr val="windowText" lastClr="000000"/>
                          </a:solidFill>
                        </a:rPr>
                        <a:t> thông tin </a:t>
                      </a:r>
                      <a:r>
                        <a:rPr lang="en-US" sz="2000" b="1" baseline="0" dirty="0" err="1">
                          <a:solidFill>
                            <a:sysClr val="windowText" lastClr="000000"/>
                          </a:solidFill>
                        </a:rPr>
                        <a:t>đáng</a:t>
                      </a:r>
                      <a:r>
                        <a:rPr lang="en-US" sz="2000" b="1" baseline="0" dirty="0">
                          <a:solidFill>
                            <a:sysClr val="windowText" lastClr="000000"/>
                          </a:solidFill>
                        </a:rPr>
                        <a:t> tin </a:t>
                      </a:r>
                      <a:r>
                        <a:rPr lang="en-US" sz="2000" b="1" baseline="0" dirty="0" err="1">
                          <a:solidFill>
                            <a:sysClr val="windowText" lastClr="000000"/>
                          </a:solidFill>
                        </a:rPr>
                        <a:t>cậy</a:t>
                      </a:r>
                      <a:endParaRPr lang="en-US" sz="2000" b="1"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ysClr val="windowText" lastClr="000000"/>
                          </a:solidFill>
                        </a:rPr>
                        <a:t>1</a:t>
                      </a:r>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4910786"/>
                  </a:ext>
                </a:extLst>
              </a:tr>
              <a:tr h="370840">
                <a:tc vMerge="1">
                  <a:txBody>
                    <a:bodyPr/>
                    <a:lstStyle/>
                    <a:p>
                      <a:endParaRPr lang="en-US" dirty="0"/>
                    </a:p>
                  </a:txBody>
                  <a:tcPr/>
                </a:tc>
                <a:tc>
                  <a:txBody>
                    <a:bodyPr/>
                    <a:lstStyle/>
                    <a:p>
                      <a:r>
                        <a:rPr lang="en-US" sz="2000" b="1" dirty="0">
                          <a:solidFill>
                            <a:sysClr val="windowText" lastClr="000000"/>
                          </a:solidFill>
                        </a:rPr>
                        <a:t>Có</a:t>
                      </a:r>
                      <a:r>
                        <a:rPr lang="en-US" sz="2000" b="1" baseline="0" dirty="0">
                          <a:solidFill>
                            <a:sysClr val="windowText" lastClr="000000"/>
                          </a:solidFill>
                        </a:rPr>
                        <a:t> nhiều </a:t>
                      </a:r>
                      <a:r>
                        <a:rPr lang="en-US" sz="2000" b="1" baseline="0" dirty="0" err="1">
                          <a:solidFill>
                            <a:sysClr val="windowText" lastClr="000000"/>
                          </a:solidFill>
                        </a:rPr>
                        <a:t>dạng</a:t>
                      </a:r>
                      <a:r>
                        <a:rPr lang="en-US" sz="2000" b="1" baseline="0" dirty="0">
                          <a:solidFill>
                            <a:sysClr val="windowText" lastClr="000000"/>
                          </a:solidFill>
                        </a:rPr>
                        <a:t> thông tin: </a:t>
                      </a:r>
                      <a:r>
                        <a:rPr lang="en-US" sz="2000" b="1" baseline="0" dirty="0" err="1">
                          <a:solidFill>
                            <a:sysClr val="windowText" lastClr="000000"/>
                          </a:solidFill>
                        </a:rPr>
                        <a:t>hình</a:t>
                      </a:r>
                      <a:r>
                        <a:rPr lang="en-US" sz="2000" b="1" baseline="0" dirty="0">
                          <a:solidFill>
                            <a:sysClr val="windowText" lastClr="000000"/>
                          </a:solidFill>
                        </a:rPr>
                        <a:t> ảnh, số </a:t>
                      </a:r>
                      <a:r>
                        <a:rPr lang="en-US" sz="2000" b="1" baseline="0" dirty="0" err="1">
                          <a:solidFill>
                            <a:sysClr val="windowText" lastClr="000000"/>
                          </a:solidFill>
                        </a:rPr>
                        <a:t>liệu</a:t>
                      </a:r>
                      <a:r>
                        <a:rPr lang="en-US" sz="2000" b="1" baseline="0" dirty="0">
                          <a:solidFill>
                            <a:sysClr val="windowText" lastClr="000000"/>
                          </a:solidFill>
                        </a:rPr>
                        <a:t>, …</a:t>
                      </a:r>
                      <a:endParaRPr lang="en-US" sz="2000" b="1"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ysClr val="windowText" lastClr="000000"/>
                          </a:solidFill>
                        </a:rPr>
                        <a:t>1</a:t>
                      </a:r>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162568"/>
                  </a:ext>
                </a:extLst>
              </a:tr>
              <a:tr h="370840">
                <a:tc rowSpan="2">
                  <a:txBody>
                    <a:bodyPr/>
                    <a:lstStyle/>
                    <a:p>
                      <a:pPr algn="ctr"/>
                      <a:r>
                        <a:rPr lang="en-US" sz="2800" b="1" dirty="0" err="1">
                          <a:solidFill>
                            <a:sysClr val="windowText" lastClr="000000"/>
                          </a:solidFill>
                        </a:rPr>
                        <a:t>Hình</a:t>
                      </a:r>
                      <a:r>
                        <a:rPr lang="en-US" sz="2800" b="1" baseline="0" dirty="0">
                          <a:solidFill>
                            <a:sysClr val="windowText" lastClr="000000"/>
                          </a:solidFill>
                        </a:rPr>
                        <a:t> </a:t>
                      </a:r>
                      <a:r>
                        <a:rPr lang="en-US" sz="2800" b="1" baseline="0" dirty="0" err="1">
                          <a:solidFill>
                            <a:sysClr val="windowText" lastClr="000000"/>
                          </a:solidFill>
                        </a:rPr>
                        <a:t>thức</a:t>
                      </a:r>
                      <a:endParaRPr lang="en-US" sz="2800" b="1" dirty="0">
                        <a:solidFill>
                          <a:sysClr val="windowText" lastClr="000000"/>
                        </a:solidFill>
                        <a:latin typeface="#9Slide03 Roboto Medium" panose="02000000000000000000" pitchFamily="2" charset="0"/>
                        <a:ea typeface="#9Slide03 Roboto Medium"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ysClr val="windowText" lastClr="000000"/>
                          </a:solidFill>
                        </a:rPr>
                        <a:t>Trình</a:t>
                      </a:r>
                      <a:r>
                        <a:rPr lang="en-US" sz="2000" b="1" baseline="0" dirty="0">
                          <a:solidFill>
                            <a:sysClr val="windowText" lastClr="000000"/>
                          </a:solidFill>
                        </a:rPr>
                        <a:t> </a:t>
                      </a:r>
                      <a:r>
                        <a:rPr lang="en-US" sz="2000" b="1" baseline="0" dirty="0" err="1">
                          <a:solidFill>
                            <a:sysClr val="windowText" lastClr="000000"/>
                          </a:solidFill>
                        </a:rPr>
                        <a:t>bày</a:t>
                      </a:r>
                      <a:r>
                        <a:rPr lang="en-US" sz="2000" b="1" baseline="0" dirty="0">
                          <a:solidFill>
                            <a:sysClr val="windowText" lastClr="000000"/>
                          </a:solidFill>
                        </a:rPr>
                        <a:t> </a:t>
                      </a:r>
                      <a:r>
                        <a:rPr lang="en-US" sz="2000" b="1" baseline="0" dirty="0" err="1">
                          <a:solidFill>
                            <a:sysClr val="windowText" lastClr="000000"/>
                          </a:solidFill>
                        </a:rPr>
                        <a:t>khoa</a:t>
                      </a:r>
                      <a:r>
                        <a:rPr lang="en-US" sz="2000" b="1" baseline="0" dirty="0">
                          <a:solidFill>
                            <a:sysClr val="windowText" lastClr="000000"/>
                          </a:solidFill>
                        </a:rPr>
                        <a:t> học</a:t>
                      </a:r>
                      <a:endParaRPr lang="en-US" sz="2000" b="1"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ysClr val="windowText" lastClr="000000"/>
                          </a:solidFill>
                        </a:rPr>
                        <a:t>1</a:t>
                      </a:r>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3376209"/>
                  </a:ext>
                </a:extLst>
              </a:tr>
              <a:tr h="370840">
                <a:tc vMerge="1">
                  <a:txBody>
                    <a:bodyPr/>
                    <a:lstStyle/>
                    <a:p>
                      <a:endParaRPr lang="en-US"/>
                    </a:p>
                  </a:txBody>
                  <a:tcPr/>
                </a:tc>
                <a:tc>
                  <a:txBody>
                    <a:bodyPr/>
                    <a:lstStyle/>
                    <a:p>
                      <a:r>
                        <a:rPr lang="en-US" sz="2000" b="1" dirty="0">
                          <a:solidFill>
                            <a:sysClr val="windowText" lastClr="000000"/>
                          </a:solidFill>
                        </a:rPr>
                        <a:t>Có</a:t>
                      </a:r>
                      <a:r>
                        <a:rPr lang="en-US" sz="2000" b="1" baseline="0" dirty="0">
                          <a:solidFill>
                            <a:sysClr val="windowText" lastClr="000000"/>
                          </a:solidFill>
                        </a:rPr>
                        <a:t> </a:t>
                      </a:r>
                      <a:r>
                        <a:rPr lang="en-US" sz="2000" b="1" baseline="0" dirty="0" err="1">
                          <a:solidFill>
                            <a:sysClr val="windowText" lastClr="000000"/>
                          </a:solidFill>
                        </a:rPr>
                        <a:t>tính</a:t>
                      </a:r>
                      <a:r>
                        <a:rPr lang="en-US" sz="2000" b="1" baseline="0" dirty="0">
                          <a:solidFill>
                            <a:sysClr val="windowText" lastClr="000000"/>
                          </a:solidFill>
                        </a:rPr>
                        <a:t> </a:t>
                      </a:r>
                      <a:r>
                        <a:rPr lang="en-US" sz="2000" b="1" baseline="0" dirty="0" err="1">
                          <a:solidFill>
                            <a:sysClr val="windowText" lastClr="000000"/>
                          </a:solidFill>
                        </a:rPr>
                        <a:t>thẩm</a:t>
                      </a:r>
                      <a:r>
                        <a:rPr lang="en-US" sz="2000" b="1" baseline="0" dirty="0">
                          <a:solidFill>
                            <a:sysClr val="windowText" lastClr="000000"/>
                          </a:solidFill>
                        </a:rPr>
                        <a:t> </a:t>
                      </a:r>
                      <a:r>
                        <a:rPr lang="en-US" sz="2000" b="1" baseline="0" dirty="0" err="1">
                          <a:solidFill>
                            <a:sysClr val="windowText" lastClr="000000"/>
                          </a:solidFill>
                        </a:rPr>
                        <a:t>mĩ</a:t>
                      </a:r>
                      <a:r>
                        <a:rPr lang="en-US" sz="2000" b="1" baseline="0" dirty="0">
                          <a:solidFill>
                            <a:sysClr val="windowText" lastClr="000000"/>
                          </a:solidFill>
                        </a:rPr>
                        <a:t>, </a:t>
                      </a:r>
                      <a:r>
                        <a:rPr lang="en-US" sz="2000" b="1" baseline="0" dirty="0" err="1">
                          <a:solidFill>
                            <a:sysClr val="windowText" lastClr="000000"/>
                          </a:solidFill>
                        </a:rPr>
                        <a:t>sáng</a:t>
                      </a:r>
                      <a:r>
                        <a:rPr lang="en-US" sz="2000" b="1" baseline="0" dirty="0">
                          <a:solidFill>
                            <a:sysClr val="windowText" lastClr="000000"/>
                          </a:solidFill>
                        </a:rPr>
                        <a:t> tạo</a:t>
                      </a:r>
                      <a:endParaRPr lang="en-US" sz="2000" b="1"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ysClr val="windowText" lastClr="000000"/>
                          </a:solidFill>
                        </a:rPr>
                        <a:t>1</a:t>
                      </a:r>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9581100"/>
                  </a:ext>
                </a:extLst>
              </a:tr>
              <a:tr h="370840">
                <a:tc rowSpan="2">
                  <a:txBody>
                    <a:bodyPr/>
                    <a:lstStyle/>
                    <a:p>
                      <a:pPr algn="ctr"/>
                      <a:r>
                        <a:rPr lang="en-US" sz="2800" b="1" dirty="0">
                          <a:solidFill>
                            <a:sysClr val="windowText" lastClr="000000"/>
                          </a:solidFill>
                        </a:rPr>
                        <a:t>Báo</a:t>
                      </a:r>
                      <a:r>
                        <a:rPr lang="en-US" sz="2800" b="1" baseline="0" dirty="0">
                          <a:solidFill>
                            <a:sysClr val="windowText" lastClr="000000"/>
                          </a:solidFill>
                        </a:rPr>
                        <a:t> </a:t>
                      </a:r>
                      <a:r>
                        <a:rPr lang="en-US" sz="2800" b="1" baseline="0" dirty="0" err="1">
                          <a:solidFill>
                            <a:sysClr val="windowText" lastClr="000000"/>
                          </a:solidFill>
                        </a:rPr>
                        <a:t>cáo</a:t>
                      </a:r>
                      <a:endParaRPr lang="en-US" sz="2800" b="1" dirty="0">
                        <a:solidFill>
                          <a:sysClr val="windowText" lastClr="000000"/>
                        </a:solidFill>
                        <a:latin typeface="#9Slide03 Roboto Medium" panose="02000000000000000000" pitchFamily="2" charset="0"/>
                        <a:ea typeface="#9Slide03 Roboto Medium"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ysClr val="windowText" lastClr="000000"/>
                          </a:solidFill>
                        </a:rPr>
                        <a:t>Trình</a:t>
                      </a:r>
                      <a:r>
                        <a:rPr lang="en-US" sz="2000" b="1" baseline="0" dirty="0">
                          <a:solidFill>
                            <a:sysClr val="windowText" lastClr="000000"/>
                          </a:solidFill>
                        </a:rPr>
                        <a:t> </a:t>
                      </a:r>
                      <a:r>
                        <a:rPr lang="en-US" sz="2000" b="1" baseline="0" dirty="0" err="1">
                          <a:solidFill>
                            <a:sysClr val="windowText" lastClr="000000"/>
                          </a:solidFill>
                        </a:rPr>
                        <a:t>bày</a:t>
                      </a:r>
                      <a:r>
                        <a:rPr lang="en-US" sz="2000" b="1" baseline="0" dirty="0">
                          <a:solidFill>
                            <a:sysClr val="windowText" lastClr="000000"/>
                          </a:solidFill>
                        </a:rPr>
                        <a:t> báo </a:t>
                      </a:r>
                      <a:r>
                        <a:rPr lang="en-US" sz="2000" b="1" baseline="0" dirty="0" err="1">
                          <a:solidFill>
                            <a:sysClr val="windowText" lastClr="000000"/>
                          </a:solidFill>
                        </a:rPr>
                        <a:t>cáo</a:t>
                      </a:r>
                      <a:r>
                        <a:rPr lang="en-US" sz="2000" b="1" baseline="0" dirty="0">
                          <a:solidFill>
                            <a:sysClr val="windowText" lastClr="000000"/>
                          </a:solidFill>
                        </a:rPr>
                        <a:t> rõ </a:t>
                      </a:r>
                      <a:r>
                        <a:rPr lang="en-US" sz="2000" b="1" baseline="0" dirty="0" err="1">
                          <a:solidFill>
                            <a:sysClr val="windowText" lastClr="000000"/>
                          </a:solidFill>
                        </a:rPr>
                        <a:t>ràng</a:t>
                      </a:r>
                      <a:endParaRPr lang="en-US" sz="2000" b="1"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ysClr val="windowText" lastClr="000000"/>
                          </a:solidFill>
                        </a:rPr>
                        <a:t>1</a:t>
                      </a:r>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384417"/>
                  </a:ext>
                </a:extLst>
              </a:tr>
              <a:tr h="370840">
                <a:tc vMerge="1">
                  <a:txBody>
                    <a:bodyPr/>
                    <a:lstStyle/>
                    <a:p>
                      <a:endParaRPr lang="en-US" dirty="0"/>
                    </a:p>
                  </a:txBody>
                  <a:tcPr/>
                </a:tc>
                <a:tc>
                  <a:txBody>
                    <a:bodyPr/>
                    <a:lstStyle/>
                    <a:p>
                      <a:r>
                        <a:rPr lang="en-US" sz="2000" b="1" dirty="0" err="1">
                          <a:solidFill>
                            <a:sysClr val="windowText" lastClr="000000"/>
                          </a:solidFill>
                        </a:rPr>
                        <a:t>Trả</a:t>
                      </a:r>
                      <a:r>
                        <a:rPr lang="en-US" sz="2000" b="1" baseline="0" dirty="0">
                          <a:solidFill>
                            <a:sysClr val="windowText" lastClr="000000"/>
                          </a:solidFill>
                        </a:rPr>
                        <a:t> </a:t>
                      </a:r>
                      <a:r>
                        <a:rPr lang="en-US" sz="2000" b="1" baseline="0" dirty="0" err="1">
                          <a:solidFill>
                            <a:sysClr val="windowText" lastClr="000000"/>
                          </a:solidFill>
                        </a:rPr>
                        <a:t>lời</a:t>
                      </a:r>
                      <a:r>
                        <a:rPr lang="en-US" sz="2000" b="1" baseline="0" dirty="0">
                          <a:solidFill>
                            <a:sysClr val="windowText" lastClr="000000"/>
                          </a:solidFill>
                        </a:rPr>
                        <a:t> câu hỏi </a:t>
                      </a:r>
                      <a:r>
                        <a:rPr lang="en-US" sz="2000" b="1" baseline="0" dirty="0" err="1">
                          <a:solidFill>
                            <a:sysClr val="windowText" lastClr="000000"/>
                          </a:solidFill>
                        </a:rPr>
                        <a:t>chính</a:t>
                      </a:r>
                      <a:r>
                        <a:rPr lang="en-US" sz="2000" b="1" baseline="0" dirty="0">
                          <a:solidFill>
                            <a:sysClr val="windowText" lastClr="000000"/>
                          </a:solidFill>
                        </a:rPr>
                        <a:t> </a:t>
                      </a:r>
                      <a:r>
                        <a:rPr lang="en-US" sz="2000" b="1" baseline="0" dirty="0" err="1">
                          <a:solidFill>
                            <a:sysClr val="windowText" lastClr="000000"/>
                          </a:solidFill>
                        </a:rPr>
                        <a:t>xác</a:t>
                      </a:r>
                      <a:r>
                        <a:rPr lang="en-US" sz="2000" b="1" baseline="0" dirty="0">
                          <a:solidFill>
                            <a:sysClr val="windowText" lastClr="000000"/>
                          </a:solidFill>
                        </a:rPr>
                        <a:t>, </a:t>
                      </a:r>
                      <a:r>
                        <a:rPr lang="en-US" sz="2000" b="1" baseline="0" dirty="0" err="1">
                          <a:solidFill>
                            <a:sysClr val="windowText" lastClr="000000"/>
                          </a:solidFill>
                        </a:rPr>
                        <a:t>dễ</a:t>
                      </a:r>
                      <a:r>
                        <a:rPr lang="en-US" sz="2000" b="1" baseline="0" dirty="0">
                          <a:solidFill>
                            <a:sysClr val="windowText" lastClr="000000"/>
                          </a:solidFill>
                        </a:rPr>
                        <a:t> hiểu</a:t>
                      </a:r>
                      <a:endParaRPr lang="en-US" sz="2000" b="1"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ysClr val="windowText" lastClr="000000"/>
                          </a:solidFill>
                        </a:rPr>
                        <a:t>1</a:t>
                      </a:r>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7594547"/>
                  </a:ext>
                </a:extLst>
              </a:tr>
              <a:tr h="20596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ysClr val="windowText" lastClr="000000"/>
                          </a:solidFill>
                        </a:rPr>
                        <a:t>Tổng</a:t>
                      </a:r>
                      <a:endParaRPr lang="en-US" sz="2000" b="1" dirty="0">
                        <a:solidFill>
                          <a:sysClr val="windowText" lastClr="000000"/>
                        </a:solidFill>
                        <a:latin typeface="#9Slide03 Roboto Medium" panose="02000000000000000000" pitchFamily="2" charset="0"/>
                        <a:ea typeface="#9Slide03 Roboto Medium"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8549884"/>
                  </a:ext>
                </a:extLst>
              </a:tr>
            </a:tbl>
          </a:graphicData>
        </a:graphic>
      </p:graphicFrame>
    </p:spTree>
    <p:extLst>
      <p:ext uri="{BB962C8B-B14F-4D97-AF65-F5344CB8AC3E}">
        <p14:creationId xmlns:p14="http://schemas.microsoft.com/office/powerpoint/2010/main" val="3005466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grpSp>
        <p:nvGrpSpPr>
          <p:cNvPr id="2227" name="Google Shape;2227;p38"/>
          <p:cNvGrpSpPr/>
          <p:nvPr/>
        </p:nvGrpSpPr>
        <p:grpSpPr>
          <a:xfrm rot="-1837553" flipH="1">
            <a:off x="8563289" y="1576666"/>
            <a:ext cx="2018415" cy="2706480"/>
            <a:chOff x="1400935" y="1333409"/>
            <a:chExt cx="760984" cy="1020399"/>
          </a:xfrm>
        </p:grpSpPr>
        <p:sp>
          <p:nvSpPr>
            <p:cNvPr id="2228" name="Google Shape;2228;p38"/>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9" name="Google Shape;2229;p38"/>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0" name="Google Shape;2230;p38"/>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1" name="Google Shape;2231;p38"/>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2" name="Google Shape;2232;p38"/>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3" name="Google Shape;2233;p38"/>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4" name="Google Shape;2234;p38"/>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5" name="Google Shape;2235;p38"/>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6" name="Google Shape;2236;p38"/>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7" name="Google Shape;2237;p38"/>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8" name="Google Shape;2238;p38"/>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9" name="Google Shape;2239;p38"/>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0" name="Google Shape;2240;p38"/>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1" name="Google Shape;2241;p38"/>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242" name="Google Shape;2242;p38"/>
          <p:cNvSpPr/>
          <p:nvPr/>
        </p:nvSpPr>
        <p:spPr>
          <a:xfrm rot="144386">
            <a:off x="5483825" y="1883305"/>
            <a:ext cx="2361181" cy="1986796"/>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3" name="Google Shape;2243;p38"/>
          <p:cNvSpPr/>
          <p:nvPr/>
        </p:nvSpPr>
        <p:spPr>
          <a:xfrm>
            <a:off x="7738108" y="2881176"/>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4" name="Google Shape;2244;p38"/>
          <p:cNvSpPr/>
          <p:nvPr/>
        </p:nvSpPr>
        <p:spPr>
          <a:xfrm>
            <a:off x="9423235" y="1005458"/>
            <a:ext cx="1649113" cy="65281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5" name="Google Shape;2245;p38"/>
          <p:cNvSpPr/>
          <p:nvPr/>
        </p:nvSpPr>
        <p:spPr>
          <a:xfrm>
            <a:off x="10688355" y="56300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6" name="Google Shape;2246;p38"/>
          <p:cNvSpPr/>
          <p:nvPr/>
        </p:nvSpPr>
        <p:spPr>
          <a:xfrm>
            <a:off x="1491455" y="16938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7" name="Google Shape;2247;p38"/>
          <p:cNvSpPr/>
          <p:nvPr/>
        </p:nvSpPr>
        <p:spPr>
          <a:xfrm>
            <a:off x="2010021" y="9629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8" name="Google Shape;2248;p38"/>
          <p:cNvSpPr/>
          <p:nvPr/>
        </p:nvSpPr>
        <p:spPr>
          <a:xfrm>
            <a:off x="11130292" y="665076"/>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70BA"/>
              </a:solidFill>
              <a:effectLst/>
              <a:uLnTx/>
              <a:uFillTx/>
              <a:latin typeface="Arial"/>
              <a:ea typeface="+mn-ea"/>
              <a:cs typeface="Arial"/>
              <a:sym typeface="Arial"/>
            </a:endParaRPr>
          </a:p>
        </p:txBody>
      </p:sp>
      <p:sp>
        <p:nvSpPr>
          <p:cNvPr id="28" name="Google Shape;2956;p58"/>
          <p:cNvSpPr/>
          <p:nvPr/>
        </p:nvSpPr>
        <p:spPr>
          <a:xfrm flipH="1">
            <a:off x="4169915" y="1090948"/>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253;p39"/>
          <p:cNvSpPr/>
          <p:nvPr/>
        </p:nvSpPr>
        <p:spPr>
          <a:xfrm>
            <a:off x="2669659" y="1999054"/>
            <a:ext cx="1661193" cy="1531424"/>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rgbClr val="FFC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Crocante" panose="02000000000000000000" pitchFamily="2" charset="0"/>
              <a:ea typeface="+mn-ea"/>
              <a:cs typeface="Arial"/>
              <a:sym typeface="Arial"/>
            </a:endParaRPr>
          </a:p>
        </p:txBody>
      </p:sp>
      <p:sp>
        <p:nvSpPr>
          <p:cNvPr id="30" name="Google Shape;2255;p39"/>
          <p:cNvSpPr txBox="1">
            <a:spLocks/>
          </p:cNvSpPr>
          <p:nvPr/>
        </p:nvSpPr>
        <p:spPr>
          <a:xfrm>
            <a:off x="2426688" y="2130293"/>
            <a:ext cx="2202800" cy="12212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0" i="0" u="none" strike="noStrike" kern="0" cap="none" spc="0" normalizeH="0" baseline="0" noProof="0" dirty="0">
                <a:ln>
                  <a:noFill/>
                </a:ln>
                <a:solidFill>
                  <a:srgbClr val="646B96"/>
                </a:solidFill>
                <a:effectLst/>
                <a:uLnTx/>
                <a:uFillTx/>
                <a:latin typeface="#9Slide07 Crocante" panose="02000000000000000000" pitchFamily="2" charset="0"/>
                <a:cs typeface="Arial"/>
                <a:sym typeface="Arial"/>
              </a:rPr>
              <a:t>V</a:t>
            </a:r>
          </a:p>
        </p:txBody>
      </p:sp>
      <p:sp>
        <p:nvSpPr>
          <p:cNvPr id="31" name="Rectangle 30"/>
          <p:cNvSpPr/>
          <p:nvPr/>
        </p:nvSpPr>
        <p:spPr>
          <a:xfrm>
            <a:off x="621315" y="3910241"/>
            <a:ext cx="6388453"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200" b="1" i="0" u="none" strike="noStrike" kern="1200" cap="none" spc="0" normalizeH="0" baseline="0" noProof="0" dirty="0">
                <a:ln>
                  <a:noFill/>
                </a:ln>
                <a:solidFill>
                  <a:srgbClr val="646B96"/>
                </a:solidFill>
                <a:effectLst/>
                <a:uLnTx/>
                <a:uFillTx/>
                <a:latin typeface="#9Slide07 Crocante" panose="02000000000000000000" pitchFamily="2" charset="0"/>
                <a:ea typeface="+mn-ea"/>
                <a:cs typeface="+mn-cs"/>
              </a:rPr>
              <a:t>TRÌNH BÀY BÁO CÁO</a:t>
            </a:r>
            <a:endParaRPr kumimoji="0" lang="en-US" sz="4200" b="1" i="0" u="none" strike="noStrike" kern="1200" cap="none" spc="0" normalizeH="0" baseline="0" noProof="0" dirty="0">
              <a:ln>
                <a:noFill/>
              </a:ln>
              <a:solidFill>
                <a:srgbClr val="646B96"/>
              </a:solidFill>
              <a:effectLst/>
              <a:uLnTx/>
              <a:uFillTx/>
              <a:latin typeface="Arial"/>
              <a:ea typeface="+mn-ea"/>
              <a:cs typeface="+mn-cs"/>
            </a:endParaRPr>
          </a:p>
        </p:txBody>
      </p:sp>
    </p:spTree>
    <p:extLst>
      <p:ext uri="{BB962C8B-B14F-4D97-AF65-F5344CB8AC3E}">
        <p14:creationId xmlns:p14="http://schemas.microsoft.com/office/powerpoint/2010/main" val="41549267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sp>
        <p:nvSpPr>
          <p:cNvPr id="2145" name="Google Shape;2145;p36"/>
          <p:cNvSpPr/>
          <p:nvPr/>
        </p:nvSpPr>
        <p:spPr>
          <a:xfrm>
            <a:off x="10703821" y="162103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146" name="Google Shape;2146;p36"/>
          <p:cNvGrpSpPr/>
          <p:nvPr/>
        </p:nvGrpSpPr>
        <p:grpSpPr>
          <a:xfrm rot="-447293">
            <a:off x="10857186" y="525367"/>
            <a:ext cx="1171335" cy="2440348"/>
            <a:chOff x="503795" y="323625"/>
            <a:chExt cx="502785" cy="1047439"/>
          </a:xfrm>
        </p:grpSpPr>
        <p:sp>
          <p:nvSpPr>
            <p:cNvPr id="2147" name="Google Shape;2147;p36"/>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8" name="Google Shape;2148;p36"/>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9" name="Google Shape;2149;p36"/>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0" name="Google Shape;2150;p36"/>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1" name="Google Shape;2151;p36"/>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2" name="Google Shape;2152;p36"/>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3" name="Google Shape;2153;p36"/>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4" name="Google Shape;2154;p36"/>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5" name="Google Shape;2155;p36"/>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6" name="Google Shape;2156;p36"/>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7" name="Google Shape;2157;p36"/>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8" name="Google Shape;2158;p36"/>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9" name="Google Shape;2159;p36"/>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60" name="Google Shape;2160;p36"/>
          <p:cNvSpPr/>
          <p:nvPr/>
        </p:nvSpPr>
        <p:spPr>
          <a:xfrm>
            <a:off x="10361421" y="11466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6" name="Google Shape;2166;p36"/>
          <p:cNvSpPr/>
          <p:nvPr/>
        </p:nvSpPr>
        <p:spPr>
          <a:xfrm>
            <a:off x="812688" y="6138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Rectangle 25">
            <a:extLst>
              <a:ext uri="{FF2B5EF4-FFF2-40B4-BE49-F238E27FC236}">
                <a16:creationId xmlns:a16="http://schemas.microsoft.com/office/drawing/2014/main" id="{9DEA7042-98AD-4590-8A75-2F7F88805E67}"/>
              </a:ext>
            </a:extLst>
          </p:cNvPr>
          <p:cNvSpPr/>
          <p:nvPr/>
        </p:nvSpPr>
        <p:spPr>
          <a:xfrm>
            <a:off x="3279141" y="271702"/>
            <a:ext cx="5319252" cy="640393"/>
          </a:xfrm>
          <a:prstGeom prst="rect">
            <a:avLst/>
          </a:prstGeom>
          <a:noFill/>
          <a:ln w="12700" cap="flat" cmpd="sng" algn="ctr">
            <a:noFill/>
            <a:prstDash val="solid"/>
            <a:miter lim="800000"/>
          </a:ln>
          <a:effectLst/>
        </p:spPr>
        <p:txBody>
          <a:bodyPr rtlCol="0" anchor="ctr"/>
          <a:lstStyle/>
          <a:p>
            <a:pPr marL="0" marR="0" lvl="0" indent="0" algn="ctr" defTabSz="914377"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AFAFA">
                    <a:lumMod val="10000"/>
                  </a:srgbClr>
                </a:solidFill>
                <a:effectLst/>
                <a:uLnTx/>
                <a:uFillTx/>
                <a:latin typeface="#9Slide03 Roboto Medium" panose="02000000000000000000" pitchFamily="2" charset="0"/>
                <a:ea typeface="#9Slide03 Roboto Medium" panose="02000000000000000000" pitchFamily="2" charset="0"/>
                <a:cs typeface="+mn-cs"/>
              </a:rPr>
              <a:t>V. TRÌNH BÀY BÁO CÁO</a:t>
            </a:r>
          </a:p>
        </p:txBody>
      </p:sp>
      <p:pic>
        <p:nvPicPr>
          <p:cNvPr id="27" name="Picture 20" descr="Globe Student Teacher Geography, Study globe character, cartoon Character,  class png | PNGEg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299" b="96552" l="0" r="96552">
                        <a14:foregroundMark x1="8333" y1="55747" x2="8333" y2="55747"/>
                        <a14:foregroundMark x1="32471" y1="85920" x2="32471" y2="85920"/>
                        <a14:foregroundMark x1="42816" y1="12069" x2="42816" y2="12069"/>
                        <a14:foregroundMark x1="60920" y1="20977" x2="60920" y2="20977"/>
                        <a14:foregroundMark x1="67241" y1="41379" x2="67241" y2="41379"/>
                        <a14:foregroundMark x1="77874" y1="7471" x2="77874" y2="67816"/>
                        <a14:foregroundMark x1="85057" y1="53736" x2="82471" y2="86494"/>
                        <a14:foregroundMark x1="64943" y1="37069" x2="64943" y2="37069"/>
                        <a14:foregroundMark x1="70690" y1="36782" x2="70690" y2="36782"/>
                        <a14:foregroundMark x1="76724" y1="33333" x2="76724" y2="33333"/>
                        <a14:foregroundMark x1="27299" y1="87356" x2="27299" y2="87356"/>
                      </a14:backgroundRemoval>
                    </a14:imgEffect>
                  </a14:imgLayer>
                </a14:imgProps>
              </a:ext>
              <a:ext uri="{28A0092B-C50C-407E-A947-70E740481C1C}">
                <a14:useLocalDpi xmlns:a14="http://schemas.microsoft.com/office/drawing/2010/main" val="0"/>
              </a:ext>
            </a:extLst>
          </a:blip>
          <a:srcRect/>
          <a:stretch>
            <a:fillRect/>
          </a:stretch>
        </p:blipFill>
        <p:spPr bwMode="auto">
          <a:xfrm>
            <a:off x="809234" y="2880419"/>
            <a:ext cx="3821022" cy="3821022"/>
          </a:xfrm>
          <a:prstGeom prst="rect">
            <a:avLst/>
          </a:prstGeom>
          <a:noFill/>
          <a:extLst>
            <a:ext uri="{909E8E84-426E-40DD-AFC4-6F175D3DCCD1}">
              <a14:hiddenFill xmlns:a14="http://schemas.microsoft.com/office/drawing/2010/main">
                <a:solidFill>
                  <a:srgbClr val="FFFFFF"/>
                </a:solidFill>
              </a14:hiddenFill>
            </a:ext>
          </a:extLst>
        </p:spPr>
      </p:pic>
      <p:sp>
        <p:nvSpPr>
          <p:cNvPr id="28" name="Google Shape;3894;p49"/>
          <p:cNvSpPr/>
          <p:nvPr/>
        </p:nvSpPr>
        <p:spPr>
          <a:xfrm>
            <a:off x="539646" y="1698588"/>
            <a:ext cx="4991725" cy="1152441"/>
          </a:xfrm>
          <a:prstGeom prst="roundRect">
            <a:avLst>
              <a:gd name="adj" fmla="val 11267"/>
            </a:avLst>
          </a:prstGeom>
          <a:solidFill>
            <a:srgbClr val="E0D547">
              <a:lumMod val="40000"/>
              <a:lumOff val="60000"/>
            </a:srgb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mn-ea"/>
              <a:cs typeface="+mn-cs"/>
            </a:endParaRPr>
          </a:p>
        </p:txBody>
      </p:sp>
      <p:sp>
        <p:nvSpPr>
          <p:cNvPr id="29" name="Left Brace 28"/>
          <p:cNvSpPr/>
          <p:nvPr/>
        </p:nvSpPr>
        <p:spPr>
          <a:xfrm rot="16200000" flipH="1">
            <a:off x="5830636" y="-1411811"/>
            <a:ext cx="555309" cy="5442858"/>
          </a:xfrm>
          <a:prstGeom prst="leftBrace">
            <a:avLst/>
          </a:prstGeom>
          <a:noFill/>
          <a:ln w="9525" cap="flat" cmpd="sng" algn="ctr">
            <a:solidFill>
              <a:srgbClr val="191919">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pic>
        <p:nvPicPr>
          <p:cNvPr id="30" name="Picture 10" descr="Học Tập, Đứa Trẻ, Học Nhóm, Tải hình PNG 203 - Free.Vector6.co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t="18100" r="1" b="-1850"/>
          <a:stretch/>
        </p:blipFill>
        <p:spPr bwMode="auto">
          <a:xfrm>
            <a:off x="6483058" y="3058174"/>
            <a:ext cx="4480885" cy="330865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D9275BE1-7CA7-4152-87C4-517DA1C42B99}"/>
              </a:ext>
            </a:extLst>
          </p:cNvPr>
          <p:cNvSpPr txBox="1"/>
          <p:nvPr/>
        </p:nvSpPr>
        <p:spPr>
          <a:xfrm>
            <a:off x="539646" y="1904090"/>
            <a:ext cx="4991725" cy="800219"/>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Trình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bày</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theo</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nội dung được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phân công</a:t>
            </a:r>
          </a:p>
        </p:txBody>
      </p:sp>
      <p:sp>
        <p:nvSpPr>
          <p:cNvPr id="32" name="Google Shape;3894;p49"/>
          <p:cNvSpPr/>
          <p:nvPr/>
        </p:nvSpPr>
        <p:spPr>
          <a:xfrm>
            <a:off x="6333857" y="1727978"/>
            <a:ext cx="4991725" cy="1152441"/>
          </a:xfrm>
          <a:prstGeom prst="roundRect">
            <a:avLst>
              <a:gd name="adj" fmla="val 11267"/>
            </a:avLst>
          </a:prstGeom>
          <a:solidFill>
            <a:srgbClr val="E0D547">
              <a:lumMod val="40000"/>
              <a:lumOff val="60000"/>
            </a:srgb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mn-ea"/>
              <a:cs typeface="+mn-cs"/>
            </a:endParaRPr>
          </a:p>
        </p:txBody>
      </p:sp>
      <p:sp>
        <p:nvSpPr>
          <p:cNvPr id="33" name="TextBox 32">
            <a:extLst>
              <a:ext uri="{FF2B5EF4-FFF2-40B4-BE49-F238E27FC236}">
                <a16:creationId xmlns:a16="http://schemas.microsoft.com/office/drawing/2014/main" id="{D9275BE1-7CA7-4152-87C4-517DA1C42B99}"/>
              </a:ext>
            </a:extLst>
          </p:cNvPr>
          <p:cNvSpPr txBox="1"/>
          <p:nvPr/>
        </p:nvSpPr>
        <p:spPr>
          <a:xfrm>
            <a:off x="6381374" y="1770388"/>
            <a:ext cx="4896690" cy="1154162"/>
          </a:xfrm>
          <a:prstGeom prst="rect">
            <a:avLst/>
          </a:prstGeom>
          <a:noFill/>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Hình</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thức</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bài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thuyết</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trình,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hộp</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thông tin,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sơ</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đồ</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hình</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vẽ</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video,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chọn</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1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hình</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thức</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a:t>
            </a:r>
          </a:p>
        </p:txBody>
      </p:sp>
    </p:spTree>
    <p:extLst>
      <p:ext uri="{BB962C8B-B14F-4D97-AF65-F5344CB8AC3E}">
        <p14:creationId xmlns:p14="http://schemas.microsoft.com/office/powerpoint/2010/main" val="25742096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ppt_x"/>
                                          </p:val>
                                        </p:tav>
                                        <p:tav tm="100000">
                                          <p:val>
                                            <p:strVal val="#ppt_x"/>
                                          </p:val>
                                        </p:tav>
                                      </p:tavLst>
                                    </p:anim>
                                    <p:anim calcmode="lin" valueType="num">
                                      <p:cBhvr additive="base">
                                        <p:cTn id="15" dur="500" fill="hold"/>
                                        <p:tgtEl>
                                          <p:spTgt spid="3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ppt_x"/>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p:bldP spid="32" grpId="0" animBg="1"/>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4"/>
        <p:cNvGrpSpPr/>
        <p:nvPr/>
      </p:nvGrpSpPr>
      <p:grpSpPr>
        <a:xfrm>
          <a:off x="0" y="0"/>
          <a:ext cx="0" cy="0"/>
          <a:chOff x="0" y="0"/>
          <a:chExt cx="0" cy="0"/>
        </a:xfrm>
      </p:grpSpPr>
      <p:grpSp>
        <p:nvGrpSpPr>
          <p:cNvPr id="3290" name="Google Shape;3290;p61"/>
          <p:cNvGrpSpPr/>
          <p:nvPr/>
        </p:nvGrpSpPr>
        <p:grpSpPr>
          <a:xfrm rot="-447293">
            <a:off x="11606332" y="525367"/>
            <a:ext cx="1171335" cy="2440348"/>
            <a:chOff x="503795" y="323625"/>
            <a:chExt cx="502785" cy="1047439"/>
          </a:xfrm>
        </p:grpSpPr>
        <p:sp>
          <p:nvSpPr>
            <p:cNvPr id="3291" name="Google Shape;3291;p61"/>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2" name="Google Shape;3292;p61"/>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3" name="Google Shape;3293;p61"/>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4" name="Google Shape;3294;p61"/>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5" name="Google Shape;3295;p61"/>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6" name="Google Shape;3296;p61"/>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7" name="Google Shape;3297;p61"/>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8" name="Google Shape;3298;p61"/>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9" name="Google Shape;3299;p61"/>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0" name="Google Shape;3300;p61"/>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1" name="Google Shape;3301;p61"/>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2" name="Google Shape;3302;p61"/>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3" name="Google Shape;3303;p61"/>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304" name="Google Shape;3304;p61"/>
          <p:cNvSpPr/>
          <p:nvPr/>
        </p:nvSpPr>
        <p:spPr>
          <a:xfrm>
            <a:off x="10361421" y="11466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5" name="Google Shape;3305;p61"/>
          <p:cNvSpPr/>
          <p:nvPr/>
        </p:nvSpPr>
        <p:spPr>
          <a:xfrm>
            <a:off x="812688" y="6138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angle 1"/>
          <p:cNvSpPr/>
          <p:nvPr/>
        </p:nvSpPr>
        <p:spPr>
          <a:xfrm>
            <a:off x="418923" y="1205435"/>
            <a:ext cx="11462768" cy="5656164"/>
          </a:xfrm>
          <a:prstGeom prst="rect">
            <a:avLst/>
          </a:prstGeom>
        </p:spPr>
        <p:txBody>
          <a:bodyPr wrap="square">
            <a:spAutoFit/>
          </a:bodyPr>
          <a:lstStyle/>
          <a:p>
            <a:pPr algn="ctr">
              <a:lnSpc>
                <a:spcPct val="150000"/>
              </a:lnSpc>
            </a:pPr>
            <a:r>
              <a:rPr lang="vi-VN" sz="2800" b="1" i="0" dirty="0">
                <a:solidFill>
                  <a:srgbClr val="FF0000"/>
                </a:solidFill>
                <a:effectLst/>
                <a:latin typeface="#9Slide03 Roboto Medium" panose="02000000000000000000" pitchFamily="2" charset="0"/>
                <a:ea typeface="#9Slide03 Roboto Medium" panose="02000000000000000000" pitchFamily="2" charset="0"/>
              </a:rPr>
              <a:t>Tác động của toàn cầu hóa đối với các nước đang phát triển</a:t>
            </a:r>
            <a:endParaRPr lang="vi-VN" sz="2800" b="0" i="0" dirty="0">
              <a:solidFill>
                <a:srgbClr val="FF0000"/>
              </a:solidFill>
              <a:effectLst/>
              <a:latin typeface="#9Slide03 Roboto Medium" panose="02000000000000000000" pitchFamily="2" charset="0"/>
              <a:ea typeface="#9Slide03 Roboto Medium" panose="02000000000000000000" pitchFamily="2" charset="0"/>
            </a:endParaRPr>
          </a:p>
          <a:p>
            <a:pPr algn="just">
              <a:lnSpc>
                <a:spcPct val="150000"/>
              </a:lnSpc>
            </a:pPr>
            <a:r>
              <a:rPr lang="vi-VN" sz="2400" b="1" i="0" dirty="0">
                <a:solidFill>
                  <a:srgbClr val="000000"/>
                </a:solidFill>
                <a:effectLst/>
                <a:latin typeface="#9Slide03 Roboto Medium" panose="02000000000000000000" pitchFamily="2" charset="0"/>
                <a:ea typeface="#9Slide03 Roboto Medium" panose="02000000000000000000" pitchFamily="2" charset="0"/>
              </a:rPr>
              <a:t>- Cơ hội:</a:t>
            </a:r>
            <a:endParaRPr lang="vi-VN" sz="2400" b="0" i="0" dirty="0">
              <a:solidFill>
                <a:srgbClr val="000000"/>
              </a:solidFill>
              <a:effectLst/>
              <a:latin typeface="#9Slide03 Roboto Medium" panose="02000000000000000000" pitchFamily="2" charset="0"/>
              <a:ea typeface="#9Slide03 Roboto Medium" panose="02000000000000000000" pitchFamily="2" charset="0"/>
            </a:endParaRPr>
          </a:p>
          <a:p>
            <a:pPr algn="just">
              <a:lnSpc>
                <a:spcPct val="150000"/>
              </a:lnSpc>
            </a:pPr>
            <a:r>
              <a:rPr lang="vi-VN" sz="2400" b="0" i="0" dirty="0">
                <a:solidFill>
                  <a:srgbClr val="000000"/>
                </a:solidFill>
                <a:effectLst/>
                <a:latin typeface="#9Slide03 Roboto Medium" panose="02000000000000000000" pitchFamily="2" charset="0"/>
                <a:ea typeface="#9Slide03 Roboto Medium" panose="02000000000000000000" pitchFamily="2" charset="0"/>
              </a:rPr>
              <a:t>+ Tự do hóa thương mại mở rộng, hàng rào thuế quan giữa các nước bị bãi bỏ hoặc giảm xuống, hàng hóa có điều kiện lưu thông rộng rãi.</a:t>
            </a:r>
          </a:p>
          <a:p>
            <a:pPr algn="just">
              <a:lnSpc>
                <a:spcPct val="150000"/>
              </a:lnSpc>
            </a:pPr>
            <a:r>
              <a:rPr lang="vi-VN" sz="2400" b="0" i="0" dirty="0">
                <a:solidFill>
                  <a:srgbClr val="000000"/>
                </a:solidFill>
                <a:effectLst/>
                <a:latin typeface="#9Slide03 Roboto Medium" panose="02000000000000000000" pitchFamily="2" charset="0"/>
                <a:ea typeface="#9Slide03 Roboto Medium" panose="02000000000000000000" pitchFamily="2" charset="0"/>
              </a:rPr>
              <a:t>+ Đón đầu được công nghiệp hiện đại, áp dụng ngay vào quá trình phát triển kinh tế - xã hội.</a:t>
            </a:r>
            <a:endParaRPr lang="en-US" sz="2400" b="0" i="0" dirty="0">
              <a:solidFill>
                <a:srgbClr val="000000"/>
              </a:solidFill>
              <a:effectLst/>
              <a:latin typeface="#9Slide03 Roboto Medium" panose="02000000000000000000" pitchFamily="2" charset="0"/>
              <a:ea typeface="#9Slide03 Roboto Medium" panose="02000000000000000000" pitchFamily="2" charset="0"/>
            </a:endParaRPr>
          </a:p>
          <a:p>
            <a:pPr algn="just">
              <a:lnSpc>
                <a:spcPct val="150000"/>
              </a:lnSpc>
            </a:pPr>
            <a:r>
              <a:rPr lang="vi-VN" sz="2400" b="0" i="0" dirty="0">
                <a:solidFill>
                  <a:srgbClr val="000000"/>
                </a:solidFill>
                <a:effectLst/>
                <a:latin typeface="#9Slide03 Roboto Medium" panose="02000000000000000000" pitchFamily="2" charset="0"/>
                <a:ea typeface="#9Slide03 Roboto Medium" panose="02000000000000000000" pitchFamily="2" charset="0"/>
              </a:rPr>
              <a:t>+ Chuyển giao những thành tựu mới về khoa học và công nghệ, về tổ chức và quản lí, về sản xuất và kinh doanh tới tất cả các nước.</a:t>
            </a:r>
          </a:p>
          <a:p>
            <a:pPr algn="just">
              <a:lnSpc>
                <a:spcPct val="150000"/>
              </a:lnSpc>
            </a:pPr>
            <a:r>
              <a:rPr lang="vi-VN" sz="2400" b="0" i="0" dirty="0">
                <a:solidFill>
                  <a:srgbClr val="000000"/>
                </a:solidFill>
                <a:effectLst/>
                <a:latin typeface="#9Slide03 Roboto Medium" panose="02000000000000000000" pitchFamily="2" charset="0"/>
                <a:ea typeface="#9Slide03 Roboto Medium" panose="02000000000000000000" pitchFamily="2" charset="0"/>
              </a:rPr>
              <a:t>+ Các nước thực hiện chủ trương đa phương hóa quan hệ quốc tế, chủ động khai thác các thành tựu khoa học và công nghệ tiên tiến của các nước khác.</a:t>
            </a:r>
          </a:p>
        </p:txBody>
      </p:sp>
      <p:sp>
        <p:nvSpPr>
          <p:cNvPr id="3" name="Cloud 2">
            <a:extLst>
              <a:ext uri="{FF2B5EF4-FFF2-40B4-BE49-F238E27FC236}">
                <a16:creationId xmlns:a16="http://schemas.microsoft.com/office/drawing/2014/main" id="{EFF0C7FD-CFB5-4E07-9321-DFAFD13CF664}"/>
              </a:ext>
            </a:extLst>
          </p:cNvPr>
          <p:cNvSpPr/>
          <p:nvPr/>
        </p:nvSpPr>
        <p:spPr>
          <a:xfrm>
            <a:off x="343608" y="176288"/>
            <a:ext cx="4527029" cy="117650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GỢI Ý </a:t>
            </a:r>
          </a:p>
        </p:txBody>
      </p:sp>
    </p:spTree>
    <p:extLst>
      <p:ext uri="{BB962C8B-B14F-4D97-AF65-F5344CB8AC3E}">
        <p14:creationId xmlns:p14="http://schemas.microsoft.com/office/powerpoint/2010/main" val="9257896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13"/>
        <p:cNvGrpSpPr/>
        <p:nvPr/>
      </p:nvGrpSpPr>
      <p:grpSpPr>
        <a:xfrm>
          <a:off x="0" y="0"/>
          <a:ext cx="0" cy="0"/>
          <a:chOff x="0" y="0"/>
          <a:chExt cx="0" cy="0"/>
        </a:xfrm>
      </p:grpSpPr>
      <p:sp>
        <p:nvSpPr>
          <p:cNvPr id="3315" name="Google Shape;3315;p62"/>
          <p:cNvSpPr/>
          <p:nvPr/>
        </p:nvSpPr>
        <p:spPr>
          <a:xfrm flipH="1">
            <a:off x="11100037" y="12595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6" name="Google Shape;3316;p62"/>
          <p:cNvSpPr/>
          <p:nvPr/>
        </p:nvSpPr>
        <p:spPr>
          <a:xfrm flipH="1">
            <a:off x="10507421" y="7720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Rectangle 3"/>
          <p:cNvSpPr/>
          <p:nvPr/>
        </p:nvSpPr>
        <p:spPr>
          <a:xfrm>
            <a:off x="360192" y="370085"/>
            <a:ext cx="11512017" cy="6117829"/>
          </a:xfrm>
          <a:prstGeom prst="rect">
            <a:avLst/>
          </a:prstGeom>
        </p:spPr>
        <p:txBody>
          <a:bodyPr wrap="square">
            <a:spAutoFit/>
          </a:bodyPr>
          <a:lstStyle/>
          <a:p>
            <a:pPr algn="just">
              <a:lnSpc>
                <a:spcPct val="150000"/>
              </a:lnSpc>
            </a:pPr>
            <a:r>
              <a:rPr lang="vi-VN" sz="2400" b="1" i="0" dirty="0">
                <a:solidFill>
                  <a:schemeClr val="bg1">
                    <a:lumMod val="10000"/>
                  </a:schemeClr>
                </a:solidFill>
                <a:effectLst/>
                <a:latin typeface="#9Slide03 Roboto Medium" panose="02000000000000000000" pitchFamily="2" charset="0"/>
                <a:ea typeface="#9Slide03 Roboto Medium" panose="02000000000000000000" pitchFamily="2" charset="0"/>
              </a:rPr>
              <a:t>- Thách thức:</a:t>
            </a:r>
            <a:endParaRPr lang="vi-VN" sz="2400" b="0" i="0" dirty="0">
              <a:solidFill>
                <a:schemeClr val="bg1">
                  <a:lumMod val="10000"/>
                </a:schemeClr>
              </a:solidFill>
              <a:effectLst/>
              <a:latin typeface="#9Slide03 Roboto Medium" panose="02000000000000000000" pitchFamily="2" charset="0"/>
              <a:ea typeface="#9Slide03 Roboto Medium" panose="02000000000000000000" pitchFamily="2" charset="0"/>
            </a:endParaRPr>
          </a:p>
          <a:p>
            <a:pPr algn="just">
              <a:lnSpc>
                <a:spcPct val="150000"/>
              </a:lnSpc>
            </a:pPr>
            <a:r>
              <a:rPr lang="vi-VN" sz="2400" b="0" i="0" dirty="0">
                <a:solidFill>
                  <a:schemeClr val="bg1">
                    <a:lumMod val="10000"/>
                  </a:schemeClr>
                </a:solidFill>
                <a:effectLst/>
                <a:latin typeface="#9Slide03 Roboto Medium" panose="02000000000000000000" pitchFamily="2" charset="0"/>
                <a:ea typeface="#9Slide03 Roboto Medium" panose="02000000000000000000" pitchFamily="2" charset="0"/>
              </a:rPr>
              <a:t>+ Bị áp lực lớn trong cạnh tranh về giá cả và chất lượng sản phẩm hàng hoá.</a:t>
            </a:r>
          </a:p>
          <a:p>
            <a:pPr algn="just">
              <a:lnSpc>
                <a:spcPct val="150000"/>
              </a:lnSpc>
            </a:pPr>
            <a:r>
              <a:rPr lang="vi-VN" sz="2400" b="0" i="0" dirty="0">
                <a:solidFill>
                  <a:schemeClr val="bg1">
                    <a:lumMod val="10000"/>
                  </a:schemeClr>
                </a:solidFill>
                <a:effectLst/>
                <a:latin typeface="#9Slide03 Roboto Medium" panose="02000000000000000000" pitchFamily="2" charset="0"/>
                <a:ea typeface="#9Slide03 Roboto Medium" panose="02000000000000000000" pitchFamily="2" charset="0"/>
              </a:rPr>
              <a:t>+ Cần có vốn và có nguồn nhân lực kĩ thuật cao và làm chủ được các ngành kinh tế mũi nhọn.</a:t>
            </a:r>
          </a:p>
          <a:p>
            <a:pPr algn="just">
              <a:lnSpc>
                <a:spcPct val="150000"/>
              </a:lnSpc>
            </a:pPr>
            <a:r>
              <a:rPr lang="vi-VN" sz="2400" b="0" i="0" dirty="0">
                <a:solidFill>
                  <a:schemeClr val="bg1">
                    <a:lumMod val="10000"/>
                  </a:schemeClr>
                </a:solidFill>
                <a:effectLst/>
                <a:latin typeface="#9Slide03 Roboto Medium" panose="02000000000000000000" pitchFamily="2" charset="0"/>
                <a:ea typeface="#9Slide03 Roboto Medium" panose="02000000000000000000" pitchFamily="2" charset="0"/>
              </a:rPr>
              <a:t>+ Các siêu cường kinh tế tìm cách áp đặt lối sống và nền văn hóa của mình đối với các nước khác. Các giá trị đạo đức của nhân loại được xây dựng hàng chục thế kỉ nay đang có nguy cơ bị xói mòn.</a:t>
            </a:r>
            <a:endParaRPr lang="en-US" sz="2400" b="0" i="0" dirty="0">
              <a:solidFill>
                <a:schemeClr val="bg1">
                  <a:lumMod val="10000"/>
                </a:schemeClr>
              </a:solidFill>
              <a:effectLst/>
              <a:latin typeface="#9Slide03 Roboto Medium" panose="02000000000000000000" pitchFamily="2" charset="0"/>
              <a:ea typeface="#9Slide03 Roboto Medium" panose="02000000000000000000" pitchFamily="2" charset="0"/>
            </a:endParaRPr>
          </a:p>
          <a:p>
            <a:pPr>
              <a:lnSpc>
                <a:spcPct val="150000"/>
              </a:lnSpc>
            </a:pPr>
            <a:r>
              <a:rPr lang="vi-VN" sz="2400" dirty="0">
                <a:solidFill>
                  <a:schemeClr val="bg1">
                    <a:lumMod val="10000"/>
                  </a:schemeClr>
                </a:solidFill>
                <a:latin typeface="#9Slide03 Roboto Medium" panose="02000000000000000000" pitchFamily="2" charset="0"/>
                <a:ea typeface="#9Slide03 Roboto Medium" panose="02000000000000000000" pitchFamily="2" charset="0"/>
              </a:rPr>
              <a:t>+ Toàn cầu hóa gây áp lực nặng nề đối với tự nhiên, làm cho môi trường suy thoái trên phạm vi toàn cầu và trong mỗi quốc gia.</a:t>
            </a:r>
          </a:p>
          <a:p>
            <a:pPr>
              <a:lnSpc>
                <a:spcPct val="150000"/>
              </a:lnSpc>
            </a:pPr>
            <a:r>
              <a:rPr lang="vi-VN" sz="2400" dirty="0">
                <a:solidFill>
                  <a:schemeClr val="bg1">
                    <a:lumMod val="10000"/>
                  </a:schemeClr>
                </a:solidFill>
                <a:latin typeface="#9Slide03 Roboto Medium" panose="02000000000000000000" pitchFamily="2" charset="0"/>
                <a:ea typeface="#9Slide03 Roboto Medium" panose="02000000000000000000" pitchFamily="2" charset="0"/>
              </a:rPr>
              <a:t>+ Toàn cầu hóa gây áp lực nặng nề đối với tự nhiên, làm cho môi trường suy thoái trên phạm vi toàn cầu và trong mỗi quốc gia.</a:t>
            </a:r>
          </a:p>
        </p:txBody>
      </p:sp>
    </p:spTree>
    <p:extLst>
      <p:ext uri="{BB962C8B-B14F-4D97-AF65-F5344CB8AC3E}">
        <p14:creationId xmlns:p14="http://schemas.microsoft.com/office/powerpoint/2010/main" val="28586857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3"/>
        <p:cNvGrpSpPr/>
        <p:nvPr/>
      </p:nvGrpSpPr>
      <p:grpSpPr>
        <a:xfrm>
          <a:off x="0" y="0"/>
          <a:ext cx="0" cy="0"/>
          <a:chOff x="0" y="0"/>
          <a:chExt cx="0" cy="0"/>
        </a:xfrm>
      </p:grpSpPr>
      <p:sp>
        <p:nvSpPr>
          <p:cNvPr id="3315" name="Google Shape;3315;p62"/>
          <p:cNvSpPr/>
          <p:nvPr/>
        </p:nvSpPr>
        <p:spPr>
          <a:xfrm flipH="1">
            <a:off x="11100037" y="12595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6" name="Google Shape;3316;p62"/>
          <p:cNvSpPr/>
          <p:nvPr/>
        </p:nvSpPr>
        <p:spPr>
          <a:xfrm flipH="1">
            <a:off x="10507421" y="7720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angle 1"/>
          <p:cNvSpPr/>
          <p:nvPr/>
        </p:nvSpPr>
        <p:spPr>
          <a:xfrm>
            <a:off x="504685" y="230143"/>
            <a:ext cx="11182630" cy="6397713"/>
          </a:xfrm>
          <a:prstGeom prst="rect">
            <a:avLst/>
          </a:prstGeom>
        </p:spPr>
        <p:txBody>
          <a:bodyPr wrap="square">
            <a:spAutoFit/>
          </a:bodyPr>
          <a:lstStyle/>
          <a:p>
            <a:pPr algn="ctr">
              <a:lnSpc>
                <a:spcPct val="150000"/>
              </a:lnSpc>
            </a:pPr>
            <a:r>
              <a:rPr lang="vi-VN" sz="2300" b="1" i="0" dirty="0">
                <a:solidFill>
                  <a:srgbClr val="000000"/>
                </a:solidFill>
                <a:effectLst/>
                <a:latin typeface="#9Slide03 Roboto Medium" panose="02000000000000000000" pitchFamily="2" charset="0"/>
                <a:ea typeface="#9Slide03 Roboto Medium" panose="02000000000000000000" pitchFamily="2" charset="0"/>
              </a:rPr>
              <a:t> </a:t>
            </a:r>
            <a:r>
              <a:rPr lang="vi-VN" sz="2500" b="1" i="0" dirty="0">
                <a:solidFill>
                  <a:srgbClr val="FF0000"/>
                </a:solidFill>
                <a:effectLst/>
                <a:latin typeface="#9Slide03 Roboto Medium" panose="02000000000000000000" pitchFamily="2" charset="0"/>
                <a:ea typeface="#9Slide03 Roboto Medium" panose="02000000000000000000" pitchFamily="2" charset="0"/>
              </a:rPr>
              <a:t>Tác động của khu vực hóa đối với các nước đang phát triển</a:t>
            </a:r>
            <a:endParaRPr lang="vi-VN" sz="2500" b="0" i="0" dirty="0">
              <a:solidFill>
                <a:srgbClr val="FF0000"/>
              </a:solidFill>
              <a:effectLst/>
              <a:latin typeface="#9Slide03 Roboto Medium" panose="02000000000000000000" pitchFamily="2" charset="0"/>
              <a:ea typeface="#9Slide03 Roboto Medium" panose="02000000000000000000" pitchFamily="2" charset="0"/>
            </a:endParaRPr>
          </a:p>
          <a:p>
            <a:pPr algn="just">
              <a:lnSpc>
                <a:spcPct val="150000"/>
              </a:lnSpc>
            </a:pPr>
            <a:r>
              <a:rPr lang="vi-VN" sz="2300" b="0" i="0" dirty="0">
                <a:solidFill>
                  <a:srgbClr val="000000"/>
                </a:solidFill>
                <a:effectLst/>
                <a:latin typeface="#9Slide03 Roboto Medium" panose="02000000000000000000" pitchFamily="2" charset="0"/>
                <a:ea typeface="#9Slide03 Roboto Medium" panose="02000000000000000000" pitchFamily="2" charset="0"/>
              </a:rPr>
              <a:t>- </a:t>
            </a:r>
            <a:r>
              <a:rPr lang="vi-VN" sz="2300" b="1" i="0" dirty="0">
                <a:solidFill>
                  <a:srgbClr val="000000"/>
                </a:solidFill>
                <a:effectLst/>
                <a:latin typeface="#9Slide03 Roboto Medium" panose="02000000000000000000" pitchFamily="2" charset="0"/>
                <a:ea typeface="#9Slide03 Roboto Medium" panose="02000000000000000000" pitchFamily="2" charset="0"/>
              </a:rPr>
              <a:t>Cơ hội:</a:t>
            </a:r>
            <a:endParaRPr lang="vi-VN" sz="2300" b="0" i="0" dirty="0">
              <a:solidFill>
                <a:srgbClr val="000000"/>
              </a:solidFill>
              <a:effectLst/>
              <a:latin typeface="#9Slide03 Roboto Medium" panose="02000000000000000000" pitchFamily="2" charset="0"/>
              <a:ea typeface="#9Slide03 Roboto Medium" panose="02000000000000000000" pitchFamily="2" charset="0"/>
            </a:endParaRPr>
          </a:p>
          <a:p>
            <a:pPr algn="just">
              <a:lnSpc>
                <a:spcPct val="150000"/>
              </a:lnSpc>
            </a:pPr>
            <a:r>
              <a:rPr lang="vi-VN" sz="2300" b="0" i="0" dirty="0">
                <a:solidFill>
                  <a:srgbClr val="000000"/>
                </a:solidFill>
                <a:effectLst/>
                <a:latin typeface="#9Slide03 Roboto Medium" panose="02000000000000000000" pitchFamily="2" charset="0"/>
                <a:ea typeface="#9Slide03 Roboto Medium" panose="02000000000000000000" pitchFamily="2" charset="0"/>
              </a:rPr>
              <a:t>+ Tạo nên động lực thúc đẩy tăng trưởng và phát triển kinh tế, tăng cường tự do hóa thương mại, đầu tư, dịch vụ giữa các quốc gia và các khu vực với nhau.</a:t>
            </a:r>
          </a:p>
          <a:p>
            <a:pPr algn="just">
              <a:lnSpc>
                <a:spcPct val="150000"/>
              </a:lnSpc>
            </a:pPr>
            <a:r>
              <a:rPr lang="vi-VN" sz="2300" b="0" i="0" dirty="0">
                <a:solidFill>
                  <a:srgbClr val="000000"/>
                </a:solidFill>
                <a:effectLst/>
                <a:latin typeface="#9Slide03 Roboto Medium" panose="02000000000000000000" pitchFamily="2" charset="0"/>
                <a:ea typeface="#9Slide03 Roboto Medium" panose="02000000000000000000" pitchFamily="2" charset="0"/>
              </a:rPr>
              <a:t>+ Lợi ích kinh tế của các nước thành viên được đảm bảo trong tổ chức khu vực.</a:t>
            </a:r>
          </a:p>
          <a:p>
            <a:pPr algn="just">
              <a:lnSpc>
                <a:spcPct val="150000"/>
              </a:lnSpc>
            </a:pPr>
            <a:r>
              <a:rPr lang="vi-VN" sz="2300" b="0" i="0" dirty="0">
                <a:solidFill>
                  <a:srgbClr val="000000"/>
                </a:solidFill>
                <a:effectLst/>
                <a:latin typeface="#9Slide03 Roboto Medium" panose="02000000000000000000" pitchFamily="2" charset="0"/>
                <a:ea typeface="#9Slide03 Roboto Medium" panose="02000000000000000000" pitchFamily="2" charset="0"/>
              </a:rPr>
              <a:t>+ Thúc đẩy quá trình mở cửa thị trường ở các quốc gia, tạo lập những thị trường khu vực rộng lớn, tạo nền tảng cho quá trình toàn cầu hóa kinh tế thế giới.</a:t>
            </a:r>
          </a:p>
          <a:p>
            <a:pPr algn="just">
              <a:lnSpc>
                <a:spcPct val="150000"/>
              </a:lnSpc>
            </a:pPr>
            <a:r>
              <a:rPr lang="vi-VN" sz="2300" b="1" i="0" dirty="0">
                <a:solidFill>
                  <a:srgbClr val="000000"/>
                </a:solidFill>
                <a:effectLst/>
                <a:latin typeface="#9Slide03 Roboto Medium" panose="02000000000000000000" pitchFamily="2" charset="0"/>
                <a:ea typeface="#9Slide03 Roboto Medium" panose="02000000000000000000" pitchFamily="2" charset="0"/>
              </a:rPr>
              <a:t>- Thách thức:</a:t>
            </a:r>
            <a:r>
              <a:rPr lang="vi-VN" sz="2300" b="0" i="0" dirty="0">
                <a:solidFill>
                  <a:srgbClr val="000000"/>
                </a:solidFill>
                <a:effectLst/>
                <a:latin typeface="#9Slide03 Roboto Medium" panose="02000000000000000000" pitchFamily="2" charset="0"/>
                <a:ea typeface="#9Slide03 Roboto Medium" panose="02000000000000000000" pitchFamily="2" charset="0"/>
              </a:rPr>
              <a:t> xu hướng khu vực hóa kinh tế đặt ra không ít các vấn đề như:</a:t>
            </a:r>
          </a:p>
          <a:p>
            <a:pPr algn="just">
              <a:lnSpc>
                <a:spcPct val="150000"/>
              </a:lnSpc>
            </a:pPr>
            <a:r>
              <a:rPr lang="vi-VN" sz="2300" b="0" i="0" dirty="0">
                <a:solidFill>
                  <a:srgbClr val="000000"/>
                </a:solidFill>
                <a:effectLst/>
                <a:latin typeface="#9Slide03 Roboto Medium" panose="02000000000000000000" pitchFamily="2" charset="0"/>
                <a:ea typeface="#9Slide03 Roboto Medium" panose="02000000000000000000" pitchFamily="2" charset="0"/>
              </a:rPr>
              <a:t>+ Tính tự chủ kinh tế ở mỗi quốc gia;</a:t>
            </a:r>
          </a:p>
          <a:p>
            <a:pPr algn="just">
              <a:lnSpc>
                <a:spcPct val="150000"/>
              </a:lnSpc>
            </a:pPr>
            <a:r>
              <a:rPr lang="vi-VN" sz="2300" b="0" i="0" dirty="0">
                <a:solidFill>
                  <a:srgbClr val="000000"/>
                </a:solidFill>
                <a:effectLst/>
                <a:latin typeface="#9Slide03 Roboto Medium" panose="02000000000000000000" pitchFamily="2" charset="0"/>
                <a:ea typeface="#9Slide03 Roboto Medium" panose="02000000000000000000" pitchFamily="2" charset="0"/>
              </a:rPr>
              <a:t>+ Gia tăng sự cạnh tranh giữa các quốc gia có cùng một lợi thế phát triển kinh tế (trong cùng một khu vực).</a:t>
            </a:r>
          </a:p>
          <a:p>
            <a:pPr algn="just">
              <a:lnSpc>
                <a:spcPct val="150000"/>
              </a:lnSpc>
            </a:pPr>
            <a:r>
              <a:rPr lang="vi-VN" sz="2300" b="0" i="0" dirty="0">
                <a:solidFill>
                  <a:srgbClr val="000000"/>
                </a:solidFill>
                <a:effectLst/>
                <a:latin typeface="#9Slide03 Roboto Medium" panose="02000000000000000000" pitchFamily="2" charset="0"/>
                <a:ea typeface="#9Slide03 Roboto Medium" panose="02000000000000000000" pitchFamily="2" charset="0"/>
              </a:rPr>
              <a:t>+ Vấn đề cạnh tranh giữa các khu vực,…</a:t>
            </a:r>
          </a:p>
        </p:txBody>
      </p:sp>
    </p:spTree>
    <p:extLst>
      <p:ext uri="{BB962C8B-B14F-4D97-AF65-F5344CB8AC3E}">
        <p14:creationId xmlns:p14="http://schemas.microsoft.com/office/powerpoint/2010/main" val="936889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grpSp>
        <p:nvGrpSpPr>
          <p:cNvPr id="2180" name="Google Shape;2180;p37"/>
          <p:cNvGrpSpPr/>
          <p:nvPr/>
        </p:nvGrpSpPr>
        <p:grpSpPr>
          <a:xfrm>
            <a:off x="8938253" y="1932670"/>
            <a:ext cx="2569899" cy="3483105"/>
            <a:chOff x="2522614" y="409334"/>
            <a:chExt cx="595325" cy="806847"/>
          </a:xfrm>
        </p:grpSpPr>
        <p:sp>
          <p:nvSpPr>
            <p:cNvPr id="2181" name="Google Shape;2181;p37"/>
            <p:cNvSpPr/>
            <p:nvPr/>
          </p:nvSpPr>
          <p:spPr>
            <a:xfrm>
              <a:off x="2522614" y="1034575"/>
              <a:ext cx="273609" cy="181606"/>
            </a:xfrm>
            <a:custGeom>
              <a:avLst/>
              <a:gdLst/>
              <a:ahLst/>
              <a:cxnLst/>
              <a:rect l="l" t="t" r="r" b="b"/>
              <a:pathLst>
                <a:path w="5130" h="3405" extrusionOk="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2" name="Google Shape;2182;p37"/>
            <p:cNvSpPr/>
            <p:nvPr/>
          </p:nvSpPr>
          <p:spPr>
            <a:xfrm>
              <a:off x="2536907" y="1026362"/>
              <a:ext cx="257075" cy="157605"/>
            </a:xfrm>
            <a:custGeom>
              <a:avLst/>
              <a:gdLst/>
              <a:ahLst/>
              <a:cxnLst/>
              <a:rect l="l" t="t" r="r" b="b"/>
              <a:pathLst>
                <a:path w="4820" h="2955" extrusionOk="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3" name="Google Shape;2183;p37"/>
            <p:cNvSpPr/>
            <p:nvPr/>
          </p:nvSpPr>
          <p:spPr>
            <a:xfrm>
              <a:off x="2645497" y="409334"/>
              <a:ext cx="365025" cy="710316"/>
            </a:xfrm>
            <a:custGeom>
              <a:avLst/>
              <a:gdLst/>
              <a:ahLst/>
              <a:cxnLst/>
              <a:rect l="l" t="t" r="r" b="b"/>
              <a:pathLst>
                <a:path w="6844" h="13318" extrusionOk="0">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4" name="Google Shape;2184;p37"/>
            <p:cNvSpPr/>
            <p:nvPr/>
          </p:nvSpPr>
          <p:spPr>
            <a:xfrm>
              <a:off x="2536801" y="450508"/>
              <a:ext cx="516496" cy="512283"/>
            </a:xfrm>
            <a:custGeom>
              <a:avLst/>
              <a:gdLst/>
              <a:ahLst/>
              <a:cxnLst/>
              <a:rect l="l" t="t" r="r" b="b"/>
              <a:pathLst>
                <a:path w="9684" h="9605" extrusionOk="0">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rgbClr val="0033C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85" name="Google Shape;2185;p37"/>
            <p:cNvSpPr/>
            <p:nvPr/>
          </p:nvSpPr>
          <p:spPr>
            <a:xfrm>
              <a:off x="2863741" y="683314"/>
              <a:ext cx="189553" cy="143631"/>
            </a:xfrm>
            <a:custGeom>
              <a:avLst/>
              <a:gdLst/>
              <a:ahLst/>
              <a:cxnLst/>
              <a:rect l="l" t="t" r="r" b="b"/>
              <a:pathLst>
                <a:path w="3554" h="2693" extrusionOk="0">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6" name="Google Shape;2186;p37"/>
            <p:cNvSpPr/>
            <p:nvPr/>
          </p:nvSpPr>
          <p:spPr>
            <a:xfrm>
              <a:off x="2553068" y="450615"/>
              <a:ext cx="265342" cy="229767"/>
            </a:xfrm>
            <a:custGeom>
              <a:avLst/>
              <a:gdLst/>
              <a:ahLst/>
              <a:cxnLst/>
              <a:rect l="l" t="t" r="r" b="b"/>
              <a:pathLst>
                <a:path w="4975" h="4308" extrusionOk="0">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7" name="Google Shape;2187;p37"/>
            <p:cNvSpPr/>
            <p:nvPr/>
          </p:nvSpPr>
          <p:spPr>
            <a:xfrm>
              <a:off x="2682351" y="774142"/>
              <a:ext cx="232967" cy="188646"/>
            </a:xfrm>
            <a:custGeom>
              <a:avLst/>
              <a:gdLst/>
              <a:ahLst/>
              <a:cxnLst/>
              <a:rect l="l" t="t" r="r" b="b"/>
              <a:pathLst>
                <a:path w="4368" h="3537" extrusionOk="0">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8" name="Google Shape;2188;p37"/>
            <p:cNvSpPr/>
            <p:nvPr/>
          </p:nvSpPr>
          <p:spPr>
            <a:xfrm>
              <a:off x="2840754" y="540163"/>
              <a:ext cx="123844" cy="114457"/>
            </a:xfrm>
            <a:custGeom>
              <a:avLst/>
              <a:gdLst/>
              <a:ahLst/>
              <a:cxnLst/>
              <a:rect l="l" t="t" r="r" b="b"/>
              <a:pathLst>
                <a:path w="2322" h="2146" extrusionOk="0">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9" name="Google Shape;2189;p37"/>
            <p:cNvSpPr/>
            <p:nvPr/>
          </p:nvSpPr>
          <p:spPr>
            <a:xfrm>
              <a:off x="2536801" y="680220"/>
              <a:ext cx="87683" cy="94616"/>
            </a:xfrm>
            <a:custGeom>
              <a:avLst/>
              <a:gdLst/>
              <a:ahLst/>
              <a:cxnLst/>
              <a:rect l="l" t="t" r="r" b="b"/>
              <a:pathLst>
                <a:path w="1644" h="1774" extrusionOk="0">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0" name="Google Shape;2190;p37"/>
            <p:cNvSpPr/>
            <p:nvPr/>
          </p:nvSpPr>
          <p:spPr>
            <a:xfrm>
              <a:off x="2556215" y="410134"/>
              <a:ext cx="561724" cy="612659"/>
            </a:xfrm>
            <a:custGeom>
              <a:avLst/>
              <a:gdLst/>
              <a:ahLst/>
              <a:cxnLst/>
              <a:rect l="l" t="t" r="r" b="b"/>
              <a:pathLst>
                <a:path w="10532" h="11487" extrusionOk="0">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1" name="Google Shape;2191;p37"/>
            <p:cNvSpPr/>
            <p:nvPr/>
          </p:nvSpPr>
          <p:spPr>
            <a:xfrm>
              <a:off x="2718672" y="864598"/>
              <a:ext cx="276862" cy="100216"/>
            </a:xfrm>
            <a:custGeom>
              <a:avLst/>
              <a:gdLst/>
              <a:ahLst/>
              <a:cxnLst/>
              <a:rect l="l" t="t" r="r" b="b"/>
              <a:pathLst>
                <a:path w="5191" h="1879" extrusionOk="0">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2" name="Google Shape;2192;p37"/>
            <p:cNvSpPr/>
            <p:nvPr/>
          </p:nvSpPr>
          <p:spPr>
            <a:xfrm>
              <a:off x="3005825" y="743048"/>
              <a:ext cx="46615" cy="97070"/>
            </a:xfrm>
            <a:custGeom>
              <a:avLst/>
              <a:gdLst/>
              <a:ahLst/>
              <a:cxnLst/>
              <a:rect l="l" t="t" r="r" b="b"/>
              <a:pathLst>
                <a:path w="874" h="1820" extrusionOk="0">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3" name="Google Shape;2193;p37"/>
            <p:cNvSpPr/>
            <p:nvPr/>
          </p:nvSpPr>
          <p:spPr>
            <a:xfrm>
              <a:off x="2535841" y="491256"/>
              <a:ext cx="122937" cy="175792"/>
            </a:xfrm>
            <a:custGeom>
              <a:avLst/>
              <a:gdLst/>
              <a:ahLst/>
              <a:cxnLst/>
              <a:rect l="l" t="t" r="r" b="b"/>
              <a:pathLst>
                <a:path w="2305" h="3296" extrusionOk="0">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4" name="Google Shape;2194;p37"/>
            <p:cNvSpPr/>
            <p:nvPr/>
          </p:nvSpPr>
          <p:spPr>
            <a:xfrm>
              <a:off x="2976864" y="444748"/>
              <a:ext cx="109390" cy="135471"/>
            </a:xfrm>
            <a:custGeom>
              <a:avLst/>
              <a:gdLst/>
              <a:ahLst/>
              <a:cxnLst/>
              <a:rect l="l" t="t" r="r" b="b"/>
              <a:pathLst>
                <a:path w="2051" h="2540" extrusionOk="0">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5" name="Google Shape;2195;p37"/>
            <p:cNvSpPr/>
            <p:nvPr/>
          </p:nvSpPr>
          <p:spPr>
            <a:xfrm>
              <a:off x="3081026" y="599472"/>
              <a:ext cx="21761" cy="37655"/>
            </a:xfrm>
            <a:custGeom>
              <a:avLst/>
              <a:gdLst/>
              <a:ahLst/>
              <a:cxnLst/>
              <a:rect l="l" t="t" r="r" b="b"/>
              <a:pathLst>
                <a:path w="408" h="706" extrusionOk="0">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6" name="Google Shape;2196;p37"/>
            <p:cNvSpPr/>
            <p:nvPr/>
          </p:nvSpPr>
          <p:spPr>
            <a:xfrm>
              <a:off x="2613229" y="960173"/>
              <a:ext cx="113817" cy="54562"/>
            </a:xfrm>
            <a:custGeom>
              <a:avLst/>
              <a:gdLst/>
              <a:ahLst/>
              <a:cxnLst/>
              <a:rect l="l" t="t" r="r" b="b"/>
              <a:pathLst>
                <a:path w="2134" h="1023" extrusionOk="0">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7" name="Google Shape;2197;p37"/>
            <p:cNvSpPr/>
            <p:nvPr/>
          </p:nvSpPr>
          <p:spPr>
            <a:xfrm>
              <a:off x="2625709" y="1135324"/>
              <a:ext cx="174832" cy="52855"/>
            </a:xfrm>
            <a:custGeom>
              <a:avLst/>
              <a:gdLst/>
              <a:ahLst/>
              <a:cxnLst/>
              <a:rect l="l" t="t" r="r" b="b"/>
              <a:pathLst>
                <a:path w="3278" h="991" extrusionOk="0">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8" name="Google Shape;2198;p37"/>
            <p:cNvSpPr/>
            <p:nvPr/>
          </p:nvSpPr>
          <p:spPr>
            <a:xfrm>
              <a:off x="2541548" y="1054202"/>
              <a:ext cx="32748" cy="49175"/>
            </a:xfrm>
            <a:custGeom>
              <a:avLst/>
              <a:gdLst/>
              <a:ahLst/>
              <a:cxnLst/>
              <a:rect l="l" t="t" r="r" b="b"/>
              <a:pathLst>
                <a:path w="614" h="922" extrusionOk="0">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9" name="Google Shape;2199;p37"/>
            <p:cNvSpPr/>
            <p:nvPr/>
          </p:nvSpPr>
          <p:spPr>
            <a:xfrm>
              <a:off x="2558455" y="1064496"/>
              <a:ext cx="53" cy="160"/>
            </a:xfrm>
            <a:custGeom>
              <a:avLst/>
              <a:gdLst/>
              <a:ahLst/>
              <a:cxnLst/>
              <a:rect l="l" t="t" r="r" b="b"/>
              <a:pathLst>
                <a:path w="1" h="3" extrusionOk="0">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0" name="Google Shape;2200;p37"/>
            <p:cNvSpPr/>
            <p:nvPr/>
          </p:nvSpPr>
          <p:spPr>
            <a:xfrm>
              <a:off x="2890089" y="430828"/>
              <a:ext cx="37228" cy="30508"/>
            </a:xfrm>
            <a:custGeom>
              <a:avLst/>
              <a:gdLst/>
              <a:ahLst/>
              <a:cxnLst/>
              <a:rect l="l" t="t" r="r" b="b"/>
              <a:pathLst>
                <a:path w="698" h="572" extrusionOk="0">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1" name="Google Shape;2201;p37"/>
            <p:cNvSpPr/>
            <p:nvPr/>
          </p:nvSpPr>
          <p:spPr>
            <a:xfrm>
              <a:off x="2567415" y="1141351"/>
              <a:ext cx="45335" cy="30988"/>
            </a:xfrm>
            <a:custGeom>
              <a:avLst/>
              <a:gdLst/>
              <a:ahLst/>
              <a:cxnLst/>
              <a:rect l="l" t="t" r="r" b="b"/>
              <a:pathLst>
                <a:path w="850" h="581" extrusionOk="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203" name="Google Shape;2203;p37"/>
          <p:cNvSpPr/>
          <p:nvPr/>
        </p:nvSpPr>
        <p:spPr>
          <a:xfrm>
            <a:off x="9656071" y="13478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4" name="Google Shape;2204;p37"/>
          <p:cNvSpPr/>
          <p:nvPr/>
        </p:nvSpPr>
        <p:spPr>
          <a:xfrm>
            <a:off x="10725055" y="52835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05" name="Google Shape;2205;p37"/>
          <p:cNvGrpSpPr/>
          <p:nvPr/>
        </p:nvGrpSpPr>
        <p:grpSpPr>
          <a:xfrm>
            <a:off x="93457" y="3475139"/>
            <a:ext cx="1585940" cy="1628835"/>
            <a:chOff x="1742490" y="367839"/>
            <a:chExt cx="629242" cy="646260"/>
          </a:xfrm>
        </p:grpSpPr>
        <p:sp>
          <p:nvSpPr>
            <p:cNvPr id="2206" name="Google Shape;2206;p37"/>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7" name="Google Shape;2207;p37"/>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8" name="Google Shape;2208;p37"/>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9" name="Google Shape;2209;p37"/>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0" name="Google Shape;2210;p37"/>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1" name="Google Shape;2211;p37"/>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2" name="Google Shape;2212;p37"/>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3" name="Google Shape;2213;p37"/>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4" name="Google Shape;2214;p37"/>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5" name="Google Shape;2215;p37"/>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6" name="Google Shape;2216;p37"/>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2" name="Google Shape;1313;p49"/>
          <p:cNvGrpSpPr/>
          <p:nvPr/>
        </p:nvGrpSpPr>
        <p:grpSpPr>
          <a:xfrm>
            <a:off x="1525314" y="2328468"/>
            <a:ext cx="6976812" cy="1996104"/>
            <a:chOff x="1234200" y="610650"/>
            <a:chExt cx="6160597" cy="3922200"/>
          </a:xfrm>
        </p:grpSpPr>
        <p:sp>
          <p:nvSpPr>
            <p:cNvPr id="63" name="Google Shape;1314;p49"/>
            <p:cNvSpPr/>
            <p:nvPr/>
          </p:nvSpPr>
          <p:spPr>
            <a:xfrm>
              <a:off x="1234200" y="610650"/>
              <a:ext cx="6054900" cy="3922200"/>
            </a:xfrm>
            <a:prstGeom prst="snip2DiagRect">
              <a:avLst>
                <a:gd name="adj1" fmla="val 0"/>
                <a:gd name="adj2" fmla="val 16667"/>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91919"/>
                </a:solidFill>
                <a:effectLst/>
                <a:uLnTx/>
                <a:uFillTx/>
                <a:latin typeface="Arial"/>
                <a:ea typeface="+mn-ea"/>
                <a:cs typeface="+mn-cs"/>
              </a:endParaRPr>
            </a:p>
          </p:txBody>
        </p:sp>
        <p:sp>
          <p:nvSpPr>
            <p:cNvPr id="64" name="Google Shape;1315;p49"/>
            <p:cNvSpPr/>
            <p:nvPr/>
          </p:nvSpPr>
          <p:spPr>
            <a:xfrm>
              <a:off x="1349325" y="726076"/>
              <a:ext cx="6045472" cy="3677101"/>
            </a:xfrm>
            <a:prstGeom prst="snip2DiagRect">
              <a:avLst>
                <a:gd name="adj1" fmla="val 0"/>
                <a:gd name="adj2" fmla="val 16667"/>
              </a:avLst>
            </a:pr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191919"/>
                </a:solidFill>
                <a:effectLst/>
                <a:uLnTx/>
                <a:uFillTx/>
                <a:latin typeface="Arial"/>
                <a:ea typeface="+mn-ea"/>
                <a:cs typeface="+mn-cs"/>
              </a:endParaRPr>
            </a:p>
          </p:txBody>
        </p:sp>
      </p:grpSp>
      <p:sp>
        <p:nvSpPr>
          <p:cNvPr id="65" name="Rectangle 64"/>
          <p:cNvSpPr/>
          <p:nvPr/>
        </p:nvSpPr>
        <p:spPr>
          <a:xfrm>
            <a:off x="2029949" y="2986401"/>
            <a:ext cx="639630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646B96"/>
                </a:solidFill>
                <a:effectLst/>
                <a:uLnTx/>
                <a:uFillTx/>
                <a:latin typeface="#9Slide07 Crocante" panose="02000000000000000000" pitchFamily="2" charset="0"/>
                <a:ea typeface="#9Slide03 Roboto Bold" panose="02000000000000000000" pitchFamily="2" charset="0"/>
                <a:cs typeface="+mn-cs"/>
              </a:rPr>
              <a:t>LUYỆN TẬP – VẬN DỤNG</a:t>
            </a:r>
            <a:endParaRPr kumimoji="0" lang="en-US" sz="4000" b="1" i="0" u="none" strike="noStrike" kern="0" cap="none" spc="0" normalizeH="0" baseline="0" noProof="0" dirty="0">
              <a:ln>
                <a:noFill/>
              </a:ln>
              <a:solidFill>
                <a:srgbClr val="646B96"/>
              </a:solidFill>
              <a:effectLst/>
              <a:uLnTx/>
              <a:uFillTx/>
              <a:latin typeface="#9Slide07 Crocante" panose="02000000000000000000" pitchFamily="2" charset="0"/>
              <a:ea typeface="+mn-ea"/>
              <a:cs typeface="+mn-cs"/>
            </a:endParaRPr>
          </a:p>
        </p:txBody>
      </p:sp>
    </p:spTree>
    <p:extLst>
      <p:ext uri="{BB962C8B-B14F-4D97-AF65-F5344CB8AC3E}">
        <p14:creationId xmlns:p14="http://schemas.microsoft.com/office/powerpoint/2010/main" val="2252568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95"/>
        <p:cNvGrpSpPr/>
        <p:nvPr/>
      </p:nvGrpSpPr>
      <p:grpSpPr>
        <a:xfrm>
          <a:off x="0" y="0"/>
          <a:ext cx="0" cy="0"/>
          <a:chOff x="0" y="0"/>
          <a:chExt cx="0" cy="0"/>
        </a:xfrm>
      </p:grpSpPr>
      <p:sp>
        <p:nvSpPr>
          <p:cNvPr id="3598" name="Google Shape;3598;p65"/>
          <p:cNvSpPr/>
          <p:nvPr/>
        </p:nvSpPr>
        <p:spPr>
          <a:xfrm>
            <a:off x="10703821" y="162103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9" name="Google Shape;3599;p65"/>
          <p:cNvSpPr/>
          <p:nvPr/>
        </p:nvSpPr>
        <p:spPr>
          <a:xfrm>
            <a:off x="10361421" y="11466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0" name="Google Shape;3600;p65"/>
          <p:cNvSpPr/>
          <p:nvPr/>
        </p:nvSpPr>
        <p:spPr>
          <a:xfrm>
            <a:off x="897150" y="628697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601" name="Google Shape;3601;p65"/>
          <p:cNvGrpSpPr/>
          <p:nvPr/>
        </p:nvGrpSpPr>
        <p:grpSpPr>
          <a:xfrm>
            <a:off x="10652857" y="490489"/>
            <a:ext cx="1176347" cy="1208161"/>
            <a:chOff x="1742490" y="367839"/>
            <a:chExt cx="629242" cy="646260"/>
          </a:xfrm>
        </p:grpSpPr>
        <p:sp>
          <p:nvSpPr>
            <p:cNvPr id="3602" name="Google Shape;3602;p65"/>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3" name="Google Shape;3603;p65"/>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4" name="Google Shape;3604;p65"/>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5" name="Google Shape;3605;p65"/>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6" name="Google Shape;3606;p65"/>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7" name="Google Shape;3607;p65"/>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8" name="Google Shape;3608;p65"/>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9" name="Google Shape;3609;p65"/>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0" name="Google Shape;3610;p65"/>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1" name="Google Shape;3611;p65"/>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2" name="Google Shape;3612;p65"/>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613" name="Google Shape;3613;p65"/>
          <p:cNvSpPr/>
          <p:nvPr/>
        </p:nvSpPr>
        <p:spPr>
          <a:xfrm rot="5582978" flipH="1">
            <a:off x="627167" y="567611"/>
            <a:ext cx="276563" cy="249041"/>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4" name="Google Shape;3614;p65"/>
          <p:cNvSpPr/>
          <p:nvPr/>
        </p:nvSpPr>
        <p:spPr>
          <a:xfrm rot="5582978" flipH="1">
            <a:off x="1082667" y="934759"/>
            <a:ext cx="276563" cy="249041"/>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2" name="Picture 4" descr="Soạn bài Thảo luận nhóm nhỏ về một vấn đề cần có giải pháp thống nhất -  Chân trời sáng tạo 6 Ngữ văn lớp 6 trang 38 sách Chân trời s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73" y="1600151"/>
            <a:ext cx="4602675" cy="2413117"/>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1554;p57"/>
          <p:cNvSpPr txBox="1">
            <a:spLocks/>
          </p:cNvSpPr>
          <p:nvPr/>
        </p:nvSpPr>
        <p:spPr>
          <a:xfrm>
            <a:off x="3254679" y="237111"/>
            <a:ext cx="5682641" cy="9143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dk1"/>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8000"/>
              <a:buFont typeface="Ranchers"/>
              <a:buNone/>
              <a:defRPr sz="80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8000"/>
              <a:buFont typeface="Ranchers"/>
              <a:buNone/>
              <a:defRPr sz="80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8000"/>
              <a:buFont typeface="Ranchers"/>
              <a:buNone/>
              <a:defRPr sz="80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8000"/>
              <a:buFont typeface="Ranchers"/>
              <a:buNone/>
              <a:defRPr sz="80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8000"/>
              <a:buFont typeface="Ranchers"/>
              <a:buNone/>
              <a:defRPr sz="80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8000"/>
              <a:buFont typeface="Ranchers"/>
              <a:buNone/>
              <a:defRPr sz="80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8000"/>
              <a:buFont typeface="Ranchers"/>
              <a:buNone/>
              <a:defRPr sz="80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8000"/>
              <a:buFont typeface="Ranchers"/>
              <a:buNone/>
              <a:defRPr sz="8000" b="0" i="0" u="none" strike="noStrike" cap="none">
                <a:solidFill>
                  <a:schemeClr val="dk1"/>
                </a:solidFill>
                <a:latin typeface="Ranchers"/>
                <a:ea typeface="Ranchers"/>
                <a:cs typeface="Ranchers"/>
                <a:sym typeface="Ranchers"/>
              </a:defRPr>
            </a:lvl9pPr>
          </a:lstStyle>
          <a:p>
            <a:pPr marL="0" marR="0" lvl="0" indent="0" algn="ctr" defTabSz="914377" rtl="0" eaLnBrk="1" fontAlgn="auto" latinLnBrk="0" hangingPunct="1">
              <a:lnSpc>
                <a:spcPct val="100000"/>
              </a:lnSpc>
              <a:spcBef>
                <a:spcPts val="0"/>
              </a:spcBef>
              <a:spcAft>
                <a:spcPts val="0"/>
              </a:spcAft>
              <a:buClr>
                <a:srgbClr val="E32747"/>
              </a:buClr>
              <a:buSzPts val="8000"/>
              <a:buFont typeface="Ranchers"/>
              <a:buNone/>
              <a:tabLst/>
              <a:defRPr/>
            </a:pPr>
            <a:r>
              <a:rPr kumimoji="0" lang="en-US" sz="6000" b="1" i="0" u="none" strike="noStrike" kern="0" cap="none" spc="0" normalizeH="0" baseline="0" noProof="0" dirty="0" err="1">
                <a:ln>
                  <a:noFill/>
                </a:ln>
                <a:solidFill>
                  <a:srgbClr val="C00000"/>
                </a:solidFill>
                <a:effectLst/>
                <a:uLnTx/>
                <a:uFillTx/>
                <a:latin typeface="#9Slide05 Dancing Script" panose="03080800040507000D00" pitchFamily="66" charset="0"/>
                <a:sym typeface="Ranchers"/>
              </a:rPr>
              <a:t>Chúng</a:t>
            </a:r>
            <a:r>
              <a:rPr kumimoji="0" lang="en-US" sz="6000" b="1" i="0" u="none" strike="noStrike" kern="0" cap="none" spc="0" normalizeH="0" baseline="0" noProof="0" dirty="0">
                <a:ln>
                  <a:noFill/>
                </a:ln>
                <a:solidFill>
                  <a:srgbClr val="C00000"/>
                </a:solidFill>
                <a:effectLst/>
                <a:uLnTx/>
                <a:uFillTx/>
                <a:latin typeface="#9Slide05 Dancing Script" panose="03080800040507000D00" pitchFamily="66" charset="0"/>
                <a:sym typeface="Ranchers"/>
              </a:rPr>
              <a:t> </a:t>
            </a:r>
            <a:r>
              <a:rPr kumimoji="0" lang="en-US" sz="6000" b="1" i="0" u="none" strike="noStrike" kern="0" cap="none" spc="0" normalizeH="0" baseline="0" noProof="0" dirty="0" err="1">
                <a:ln>
                  <a:noFill/>
                </a:ln>
                <a:solidFill>
                  <a:srgbClr val="C00000"/>
                </a:solidFill>
                <a:effectLst/>
                <a:uLnTx/>
                <a:uFillTx/>
                <a:latin typeface="#9Slide05 Dancing Script" panose="03080800040507000D00" pitchFamily="66" charset="0"/>
                <a:sym typeface="Ranchers"/>
              </a:rPr>
              <a:t>em</a:t>
            </a:r>
            <a:r>
              <a:rPr kumimoji="0" lang="en-US" sz="6000" b="1" i="0" u="none" strike="noStrike" kern="0" cap="none" spc="0" normalizeH="0" baseline="0" noProof="0" dirty="0">
                <a:ln>
                  <a:noFill/>
                </a:ln>
                <a:solidFill>
                  <a:srgbClr val="C00000"/>
                </a:solidFill>
                <a:effectLst/>
                <a:uLnTx/>
                <a:uFillTx/>
                <a:latin typeface="#9Slide05 Dancing Script" panose="03080800040507000D00" pitchFamily="66" charset="0"/>
                <a:sym typeface="Ranchers"/>
              </a:rPr>
              <a:t> </a:t>
            </a:r>
            <a:r>
              <a:rPr kumimoji="0" lang="en-US" sz="6000" b="1" i="0" u="none" strike="noStrike" kern="0" cap="none" spc="0" normalizeH="0" baseline="0" noProof="0" dirty="0" err="1">
                <a:ln>
                  <a:noFill/>
                </a:ln>
                <a:solidFill>
                  <a:srgbClr val="C00000"/>
                </a:solidFill>
                <a:effectLst/>
                <a:uLnTx/>
                <a:uFillTx/>
                <a:latin typeface="#9Slide05 Dancing Script" panose="03080800040507000D00" pitchFamily="66" charset="0"/>
                <a:sym typeface="Ranchers"/>
              </a:rPr>
              <a:t>biết</a:t>
            </a:r>
            <a:endParaRPr kumimoji="0" lang="en-US" sz="6000" b="1" i="0" u="none" strike="noStrike" kern="0" cap="none" spc="0" normalizeH="0" baseline="0" noProof="0" dirty="0">
              <a:ln>
                <a:noFill/>
              </a:ln>
              <a:solidFill>
                <a:srgbClr val="C00000"/>
              </a:solidFill>
              <a:effectLst/>
              <a:uLnTx/>
              <a:uFillTx/>
              <a:latin typeface="#9Slide05 Dancing Script" panose="03080800040507000D00" pitchFamily="66" charset="0"/>
              <a:sym typeface="Ranchers"/>
            </a:endParaRPr>
          </a:p>
        </p:txBody>
      </p:sp>
      <p:sp>
        <p:nvSpPr>
          <p:cNvPr id="25" name="Rectangle 24"/>
          <p:cNvSpPr/>
          <p:nvPr/>
        </p:nvSpPr>
        <p:spPr>
          <a:xfrm>
            <a:off x="4381450" y="2428485"/>
            <a:ext cx="7685277" cy="3748719"/>
          </a:xfrm>
          <a:prstGeom prst="rect">
            <a:avLst/>
          </a:prstGeom>
          <a:solidFill>
            <a:srgbClr val="FEB640">
              <a:lumMod val="20000"/>
              <a:lumOff val="80000"/>
            </a:srgbClr>
          </a:solidFill>
          <a:ln w="19050">
            <a:solidFill>
              <a:srgbClr val="FFFFFF"/>
            </a:solidFill>
            <a:prstDash val="sysDot"/>
          </a:ln>
        </p:spPr>
        <p:txBody>
          <a:bodyPr wrap="square">
            <a:spAutoFit/>
          </a:bodyPr>
          <a:lstStyle/>
          <a:p>
            <a:pPr marL="0" marR="0" lvl="0" indent="0" algn="just" defTabSz="914377"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 </a:t>
            </a:r>
            <a:r>
              <a:rPr kumimoji="0" lang="en-US" sz="2200" b="0" i="0" u="none" strike="noStrike" kern="0" cap="none" spc="0" normalizeH="0" baseline="0" noProof="0" dirty="0" err="1">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Chủ</a:t>
            </a:r>
            <a:r>
              <a:rPr kumimoji="0" lang="en-US"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 đề </a:t>
            </a:r>
            <a:r>
              <a:rPr kumimoji="0" lang="en-US" sz="2200" b="0" i="0" u="none" strike="noStrike" kern="0" cap="none" spc="0" normalizeH="0" baseline="0" noProof="0" dirty="0" err="1">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thảo</a:t>
            </a:r>
            <a:r>
              <a:rPr kumimoji="0" lang="en-US"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 </a:t>
            </a:r>
            <a:r>
              <a:rPr kumimoji="0" lang="en-US" sz="2200" b="0" i="0" u="none" strike="noStrike" kern="0" cap="none" spc="0" normalizeH="0" baseline="0" noProof="0" dirty="0" err="1">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luận</a:t>
            </a:r>
            <a:r>
              <a:rPr kumimoji="0" lang="en-US"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 Thành </a:t>
            </a:r>
            <a:r>
              <a:rPr kumimoji="0" lang="en-US" sz="2200" b="0" i="0" u="none" strike="noStrike" kern="0" cap="none" spc="0" normalizeH="0" baseline="0" noProof="0" dirty="0" err="1">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tựu</a:t>
            </a:r>
            <a:r>
              <a:rPr kumimoji="0" lang="en-US"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 và </a:t>
            </a:r>
            <a:r>
              <a:rPr kumimoji="0" lang="en-US" sz="2200" b="0" i="0" u="none" strike="noStrike" kern="0" cap="none" spc="0" normalizeH="0" baseline="0" noProof="0" dirty="0" err="1">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thách</a:t>
            </a:r>
            <a:r>
              <a:rPr kumimoji="0" lang="en-US"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 </a:t>
            </a:r>
            <a:r>
              <a:rPr kumimoji="0" lang="en-US" sz="2200" b="0" i="0" u="none" strike="noStrike" kern="0" cap="none" spc="0" normalizeH="0" baseline="0" noProof="0" dirty="0" err="1">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thức</a:t>
            </a:r>
            <a:r>
              <a:rPr kumimoji="0" lang="en-US"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 của </a:t>
            </a:r>
            <a:r>
              <a:rPr kumimoji="0" lang="en-US" sz="2200" b="0" i="0" u="none" strike="noStrike" kern="0" cap="none" spc="0" normalizeH="0" baseline="0" noProof="0" dirty="0" err="1">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địa</a:t>
            </a:r>
            <a:r>
              <a:rPr kumimoji="0" lang="en-US"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 </a:t>
            </a:r>
            <a:r>
              <a:rPr kumimoji="0" lang="en-US" sz="2200" b="0" i="0" u="none" strike="noStrike" kern="0" cap="none" spc="0" normalizeH="0" baseline="0" noProof="0" dirty="0" err="1">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phương</a:t>
            </a:r>
            <a:r>
              <a:rPr kumimoji="0" lang="en-US"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 </a:t>
            </a:r>
            <a:r>
              <a:rPr kumimoji="0" lang="en-US" sz="2200" b="0" i="0" u="none" strike="noStrike" kern="0" cap="none" spc="0" normalizeH="0" baseline="0" noProof="0" dirty="0" err="1">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em</a:t>
            </a:r>
            <a:r>
              <a:rPr kumimoji="0" lang="en-US"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 </a:t>
            </a:r>
            <a:r>
              <a:rPr kumimoji="0" lang="en-US" sz="2200" b="0" i="0" u="none" strike="noStrike" kern="0" cap="none" spc="0" normalizeH="0" baseline="0" noProof="0" dirty="0" err="1">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trong</a:t>
            </a:r>
            <a:r>
              <a:rPr kumimoji="0" lang="en-US"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 quá trình toàn </a:t>
            </a:r>
            <a:r>
              <a:rPr kumimoji="0" lang="en-US" sz="2200" b="0" i="0" u="none" strike="noStrike" kern="0" cap="none" spc="0" normalizeH="0" baseline="0" noProof="0" dirty="0" err="1">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cầu</a:t>
            </a:r>
            <a:r>
              <a:rPr kumimoji="0" lang="en-US"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 hóa/</a:t>
            </a:r>
            <a:r>
              <a:rPr kumimoji="0" lang="en-US" sz="2200" b="0" i="0" u="none" strike="noStrike" kern="0" cap="none" spc="0" normalizeH="0" baseline="0" noProof="0" dirty="0" err="1">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khu</a:t>
            </a:r>
            <a:r>
              <a:rPr kumimoji="0" lang="en-US"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 </a:t>
            </a:r>
            <a:r>
              <a:rPr kumimoji="0" lang="en-US" sz="2200" b="0" i="0" u="none" strike="noStrike" kern="0" cap="none" spc="0" normalizeH="0" baseline="0" noProof="0" dirty="0" err="1">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vực</a:t>
            </a:r>
            <a:r>
              <a:rPr kumimoji="0" lang="en-US"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 hóa</a:t>
            </a:r>
            <a:endParaRPr kumimoji="0" lang="vi-VN" sz="2200" b="1" i="0" u="none" strike="noStrike" kern="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endParaRPr>
          </a:p>
          <a:p>
            <a:pPr marL="0" marR="0" lvl="0" indent="0" algn="just" defTabSz="914377"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 </a:t>
            </a:r>
            <a:r>
              <a:rPr kumimoji="0" lang="vi-VN"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Chia HS thành các nhóm 3 người và yêu cầu HS thảo luận trong vòng </a:t>
            </a:r>
            <a:r>
              <a:rPr kumimoji="0" lang="en-US"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3</a:t>
            </a:r>
            <a:r>
              <a:rPr kumimoji="0" lang="vi-VN"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 phút về những gì mà các em biết về chủ đề này.</a:t>
            </a:r>
          </a:p>
          <a:p>
            <a:pPr marL="0" marR="0" lvl="0" indent="0" algn="just" defTabSz="914377"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 </a:t>
            </a:r>
            <a:r>
              <a:rPr kumimoji="0" lang="vi-VN"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HS thảo luận nhóm và chọn ra 3 điểm quan trọng nhất để trình bày với cả lớp.</a:t>
            </a:r>
          </a:p>
          <a:p>
            <a:pPr marL="0" marR="0" lvl="0" indent="0" algn="just" defTabSz="914377"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 </a:t>
            </a:r>
            <a:r>
              <a:rPr kumimoji="0" lang="vi-VN" sz="2200" b="0" i="0" u="none" strike="noStrike" kern="0" cap="none" spc="0" normalizeH="0" baseline="0" noProof="0" dirty="0">
                <a:ln>
                  <a:noFill/>
                </a:ln>
                <a:solidFill>
                  <a:srgbClr val="263238"/>
                </a:solidFill>
                <a:effectLst/>
                <a:uLnTx/>
                <a:uFillTx/>
                <a:latin typeface="#9Slide03 Roboto Medium" panose="02000000000000000000" pitchFamily="2" charset="0"/>
                <a:ea typeface="#9Slide03 Roboto Medium" panose="02000000000000000000" pitchFamily="2" charset="0"/>
                <a:cs typeface="+mn-cs"/>
              </a:rPr>
              <a:t>Mỗi nhóm sẽ cử một đại diện lên trình bày về cả 3 điểm nói trên.</a:t>
            </a:r>
          </a:p>
        </p:txBody>
      </p:sp>
      <p:pic>
        <p:nvPicPr>
          <p:cNvPr id="26" name="Picture 2" descr="Lớp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44" b="98667" l="0" r="99556">
                        <a14:foregroundMark x1="53778" y1="28889" x2="52444" y2="38667"/>
                        <a14:foregroundMark x1="15556" y1="52444" x2="15556" y2="52444"/>
                        <a14:foregroundMark x1="8000" y1="57333" x2="20000" y2="52000"/>
                        <a14:foregroundMark x1="14667" y1="61778" x2="14667" y2="56889"/>
                        <a14:foregroundMark x1="22222" y1="51111" x2="35111" y2="47556"/>
                        <a14:foregroundMark x1="35111" y1="49333" x2="40000" y2="49333"/>
                        <a14:foregroundMark x1="8889" y1="51111" x2="8889" y2="51111"/>
                        <a14:foregroundMark x1="21333" y1="58222" x2="21333" y2="58222"/>
                        <a14:foregroundMark x1="60889" y1="53778" x2="80000" y2="41333"/>
                        <a14:foregroundMark x1="83556" y1="38222" x2="83556" y2="24000"/>
                        <a14:foregroundMark x1="79556" y1="37333" x2="81333" y2="32889"/>
                        <a14:foregroundMark x1="83111" y1="39556" x2="91556" y2="26667"/>
                        <a14:foregroundMark x1="86667" y1="36444" x2="92000" y2="35111"/>
                        <a14:foregroundMark x1="39111" y1="80889" x2="44000" y2="96000"/>
                      </a14:backgroundRemoval>
                    </a14:imgEffect>
                  </a14:imgLayer>
                </a14:imgProps>
              </a:ext>
              <a:ext uri="{28A0092B-C50C-407E-A947-70E740481C1C}">
                <a14:useLocalDpi xmlns:a14="http://schemas.microsoft.com/office/drawing/2010/main" val="0"/>
              </a:ext>
            </a:extLst>
          </a:blip>
          <a:srcRect/>
          <a:stretch>
            <a:fillRect/>
          </a:stretch>
        </p:blipFill>
        <p:spPr bwMode="auto">
          <a:xfrm>
            <a:off x="9515113" y="1071052"/>
            <a:ext cx="1160329" cy="116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0072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3"/>
        <p:cNvGrpSpPr/>
        <p:nvPr/>
      </p:nvGrpSpPr>
      <p:grpSpPr>
        <a:xfrm>
          <a:off x="0" y="0"/>
          <a:ext cx="0" cy="0"/>
          <a:chOff x="0" y="0"/>
          <a:chExt cx="0" cy="0"/>
        </a:xfrm>
      </p:grpSpPr>
      <p:sp>
        <p:nvSpPr>
          <p:cNvPr id="3715" name="Google Shape;3715;p69"/>
          <p:cNvSpPr txBox="1">
            <a:spLocks noGrp="1"/>
          </p:cNvSpPr>
          <p:nvPr>
            <p:ph type="subTitle" idx="1"/>
          </p:nvPr>
        </p:nvSpPr>
        <p:spPr>
          <a:xfrm>
            <a:off x="3130533" y="2455267"/>
            <a:ext cx="5930800" cy="1411600"/>
          </a:xfrm>
          <a:prstGeom prst="rect">
            <a:avLst/>
          </a:prstGeom>
        </p:spPr>
        <p:txBody>
          <a:bodyPr spcFirstLastPara="1" wrap="square" lIns="121900" tIns="121900" rIns="121900" bIns="121900" anchor="ctr" anchorCtr="0">
            <a:noAutofit/>
          </a:bodyPr>
          <a:lstStyle/>
          <a:p>
            <a:pPr marL="0" indent="0"/>
            <a:r>
              <a:rPr lang="en" sz="2667" b="1" dirty="0">
                <a:highlight>
                  <a:schemeClr val="dk2"/>
                </a:highlight>
              </a:rPr>
              <a:t>Do you have any questions?</a:t>
            </a:r>
            <a:endParaRPr sz="2667" b="1" dirty="0">
              <a:highlight>
                <a:schemeClr val="dk2"/>
              </a:highlight>
            </a:endParaRPr>
          </a:p>
          <a:p>
            <a:pPr marL="0" indent="0"/>
            <a:r>
              <a:rPr lang="en" dirty="0"/>
              <a:t>youremail@freepik.com</a:t>
            </a:r>
            <a:endParaRPr dirty="0"/>
          </a:p>
          <a:p>
            <a:pPr marL="0" indent="0"/>
            <a:r>
              <a:rPr lang="en" dirty="0"/>
              <a:t>+34 654 321 432</a:t>
            </a:r>
            <a:endParaRPr dirty="0"/>
          </a:p>
          <a:p>
            <a:pPr marL="0" indent="0"/>
            <a:r>
              <a:rPr lang="en" dirty="0"/>
              <a:t>yourwebsite.com</a:t>
            </a:r>
            <a:endParaRPr dirty="0"/>
          </a:p>
        </p:txBody>
      </p:sp>
      <p:sp>
        <p:nvSpPr>
          <p:cNvPr id="3716" name="Google Shape;3716;p69"/>
          <p:cNvSpPr txBox="1"/>
          <p:nvPr/>
        </p:nvSpPr>
        <p:spPr>
          <a:xfrm>
            <a:off x="3328200" y="5501133"/>
            <a:ext cx="5535600" cy="3472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a:ln>
                  <a:noFill/>
                </a:ln>
                <a:solidFill>
                  <a:srgbClr val="646B96"/>
                </a:solidFill>
                <a:effectLst/>
                <a:uLnTx/>
                <a:uFillTx/>
                <a:latin typeface="Varela Round"/>
                <a:ea typeface="Varela Round"/>
                <a:cs typeface="Varela Round"/>
                <a:sym typeface="Varela Round"/>
              </a:rPr>
              <a:t>Please keep this slide for attribution</a:t>
            </a:r>
            <a:endParaRPr kumimoji="0" sz="1600" b="0" i="0" u="none" strike="noStrike" kern="0" cap="none" spc="0" normalizeH="0" baseline="0" noProof="0">
              <a:ln>
                <a:noFill/>
              </a:ln>
              <a:solidFill>
                <a:srgbClr val="646B96"/>
              </a:solidFill>
              <a:effectLst/>
              <a:uLnTx/>
              <a:uFillTx/>
              <a:latin typeface="Varela Round"/>
              <a:ea typeface="Varela Round"/>
              <a:cs typeface="Varela Round"/>
              <a:sym typeface="Varela Round"/>
            </a:endParaRPr>
          </a:p>
        </p:txBody>
      </p:sp>
      <p:grpSp>
        <p:nvGrpSpPr>
          <p:cNvPr id="3717" name="Google Shape;3717;p69"/>
          <p:cNvGrpSpPr/>
          <p:nvPr/>
        </p:nvGrpSpPr>
        <p:grpSpPr>
          <a:xfrm>
            <a:off x="9539547" y="1691407"/>
            <a:ext cx="2228261" cy="3020083"/>
            <a:chOff x="2522614" y="409334"/>
            <a:chExt cx="595325" cy="806847"/>
          </a:xfrm>
        </p:grpSpPr>
        <p:sp>
          <p:nvSpPr>
            <p:cNvPr id="3718" name="Google Shape;3718;p69"/>
            <p:cNvSpPr/>
            <p:nvPr/>
          </p:nvSpPr>
          <p:spPr>
            <a:xfrm>
              <a:off x="2522614" y="1034575"/>
              <a:ext cx="273609" cy="181606"/>
            </a:xfrm>
            <a:custGeom>
              <a:avLst/>
              <a:gdLst/>
              <a:ahLst/>
              <a:cxnLst/>
              <a:rect l="l" t="t" r="r" b="b"/>
              <a:pathLst>
                <a:path w="5130" h="3405" extrusionOk="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9" name="Google Shape;3719;p69"/>
            <p:cNvSpPr/>
            <p:nvPr/>
          </p:nvSpPr>
          <p:spPr>
            <a:xfrm>
              <a:off x="2536907" y="1026362"/>
              <a:ext cx="257075" cy="157605"/>
            </a:xfrm>
            <a:custGeom>
              <a:avLst/>
              <a:gdLst/>
              <a:ahLst/>
              <a:cxnLst/>
              <a:rect l="l" t="t" r="r" b="b"/>
              <a:pathLst>
                <a:path w="4820" h="2955" extrusionOk="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0" name="Google Shape;3720;p69"/>
            <p:cNvSpPr/>
            <p:nvPr/>
          </p:nvSpPr>
          <p:spPr>
            <a:xfrm>
              <a:off x="2645497" y="409334"/>
              <a:ext cx="365025" cy="710316"/>
            </a:xfrm>
            <a:custGeom>
              <a:avLst/>
              <a:gdLst/>
              <a:ahLst/>
              <a:cxnLst/>
              <a:rect l="l" t="t" r="r" b="b"/>
              <a:pathLst>
                <a:path w="6844" h="13318" extrusionOk="0">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1" name="Google Shape;3721;p69"/>
            <p:cNvSpPr/>
            <p:nvPr/>
          </p:nvSpPr>
          <p:spPr>
            <a:xfrm>
              <a:off x="2536801" y="450508"/>
              <a:ext cx="516496" cy="512283"/>
            </a:xfrm>
            <a:custGeom>
              <a:avLst/>
              <a:gdLst/>
              <a:ahLst/>
              <a:cxnLst/>
              <a:rect l="l" t="t" r="r" b="b"/>
              <a:pathLst>
                <a:path w="9684" h="9605" extrusionOk="0">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2" name="Google Shape;3722;p69"/>
            <p:cNvSpPr/>
            <p:nvPr/>
          </p:nvSpPr>
          <p:spPr>
            <a:xfrm>
              <a:off x="2863741" y="683314"/>
              <a:ext cx="189553" cy="143631"/>
            </a:xfrm>
            <a:custGeom>
              <a:avLst/>
              <a:gdLst/>
              <a:ahLst/>
              <a:cxnLst/>
              <a:rect l="l" t="t" r="r" b="b"/>
              <a:pathLst>
                <a:path w="3554" h="2693" extrusionOk="0">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3" name="Google Shape;3723;p69"/>
            <p:cNvSpPr/>
            <p:nvPr/>
          </p:nvSpPr>
          <p:spPr>
            <a:xfrm>
              <a:off x="2553068" y="450615"/>
              <a:ext cx="265342" cy="229767"/>
            </a:xfrm>
            <a:custGeom>
              <a:avLst/>
              <a:gdLst/>
              <a:ahLst/>
              <a:cxnLst/>
              <a:rect l="l" t="t" r="r" b="b"/>
              <a:pathLst>
                <a:path w="4975" h="4308" extrusionOk="0">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4" name="Google Shape;3724;p69"/>
            <p:cNvSpPr/>
            <p:nvPr/>
          </p:nvSpPr>
          <p:spPr>
            <a:xfrm>
              <a:off x="2682351" y="774142"/>
              <a:ext cx="232967" cy="188646"/>
            </a:xfrm>
            <a:custGeom>
              <a:avLst/>
              <a:gdLst/>
              <a:ahLst/>
              <a:cxnLst/>
              <a:rect l="l" t="t" r="r" b="b"/>
              <a:pathLst>
                <a:path w="4368" h="3537" extrusionOk="0">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5" name="Google Shape;3725;p69"/>
            <p:cNvSpPr/>
            <p:nvPr/>
          </p:nvSpPr>
          <p:spPr>
            <a:xfrm>
              <a:off x="2840754" y="540163"/>
              <a:ext cx="123844" cy="114457"/>
            </a:xfrm>
            <a:custGeom>
              <a:avLst/>
              <a:gdLst/>
              <a:ahLst/>
              <a:cxnLst/>
              <a:rect l="l" t="t" r="r" b="b"/>
              <a:pathLst>
                <a:path w="2322" h="2146" extrusionOk="0">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6" name="Google Shape;3726;p69"/>
            <p:cNvSpPr/>
            <p:nvPr/>
          </p:nvSpPr>
          <p:spPr>
            <a:xfrm>
              <a:off x="2536801" y="680220"/>
              <a:ext cx="87683" cy="94616"/>
            </a:xfrm>
            <a:custGeom>
              <a:avLst/>
              <a:gdLst/>
              <a:ahLst/>
              <a:cxnLst/>
              <a:rect l="l" t="t" r="r" b="b"/>
              <a:pathLst>
                <a:path w="1644" h="1774" extrusionOk="0">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7" name="Google Shape;3727;p69"/>
            <p:cNvSpPr/>
            <p:nvPr/>
          </p:nvSpPr>
          <p:spPr>
            <a:xfrm>
              <a:off x="2556215" y="410134"/>
              <a:ext cx="561724" cy="612659"/>
            </a:xfrm>
            <a:custGeom>
              <a:avLst/>
              <a:gdLst/>
              <a:ahLst/>
              <a:cxnLst/>
              <a:rect l="l" t="t" r="r" b="b"/>
              <a:pathLst>
                <a:path w="10532" h="11487" extrusionOk="0">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8" name="Google Shape;3728;p69"/>
            <p:cNvSpPr/>
            <p:nvPr/>
          </p:nvSpPr>
          <p:spPr>
            <a:xfrm>
              <a:off x="2718672" y="864598"/>
              <a:ext cx="276862" cy="100216"/>
            </a:xfrm>
            <a:custGeom>
              <a:avLst/>
              <a:gdLst/>
              <a:ahLst/>
              <a:cxnLst/>
              <a:rect l="l" t="t" r="r" b="b"/>
              <a:pathLst>
                <a:path w="5191" h="1879" extrusionOk="0">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9" name="Google Shape;3729;p69"/>
            <p:cNvSpPr/>
            <p:nvPr/>
          </p:nvSpPr>
          <p:spPr>
            <a:xfrm>
              <a:off x="3005825" y="743048"/>
              <a:ext cx="46615" cy="97070"/>
            </a:xfrm>
            <a:custGeom>
              <a:avLst/>
              <a:gdLst/>
              <a:ahLst/>
              <a:cxnLst/>
              <a:rect l="l" t="t" r="r" b="b"/>
              <a:pathLst>
                <a:path w="874" h="1820" extrusionOk="0">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0" name="Google Shape;3730;p69"/>
            <p:cNvSpPr/>
            <p:nvPr/>
          </p:nvSpPr>
          <p:spPr>
            <a:xfrm>
              <a:off x="2535841" y="491256"/>
              <a:ext cx="122937" cy="175792"/>
            </a:xfrm>
            <a:custGeom>
              <a:avLst/>
              <a:gdLst/>
              <a:ahLst/>
              <a:cxnLst/>
              <a:rect l="l" t="t" r="r" b="b"/>
              <a:pathLst>
                <a:path w="2305" h="3296" extrusionOk="0">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1" name="Google Shape;3731;p69"/>
            <p:cNvSpPr/>
            <p:nvPr/>
          </p:nvSpPr>
          <p:spPr>
            <a:xfrm>
              <a:off x="2976864" y="444748"/>
              <a:ext cx="109390" cy="135471"/>
            </a:xfrm>
            <a:custGeom>
              <a:avLst/>
              <a:gdLst/>
              <a:ahLst/>
              <a:cxnLst/>
              <a:rect l="l" t="t" r="r" b="b"/>
              <a:pathLst>
                <a:path w="2051" h="2540" extrusionOk="0">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2" name="Google Shape;3732;p69"/>
            <p:cNvSpPr/>
            <p:nvPr/>
          </p:nvSpPr>
          <p:spPr>
            <a:xfrm>
              <a:off x="3081026" y="599472"/>
              <a:ext cx="21761" cy="37655"/>
            </a:xfrm>
            <a:custGeom>
              <a:avLst/>
              <a:gdLst/>
              <a:ahLst/>
              <a:cxnLst/>
              <a:rect l="l" t="t" r="r" b="b"/>
              <a:pathLst>
                <a:path w="408" h="706" extrusionOk="0">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3" name="Google Shape;3733;p69"/>
            <p:cNvSpPr/>
            <p:nvPr/>
          </p:nvSpPr>
          <p:spPr>
            <a:xfrm>
              <a:off x="2613229" y="960173"/>
              <a:ext cx="113817" cy="54562"/>
            </a:xfrm>
            <a:custGeom>
              <a:avLst/>
              <a:gdLst/>
              <a:ahLst/>
              <a:cxnLst/>
              <a:rect l="l" t="t" r="r" b="b"/>
              <a:pathLst>
                <a:path w="2134" h="1023" extrusionOk="0">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4" name="Google Shape;3734;p69"/>
            <p:cNvSpPr/>
            <p:nvPr/>
          </p:nvSpPr>
          <p:spPr>
            <a:xfrm>
              <a:off x="2625709" y="1135324"/>
              <a:ext cx="174832" cy="52855"/>
            </a:xfrm>
            <a:custGeom>
              <a:avLst/>
              <a:gdLst/>
              <a:ahLst/>
              <a:cxnLst/>
              <a:rect l="l" t="t" r="r" b="b"/>
              <a:pathLst>
                <a:path w="3278" h="991" extrusionOk="0">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5" name="Google Shape;3735;p69"/>
            <p:cNvSpPr/>
            <p:nvPr/>
          </p:nvSpPr>
          <p:spPr>
            <a:xfrm>
              <a:off x="2541548" y="1054202"/>
              <a:ext cx="32748" cy="49175"/>
            </a:xfrm>
            <a:custGeom>
              <a:avLst/>
              <a:gdLst/>
              <a:ahLst/>
              <a:cxnLst/>
              <a:rect l="l" t="t" r="r" b="b"/>
              <a:pathLst>
                <a:path w="614" h="922" extrusionOk="0">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6" name="Google Shape;3736;p69"/>
            <p:cNvSpPr/>
            <p:nvPr/>
          </p:nvSpPr>
          <p:spPr>
            <a:xfrm>
              <a:off x="2558455" y="1064496"/>
              <a:ext cx="53" cy="160"/>
            </a:xfrm>
            <a:custGeom>
              <a:avLst/>
              <a:gdLst/>
              <a:ahLst/>
              <a:cxnLst/>
              <a:rect l="l" t="t" r="r" b="b"/>
              <a:pathLst>
                <a:path w="1" h="3" extrusionOk="0">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7" name="Google Shape;3737;p69"/>
            <p:cNvSpPr/>
            <p:nvPr/>
          </p:nvSpPr>
          <p:spPr>
            <a:xfrm>
              <a:off x="2890089" y="430828"/>
              <a:ext cx="37228" cy="30508"/>
            </a:xfrm>
            <a:custGeom>
              <a:avLst/>
              <a:gdLst/>
              <a:ahLst/>
              <a:cxnLst/>
              <a:rect l="l" t="t" r="r" b="b"/>
              <a:pathLst>
                <a:path w="698" h="572" extrusionOk="0">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8" name="Google Shape;3738;p69"/>
            <p:cNvSpPr/>
            <p:nvPr/>
          </p:nvSpPr>
          <p:spPr>
            <a:xfrm>
              <a:off x="2567415" y="1141351"/>
              <a:ext cx="45335" cy="30988"/>
            </a:xfrm>
            <a:custGeom>
              <a:avLst/>
              <a:gdLst/>
              <a:ahLst/>
              <a:cxnLst/>
              <a:rect l="l" t="t" r="r" b="b"/>
              <a:pathLst>
                <a:path w="850" h="581" extrusionOk="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739" name="Google Shape;3739;p69"/>
          <p:cNvSpPr/>
          <p:nvPr/>
        </p:nvSpPr>
        <p:spPr>
          <a:xfrm>
            <a:off x="9589915" y="1540858"/>
            <a:ext cx="239796" cy="215933"/>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0" name="Google Shape;3740;p69"/>
          <p:cNvSpPr/>
          <p:nvPr/>
        </p:nvSpPr>
        <p:spPr>
          <a:xfrm>
            <a:off x="10345331" y="1144635"/>
            <a:ext cx="239796" cy="215933"/>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741" name="Google Shape;3741;p69"/>
          <p:cNvGrpSpPr/>
          <p:nvPr/>
        </p:nvGrpSpPr>
        <p:grpSpPr>
          <a:xfrm>
            <a:off x="1815366" y="3617712"/>
            <a:ext cx="1252191" cy="1286057"/>
            <a:chOff x="1742490" y="367839"/>
            <a:chExt cx="629242" cy="646260"/>
          </a:xfrm>
        </p:grpSpPr>
        <p:sp>
          <p:nvSpPr>
            <p:cNvPr id="3742" name="Google Shape;3742;p69"/>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3" name="Google Shape;3743;p69"/>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4" name="Google Shape;3744;p69"/>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5" name="Google Shape;3745;p69"/>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6" name="Google Shape;3746;p69"/>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7" name="Google Shape;3747;p69"/>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8" name="Google Shape;3748;p69"/>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9" name="Google Shape;3749;p69"/>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0" name="Google Shape;3750;p69"/>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1" name="Google Shape;3751;p69"/>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2" name="Google Shape;3752;p69"/>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753" name="Google Shape;3753;p69"/>
          <p:cNvGrpSpPr/>
          <p:nvPr/>
        </p:nvGrpSpPr>
        <p:grpSpPr>
          <a:xfrm rot="1837553">
            <a:off x="925410" y="1247905"/>
            <a:ext cx="2018415" cy="2706480"/>
            <a:chOff x="1400935" y="1333409"/>
            <a:chExt cx="760984" cy="1020399"/>
          </a:xfrm>
        </p:grpSpPr>
        <p:sp>
          <p:nvSpPr>
            <p:cNvPr id="3754" name="Google Shape;3754;p69"/>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5" name="Google Shape;3755;p69"/>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6" name="Google Shape;3756;p69"/>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7" name="Google Shape;3757;p69"/>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8" name="Google Shape;3758;p69"/>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9" name="Google Shape;3759;p69"/>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0" name="Google Shape;3760;p69"/>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1" name="Google Shape;3761;p69"/>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2" name="Google Shape;3762;p69"/>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3" name="Google Shape;3763;p69"/>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4" name="Google Shape;3764;p69"/>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5" name="Google Shape;3765;p69"/>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6" name="Google Shape;3766;p69"/>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7" name="Google Shape;3767;p69"/>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768" name="Google Shape;3768;p69"/>
          <p:cNvSpPr/>
          <p:nvPr/>
        </p:nvSpPr>
        <p:spPr>
          <a:xfrm>
            <a:off x="1221288" y="15386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9" name="Google Shape;3769;p69"/>
          <p:cNvSpPr/>
          <p:nvPr/>
        </p:nvSpPr>
        <p:spPr>
          <a:xfrm>
            <a:off x="1813904" y="10511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0" name="Google Shape;3770;p69"/>
          <p:cNvSpPr/>
          <p:nvPr/>
        </p:nvSpPr>
        <p:spPr>
          <a:xfrm>
            <a:off x="1363121" y="55011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1" name="Google Shape;3771;p69"/>
          <p:cNvSpPr/>
          <p:nvPr/>
        </p:nvSpPr>
        <p:spPr>
          <a:xfrm>
            <a:off x="4969975" y="4007152"/>
            <a:ext cx="641036" cy="640377"/>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2" name="Google Shape;3772;p69"/>
          <p:cNvSpPr/>
          <p:nvPr/>
        </p:nvSpPr>
        <p:spPr>
          <a:xfrm>
            <a:off x="5775482" y="4007152"/>
            <a:ext cx="641036" cy="640377"/>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3" name="Google Shape;3773;p69"/>
          <p:cNvSpPr/>
          <p:nvPr/>
        </p:nvSpPr>
        <p:spPr>
          <a:xfrm>
            <a:off x="5928429" y="4270897"/>
            <a:ext cx="70729" cy="210068"/>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4" name="Google Shape;3774;p69"/>
          <p:cNvSpPr/>
          <p:nvPr/>
        </p:nvSpPr>
        <p:spPr>
          <a:xfrm>
            <a:off x="5899845" y="4145545"/>
            <a:ext cx="99313" cy="85280"/>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5" name="Google Shape;3775;p69"/>
          <p:cNvSpPr/>
          <p:nvPr/>
        </p:nvSpPr>
        <p:spPr>
          <a:xfrm>
            <a:off x="6067764" y="4270850"/>
            <a:ext cx="224384" cy="210821"/>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6" name="Google Shape;3776;p69"/>
          <p:cNvSpPr/>
          <p:nvPr/>
        </p:nvSpPr>
        <p:spPr>
          <a:xfrm>
            <a:off x="6581649" y="4007152"/>
            <a:ext cx="640377" cy="640377"/>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7" name="Google Shape;3777;p69"/>
          <p:cNvSpPr/>
          <p:nvPr/>
        </p:nvSpPr>
        <p:spPr>
          <a:xfrm>
            <a:off x="6718300" y="4172763"/>
            <a:ext cx="409117" cy="336740"/>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778" name="Google Shape;3778;p69"/>
          <p:cNvGrpSpPr/>
          <p:nvPr/>
        </p:nvGrpSpPr>
        <p:grpSpPr>
          <a:xfrm>
            <a:off x="5114049" y="4145823"/>
            <a:ext cx="363441" cy="363412"/>
            <a:chOff x="935197" y="1793977"/>
            <a:chExt cx="256451" cy="256430"/>
          </a:xfrm>
        </p:grpSpPr>
        <p:sp>
          <p:nvSpPr>
            <p:cNvPr id="3779" name="Google Shape;3779;p69"/>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0" name="Google Shape;3780;p69"/>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 name="Rectangle 2"/>
          <p:cNvSpPr/>
          <p:nvPr/>
        </p:nvSpPr>
        <p:spPr>
          <a:xfrm>
            <a:off x="3110407" y="2415503"/>
            <a:ext cx="6212148" cy="3618679"/>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AFA"/>
              </a:solidFill>
              <a:effectLst/>
              <a:uLnTx/>
              <a:uFillTx/>
              <a:latin typeface="Arial"/>
              <a:ea typeface="+mn-ea"/>
              <a:cs typeface="+mn-cs"/>
            </a:endParaRPr>
          </a:p>
        </p:txBody>
      </p:sp>
      <p:sp>
        <p:nvSpPr>
          <p:cNvPr id="71" name="Rectangle 70"/>
          <p:cNvSpPr/>
          <p:nvPr/>
        </p:nvSpPr>
        <p:spPr>
          <a:xfrm>
            <a:off x="2705509" y="4848611"/>
            <a:ext cx="6212148" cy="122172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AFA"/>
              </a:solidFill>
              <a:effectLst/>
              <a:uLnTx/>
              <a:uFillTx/>
              <a:latin typeface="Arial"/>
              <a:ea typeface="+mn-ea"/>
              <a:cs typeface="+mn-cs"/>
            </a:endParaRPr>
          </a:p>
        </p:txBody>
      </p:sp>
      <p:pic>
        <p:nvPicPr>
          <p:cNvPr id="72" name="Google Shape;1112;p32"/>
          <p:cNvPicPr preferRelativeResize="0"/>
          <p:nvPr/>
        </p:nvPicPr>
        <p:blipFill>
          <a:blip r:embed="rId3">
            <a:alphaModFix/>
          </a:blip>
          <a:stretch>
            <a:fillRect/>
          </a:stretch>
        </p:blipFill>
        <p:spPr>
          <a:xfrm>
            <a:off x="2965679" y="6204993"/>
            <a:ext cx="4916941" cy="264100"/>
          </a:xfrm>
          <a:prstGeom prst="rect">
            <a:avLst/>
          </a:prstGeom>
          <a:noFill/>
          <a:ln>
            <a:noFill/>
          </a:ln>
        </p:spPr>
      </p:pic>
      <p:sp>
        <p:nvSpPr>
          <p:cNvPr id="75" name="TextBox 74">
            <a:extLst>
              <a:ext uri="{FF2B5EF4-FFF2-40B4-BE49-F238E27FC236}">
                <a16:creationId xmlns:a16="http://schemas.microsoft.com/office/drawing/2014/main" id="{37B36E56-2CD4-43B8-8B88-EF8B12B20E3E}"/>
              </a:ext>
            </a:extLst>
          </p:cNvPr>
          <p:cNvSpPr txBox="1"/>
          <p:nvPr/>
        </p:nvSpPr>
        <p:spPr>
          <a:xfrm>
            <a:off x="3112157" y="2957978"/>
            <a:ext cx="5904452" cy="144655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646B96"/>
                </a:solidFill>
                <a:effectLst/>
                <a:uLnTx/>
                <a:uFillTx/>
                <a:latin typeface="#9Slide05 Great Vibes" panose="02000507080000020002" pitchFamily="2" charset="-93"/>
                <a:ea typeface="#9Slide03 Roboto Medium" panose="02000000000000000000" pitchFamily="2" charset="0"/>
                <a:cs typeface="Arial"/>
                <a:sym typeface="Arial"/>
              </a:rPr>
              <a:t>Thank You</a:t>
            </a:r>
            <a:endParaRPr kumimoji="0" lang="en-US" sz="8800" b="1" i="0" u="none" strike="noStrike" kern="1200" cap="none" spc="0" normalizeH="0" baseline="0" noProof="0" dirty="0">
              <a:ln>
                <a:noFill/>
              </a:ln>
              <a:solidFill>
                <a:srgbClr val="646B96"/>
              </a:solidFill>
              <a:effectLst/>
              <a:uLnTx/>
              <a:uFillTx/>
              <a:latin typeface="#9Slide05 Great Vibes" panose="02000507080000020002" pitchFamily="2" charset="-93"/>
              <a:ea typeface="+mn-ea"/>
              <a:cs typeface="Arial"/>
              <a:sym typeface="Arial"/>
            </a:endParaRPr>
          </a:p>
        </p:txBody>
      </p:sp>
    </p:spTree>
    <p:extLst>
      <p:ext uri="{BB962C8B-B14F-4D97-AF65-F5344CB8AC3E}">
        <p14:creationId xmlns:p14="http://schemas.microsoft.com/office/powerpoint/2010/main" val="414844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circle(in)">
                                      <p:cBhvr>
                                        <p:cTn id="7"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78"/>
        <p:cNvGrpSpPr/>
        <p:nvPr/>
      </p:nvGrpSpPr>
      <p:grpSpPr>
        <a:xfrm>
          <a:off x="0" y="0"/>
          <a:ext cx="0" cy="0"/>
          <a:chOff x="0" y="0"/>
          <a:chExt cx="0" cy="0"/>
        </a:xfrm>
      </p:grpSpPr>
      <p:grpSp>
        <p:nvGrpSpPr>
          <p:cNvPr id="3679" name="Google Shape;3679;p68"/>
          <p:cNvGrpSpPr/>
          <p:nvPr/>
        </p:nvGrpSpPr>
        <p:grpSpPr>
          <a:xfrm rot="1041406">
            <a:off x="8183311" y="-600428"/>
            <a:ext cx="5521637" cy="4293423"/>
            <a:chOff x="3609967" y="2243520"/>
            <a:chExt cx="4141513" cy="3220289"/>
          </a:xfrm>
        </p:grpSpPr>
        <p:grpSp>
          <p:nvGrpSpPr>
            <p:cNvPr id="3680" name="Google Shape;3680;p68"/>
            <p:cNvGrpSpPr/>
            <p:nvPr/>
          </p:nvGrpSpPr>
          <p:grpSpPr>
            <a:xfrm rot="-1837553" flipH="1">
              <a:off x="5826213" y="3189929"/>
              <a:ext cx="1513811" cy="2029860"/>
              <a:chOff x="1400935" y="1333409"/>
              <a:chExt cx="760984" cy="1020399"/>
            </a:xfrm>
          </p:grpSpPr>
          <p:sp>
            <p:nvSpPr>
              <p:cNvPr id="3681" name="Google Shape;3681;p68"/>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2" name="Google Shape;3682;p68"/>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3" name="Google Shape;3683;p68"/>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4" name="Google Shape;3684;p68"/>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5" name="Google Shape;3685;p68"/>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6" name="Google Shape;3686;p68"/>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7" name="Google Shape;3687;p68"/>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8" name="Google Shape;3688;p68"/>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9" name="Google Shape;3689;p68"/>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0" name="Google Shape;3690;p68"/>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1" name="Google Shape;3691;p68"/>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2" name="Google Shape;3692;p68"/>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3" name="Google Shape;3693;p68"/>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4" name="Google Shape;3694;p68"/>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695" name="Google Shape;3695;p68"/>
            <p:cNvSpPr/>
            <p:nvPr/>
          </p:nvSpPr>
          <p:spPr>
            <a:xfrm rot="-144386" flipH="1">
              <a:off x="3640469" y="2280041"/>
              <a:ext cx="1770886" cy="1490097"/>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696" name="Google Shape;3696;p68"/>
          <p:cNvSpPr/>
          <p:nvPr/>
        </p:nvSpPr>
        <p:spPr>
          <a:xfrm>
            <a:off x="970119" y="3347482"/>
            <a:ext cx="3314167" cy="3255041"/>
          </a:xfrm>
          <a:prstGeom prst="roundRect">
            <a:avLst>
              <a:gd name="adj" fmla="val 16667"/>
            </a:avLst>
          </a:prstGeom>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spcFirstLastPara="1" wrap="square" lIns="121900" tIns="121900" rIns="121900" bIns="121900" anchor="ctr" anchorCtr="0">
            <a:noAutofit/>
          </a:bodyPr>
          <a:lstStyle/>
          <a:p>
            <a:pPr algn="ctr" defTabSz="1219170">
              <a:spcAft>
                <a:spcPts val="2133"/>
              </a:spcAft>
              <a:buClr>
                <a:srgbClr val="000000"/>
              </a:buClr>
            </a:pPr>
            <a:endParaRPr sz="1867" kern="0" dirty="0">
              <a:solidFill>
                <a:srgbClr val="000000"/>
              </a:solidFill>
              <a:latin typeface="Varela Round"/>
              <a:ea typeface="Varela Round"/>
              <a:cs typeface="Varela Round"/>
              <a:sym typeface="Varela Round"/>
            </a:endParaRPr>
          </a:p>
        </p:txBody>
      </p:sp>
      <p:sp>
        <p:nvSpPr>
          <p:cNvPr id="3697" name="Google Shape;3697;p68"/>
          <p:cNvSpPr/>
          <p:nvPr/>
        </p:nvSpPr>
        <p:spPr>
          <a:xfrm>
            <a:off x="4553237" y="3273074"/>
            <a:ext cx="3314167" cy="3329450"/>
          </a:xfrm>
          <a:prstGeom prst="roundRect">
            <a:avLst>
              <a:gd name="adj" fmla="val 16667"/>
            </a:avLst>
          </a:prstGeom>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spcFirstLastPara="1" wrap="square" lIns="121900" tIns="121900" rIns="121900" bIns="121900" anchor="ctr" anchorCtr="0">
            <a:noAutofit/>
          </a:bodyPr>
          <a:lstStyle/>
          <a:p>
            <a:pPr algn="ctr" defTabSz="1219170">
              <a:spcAft>
                <a:spcPts val="2133"/>
              </a:spcAft>
              <a:buClr>
                <a:srgbClr val="000000"/>
              </a:buClr>
            </a:pPr>
            <a:endParaRPr sz="1867" kern="0" dirty="0">
              <a:solidFill>
                <a:srgbClr val="000000"/>
              </a:solidFill>
              <a:latin typeface="Varela Round"/>
              <a:ea typeface="Varela Round"/>
              <a:cs typeface="Varela Round"/>
              <a:sym typeface="Varela Round"/>
            </a:endParaRPr>
          </a:p>
        </p:txBody>
      </p:sp>
      <p:sp>
        <p:nvSpPr>
          <p:cNvPr id="3698" name="Google Shape;3698;p68"/>
          <p:cNvSpPr/>
          <p:nvPr/>
        </p:nvSpPr>
        <p:spPr>
          <a:xfrm>
            <a:off x="8131705" y="3291296"/>
            <a:ext cx="3521084" cy="3326072"/>
          </a:xfrm>
          <a:prstGeom prst="roundRect">
            <a:avLst>
              <a:gd name="adj" fmla="val 16667"/>
            </a:avLst>
          </a:prstGeom>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spcFirstLastPara="1" wrap="square" lIns="121900" tIns="121900" rIns="121900" bIns="121900" anchor="ctr" anchorCtr="0">
            <a:noAutofit/>
          </a:bodyPr>
          <a:lstStyle/>
          <a:p>
            <a:pPr algn="ctr" defTabSz="1219170">
              <a:spcAft>
                <a:spcPts val="2133"/>
              </a:spcAft>
              <a:buClr>
                <a:srgbClr val="000000"/>
              </a:buClr>
            </a:pPr>
            <a:endParaRPr sz="1867" kern="0" dirty="0">
              <a:solidFill>
                <a:srgbClr val="000000"/>
              </a:solidFill>
              <a:latin typeface="Varela Round"/>
              <a:ea typeface="Varela Round"/>
              <a:cs typeface="Varela Round"/>
              <a:sym typeface="Varela Round"/>
            </a:endParaRPr>
          </a:p>
        </p:txBody>
      </p:sp>
      <p:sp>
        <p:nvSpPr>
          <p:cNvPr id="3699" name="Google Shape;3699;p68"/>
          <p:cNvSpPr txBox="1">
            <a:spLocks noGrp="1"/>
          </p:cNvSpPr>
          <p:nvPr>
            <p:ph type="title"/>
          </p:nvPr>
        </p:nvSpPr>
        <p:spPr>
          <a:xfrm>
            <a:off x="960000" y="593367"/>
            <a:ext cx="10272000" cy="763600"/>
          </a:xfrm>
          <a:prstGeom prst="rect">
            <a:avLst/>
          </a:prstGeom>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t" anchorCtr="0">
            <a:noAutofit/>
          </a:bodyPr>
          <a:lstStyle/>
          <a:p>
            <a:pPr algn="ctr"/>
            <a:r>
              <a:rPr lang="en" sz="4800" b="1" dirty="0">
                <a:highlight>
                  <a:schemeClr val="dk2"/>
                </a:highlight>
              </a:rPr>
              <a:t>MỤC TIÊU BÀI HỌC</a:t>
            </a:r>
            <a:endParaRPr sz="4800" b="1" dirty="0">
              <a:highlight>
                <a:schemeClr val="dk2"/>
              </a:highlight>
            </a:endParaRPr>
          </a:p>
        </p:txBody>
      </p:sp>
      <p:sp>
        <p:nvSpPr>
          <p:cNvPr id="3700" name="Google Shape;3700;p68"/>
          <p:cNvSpPr/>
          <p:nvPr/>
        </p:nvSpPr>
        <p:spPr>
          <a:xfrm>
            <a:off x="1379688" y="1175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1" name="Google Shape;3701;p68"/>
          <p:cNvSpPr/>
          <p:nvPr/>
        </p:nvSpPr>
        <p:spPr>
          <a:xfrm>
            <a:off x="1103155" y="8506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2" name="Google Shape;3702;p68"/>
          <p:cNvSpPr/>
          <p:nvPr/>
        </p:nvSpPr>
        <p:spPr>
          <a:xfrm>
            <a:off x="6856221" y="55569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121900" tIns="121900" rIns="121900" bIns="121900" anchor="ctr" anchorCtr="0">
            <a:noAutofit/>
          </a:bodyPr>
          <a:lstStyle/>
          <a:p>
            <a:pPr algn="just" defTabSz="1219170">
              <a:buClr>
                <a:srgbClr val="000000"/>
              </a:buClr>
            </a:pPr>
            <a:endParaRPr sz="2100" kern="0">
              <a:solidFill>
                <a:srgbClr val="000000"/>
              </a:solidFill>
              <a:latin typeface="#9Slide03 Roboto Medium" panose="02000000000000000000" pitchFamily="2" charset="0"/>
              <a:ea typeface="#9Slide03 Roboto Medium" panose="02000000000000000000" pitchFamily="2" charset="0"/>
              <a:cs typeface="Arial"/>
              <a:sym typeface="Arial"/>
            </a:endParaRPr>
          </a:p>
        </p:txBody>
      </p:sp>
      <p:sp>
        <p:nvSpPr>
          <p:cNvPr id="3703" name="Google Shape;3703;p68"/>
          <p:cNvSpPr/>
          <p:nvPr/>
        </p:nvSpPr>
        <p:spPr>
          <a:xfrm>
            <a:off x="812688" y="6138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4" name="Google Shape;3704;p68"/>
          <p:cNvSpPr/>
          <p:nvPr/>
        </p:nvSpPr>
        <p:spPr>
          <a:xfrm rot="-9000099">
            <a:off x="1768267" y="2100007"/>
            <a:ext cx="1661205" cy="1613936"/>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121900" tIns="121900" rIns="121900" bIns="121900" anchor="ctr" anchorCtr="0">
            <a:noAutofit/>
          </a:bodyPr>
          <a:lstStyle/>
          <a:p>
            <a:pPr defTabSz="1219170">
              <a:buClr>
                <a:srgbClr val="000000"/>
              </a:buClr>
            </a:pPr>
            <a:endParaRPr sz="1867" kern="0" dirty="0">
              <a:solidFill>
                <a:schemeClr val="accent6"/>
              </a:solidFill>
              <a:latin typeface="Arial"/>
              <a:cs typeface="Arial"/>
              <a:sym typeface="Arial"/>
            </a:endParaRPr>
          </a:p>
        </p:txBody>
      </p:sp>
      <p:sp>
        <p:nvSpPr>
          <p:cNvPr id="3705" name="Google Shape;3705;p68"/>
          <p:cNvSpPr txBox="1">
            <a:spLocks noGrp="1"/>
          </p:cNvSpPr>
          <p:nvPr>
            <p:ph type="title" idx="4294967295"/>
          </p:nvPr>
        </p:nvSpPr>
        <p:spPr>
          <a:xfrm>
            <a:off x="1968367" y="2428133"/>
            <a:ext cx="1335600" cy="1221200"/>
          </a:xfrm>
          <a:prstGeom prst="rect">
            <a:avLst/>
          </a:prstGeom>
        </p:spPr>
        <p:txBody>
          <a:bodyPr spcFirstLastPara="1" wrap="square" lIns="121900" tIns="121900" rIns="121900" bIns="121900" anchor="t" anchorCtr="0">
            <a:noAutofit/>
          </a:bodyPr>
          <a:lstStyle/>
          <a:p>
            <a:r>
              <a:rPr lang="en" sz="6133" b="1" dirty="0">
                <a:solidFill>
                  <a:schemeClr val="accent6"/>
                </a:solidFill>
              </a:rPr>
              <a:t>01</a:t>
            </a:r>
            <a:endParaRPr sz="6133" b="1" dirty="0">
              <a:solidFill>
                <a:schemeClr val="accent6"/>
              </a:solidFill>
            </a:endParaRPr>
          </a:p>
        </p:txBody>
      </p:sp>
      <p:sp>
        <p:nvSpPr>
          <p:cNvPr id="3706" name="Google Shape;3706;p68"/>
          <p:cNvSpPr/>
          <p:nvPr/>
        </p:nvSpPr>
        <p:spPr>
          <a:xfrm rot="-9000099">
            <a:off x="5263230" y="2282365"/>
            <a:ext cx="1661205" cy="1531435"/>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rgbClr val="FFFF00"/>
          </a:solidFill>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pPr defTabSz="1219170">
              <a:buClr>
                <a:srgbClr val="000000"/>
              </a:buClr>
            </a:pPr>
            <a:endParaRPr sz="1867" kern="0" dirty="0">
              <a:solidFill>
                <a:schemeClr val="accent6"/>
              </a:solidFill>
              <a:latin typeface="Arial"/>
              <a:cs typeface="Arial"/>
              <a:sym typeface="Arial"/>
            </a:endParaRPr>
          </a:p>
        </p:txBody>
      </p:sp>
      <p:sp>
        <p:nvSpPr>
          <p:cNvPr id="3707" name="Google Shape;3707;p68"/>
          <p:cNvSpPr txBox="1">
            <a:spLocks noGrp="1"/>
          </p:cNvSpPr>
          <p:nvPr>
            <p:ph type="title" idx="4294967295"/>
          </p:nvPr>
        </p:nvSpPr>
        <p:spPr>
          <a:xfrm>
            <a:off x="5426065" y="2428133"/>
            <a:ext cx="1335600" cy="1221200"/>
          </a:xfrm>
          <a:prstGeom prst="rect">
            <a:avLst/>
          </a:prstGeom>
        </p:spPr>
        <p:txBody>
          <a:bodyPr spcFirstLastPara="1" wrap="square" lIns="121900" tIns="121900" rIns="121900" bIns="121900" anchor="t" anchorCtr="0">
            <a:noAutofit/>
          </a:bodyPr>
          <a:lstStyle/>
          <a:p>
            <a:r>
              <a:rPr lang="en" sz="6133" b="1" dirty="0">
                <a:solidFill>
                  <a:schemeClr val="accent6"/>
                </a:solidFill>
              </a:rPr>
              <a:t>02</a:t>
            </a:r>
            <a:endParaRPr sz="6133" b="1" dirty="0">
              <a:solidFill>
                <a:schemeClr val="accent6"/>
              </a:solidFill>
            </a:endParaRPr>
          </a:p>
        </p:txBody>
      </p:sp>
      <p:sp>
        <p:nvSpPr>
          <p:cNvPr id="3708" name="Google Shape;3708;p68"/>
          <p:cNvSpPr/>
          <p:nvPr/>
        </p:nvSpPr>
        <p:spPr>
          <a:xfrm rot="-9000099">
            <a:off x="8819565" y="2140868"/>
            <a:ext cx="1661205" cy="1531435"/>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rgbClr val="FFFF00"/>
          </a:solidFill>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pPr defTabSz="1219170">
              <a:buClr>
                <a:srgbClr val="000000"/>
              </a:buClr>
            </a:pPr>
            <a:endParaRPr sz="1867" kern="0" dirty="0">
              <a:solidFill>
                <a:schemeClr val="accent6"/>
              </a:solidFill>
              <a:latin typeface="Arial"/>
              <a:cs typeface="Arial"/>
              <a:sym typeface="Arial"/>
            </a:endParaRPr>
          </a:p>
        </p:txBody>
      </p:sp>
      <p:sp>
        <p:nvSpPr>
          <p:cNvPr id="3709" name="Google Shape;3709;p68"/>
          <p:cNvSpPr txBox="1">
            <a:spLocks noGrp="1"/>
          </p:cNvSpPr>
          <p:nvPr>
            <p:ph type="title" idx="4294967295"/>
          </p:nvPr>
        </p:nvSpPr>
        <p:spPr>
          <a:xfrm>
            <a:off x="8982065" y="2428133"/>
            <a:ext cx="1335600" cy="1221200"/>
          </a:xfrm>
          <a:prstGeom prst="rect">
            <a:avLst/>
          </a:prstGeom>
        </p:spPr>
        <p:txBody>
          <a:bodyPr spcFirstLastPara="1" wrap="square" lIns="121900" tIns="121900" rIns="121900" bIns="121900" anchor="t" anchorCtr="0">
            <a:noAutofit/>
          </a:bodyPr>
          <a:lstStyle/>
          <a:p>
            <a:r>
              <a:rPr lang="en" sz="6133" b="1" dirty="0">
                <a:solidFill>
                  <a:schemeClr val="accent6"/>
                </a:solidFill>
              </a:rPr>
              <a:t>03</a:t>
            </a:r>
            <a:endParaRPr sz="6133" b="1" dirty="0">
              <a:solidFill>
                <a:schemeClr val="accent6"/>
              </a:solidFill>
            </a:endParaRPr>
          </a:p>
        </p:txBody>
      </p:sp>
      <p:sp>
        <p:nvSpPr>
          <p:cNvPr id="3" name="Rectangle 2"/>
          <p:cNvSpPr/>
          <p:nvPr/>
        </p:nvSpPr>
        <p:spPr>
          <a:xfrm>
            <a:off x="1226657" y="3804027"/>
            <a:ext cx="2801089" cy="2267544"/>
          </a:xfrm>
          <a:prstGeom prst="rect">
            <a:avLst/>
          </a:prstGeom>
        </p:spPr>
        <p:txBody>
          <a:bodyPr wrap="square">
            <a:spAutoFit/>
          </a:bodyPr>
          <a:lstStyle/>
          <a:p>
            <a:pPr algn="just">
              <a:lnSpc>
                <a:spcPct val="120000"/>
              </a:lnSpc>
            </a:pPr>
            <a:r>
              <a:rPr lang="vi-VN" sz="2400" b="1" dirty="0">
                <a:latin typeface="#9Slide03 Roboto Medium" panose="02000000000000000000" pitchFamily="2" charset="0"/>
                <a:ea typeface="#9Slide03 Roboto Medium" panose="02000000000000000000" pitchFamily="2" charset="0"/>
              </a:rPr>
              <a:t>Sưu tầm và hệ thống hoá được các tư liệu, số liệu về toàn cầu hoá, khu vực hoá.</a:t>
            </a:r>
          </a:p>
        </p:txBody>
      </p:sp>
      <p:sp>
        <p:nvSpPr>
          <p:cNvPr id="4" name="Rectangle 3"/>
          <p:cNvSpPr/>
          <p:nvPr/>
        </p:nvSpPr>
        <p:spPr>
          <a:xfrm>
            <a:off x="4632577" y="3676979"/>
            <a:ext cx="3314167" cy="2710742"/>
          </a:xfrm>
          <a:prstGeom prst="rect">
            <a:avLst/>
          </a:prstGeom>
        </p:spPr>
        <p:txBody>
          <a:bodyPr wrap="square">
            <a:spAutoFit/>
          </a:bodyPr>
          <a:lstStyle/>
          <a:p>
            <a:pPr algn="just">
              <a:lnSpc>
                <a:spcPct val="120000"/>
              </a:lnSpc>
            </a:pPr>
            <a:r>
              <a:rPr lang="vi-VN" sz="2400" b="1" dirty="0">
                <a:latin typeface="#9Slide03 Roboto Medium" panose="02000000000000000000" pitchFamily="2" charset="0"/>
                <a:ea typeface="#9Slide03 Roboto Medium" panose="02000000000000000000" pitchFamily="2" charset="0"/>
              </a:rPr>
              <a:t>Trao đổi, thảo luận được về cơ hội và thách thức của toàn cầu hoá, khu vực hoá đối với các nước đang phát triển.</a:t>
            </a:r>
          </a:p>
        </p:txBody>
      </p:sp>
      <p:sp>
        <p:nvSpPr>
          <p:cNvPr id="5" name="Rectangle 4"/>
          <p:cNvSpPr/>
          <p:nvPr/>
        </p:nvSpPr>
        <p:spPr>
          <a:xfrm>
            <a:off x="8174180" y="3553762"/>
            <a:ext cx="3436134" cy="2710742"/>
          </a:xfrm>
          <a:prstGeom prst="rect">
            <a:avLst/>
          </a:prstGeom>
        </p:spPr>
        <p:txBody>
          <a:bodyPr wrap="square">
            <a:spAutoFit/>
          </a:bodyPr>
          <a:lstStyle/>
          <a:p>
            <a:pPr algn="just">
              <a:lnSpc>
                <a:spcPct val="120000"/>
              </a:lnSpc>
            </a:pPr>
            <a:r>
              <a:rPr lang="vi-VN" sz="2400" b="1" dirty="0">
                <a:latin typeface="#9Slide03 Roboto Medium" panose="02000000000000000000" pitchFamily="2" charset="0"/>
                <a:ea typeface="#9Slide03 Roboto Medium" panose="02000000000000000000" pitchFamily="2" charset="0"/>
              </a:rPr>
              <a:t>Viết báo cáo về những cơ hội và thách thức của toàn cầu hoá, khu vực hoá đối với các nước đang phát triển.</a:t>
            </a:r>
          </a:p>
        </p:txBody>
      </p:sp>
    </p:spTree>
    <p:extLst>
      <p:ext uri="{BB962C8B-B14F-4D97-AF65-F5344CB8AC3E}">
        <p14:creationId xmlns:p14="http://schemas.microsoft.com/office/powerpoint/2010/main" val="615790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96"/>
                                        </p:tgtEl>
                                        <p:attrNameLst>
                                          <p:attrName>style.visibility</p:attrName>
                                        </p:attrNameLst>
                                      </p:cBhvr>
                                      <p:to>
                                        <p:strVal val="visible"/>
                                      </p:to>
                                    </p:set>
                                    <p:anim calcmode="lin" valueType="num">
                                      <p:cBhvr additive="base">
                                        <p:cTn id="7" dur="500" fill="hold"/>
                                        <p:tgtEl>
                                          <p:spTgt spid="3696"/>
                                        </p:tgtEl>
                                        <p:attrNameLst>
                                          <p:attrName>ppt_x</p:attrName>
                                        </p:attrNameLst>
                                      </p:cBhvr>
                                      <p:tavLst>
                                        <p:tav tm="0">
                                          <p:val>
                                            <p:strVal val="#ppt_x"/>
                                          </p:val>
                                        </p:tav>
                                        <p:tav tm="100000">
                                          <p:val>
                                            <p:strVal val="#ppt_x"/>
                                          </p:val>
                                        </p:tav>
                                      </p:tavLst>
                                    </p:anim>
                                    <p:anim calcmode="lin" valueType="num">
                                      <p:cBhvr additive="base">
                                        <p:cTn id="8" dur="500" fill="hold"/>
                                        <p:tgtEl>
                                          <p:spTgt spid="369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03"/>
                                        </p:tgtEl>
                                        <p:attrNameLst>
                                          <p:attrName>style.visibility</p:attrName>
                                        </p:attrNameLst>
                                      </p:cBhvr>
                                      <p:to>
                                        <p:strVal val="visible"/>
                                      </p:to>
                                    </p:set>
                                    <p:anim calcmode="lin" valueType="num">
                                      <p:cBhvr additive="base">
                                        <p:cTn id="11" dur="500" fill="hold"/>
                                        <p:tgtEl>
                                          <p:spTgt spid="3703"/>
                                        </p:tgtEl>
                                        <p:attrNameLst>
                                          <p:attrName>ppt_x</p:attrName>
                                        </p:attrNameLst>
                                      </p:cBhvr>
                                      <p:tavLst>
                                        <p:tav tm="0">
                                          <p:val>
                                            <p:strVal val="#ppt_x"/>
                                          </p:val>
                                        </p:tav>
                                        <p:tav tm="100000">
                                          <p:val>
                                            <p:strVal val="#ppt_x"/>
                                          </p:val>
                                        </p:tav>
                                      </p:tavLst>
                                    </p:anim>
                                    <p:anim calcmode="lin" valueType="num">
                                      <p:cBhvr additive="base">
                                        <p:cTn id="12" dur="500" fill="hold"/>
                                        <p:tgtEl>
                                          <p:spTgt spid="370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04"/>
                                        </p:tgtEl>
                                        <p:attrNameLst>
                                          <p:attrName>style.visibility</p:attrName>
                                        </p:attrNameLst>
                                      </p:cBhvr>
                                      <p:to>
                                        <p:strVal val="visible"/>
                                      </p:to>
                                    </p:set>
                                    <p:anim calcmode="lin" valueType="num">
                                      <p:cBhvr additive="base">
                                        <p:cTn id="15" dur="500" fill="hold"/>
                                        <p:tgtEl>
                                          <p:spTgt spid="3704"/>
                                        </p:tgtEl>
                                        <p:attrNameLst>
                                          <p:attrName>ppt_x</p:attrName>
                                        </p:attrNameLst>
                                      </p:cBhvr>
                                      <p:tavLst>
                                        <p:tav tm="0">
                                          <p:val>
                                            <p:strVal val="#ppt_x"/>
                                          </p:val>
                                        </p:tav>
                                        <p:tav tm="100000">
                                          <p:val>
                                            <p:strVal val="#ppt_x"/>
                                          </p:val>
                                        </p:tav>
                                      </p:tavLst>
                                    </p:anim>
                                    <p:anim calcmode="lin" valueType="num">
                                      <p:cBhvr additive="base">
                                        <p:cTn id="16" dur="500" fill="hold"/>
                                        <p:tgtEl>
                                          <p:spTgt spid="370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05"/>
                                        </p:tgtEl>
                                        <p:attrNameLst>
                                          <p:attrName>style.visibility</p:attrName>
                                        </p:attrNameLst>
                                      </p:cBhvr>
                                      <p:to>
                                        <p:strVal val="visible"/>
                                      </p:to>
                                    </p:set>
                                    <p:anim calcmode="lin" valueType="num">
                                      <p:cBhvr additive="base">
                                        <p:cTn id="19" dur="500" fill="hold"/>
                                        <p:tgtEl>
                                          <p:spTgt spid="3705"/>
                                        </p:tgtEl>
                                        <p:attrNameLst>
                                          <p:attrName>ppt_x</p:attrName>
                                        </p:attrNameLst>
                                      </p:cBhvr>
                                      <p:tavLst>
                                        <p:tav tm="0">
                                          <p:val>
                                            <p:strVal val="#ppt_x"/>
                                          </p:val>
                                        </p:tav>
                                        <p:tav tm="100000">
                                          <p:val>
                                            <p:strVal val="#ppt_x"/>
                                          </p:val>
                                        </p:tav>
                                      </p:tavLst>
                                    </p:anim>
                                    <p:anim calcmode="lin" valueType="num">
                                      <p:cBhvr additive="base">
                                        <p:cTn id="20" dur="500" fill="hold"/>
                                        <p:tgtEl>
                                          <p:spTgt spid="370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697"/>
                                        </p:tgtEl>
                                        <p:attrNameLst>
                                          <p:attrName>style.visibility</p:attrName>
                                        </p:attrNameLst>
                                      </p:cBhvr>
                                      <p:to>
                                        <p:strVal val="visible"/>
                                      </p:to>
                                    </p:set>
                                    <p:anim calcmode="lin" valueType="num">
                                      <p:cBhvr additive="base">
                                        <p:cTn id="29" dur="500" fill="hold"/>
                                        <p:tgtEl>
                                          <p:spTgt spid="3697"/>
                                        </p:tgtEl>
                                        <p:attrNameLst>
                                          <p:attrName>ppt_x</p:attrName>
                                        </p:attrNameLst>
                                      </p:cBhvr>
                                      <p:tavLst>
                                        <p:tav tm="0">
                                          <p:val>
                                            <p:strVal val="#ppt_x"/>
                                          </p:val>
                                        </p:tav>
                                        <p:tav tm="100000">
                                          <p:val>
                                            <p:strVal val="#ppt_x"/>
                                          </p:val>
                                        </p:tav>
                                      </p:tavLst>
                                    </p:anim>
                                    <p:anim calcmode="lin" valueType="num">
                                      <p:cBhvr additive="base">
                                        <p:cTn id="30" dur="500" fill="hold"/>
                                        <p:tgtEl>
                                          <p:spTgt spid="369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702"/>
                                        </p:tgtEl>
                                        <p:attrNameLst>
                                          <p:attrName>style.visibility</p:attrName>
                                        </p:attrNameLst>
                                      </p:cBhvr>
                                      <p:to>
                                        <p:strVal val="visible"/>
                                      </p:to>
                                    </p:set>
                                    <p:anim calcmode="lin" valueType="num">
                                      <p:cBhvr additive="base">
                                        <p:cTn id="35" dur="500" fill="hold"/>
                                        <p:tgtEl>
                                          <p:spTgt spid="3702"/>
                                        </p:tgtEl>
                                        <p:attrNameLst>
                                          <p:attrName>ppt_x</p:attrName>
                                        </p:attrNameLst>
                                      </p:cBhvr>
                                      <p:tavLst>
                                        <p:tav tm="0">
                                          <p:val>
                                            <p:strVal val="#ppt_x"/>
                                          </p:val>
                                        </p:tav>
                                        <p:tav tm="100000">
                                          <p:val>
                                            <p:strVal val="#ppt_x"/>
                                          </p:val>
                                        </p:tav>
                                      </p:tavLst>
                                    </p:anim>
                                    <p:anim calcmode="lin" valueType="num">
                                      <p:cBhvr additive="base">
                                        <p:cTn id="36" dur="500" fill="hold"/>
                                        <p:tgtEl>
                                          <p:spTgt spid="370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706"/>
                                        </p:tgtEl>
                                        <p:attrNameLst>
                                          <p:attrName>style.visibility</p:attrName>
                                        </p:attrNameLst>
                                      </p:cBhvr>
                                      <p:to>
                                        <p:strVal val="visible"/>
                                      </p:to>
                                    </p:set>
                                    <p:anim calcmode="lin" valueType="num">
                                      <p:cBhvr additive="base">
                                        <p:cTn id="39" dur="500" fill="hold"/>
                                        <p:tgtEl>
                                          <p:spTgt spid="3706"/>
                                        </p:tgtEl>
                                        <p:attrNameLst>
                                          <p:attrName>ppt_x</p:attrName>
                                        </p:attrNameLst>
                                      </p:cBhvr>
                                      <p:tavLst>
                                        <p:tav tm="0">
                                          <p:val>
                                            <p:strVal val="#ppt_x"/>
                                          </p:val>
                                        </p:tav>
                                        <p:tav tm="100000">
                                          <p:val>
                                            <p:strVal val="#ppt_x"/>
                                          </p:val>
                                        </p:tav>
                                      </p:tavLst>
                                    </p:anim>
                                    <p:anim calcmode="lin" valueType="num">
                                      <p:cBhvr additive="base">
                                        <p:cTn id="40" dur="500" fill="hold"/>
                                        <p:tgtEl>
                                          <p:spTgt spid="370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707"/>
                                        </p:tgtEl>
                                        <p:attrNameLst>
                                          <p:attrName>style.visibility</p:attrName>
                                        </p:attrNameLst>
                                      </p:cBhvr>
                                      <p:to>
                                        <p:strVal val="visible"/>
                                      </p:to>
                                    </p:set>
                                    <p:anim calcmode="lin" valueType="num">
                                      <p:cBhvr additive="base">
                                        <p:cTn id="43" dur="500" fill="hold"/>
                                        <p:tgtEl>
                                          <p:spTgt spid="3707"/>
                                        </p:tgtEl>
                                        <p:attrNameLst>
                                          <p:attrName>ppt_x</p:attrName>
                                        </p:attrNameLst>
                                      </p:cBhvr>
                                      <p:tavLst>
                                        <p:tav tm="0">
                                          <p:val>
                                            <p:strVal val="#ppt_x"/>
                                          </p:val>
                                        </p:tav>
                                        <p:tav tm="100000">
                                          <p:val>
                                            <p:strVal val="#ppt_x"/>
                                          </p:val>
                                        </p:tav>
                                      </p:tavLst>
                                    </p:anim>
                                    <p:anim calcmode="lin" valueType="num">
                                      <p:cBhvr additive="base">
                                        <p:cTn id="44" dur="500" fill="hold"/>
                                        <p:tgtEl>
                                          <p:spTgt spid="370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698"/>
                                        </p:tgtEl>
                                        <p:attrNameLst>
                                          <p:attrName>style.visibility</p:attrName>
                                        </p:attrNameLst>
                                      </p:cBhvr>
                                      <p:to>
                                        <p:strVal val="visible"/>
                                      </p:to>
                                    </p:set>
                                    <p:anim calcmode="lin" valueType="num">
                                      <p:cBhvr additive="base">
                                        <p:cTn id="51" dur="500" fill="hold"/>
                                        <p:tgtEl>
                                          <p:spTgt spid="3698"/>
                                        </p:tgtEl>
                                        <p:attrNameLst>
                                          <p:attrName>ppt_x</p:attrName>
                                        </p:attrNameLst>
                                      </p:cBhvr>
                                      <p:tavLst>
                                        <p:tav tm="0">
                                          <p:val>
                                            <p:strVal val="#ppt_x"/>
                                          </p:val>
                                        </p:tav>
                                        <p:tav tm="100000">
                                          <p:val>
                                            <p:strVal val="#ppt_x"/>
                                          </p:val>
                                        </p:tav>
                                      </p:tavLst>
                                    </p:anim>
                                    <p:anim calcmode="lin" valueType="num">
                                      <p:cBhvr additive="base">
                                        <p:cTn id="52" dur="500" fill="hold"/>
                                        <p:tgtEl>
                                          <p:spTgt spid="369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708"/>
                                        </p:tgtEl>
                                        <p:attrNameLst>
                                          <p:attrName>style.visibility</p:attrName>
                                        </p:attrNameLst>
                                      </p:cBhvr>
                                      <p:to>
                                        <p:strVal val="visible"/>
                                      </p:to>
                                    </p:set>
                                    <p:anim calcmode="lin" valueType="num">
                                      <p:cBhvr additive="base">
                                        <p:cTn id="55" dur="500" fill="hold"/>
                                        <p:tgtEl>
                                          <p:spTgt spid="3708"/>
                                        </p:tgtEl>
                                        <p:attrNameLst>
                                          <p:attrName>ppt_x</p:attrName>
                                        </p:attrNameLst>
                                      </p:cBhvr>
                                      <p:tavLst>
                                        <p:tav tm="0">
                                          <p:val>
                                            <p:strVal val="#ppt_x"/>
                                          </p:val>
                                        </p:tav>
                                        <p:tav tm="100000">
                                          <p:val>
                                            <p:strVal val="#ppt_x"/>
                                          </p:val>
                                        </p:tav>
                                      </p:tavLst>
                                    </p:anim>
                                    <p:anim calcmode="lin" valueType="num">
                                      <p:cBhvr additive="base">
                                        <p:cTn id="56" dur="500" fill="hold"/>
                                        <p:tgtEl>
                                          <p:spTgt spid="370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09"/>
                                        </p:tgtEl>
                                        <p:attrNameLst>
                                          <p:attrName>style.visibility</p:attrName>
                                        </p:attrNameLst>
                                      </p:cBhvr>
                                      <p:to>
                                        <p:strVal val="visible"/>
                                      </p:to>
                                    </p:set>
                                    <p:anim calcmode="lin" valueType="num">
                                      <p:cBhvr additive="base">
                                        <p:cTn id="59" dur="500" fill="hold"/>
                                        <p:tgtEl>
                                          <p:spTgt spid="3709"/>
                                        </p:tgtEl>
                                        <p:attrNameLst>
                                          <p:attrName>ppt_x</p:attrName>
                                        </p:attrNameLst>
                                      </p:cBhvr>
                                      <p:tavLst>
                                        <p:tav tm="0">
                                          <p:val>
                                            <p:strVal val="#ppt_x"/>
                                          </p:val>
                                        </p:tav>
                                        <p:tav tm="100000">
                                          <p:val>
                                            <p:strVal val="#ppt_x"/>
                                          </p:val>
                                        </p:tav>
                                      </p:tavLst>
                                    </p:anim>
                                    <p:anim calcmode="lin" valueType="num">
                                      <p:cBhvr additive="base">
                                        <p:cTn id="60" dur="500" fill="hold"/>
                                        <p:tgtEl>
                                          <p:spTgt spid="370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 grpId="0" animBg="1"/>
      <p:bldP spid="3697" grpId="0" animBg="1"/>
      <p:bldP spid="3698" grpId="0" animBg="1"/>
      <p:bldP spid="3702" grpId="0" animBg="1"/>
      <p:bldP spid="3703" grpId="0" animBg="1"/>
      <p:bldP spid="3704" grpId="0" animBg="1"/>
      <p:bldP spid="3705" grpId="0"/>
      <p:bldP spid="3706" grpId="0" animBg="1"/>
      <p:bldP spid="3707" grpId="0"/>
      <p:bldP spid="3708" grpId="0" animBg="1"/>
      <p:bldP spid="3709"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3689050" y="1897576"/>
            <a:ext cx="1661193" cy="1531424"/>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rgbClr val="FFC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7 Crocante" panose="02000000000000000000" pitchFamily="2" charset="0"/>
              <a:ea typeface="+mn-ea"/>
              <a:cs typeface="Arial"/>
              <a:sym typeface="Arial"/>
            </a:endParaRPr>
          </a:p>
        </p:txBody>
      </p:sp>
      <p:sp>
        <p:nvSpPr>
          <p:cNvPr id="2254" name="Google Shape;2254;p39"/>
          <p:cNvSpPr txBox="1">
            <a:spLocks noGrp="1"/>
          </p:cNvSpPr>
          <p:nvPr>
            <p:ph type="title"/>
          </p:nvPr>
        </p:nvSpPr>
        <p:spPr>
          <a:xfrm>
            <a:off x="2454959" y="3762103"/>
            <a:ext cx="5760000" cy="1221200"/>
          </a:xfrm>
          <a:prstGeom prst="rect">
            <a:avLst/>
          </a:prstGeom>
        </p:spPr>
        <p:txBody>
          <a:bodyPr spcFirstLastPara="1" wrap="square" lIns="121900" tIns="121900" rIns="121900" bIns="121900" anchor="ctr" anchorCtr="0">
            <a:noAutofit/>
          </a:bodyPr>
          <a:lstStyle/>
          <a:p>
            <a:r>
              <a:rPr lang="en" b="0" dirty="0">
                <a:solidFill>
                  <a:srgbClr val="FF0000"/>
                </a:solidFill>
                <a:latin typeface="#9Slide07 Crocante" panose="02000000000000000000" pitchFamily="2" charset="0"/>
              </a:rPr>
              <a:t>NỘI DUNG</a:t>
            </a:r>
            <a:endParaRPr b="0" dirty="0">
              <a:solidFill>
                <a:srgbClr val="FF0000"/>
              </a:solidFill>
              <a:latin typeface="#9Slide07 Crocante" panose="02000000000000000000" pitchFamily="2" charset="0"/>
            </a:endParaRPr>
          </a:p>
        </p:txBody>
      </p:sp>
      <p:sp>
        <p:nvSpPr>
          <p:cNvPr id="2255" name="Google Shape;2255;p39"/>
          <p:cNvSpPr txBox="1">
            <a:spLocks noGrp="1"/>
          </p:cNvSpPr>
          <p:nvPr>
            <p:ph type="title" idx="2"/>
          </p:nvPr>
        </p:nvSpPr>
        <p:spPr>
          <a:xfrm>
            <a:off x="3418247" y="2215417"/>
            <a:ext cx="2202800" cy="1221200"/>
          </a:xfrm>
          <a:prstGeom prst="rect">
            <a:avLst/>
          </a:prstGeom>
        </p:spPr>
        <p:txBody>
          <a:bodyPr spcFirstLastPara="1" wrap="square" lIns="121900" tIns="121900" rIns="121900" bIns="121900" anchor="ctr" anchorCtr="0">
            <a:noAutofit/>
          </a:bodyPr>
          <a:lstStyle/>
          <a:p>
            <a:pPr algn="ctr"/>
            <a:r>
              <a:rPr lang="en" b="0" dirty="0">
                <a:latin typeface="#9Slide07 Crocante" panose="02000000000000000000" pitchFamily="2" charset="0"/>
              </a:rPr>
              <a:t>I</a:t>
            </a:r>
            <a:endParaRPr b="0" dirty="0">
              <a:latin typeface="#9Slide07 Crocante" panose="02000000000000000000" pitchFamily="2" charset="0"/>
            </a:endParaRPr>
          </a:p>
        </p:txBody>
      </p:sp>
      <p:grpSp>
        <p:nvGrpSpPr>
          <p:cNvPr id="2257" name="Google Shape;2257;p39"/>
          <p:cNvGrpSpPr/>
          <p:nvPr/>
        </p:nvGrpSpPr>
        <p:grpSpPr>
          <a:xfrm>
            <a:off x="8115691" y="988839"/>
            <a:ext cx="2702236" cy="4744317"/>
            <a:chOff x="2332850" y="1508965"/>
            <a:chExt cx="495799" cy="870474"/>
          </a:xfrm>
        </p:grpSpPr>
        <p:sp>
          <p:nvSpPr>
            <p:cNvPr id="2258" name="Google Shape;2258;p39"/>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9" name="Google Shape;2259;p39"/>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0" name="Google Shape;2260;p39"/>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1" name="Google Shape;2261;p39"/>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2" name="Google Shape;2262;p39"/>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3" name="Google Shape;2263;p39"/>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4" name="Google Shape;2264;p39"/>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5" name="Google Shape;2265;p39"/>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6" name="Google Shape;2266;p39"/>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7" name="Google Shape;2267;p39"/>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8" name="Google Shape;2268;p39"/>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9" name="Google Shape;2269;p39"/>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270" name="Google Shape;2270;p39"/>
          <p:cNvSpPr/>
          <p:nvPr/>
        </p:nvSpPr>
        <p:spPr>
          <a:xfrm>
            <a:off x="7715938" y="231722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1" name="Google Shape;2271;p39"/>
          <p:cNvSpPr/>
          <p:nvPr/>
        </p:nvSpPr>
        <p:spPr>
          <a:xfrm>
            <a:off x="9873455" y="12848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2" name="Google Shape;2272;p39"/>
          <p:cNvSpPr/>
          <p:nvPr/>
        </p:nvSpPr>
        <p:spPr>
          <a:xfrm>
            <a:off x="10725055" y="52835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3" name="Google Shape;2273;p39"/>
          <p:cNvSpPr/>
          <p:nvPr/>
        </p:nvSpPr>
        <p:spPr>
          <a:xfrm>
            <a:off x="11" y="-9"/>
            <a:ext cx="1587784" cy="4444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74418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EA7042-98AD-4590-8A75-2F7F88805E67}"/>
              </a:ext>
            </a:extLst>
          </p:cNvPr>
          <p:cNvSpPr/>
          <p:nvPr/>
        </p:nvSpPr>
        <p:spPr>
          <a:xfrm>
            <a:off x="921644" y="928691"/>
            <a:ext cx="2669226" cy="909379"/>
          </a:xfrm>
          <a:prstGeom prst="rect">
            <a:avLst/>
          </a:prstGeom>
          <a:solidFill>
            <a:srgbClr val="D5D9EE"/>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46B96"/>
                </a:solidFill>
                <a:effectLst/>
                <a:uLnTx/>
                <a:uFillTx/>
                <a:latin typeface="#9Slide03 Roboto Medium" panose="02000000000000000000" pitchFamily="2" charset="0"/>
                <a:ea typeface="#9Slide03 Roboto Medium" panose="02000000000000000000" pitchFamily="2" charset="0"/>
                <a:cs typeface="+mn-cs"/>
              </a:rPr>
              <a:t>I. NỘI</a:t>
            </a:r>
            <a:r>
              <a:rPr kumimoji="0" lang="en-US" sz="2800" b="1" i="0" u="none" strike="noStrike" kern="1200" cap="none" spc="0" normalizeH="0" noProof="0" dirty="0">
                <a:ln>
                  <a:noFill/>
                </a:ln>
                <a:solidFill>
                  <a:srgbClr val="646B96"/>
                </a:solidFill>
                <a:effectLst/>
                <a:uLnTx/>
                <a:uFillTx/>
                <a:latin typeface="#9Slide03 Roboto Medium" panose="02000000000000000000" pitchFamily="2" charset="0"/>
                <a:ea typeface="#9Slide03 Roboto Medium" panose="02000000000000000000" pitchFamily="2" charset="0"/>
                <a:cs typeface="+mn-cs"/>
              </a:rPr>
              <a:t> DUNG</a:t>
            </a:r>
            <a:endParaRPr kumimoji="0" lang="en-US" sz="2800" b="1" i="0" u="none" strike="noStrike" kern="1200" cap="none" spc="0" normalizeH="0" baseline="0" noProof="0" dirty="0">
              <a:ln>
                <a:noFill/>
              </a:ln>
              <a:solidFill>
                <a:srgbClr val="646B96"/>
              </a:solidFill>
              <a:effectLst/>
              <a:uLnTx/>
              <a:uFillTx/>
              <a:latin typeface="#9Slide03 Roboto Medium" panose="02000000000000000000" pitchFamily="2" charset="0"/>
              <a:ea typeface="#9Slide03 Roboto Medium" panose="02000000000000000000" pitchFamily="2" charset="0"/>
              <a:cs typeface="+mn-cs"/>
            </a:endParaRPr>
          </a:p>
        </p:txBody>
      </p:sp>
      <p:grpSp>
        <p:nvGrpSpPr>
          <p:cNvPr id="6" name="Google Shape;835;p42"/>
          <p:cNvGrpSpPr/>
          <p:nvPr/>
        </p:nvGrpSpPr>
        <p:grpSpPr>
          <a:xfrm>
            <a:off x="1446494" y="2610759"/>
            <a:ext cx="3135860" cy="2766075"/>
            <a:chOff x="4510686" y="833748"/>
            <a:chExt cx="4031359" cy="3555975"/>
          </a:xfrm>
        </p:grpSpPr>
        <p:sp>
          <p:nvSpPr>
            <p:cNvPr id="7" name="Google Shape;836;p42"/>
            <p:cNvSpPr/>
            <p:nvPr/>
          </p:nvSpPr>
          <p:spPr>
            <a:xfrm>
              <a:off x="4510686" y="833748"/>
              <a:ext cx="2435090" cy="2562631"/>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solidFill>
              <a:srgbClr val="053058"/>
            </a:solidFill>
            <a:ln>
              <a:noFill/>
            </a:ln>
          </p:spPr>
          <p:txBody>
            <a:bodyPr spcFirstLastPara="1" wrap="square" lIns="0" tIns="0" rIns="0" bIns="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 name="Google Shape;837;p42"/>
            <p:cNvSpPr/>
            <p:nvPr/>
          </p:nvSpPr>
          <p:spPr>
            <a:xfrm>
              <a:off x="6780914" y="835852"/>
              <a:ext cx="1761131" cy="2661539"/>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solidFill>
              <a:srgbClr val="1B6FA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 name="Google Shape;838;p42"/>
            <p:cNvSpPr/>
            <p:nvPr/>
          </p:nvSpPr>
          <p:spPr>
            <a:xfrm>
              <a:off x="5140848" y="3003090"/>
              <a:ext cx="3025640" cy="1386633"/>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solidFill>
              <a:srgbClr val="89BDD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sp>
        <p:nvSpPr>
          <p:cNvPr id="10" name="Google Shape;839;p42"/>
          <p:cNvSpPr/>
          <p:nvPr/>
        </p:nvSpPr>
        <p:spPr>
          <a:xfrm>
            <a:off x="2626104" y="3476879"/>
            <a:ext cx="1033200" cy="1033200"/>
          </a:xfrm>
          <a:prstGeom prst="ellipse">
            <a:avLst/>
          </a:prstGeom>
          <a:solidFill>
            <a:srgbClr val="3ACEB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nvGrpSpPr>
          <p:cNvPr id="11" name="Google Shape;840;p42"/>
          <p:cNvGrpSpPr/>
          <p:nvPr/>
        </p:nvGrpSpPr>
        <p:grpSpPr>
          <a:xfrm>
            <a:off x="3875917" y="3476874"/>
            <a:ext cx="409487" cy="409423"/>
            <a:chOff x="2685825" y="840375"/>
            <a:chExt cx="481900" cy="481825"/>
          </a:xfrm>
        </p:grpSpPr>
        <p:sp>
          <p:nvSpPr>
            <p:cNvPr id="12" name="Google Shape;841;p42"/>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191919"/>
                </a:solidFill>
                <a:effectLst/>
                <a:uLnTx/>
                <a:uFillTx/>
                <a:cs typeface="Arial"/>
                <a:sym typeface="Arial"/>
              </a:endParaRPr>
            </a:p>
          </p:txBody>
        </p:sp>
        <p:sp>
          <p:nvSpPr>
            <p:cNvPr id="13" name="Google Shape;842;p42"/>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191919"/>
                </a:solidFill>
                <a:effectLst/>
                <a:uLnTx/>
                <a:uFillTx/>
                <a:cs typeface="Arial"/>
                <a:sym typeface="Arial"/>
              </a:endParaRPr>
            </a:p>
          </p:txBody>
        </p:sp>
      </p:grpSp>
      <p:sp>
        <p:nvSpPr>
          <p:cNvPr id="14" name="Google Shape;843;p42"/>
          <p:cNvSpPr/>
          <p:nvPr/>
        </p:nvSpPr>
        <p:spPr>
          <a:xfrm>
            <a:off x="2858901" y="4730719"/>
            <a:ext cx="409479" cy="408521"/>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nvGrpSpPr>
          <p:cNvPr id="15" name="Google Shape;844;p42"/>
          <p:cNvGrpSpPr/>
          <p:nvPr/>
        </p:nvGrpSpPr>
        <p:grpSpPr>
          <a:xfrm>
            <a:off x="2217706" y="3144439"/>
            <a:ext cx="409479" cy="406651"/>
            <a:chOff x="-64781025" y="3361050"/>
            <a:chExt cx="317425" cy="315200"/>
          </a:xfrm>
        </p:grpSpPr>
        <p:sp>
          <p:nvSpPr>
            <p:cNvPr id="16" name="Google Shape;845;p42"/>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 name="Google Shape;846;p42"/>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8" name="Google Shape;847;p42"/>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 name="Google Shape;848;p42"/>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20" name="Google Shape;849;p42"/>
          <p:cNvGrpSpPr/>
          <p:nvPr/>
        </p:nvGrpSpPr>
        <p:grpSpPr>
          <a:xfrm>
            <a:off x="2938282" y="3790119"/>
            <a:ext cx="409501" cy="407259"/>
            <a:chOff x="-5971525" y="3273750"/>
            <a:chExt cx="292250" cy="290650"/>
          </a:xfrm>
        </p:grpSpPr>
        <p:sp>
          <p:nvSpPr>
            <p:cNvPr id="21" name="Google Shape;850;p42"/>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 name="Google Shape;851;p42"/>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sp>
        <p:nvSpPr>
          <p:cNvPr id="24" name="Google Shape;853;p42"/>
          <p:cNvSpPr/>
          <p:nvPr/>
        </p:nvSpPr>
        <p:spPr>
          <a:xfrm flipH="1">
            <a:off x="5425239" y="2584139"/>
            <a:ext cx="5607293" cy="1143200"/>
          </a:xfrm>
          <a:prstGeom prst="roundRect">
            <a:avLst>
              <a:gd name="adj" fmla="val 16667"/>
            </a:avLst>
          </a:prstGeom>
          <a:solidFill>
            <a:srgbClr val="FFC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Arial"/>
              <a:sym typeface="Arial"/>
            </a:endParaRPr>
          </a:p>
        </p:txBody>
      </p:sp>
      <p:sp>
        <p:nvSpPr>
          <p:cNvPr id="32" name="Google Shape;861;p42"/>
          <p:cNvSpPr/>
          <p:nvPr/>
        </p:nvSpPr>
        <p:spPr>
          <a:xfrm flipH="1">
            <a:off x="5511796" y="4406755"/>
            <a:ext cx="5520735" cy="1143200"/>
          </a:xfrm>
          <a:prstGeom prst="roundRect">
            <a:avLst>
              <a:gd name="adj" fmla="val 16667"/>
            </a:avLst>
          </a:prstGeom>
          <a:solidFill>
            <a:srgbClr val="FFC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6" name="Google Shape;865;p42"/>
          <p:cNvSpPr/>
          <p:nvPr/>
        </p:nvSpPr>
        <p:spPr>
          <a:xfrm flipH="1">
            <a:off x="3875917" y="647666"/>
            <a:ext cx="7936332" cy="1088979"/>
          </a:xfrm>
          <a:prstGeom prst="roundRect">
            <a:avLst>
              <a:gd name="adj" fmla="val 16667"/>
            </a:avLst>
          </a:prstGeom>
          <a:solidFill>
            <a:srgbClr val="3ACEB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9" name="Rectangle 38"/>
          <p:cNvSpPr/>
          <p:nvPr/>
        </p:nvSpPr>
        <p:spPr>
          <a:xfrm>
            <a:off x="3875917" y="679695"/>
            <a:ext cx="7771440" cy="867482"/>
          </a:xfrm>
          <a:prstGeom prst="rect">
            <a:avLst/>
          </a:prstGeom>
        </p:spPr>
        <p:txBody>
          <a:bodyPr wrap="square">
            <a:spAutoFit/>
          </a:bodyPr>
          <a:lstStyle/>
          <a:p>
            <a:pPr algn="just">
              <a:lnSpc>
                <a:spcPct val="120000"/>
              </a:lnSpc>
            </a:pPr>
            <a:r>
              <a:rPr lang="vi-VN" sz="2200" b="1" i="0" dirty="0">
                <a:solidFill>
                  <a:schemeClr val="bg1"/>
                </a:solidFill>
                <a:effectLst/>
                <a:latin typeface="#9Slide03 Roboto Medium" panose="02000000000000000000" pitchFamily="2" charset="0"/>
                <a:ea typeface="#9Slide03 Roboto Medium" panose="02000000000000000000" pitchFamily="2" charset="0"/>
              </a:rPr>
              <a:t>Dựa vào kiến thức đã học, sưu tầm tư liệu, số liệu về toàn cầu hóa, khu vực h</a:t>
            </a:r>
            <a:r>
              <a:rPr lang="en-US" sz="2200" b="1" dirty="0" err="1">
                <a:solidFill>
                  <a:schemeClr val="bg1"/>
                </a:solidFill>
                <a:latin typeface="#9Slide03 Roboto Medium" panose="02000000000000000000" pitchFamily="2" charset="0"/>
                <a:ea typeface="#9Slide03 Roboto Medium" panose="02000000000000000000" pitchFamily="2" charset="0"/>
              </a:rPr>
              <a:t>óa</a:t>
            </a:r>
            <a:r>
              <a:rPr lang="vi-VN" sz="2200" b="1" i="0" dirty="0">
                <a:solidFill>
                  <a:schemeClr val="bg1"/>
                </a:solidFill>
                <a:effectLst/>
                <a:latin typeface="#9Slide03 Roboto Medium" panose="02000000000000000000" pitchFamily="2" charset="0"/>
                <a:ea typeface="#9Slide03 Roboto Medium" panose="02000000000000000000" pitchFamily="2" charset="0"/>
              </a:rPr>
              <a:t> và trình bày</a:t>
            </a:r>
            <a:r>
              <a:rPr lang="en-US" sz="2200" b="1" i="0" dirty="0">
                <a:solidFill>
                  <a:schemeClr val="bg1"/>
                </a:solidFill>
                <a:effectLst/>
                <a:latin typeface="#9Slide03 Roboto Medium" panose="02000000000000000000" pitchFamily="2" charset="0"/>
                <a:ea typeface="#9Slide03 Roboto Medium" panose="02000000000000000000" pitchFamily="2" charset="0"/>
              </a:rPr>
              <a:t> 1 </a:t>
            </a:r>
            <a:r>
              <a:rPr lang="en-US" sz="2200" b="1" i="0" dirty="0" err="1">
                <a:solidFill>
                  <a:schemeClr val="bg1"/>
                </a:solidFill>
                <a:effectLst/>
                <a:latin typeface="#9Slide03 Roboto Medium" panose="02000000000000000000" pitchFamily="2" charset="0"/>
                <a:ea typeface="#9Slide03 Roboto Medium" panose="02000000000000000000" pitchFamily="2" charset="0"/>
              </a:rPr>
              <a:t>trong</a:t>
            </a:r>
            <a:r>
              <a:rPr lang="en-US" sz="2200" b="1" i="0" dirty="0">
                <a:solidFill>
                  <a:schemeClr val="bg1"/>
                </a:solidFill>
                <a:effectLst/>
                <a:latin typeface="#9Slide03 Roboto Medium" panose="02000000000000000000" pitchFamily="2" charset="0"/>
                <a:ea typeface="#9Slide03 Roboto Medium" panose="02000000000000000000" pitchFamily="2" charset="0"/>
              </a:rPr>
              <a:t> 2 vấn đề:</a:t>
            </a:r>
            <a:endParaRPr lang="en-US" sz="2200" b="1" dirty="0">
              <a:solidFill>
                <a:schemeClr val="bg1"/>
              </a:solidFill>
              <a:latin typeface="#9Slide03 Roboto Medium" panose="02000000000000000000" pitchFamily="2" charset="0"/>
              <a:ea typeface="#9Slide03 Roboto Medium" panose="02000000000000000000" pitchFamily="2" charset="0"/>
            </a:endParaRPr>
          </a:p>
        </p:txBody>
      </p:sp>
      <p:sp>
        <p:nvSpPr>
          <p:cNvPr id="40" name="Rectangle 39"/>
          <p:cNvSpPr/>
          <p:nvPr/>
        </p:nvSpPr>
        <p:spPr>
          <a:xfrm>
            <a:off x="5556254" y="4538528"/>
            <a:ext cx="5476277" cy="832279"/>
          </a:xfrm>
          <a:prstGeom prst="rect">
            <a:avLst/>
          </a:prstGeom>
        </p:spPr>
        <p:txBody>
          <a:bodyPr wrap="square">
            <a:spAutoFit/>
          </a:bodyPr>
          <a:lstStyle/>
          <a:p>
            <a:pPr algn="just">
              <a:lnSpc>
                <a:spcPct val="120000"/>
              </a:lnSpc>
            </a:pPr>
            <a:r>
              <a:rPr lang="en-US" sz="2100" b="1" i="0" dirty="0">
                <a:effectLst/>
                <a:latin typeface="#9Slide03 Roboto Medium" panose="02000000000000000000" pitchFamily="2" charset="0"/>
                <a:ea typeface="#9Slide03 Roboto Medium" panose="02000000000000000000" pitchFamily="2" charset="0"/>
              </a:rPr>
              <a:t>2. </a:t>
            </a:r>
            <a:r>
              <a:rPr lang="vi-VN" sz="2100" b="1" i="0" dirty="0">
                <a:effectLst/>
                <a:latin typeface="#9Slide03 Roboto Medium" panose="02000000000000000000" pitchFamily="2" charset="0"/>
                <a:ea typeface="#9Slide03 Roboto Medium" panose="02000000000000000000" pitchFamily="2" charset="0"/>
              </a:rPr>
              <a:t>Vấn đề khu vực hóa: cơ hội, thách thức đối với các nước đang phát triển.</a:t>
            </a:r>
          </a:p>
        </p:txBody>
      </p:sp>
      <p:sp>
        <p:nvSpPr>
          <p:cNvPr id="41" name="Rectangle 40"/>
          <p:cNvSpPr/>
          <p:nvPr/>
        </p:nvSpPr>
        <p:spPr>
          <a:xfrm>
            <a:off x="5580804" y="2796466"/>
            <a:ext cx="5296161" cy="832279"/>
          </a:xfrm>
          <a:prstGeom prst="rect">
            <a:avLst/>
          </a:prstGeom>
        </p:spPr>
        <p:txBody>
          <a:bodyPr wrap="square">
            <a:spAutoFit/>
          </a:bodyPr>
          <a:lstStyle/>
          <a:p>
            <a:pPr algn="just">
              <a:lnSpc>
                <a:spcPct val="120000"/>
              </a:lnSpc>
            </a:pPr>
            <a:r>
              <a:rPr lang="en-US" sz="2100" b="1" dirty="0">
                <a:latin typeface="#9Slide03 Roboto Medium" panose="02000000000000000000" pitchFamily="2" charset="0"/>
                <a:ea typeface="#9Slide03 Roboto Medium" panose="02000000000000000000" pitchFamily="2" charset="0"/>
              </a:rPr>
              <a:t>1. </a:t>
            </a:r>
            <a:r>
              <a:rPr lang="vi-VN" sz="2100" b="1" dirty="0">
                <a:latin typeface="#9Slide03 Roboto Medium" panose="02000000000000000000" pitchFamily="2" charset="0"/>
                <a:ea typeface="#9Slide03 Roboto Medium" panose="02000000000000000000" pitchFamily="2" charset="0"/>
              </a:rPr>
              <a:t>Vấn đề toàn cầu hóa: cơ hội, thách thức đối với các nước đang phát triển</a:t>
            </a:r>
            <a:r>
              <a:rPr lang="vi-VN" sz="2100" dirty="0">
                <a:latin typeface="#9Slide03 Roboto Medium" panose="02000000000000000000" pitchFamily="2" charset="0"/>
                <a:ea typeface="#9Slide03 Roboto Medium" panose="02000000000000000000" pitchFamily="2" charset="0"/>
              </a:rPr>
              <a:t>.</a:t>
            </a:r>
          </a:p>
        </p:txBody>
      </p:sp>
    </p:spTree>
    <p:extLst>
      <p:ext uri="{BB962C8B-B14F-4D97-AF65-F5344CB8AC3E}">
        <p14:creationId xmlns:p14="http://schemas.microsoft.com/office/powerpoint/2010/main" val="3933577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ppt_x"/>
                                          </p:val>
                                        </p:tav>
                                        <p:tav tm="100000">
                                          <p:val>
                                            <p:strVal val="#ppt_x"/>
                                          </p:val>
                                        </p:tav>
                                      </p:tavLst>
                                    </p:anim>
                                    <p:anim calcmode="lin" valueType="num">
                                      <p:cBhvr additive="base">
                                        <p:cTn id="49" dur="500" fill="hold"/>
                                        <p:tgtEl>
                                          <p:spTgt spid="3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500" fill="hold"/>
                                        <p:tgtEl>
                                          <p:spTgt spid="40"/>
                                        </p:tgtEl>
                                        <p:attrNameLst>
                                          <p:attrName>ppt_x</p:attrName>
                                        </p:attrNameLst>
                                      </p:cBhvr>
                                      <p:tavLst>
                                        <p:tav tm="0">
                                          <p:val>
                                            <p:strVal val="#ppt_x"/>
                                          </p:val>
                                        </p:tav>
                                        <p:tav tm="100000">
                                          <p:val>
                                            <p:strVal val="#ppt_x"/>
                                          </p:val>
                                        </p:tav>
                                      </p:tavLst>
                                    </p:anim>
                                    <p:anim calcmode="lin" valueType="num">
                                      <p:cBhvr additive="base">
                                        <p:cTn id="53" dur="500" fill="hold"/>
                                        <p:tgtEl>
                                          <p:spTgt spid="4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500" fill="hold"/>
                                        <p:tgtEl>
                                          <p:spTgt spid="41"/>
                                        </p:tgtEl>
                                        <p:attrNameLst>
                                          <p:attrName>ppt_x</p:attrName>
                                        </p:attrNameLst>
                                      </p:cBhvr>
                                      <p:tavLst>
                                        <p:tav tm="0">
                                          <p:val>
                                            <p:strVal val="#ppt_x"/>
                                          </p:val>
                                        </p:tav>
                                        <p:tav tm="100000">
                                          <p:val>
                                            <p:strVal val="#ppt_x"/>
                                          </p:val>
                                        </p:tav>
                                      </p:tavLst>
                                    </p:anim>
                                    <p:anim calcmode="lin" valueType="num">
                                      <p:cBhvr additive="base">
                                        <p:cTn id="57"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4" grpId="0" animBg="1"/>
      <p:bldP spid="24" grpId="0" animBg="1"/>
      <p:bldP spid="32" grpId="0" animBg="1"/>
      <p:bldP spid="36" grpId="0" animBg="1"/>
      <p:bldP spid="39"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32"/>
        <p:cNvGrpSpPr/>
        <p:nvPr/>
      </p:nvGrpSpPr>
      <p:grpSpPr>
        <a:xfrm>
          <a:off x="0" y="0"/>
          <a:ext cx="0" cy="0"/>
          <a:chOff x="0" y="0"/>
          <a:chExt cx="0" cy="0"/>
        </a:xfrm>
      </p:grpSpPr>
      <p:sp>
        <p:nvSpPr>
          <p:cNvPr id="2935" name="Google Shape;2935;p58"/>
          <p:cNvSpPr/>
          <p:nvPr/>
        </p:nvSpPr>
        <p:spPr>
          <a:xfrm>
            <a:off x="7321605" y="1209941"/>
            <a:ext cx="2219491" cy="4234939"/>
          </a:xfrm>
          <a:custGeom>
            <a:avLst/>
            <a:gdLst/>
            <a:ahLst/>
            <a:cxnLst/>
            <a:rect l="l" t="t" r="r" b="b"/>
            <a:pathLst>
              <a:path w="84552" h="161331" extrusionOk="0">
                <a:moveTo>
                  <a:pt x="1" y="1"/>
                </a:moveTo>
                <a:lnTo>
                  <a:pt x="1" y="161331"/>
                </a:lnTo>
                <a:lnTo>
                  <a:pt x="84551" y="161331"/>
                </a:lnTo>
                <a:lnTo>
                  <a:pt x="8455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936" name="Google Shape;2936;p58"/>
          <p:cNvGrpSpPr/>
          <p:nvPr/>
        </p:nvGrpSpPr>
        <p:grpSpPr>
          <a:xfrm>
            <a:off x="7220002" y="945882"/>
            <a:ext cx="2446631" cy="4966237"/>
            <a:chOff x="5186401" y="494525"/>
            <a:chExt cx="1834973" cy="3724678"/>
          </a:xfrm>
        </p:grpSpPr>
        <p:sp>
          <p:nvSpPr>
            <p:cNvPr id="2937" name="Google Shape;2937;p58"/>
            <p:cNvSpPr/>
            <p:nvPr/>
          </p:nvSpPr>
          <p:spPr>
            <a:xfrm>
              <a:off x="5186401" y="494525"/>
              <a:ext cx="1834973" cy="3724678"/>
            </a:xfrm>
            <a:custGeom>
              <a:avLst/>
              <a:gdLst/>
              <a:ahLst/>
              <a:cxnLst/>
              <a:rect l="l" t="t" r="r" b="b"/>
              <a:pathLst>
                <a:path w="93205" h="189190" extrusionOk="0">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rgbClr val="FFC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938" name="Google Shape;2938;p58"/>
            <p:cNvSpPr/>
            <p:nvPr/>
          </p:nvSpPr>
          <p:spPr>
            <a:xfrm>
              <a:off x="5890455" y="3969678"/>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939" name="Google Shape;2939;p58"/>
          <p:cNvPicPr preferRelativeResize="0"/>
          <p:nvPr/>
        </p:nvPicPr>
        <p:blipFill rotWithShape="1">
          <a:blip r:embed="rId3">
            <a:alphaModFix/>
          </a:blip>
          <a:srcRect l="35260" r="35260"/>
          <a:stretch/>
        </p:blipFill>
        <p:spPr>
          <a:xfrm>
            <a:off x="7333585" y="1189247"/>
            <a:ext cx="2219465" cy="4234931"/>
          </a:xfrm>
          <a:prstGeom prst="rect">
            <a:avLst/>
          </a:prstGeom>
          <a:noFill/>
          <a:ln>
            <a:noFill/>
          </a:ln>
        </p:spPr>
      </p:pic>
      <p:grpSp>
        <p:nvGrpSpPr>
          <p:cNvPr id="2940" name="Google Shape;2940;p58"/>
          <p:cNvGrpSpPr/>
          <p:nvPr/>
        </p:nvGrpSpPr>
        <p:grpSpPr>
          <a:xfrm rot="1837553">
            <a:off x="1553877" y="87639"/>
            <a:ext cx="2018415" cy="2706480"/>
            <a:chOff x="1400935" y="1333409"/>
            <a:chExt cx="760984" cy="1020399"/>
          </a:xfrm>
        </p:grpSpPr>
        <p:sp>
          <p:nvSpPr>
            <p:cNvPr id="2941" name="Google Shape;2941;p58"/>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2" name="Google Shape;2942;p58"/>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3" name="Google Shape;2943;p58"/>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4" name="Google Shape;2944;p58"/>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5" name="Google Shape;2945;p58"/>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6" name="Google Shape;2946;p58"/>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7" name="Google Shape;2947;p58"/>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8" name="Google Shape;2948;p58"/>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9" name="Google Shape;2949;p58"/>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0" name="Google Shape;2950;p58"/>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1" name="Google Shape;2951;p58"/>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2" name="Google Shape;2952;p58"/>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3" name="Google Shape;2953;p58"/>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4" name="Google Shape;2954;p58"/>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955" name="Google Shape;2955;p58"/>
          <p:cNvSpPr/>
          <p:nvPr/>
        </p:nvSpPr>
        <p:spPr>
          <a:xfrm rot="-144386" flipH="1">
            <a:off x="4377456" y="393478"/>
            <a:ext cx="2361181" cy="1986796"/>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6" name="Google Shape;2956;p58"/>
          <p:cNvSpPr/>
          <p:nvPr/>
        </p:nvSpPr>
        <p:spPr>
          <a:xfrm flipH="1">
            <a:off x="4336793" y="14529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253;p39"/>
          <p:cNvSpPr/>
          <p:nvPr/>
        </p:nvSpPr>
        <p:spPr>
          <a:xfrm>
            <a:off x="3102008" y="2239982"/>
            <a:ext cx="1661193" cy="1531424"/>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rgbClr val="FFC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7 Crocante" panose="02000000000000000000" pitchFamily="2" charset="0"/>
              <a:ea typeface="+mn-ea"/>
              <a:cs typeface="Arial"/>
              <a:sym typeface="Arial"/>
            </a:endParaRPr>
          </a:p>
        </p:txBody>
      </p:sp>
      <p:sp>
        <p:nvSpPr>
          <p:cNvPr id="30" name="Google Shape;2255;p39"/>
          <p:cNvSpPr txBox="1">
            <a:spLocks/>
          </p:cNvSpPr>
          <p:nvPr/>
        </p:nvSpPr>
        <p:spPr>
          <a:xfrm>
            <a:off x="2859037" y="2371221"/>
            <a:ext cx="2202800" cy="12212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0" i="0" u="none" strike="noStrike" kern="0" cap="none" spc="0" normalizeH="0" baseline="0" noProof="0" dirty="0">
                <a:ln>
                  <a:noFill/>
                </a:ln>
                <a:solidFill>
                  <a:srgbClr val="646B96"/>
                </a:solidFill>
                <a:effectLst/>
                <a:uLnTx/>
                <a:uFillTx/>
                <a:latin typeface="#9Slide07 Crocante" panose="02000000000000000000" pitchFamily="2" charset="0"/>
                <a:cs typeface="Arial"/>
                <a:sym typeface="Arial"/>
              </a:rPr>
              <a:t>II</a:t>
            </a:r>
          </a:p>
        </p:txBody>
      </p:sp>
      <p:sp>
        <p:nvSpPr>
          <p:cNvPr id="4" name="Rectangle 3"/>
          <p:cNvSpPr/>
          <p:nvPr/>
        </p:nvSpPr>
        <p:spPr>
          <a:xfrm>
            <a:off x="1503025" y="4121842"/>
            <a:ext cx="4805529"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b="1" dirty="0">
                <a:solidFill>
                  <a:srgbClr val="646B96"/>
                </a:solidFill>
                <a:latin typeface="#9Slide07 Crocante" panose="02000000000000000000" pitchFamily="2" charset="0"/>
              </a:rPr>
              <a:t>CHUẨN BỊ CỦA HỌC SINH</a:t>
            </a:r>
            <a:endParaRPr kumimoji="0" lang="en-US" sz="4800" b="1" i="0" u="none" strike="noStrike" kern="1200" cap="none" spc="0" normalizeH="0" baseline="0" noProof="0" dirty="0">
              <a:ln>
                <a:noFill/>
              </a:ln>
              <a:solidFill>
                <a:srgbClr val="646B96"/>
              </a:solidFill>
              <a:effectLst/>
              <a:uLnTx/>
              <a:uFillTx/>
              <a:latin typeface="Arial"/>
              <a:ea typeface="+mn-ea"/>
              <a:cs typeface="+mn-cs"/>
            </a:endParaRPr>
          </a:p>
        </p:txBody>
      </p:sp>
    </p:spTree>
    <p:extLst>
      <p:ext uri="{BB962C8B-B14F-4D97-AF65-F5344CB8AC3E}">
        <p14:creationId xmlns:p14="http://schemas.microsoft.com/office/powerpoint/2010/main" val="3430626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3"/>
        <p:cNvGrpSpPr/>
        <p:nvPr/>
      </p:nvGrpSpPr>
      <p:grpSpPr>
        <a:xfrm>
          <a:off x="0" y="0"/>
          <a:ext cx="0" cy="0"/>
          <a:chOff x="0" y="0"/>
          <a:chExt cx="0" cy="0"/>
        </a:xfrm>
      </p:grpSpPr>
      <p:sp>
        <p:nvSpPr>
          <p:cNvPr id="38" name="Rectangle 37"/>
          <p:cNvSpPr/>
          <p:nvPr/>
        </p:nvSpPr>
        <p:spPr>
          <a:xfrm>
            <a:off x="3236291" y="969208"/>
            <a:ext cx="5907709"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3000" b="1" dirty="0">
                <a:solidFill>
                  <a:srgbClr val="C00000"/>
                </a:solidFill>
                <a:latin typeface="#9Slide03 Roboto Medium" panose="02000000000000000000" pitchFamily="2" charset="0"/>
                <a:ea typeface="#9Slide03 Roboto Medium" panose="02000000000000000000" pitchFamily="2" charset="0"/>
              </a:rPr>
              <a:t>II. CHUẨN BỊ CỦA HỌC SINH</a:t>
            </a:r>
            <a:endParaRPr kumimoji="0" lang="en-US" sz="30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endParaRPr>
          </a:p>
        </p:txBody>
      </p:sp>
      <p:sp>
        <p:nvSpPr>
          <p:cNvPr id="39" name="Google Shape;1029;p42"/>
          <p:cNvSpPr/>
          <p:nvPr/>
        </p:nvSpPr>
        <p:spPr>
          <a:xfrm>
            <a:off x="1993693" y="2227376"/>
            <a:ext cx="3786134" cy="3661416"/>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Arial"/>
              <a:sym typeface="Arial"/>
            </a:endParaRPr>
          </a:p>
        </p:txBody>
      </p:sp>
      <p:sp>
        <p:nvSpPr>
          <p:cNvPr id="63" name="Google Shape;1029;p42"/>
          <p:cNvSpPr/>
          <p:nvPr/>
        </p:nvSpPr>
        <p:spPr>
          <a:xfrm>
            <a:off x="6412174" y="2227376"/>
            <a:ext cx="3631236" cy="3661416"/>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Arial"/>
              <a:sym typeface="Arial"/>
            </a:endParaRPr>
          </a:p>
        </p:txBody>
      </p:sp>
      <p:sp>
        <p:nvSpPr>
          <p:cNvPr id="3" name="Rectangle 2"/>
          <p:cNvSpPr/>
          <p:nvPr/>
        </p:nvSpPr>
        <p:spPr>
          <a:xfrm>
            <a:off x="2462282" y="2594802"/>
            <a:ext cx="3116239" cy="2308324"/>
          </a:xfrm>
          <a:prstGeom prst="rect">
            <a:avLst/>
          </a:prstGeom>
        </p:spPr>
        <p:txBody>
          <a:bodyPr wrap="square">
            <a:spAutoFit/>
          </a:bodyPr>
          <a:lstStyle/>
          <a:p>
            <a:pPr algn="just"/>
            <a:r>
              <a:rPr lang="vi-VN" sz="2400" b="1" i="0" dirty="0">
                <a:solidFill>
                  <a:srgbClr val="002060"/>
                </a:solidFill>
                <a:effectLst/>
                <a:latin typeface="#9Slide03 Roboto Medium" panose="02000000000000000000" pitchFamily="2" charset="0"/>
                <a:ea typeface="#9Slide03 Roboto Medium" panose="02000000000000000000" pitchFamily="2" charset="0"/>
              </a:rPr>
              <a:t>Sưu tầm tư liệu, số liệu về biểu hiện, hệ quả, ảnh hưởng của toàn cầu hóa, khu vực hóa từ các nguồn khác nhau </a:t>
            </a:r>
            <a:endParaRPr lang="en-US" sz="2400" b="1" dirty="0">
              <a:solidFill>
                <a:srgbClr val="002060"/>
              </a:solidFill>
              <a:latin typeface="#9Slide03 Roboto Medium" panose="02000000000000000000" pitchFamily="2" charset="0"/>
              <a:ea typeface="#9Slide03 Roboto Medium" panose="02000000000000000000" pitchFamily="2" charset="0"/>
            </a:endParaRPr>
          </a:p>
        </p:txBody>
      </p:sp>
      <p:sp>
        <p:nvSpPr>
          <p:cNvPr id="4" name="Rectangle 3"/>
          <p:cNvSpPr/>
          <p:nvPr/>
        </p:nvSpPr>
        <p:spPr>
          <a:xfrm>
            <a:off x="6474725" y="2594802"/>
            <a:ext cx="3456295" cy="3046988"/>
          </a:xfrm>
          <a:prstGeom prst="rect">
            <a:avLst/>
          </a:prstGeom>
        </p:spPr>
        <p:txBody>
          <a:bodyPr wrap="square">
            <a:spAutoFit/>
          </a:bodyPr>
          <a:lstStyle/>
          <a:p>
            <a:pPr algn="just"/>
            <a:r>
              <a:rPr lang="vi-VN" sz="2400" b="1" i="0" dirty="0">
                <a:solidFill>
                  <a:srgbClr val="002060"/>
                </a:solidFill>
                <a:effectLst/>
                <a:latin typeface="#9Slide03 Roboto Medium" panose="02000000000000000000" pitchFamily="2" charset="0"/>
                <a:ea typeface="#9Slide03 Roboto Medium" panose="02000000000000000000" pitchFamily="2" charset="0"/>
              </a:rPr>
              <a:t>Trao đổi, thảo luận để biết được cơ hội, thách thức của toàn cầu hóa, khu vực hóa đối với phát triển kinh tế - xã hội và bảo vệ môi trường của các nước đang phát triển.</a:t>
            </a:r>
          </a:p>
        </p:txBody>
      </p:sp>
    </p:spTree>
    <p:extLst>
      <p:ext uri="{BB962C8B-B14F-4D97-AF65-F5344CB8AC3E}">
        <p14:creationId xmlns:p14="http://schemas.microsoft.com/office/powerpoint/2010/main" val="1702870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barn(inVertical)">
                                      <p:cBhvr>
                                        <p:cTn id="15" dur="500"/>
                                        <p:tgtEl>
                                          <p:spTgt spid="6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63" grpId="0" animBg="1"/>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3527173" y="1738027"/>
            <a:ext cx="1661193" cy="1531424"/>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rgbClr val="FFC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7 Crocante" panose="02000000000000000000" pitchFamily="2" charset="0"/>
              <a:ea typeface="+mn-ea"/>
              <a:cs typeface="Arial"/>
              <a:sym typeface="Arial"/>
            </a:endParaRPr>
          </a:p>
        </p:txBody>
      </p:sp>
      <p:sp>
        <p:nvSpPr>
          <p:cNvPr id="2254" name="Google Shape;2254;p39"/>
          <p:cNvSpPr txBox="1">
            <a:spLocks noGrp="1"/>
          </p:cNvSpPr>
          <p:nvPr>
            <p:ph type="title"/>
          </p:nvPr>
        </p:nvSpPr>
        <p:spPr>
          <a:xfrm>
            <a:off x="1462305" y="3605337"/>
            <a:ext cx="6328391" cy="1221200"/>
          </a:xfrm>
          <a:prstGeom prst="rect">
            <a:avLst/>
          </a:prstGeom>
        </p:spPr>
        <p:txBody>
          <a:bodyPr spcFirstLastPara="1" wrap="square" lIns="121900" tIns="121900" rIns="121900" bIns="121900" anchor="ctr" anchorCtr="0">
            <a:noAutofit/>
          </a:bodyPr>
          <a:lstStyle/>
          <a:p>
            <a:pPr algn="ctr"/>
            <a:r>
              <a:rPr lang="en-US" sz="4200" b="1" dirty="0">
                <a:solidFill>
                  <a:srgbClr val="646B96"/>
                </a:solidFill>
                <a:latin typeface="#9Slide07 Crocante" panose="02000000000000000000" pitchFamily="2" charset="0"/>
              </a:rPr>
              <a:t>GỢI Ý MỘT SỐ THÔNG TIN THAM KHẢO</a:t>
            </a:r>
            <a:endParaRPr sz="4200" b="1" dirty="0">
              <a:solidFill>
                <a:srgbClr val="646B96"/>
              </a:solidFill>
              <a:latin typeface="#9Slide07 Crocante" panose="02000000000000000000" pitchFamily="2" charset="0"/>
            </a:endParaRPr>
          </a:p>
        </p:txBody>
      </p:sp>
      <p:sp>
        <p:nvSpPr>
          <p:cNvPr id="2255" name="Google Shape;2255;p39"/>
          <p:cNvSpPr txBox="1">
            <a:spLocks noGrp="1"/>
          </p:cNvSpPr>
          <p:nvPr>
            <p:ph type="title" idx="2"/>
          </p:nvPr>
        </p:nvSpPr>
        <p:spPr>
          <a:xfrm>
            <a:off x="3774033" y="1869684"/>
            <a:ext cx="2202800" cy="1221200"/>
          </a:xfrm>
          <a:prstGeom prst="rect">
            <a:avLst/>
          </a:prstGeom>
        </p:spPr>
        <p:txBody>
          <a:bodyPr spcFirstLastPara="1" wrap="square" lIns="121900" tIns="121900" rIns="121900" bIns="121900" anchor="ctr" anchorCtr="0">
            <a:noAutofit/>
          </a:bodyPr>
          <a:lstStyle/>
          <a:p>
            <a:r>
              <a:rPr lang="en" b="0" dirty="0">
                <a:latin typeface="#9Slide07 Crocante" panose="02000000000000000000" pitchFamily="2" charset="0"/>
              </a:rPr>
              <a:t>III</a:t>
            </a:r>
            <a:endParaRPr b="0" dirty="0">
              <a:latin typeface="#9Slide07 Crocante" panose="02000000000000000000" pitchFamily="2" charset="0"/>
            </a:endParaRPr>
          </a:p>
        </p:txBody>
      </p:sp>
      <p:grpSp>
        <p:nvGrpSpPr>
          <p:cNvPr id="2257" name="Google Shape;2257;p39"/>
          <p:cNvGrpSpPr/>
          <p:nvPr/>
        </p:nvGrpSpPr>
        <p:grpSpPr>
          <a:xfrm>
            <a:off x="8115691" y="988839"/>
            <a:ext cx="2702236" cy="4744317"/>
            <a:chOff x="2332850" y="1508965"/>
            <a:chExt cx="495799" cy="870474"/>
          </a:xfrm>
        </p:grpSpPr>
        <p:sp>
          <p:nvSpPr>
            <p:cNvPr id="2258" name="Google Shape;2258;p39"/>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9" name="Google Shape;2259;p39"/>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0" name="Google Shape;2260;p39"/>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1" name="Google Shape;2261;p39"/>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2" name="Google Shape;2262;p39"/>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3" name="Google Shape;2263;p39"/>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4" name="Google Shape;2264;p39"/>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5" name="Google Shape;2265;p39"/>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6" name="Google Shape;2266;p39"/>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7" name="Google Shape;2267;p39"/>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8" name="Google Shape;2268;p39"/>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9" name="Google Shape;2269;p39"/>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270" name="Google Shape;2270;p39"/>
          <p:cNvSpPr/>
          <p:nvPr/>
        </p:nvSpPr>
        <p:spPr>
          <a:xfrm>
            <a:off x="7836613" y="2369717"/>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1" name="Google Shape;2271;p39"/>
          <p:cNvSpPr/>
          <p:nvPr/>
        </p:nvSpPr>
        <p:spPr>
          <a:xfrm>
            <a:off x="9873455" y="12848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2" name="Google Shape;2272;p39"/>
          <p:cNvSpPr/>
          <p:nvPr/>
        </p:nvSpPr>
        <p:spPr>
          <a:xfrm>
            <a:off x="10725055" y="52835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3" name="Google Shape;2273;p39"/>
          <p:cNvSpPr/>
          <p:nvPr/>
        </p:nvSpPr>
        <p:spPr>
          <a:xfrm>
            <a:off x="11" y="-9"/>
            <a:ext cx="1587784" cy="4444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35164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3"/>
        <p:cNvGrpSpPr/>
        <p:nvPr/>
      </p:nvGrpSpPr>
      <p:grpSpPr>
        <a:xfrm>
          <a:off x="0" y="0"/>
          <a:ext cx="0" cy="0"/>
          <a:chOff x="0" y="0"/>
          <a:chExt cx="0" cy="0"/>
        </a:xfrm>
      </p:grpSpPr>
      <p:sp>
        <p:nvSpPr>
          <p:cNvPr id="2" name="Rectangle 1"/>
          <p:cNvSpPr/>
          <p:nvPr/>
        </p:nvSpPr>
        <p:spPr>
          <a:xfrm>
            <a:off x="2199157" y="760440"/>
            <a:ext cx="7576113" cy="523220"/>
          </a:xfrm>
          <a:prstGeom prst="rect">
            <a:avLst/>
          </a:prstGeom>
        </p:spPr>
        <p:txBody>
          <a:bodyPr wrap="none">
            <a:spAutoFit/>
          </a:bodyPr>
          <a:lstStyle/>
          <a:p>
            <a:pPr algn="ctr"/>
            <a:r>
              <a:rPr lang="en-US" sz="2800" b="1" dirty="0">
                <a:solidFill>
                  <a:srgbClr val="C00000"/>
                </a:solidFill>
                <a:latin typeface="#9Slide03 Roboto Medium" panose="02000000000000000000" pitchFamily="2" charset="0"/>
                <a:ea typeface="#9Slide03 Roboto Medium" panose="02000000000000000000" pitchFamily="2" charset="0"/>
              </a:rPr>
              <a:t>III. GỢI Ý MỘT SỐ THÔNG TIN THAM KHẢO</a:t>
            </a:r>
          </a:p>
        </p:txBody>
      </p:sp>
      <p:sp>
        <p:nvSpPr>
          <p:cNvPr id="3" name="Rectangle 2"/>
          <p:cNvSpPr/>
          <p:nvPr/>
        </p:nvSpPr>
        <p:spPr>
          <a:xfrm>
            <a:off x="709684" y="1506520"/>
            <a:ext cx="10849970" cy="4623060"/>
          </a:xfrm>
          <a:prstGeom prst="rect">
            <a:avLst/>
          </a:prstGeom>
        </p:spPr>
        <p:txBody>
          <a:bodyPr wrap="square">
            <a:spAutoFit/>
          </a:bodyPr>
          <a:lstStyle/>
          <a:p>
            <a:pPr algn="just">
              <a:lnSpc>
                <a:spcPct val="135000"/>
              </a:lnSpc>
            </a:pPr>
            <a:r>
              <a:rPr lang="vi-VN" sz="2000" dirty="0">
                <a:solidFill>
                  <a:schemeClr val="bg1">
                    <a:lumMod val="10000"/>
                  </a:schemeClr>
                </a:solidFill>
                <a:latin typeface="#9Slide03 Roboto Medium" panose="02000000000000000000" pitchFamily="2" charset="0"/>
                <a:ea typeface="#9Slide03 Roboto Medium" panose="02000000000000000000" pitchFamily="2" charset="0"/>
              </a:rPr>
              <a:t>- </a:t>
            </a:r>
            <a:r>
              <a:rPr lang="vi-VN" sz="2000" b="1" dirty="0">
                <a:solidFill>
                  <a:schemeClr val="bg1">
                    <a:lumMod val="10000"/>
                  </a:schemeClr>
                </a:solidFill>
                <a:latin typeface="#9Slide03 Roboto Medium" panose="02000000000000000000" pitchFamily="2" charset="0"/>
                <a:ea typeface="#9Slide03 Roboto Medium" panose="02000000000000000000" pitchFamily="2" charset="0"/>
              </a:rPr>
              <a:t>Thu thập tư liệu từ một số website như:</a:t>
            </a:r>
          </a:p>
          <a:p>
            <a:pPr algn="just">
              <a:lnSpc>
                <a:spcPct val="135000"/>
              </a:lnSpc>
            </a:pPr>
            <a:r>
              <a:rPr lang="vi-VN" sz="2000" b="1" dirty="0">
                <a:solidFill>
                  <a:schemeClr val="bg1">
                    <a:lumMod val="10000"/>
                  </a:schemeClr>
                </a:solidFill>
                <a:latin typeface="#9Slide03 Roboto Medium" panose="02000000000000000000" pitchFamily="2" charset="0"/>
                <a:ea typeface="#9Slide03 Roboto Medium" panose="02000000000000000000" pitchFamily="2" charset="0"/>
              </a:rPr>
              <a:t>+ Hội nghị Liên hợp quốc về Thương mại và Phát triển (UNCTAD)/ Các tư liệu, số liệu về kinh tế và xã hội của các quốc gia, khu vực và thế giới trong bối cảnh toàn cầu hóa: https://unctad.org/</a:t>
            </a:r>
          </a:p>
          <a:p>
            <a:pPr algn="just">
              <a:lnSpc>
                <a:spcPct val="135000"/>
              </a:lnSpc>
            </a:pPr>
            <a:r>
              <a:rPr lang="vi-VN" sz="2000" b="1" dirty="0">
                <a:solidFill>
                  <a:schemeClr val="bg1">
                    <a:lumMod val="10000"/>
                  </a:schemeClr>
                </a:solidFill>
                <a:latin typeface="#9Slide03 Roboto Medium" panose="02000000000000000000" pitchFamily="2" charset="0"/>
                <a:ea typeface="#9Slide03 Roboto Medium" panose="02000000000000000000" pitchFamily="2" charset="0"/>
              </a:rPr>
              <a:t>+ Liên hợp quốc/ Số liệu về thương mại toàn cầu: https://hbs.unctad.org/</a:t>
            </a:r>
          </a:p>
          <a:p>
            <a:pPr algn="just">
              <a:lnSpc>
                <a:spcPct val="135000"/>
              </a:lnSpc>
            </a:pPr>
            <a:r>
              <a:rPr lang="vi-VN" sz="2000" b="1" dirty="0">
                <a:solidFill>
                  <a:schemeClr val="bg1">
                    <a:lumMod val="10000"/>
                  </a:schemeClr>
                </a:solidFill>
                <a:latin typeface="#9Slide03 Roboto Medium" panose="02000000000000000000" pitchFamily="2" charset="0"/>
                <a:ea typeface="#9Slide03 Roboto Medium" panose="02000000000000000000" pitchFamily="2" charset="0"/>
              </a:rPr>
              <a:t>+ Trung tâm WTO và Hội nhập - Phòng Thương mại và Công nghiệp Việt Nam (VCCI)/ Các hiệp định thương mại: https://trungtamwto.vn/</a:t>
            </a:r>
          </a:p>
          <a:p>
            <a:pPr algn="just">
              <a:lnSpc>
                <a:spcPct val="135000"/>
              </a:lnSpc>
            </a:pPr>
            <a:r>
              <a:rPr lang="vi-VN" sz="2000" b="1" dirty="0">
                <a:solidFill>
                  <a:schemeClr val="bg1">
                    <a:lumMod val="10000"/>
                  </a:schemeClr>
                </a:solidFill>
                <a:latin typeface="#9Slide03 Roboto Medium" panose="02000000000000000000" pitchFamily="2" charset="0"/>
                <a:ea typeface="#9Slide03 Roboto Medium" panose="02000000000000000000" pitchFamily="2" charset="0"/>
              </a:rPr>
              <a:t>+ Quỹ Tiền tệ Quốc tế/ Thông tin về các tổ chức khu vực và quốc tế: https://www.imf. org/external/np/sec/decdo/contents.htm</a:t>
            </a:r>
          </a:p>
          <a:p>
            <a:pPr algn="just">
              <a:lnSpc>
                <a:spcPct val="135000"/>
              </a:lnSpc>
            </a:pPr>
            <a:r>
              <a:rPr lang="vi-VN" sz="2000" b="1" dirty="0">
                <a:solidFill>
                  <a:schemeClr val="bg1">
                    <a:lumMod val="10000"/>
                  </a:schemeClr>
                </a:solidFill>
                <a:latin typeface="#9Slide03 Roboto Medium" panose="02000000000000000000" pitchFamily="2" charset="0"/>
                <a:ea typeface="#9Slide03 Roboto Medium" panose="02000000000000000000" pitchFamily="2" charset="0"/>
              </a:rPr>
              <a:t>+ Tổ chức Tiêu chuẩn hóa Quốc tế (ISO)/ Các tiêu chuẩn chất lượng toàn cầu: https:// www.iso.org/home.html</a:t>
            </a:r>
          </a:p>
        </p:txBody>
      </p:sp>
    </p:spTree>
    <p:extLst>
      <p:ext uri="{BB962C8B-B14F-4D97-AF65-F5344CB8AC3E}">
        <p14:creationId xmlns:p14="http://schemas.microsoft.com/office/powerpoint/2010/main" val="3053202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4"/>
        <p:cNvGrpSpPr/>
        <p:nvPr/>
      </p:nvGrpSpPr>
      <p:grpSpPr>
        <a:xfrm>
          <a:off x="0" y="0"/>
          <a:ext cx="0" cy="0"/>
          <a:chOff x="0" y="0"/>
          <a:chExt cx="0" cy="0"/>
        </a:xfrm>
      </p:grpSpPr>
      <p:sp>
        <p:nvSpPr>
          <p:cNvPr id="2806" name="Google Shape;2806;p54"/>
          <p:cNvSpPr/>
          <p:nvPr/>
        </p:nvSpPr>
        <p:spPr>
          <a:xfrm>
            <a:off x="10703821" y="162103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807" name="Google Shape;2807;p54"/>
          <p:cNvGrpSpPr/>
          <p:nvPr/>
        </p:nvGrpSpPr>
        <p:grpSpPr>
          <a:xfrm rot="-447293">
            <a:off x="10857186" y="525367"/>
            <a:ext cx="1171335" cy="2440348"/>
            <a:chOff x="503795" y="323625"/>
            <a:chExt cx="502785" cy="1047439"/>
          </a:xfrm>
        </p:grpSpPr>
        <p:sp>
          <p:nvSpPr>
            <p:cNvPr id="2808" name="Google Shape;2808;p54"/>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9" name="Google Shape;2809;p54"/>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0" name="Google Shape;2810;p54"/>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1" name="Google Shape;2811;p54"/>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2" name="Google Shape;2812;p54"/>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3" name="Google Shape;2813;p54"/>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4" name="Google Shape;2814;p54"/>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5" name="Google Shape;2815;p54"/>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6" name="Google Shape;2816;p54"/>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7" name="Google Shape;2817;p54"/>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8" name="Google Shape;2818;p54"/>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9" name="Google Shape;2819;p54"/>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0" name="Google Shape;2820;p54"/>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821" name="Google Shape;2821;p54"/>
          <p:cNvSpPr/>
          <p:nvPr/>
        </p:nvSpPr>
        <p:spPr>
          <a:xfrm>
            <a:off x="10361421" y="11466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1" name="Picture 20"/>
          <p:cNvPicPr>
            <a:picLocks noChangeAspect="1"/>
          </p:cNvPicPr>
          <p:nvPr/>
        </p:nvPicPr>
        <p:blipFill>
          <a:blip r:embed="rId3"/>
          <a:stretch>
            <a:fillRect/>
          </a:stretch>
        </p:blipFill>
        <p:spPr>
          <a:xfrm>
            <a:off x="649450" y="2615421"/>
            <a:ext cx="5674165" cy="2868841"/>
          </a:xfrm>
          <a:prstGeom prst="rect">
            <a:avLst/>
          </a:prstGeom>
        </p:spPr>
      </p:pic>
      <p:sp>
        <p:nvSpPr>
          <p:cNvPr id="27" name="Rectangle 26"/>
          <p:cNvSpPr/>
          <p:nvPr/>
        </p:nvSpPr>
        <p:spPr>
          <a:xfrm>
            <a:off x="3248088" y="1085424"/>
            <a:ext cx="5521833" cy="707886"/>
          </a:xfrm>
          <a:prstGeom prst="rect">
            <a:avLst/>
          </a:prstGeom>
        </p:spPr>
        <p:txBody>
          <a:bodyPr wrap="none">
            <a:spAutoFit/>
          </a:bodyPr>
          <a:lstStyle/>
          <a:p>
            <a:pPr algn="ctr"/>
            <a:r>
              <a:rPr lang="en-US" sz="4000" b="1" dirty="0">
                <a:solidFill>
                  <a:srgbClr val="C00000"/>
                </a:solidFill>
                <a:latin typeface="#9Slide07 Crocante" panose="02000000000000000000" pitchFamily="2" charset="0"/>
                <a:ea typeface="#9Slide03 Roboto Medium" panose="02000000000000000000" pitchFamily="2" charset="0"/>
              </a:rPr>
              <a:t>IV. THẢO LUẬN NHÓM</a:t>
            </a:r>
          </a:p>
        </p:txBody>
      </p:sp>
    </p:spTree>
    <p:extLst>
      <p:ext uri="{BB962C8B-B14F-4D97-AF65-F5344CB8AC3E}">
        <p14:creationId xmlns:p14="http://schemas.microsoft.com/office/powerpoint/2010/main" val="790715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544</TotalTime>
  <Words>1222</Words>
  <Application>Microsoft Office PowerPoint</Application>
  <PresentationFormat>Widescreen</PresentationFormat>
  <Paragraphs>100</Paragraphs>
  <Slides>19</Slides>
  <Notes>18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19</vt:i4>
      </vt:variant>
    </vt:vector>
  </HeadingPairs>
  <TitlesOfParts>
    <vt:vector size="34" baseType="lpstr">
      <vt:lpstr>#9Slide03 Roboto Medium</vt:lpstr>
      <vt:lpstr>#9Slide05 Dancing Script</vt:lpstr>
      <vt:lpstr>#9Slide05 Great Vibes</vt:lpstr>
      <vt:lpstr>#9Slide07 Crocante</vt:lpstr>
      <vt:lpstr>.VnArabia</vt:lpstr>
      <vt:lpstr>Anaheim</vt:lpstr>
      <vt:lpstr>Arial</vt:lpstr>
      <vt:lpstr>Bebas Neue</vt:lpstr>
      <vt:lpstr>Calibri</vt:lpstr>
      <vt:lpstr>Calibri Light</vt:lpstr>
      <vt:lpstr>Nunito Light</vt:lpstr>
      <vt:lpstr>PT Sans</vt:lpstr>
      <vt:lpstr>Ranchers</vt:lpstr>
      <vt:lpstr>Varela Round</vt:lpstr>
      <vt:lpstr>Office Theme</vt:lpstr>
      <vt:lpstr>PowerPoint Presentation</vt:lpstr>
      <vt:lpstr>MỤC TIÊU BÀI HỌC</vt:lpstr>
      <vt:lpstr>NỘI DUNG</vt:lpstr>
      <vt:lpstr>PowerPoint Presentation</vt:lpstr>
      <vt:lpstr>PowerPoint Presentation</vt:lpstr>
      <vt:lpstr>PowerPoint Presentation</vt:lpstr>
      <vt:lpstr>GỢI Ý MỘT SỐ THÔNG TIN THAM KHẢO</vt:lpstr>
      <vt:lpstr>PowerPoint Presentation</vt:lpstr>
      <vt:lpstr>PowerPoint Presentation</vt:lpstr>
      <vt:lpstr>PowerPoint Presentation</vt:lpstr>
      <vt:lpstr>TIÊU CHÍ ĐÁNH GIÁ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63</cp:revision>
  <dcterms:created xsi:type="dcterms:W3CDTF">2023-05-31T08:20:20Z</dcterms:created>
  <dcterms:modified xsi:type="dcterms:W3CDTF">2024-02-24T13:38:30Z</dcterms:modified>
</cp:coreProperties>
</file>