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4" r:id="rId2"/>
    <p:sldMasterId id="2147483712" r:id="rId3"/>
  </p:sldMasterIdLst>
  <p:notesMasterIdLst>
    <p:notesMasterId r:id="rId56"/>
  </p:notesMasterIdLst>
  <p:sldIdLst>
    <p:sldId id="305" r:id="rId4"/>
    <p:sldId id="306" r:id="rId5"/>
    <p:sldId id="315" r:id="rId6"/>
    <p:sldId id="317" r:id="rId7"/>
    <p:sldId id="280" r:id="rId8"/>
    <p:sldId id="281" r:id="rId9"/>
    <p:sldId id="282" r:id="rId10"/>
    <p:sldId id="283" r:id="rId11"/>
    <p:sldId id="356" r:id="rId12"/>
    <p:sldId id="285" r:id="rId13"/>
    <p:sldId id="357" r:id="rId14"/>
    <p:sldId id="358" r:id="rId15"/>
    <p:sldId id="359" r:id="rId16"/>
    <p:sldId id="360" r:id="rId17"/>
    <p:sldId id="361" r:id="rId18"/>
    <p:sldId id="363" r:id="rId19"/>
    <p:sldId id="364" r:id="rId20"/>
    <p:sldId id="293" r:id="rId21"/>
    <p:sldId id="365" r:id="rId22"/>
    <p:sldId id="295" r:id="rId23"/>
    <p:sldId id="296" r:id="rId24"/>
    <p:sldId id="366" r:id="rId25"/>
    <p:sldId id="298" r:id="rId26"/>
    <p:sldId id="367" r:id="rId27"/>
    <p:sldId id="299" r:id="rId28"/>
    <p:sldId id="368" r:id="rId29"/>
    <p:sldId id="369" r:id="rId30"/>
    <p:sldId id="370" r:id="rId31"/>
    <p:sldId id="371" r:id="rId32"/>
    <p:sldId id="372" r:id="rId33"/>
    <p:sldId id="373" r:id="rId34"/>
    <p:sldId id="374" r:id="rId35"/>
    <p:sldId id="375" r:id="rId36"/>
    <p:sldId id="376" r:id="rId37"/>
    <p:sldId id="378" r:id="rId38"/>
    <p:sldId id="379" r:id="rId39"/>
    <p:sldId id="380" r:id="rId40"/>
    <p:sldId id="381" r:id="rId41"/>
    <p:sldId id="382" r:id="rId42"/>
    <p:sldId id="383" r:id="rId43"/>
    <p:sldId id="384" r:id="rId44"/>
    <p:sldId id="385" r:id="rId45"/>
    <p:sldId id="353" r:id="rId46"/>
    <p:sldId id="354" r:id="rId47"/>
    <p:sldId id="355" r:id="rId48"/>
    <p:sldId id="307" r:id="rId49"/>
    <p:sldId id="308" r:id="rId50"/>
    <p:sldId id="309" r:id="rId51"/>
    <p:sldId id="310" r:id="rId52"/>
    <p:sldId id="311" r:id="rId53"/>
    <p:sldId id="312" r:id="rId54"/>
    <p:sldId id="314"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2CC"/>
    <a:srgbClr val="84178F"/>
    <a:srgbClr val="E1FBFF"/>
    <a:srgbClr val="DBF3FD"/>
    <a:srgbClr val="D8D0B9"/>
    <a:srgbClr val="01C26E"/>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44" autoAdjust="0"/>
    <p:restoredTop sz="94660"/>
  </p:normalViewPr>
  <p:slideViewPr>
    <p:cSldViewPr snapToGrid="0">
      <p:cViewPr varScale="1">
        <p:scale>
          <a:sx n="68" d="100"/>
          <a:sy n="68"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D6213B-32DD-4A36-8941-B572C498BFC3}" type="datetimeFigureOut">
              <a:rPr lang="en-US" smtClean="0"/>
              <a:t>2/24/2024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5A494A-3EB1-40C1-B9C8-44F9DFB42FF8}" type="slidenum">
              <a:rPr lang="en-US" smtClean="0"/>
              <a:t>‹#›</a:t>
            </a:fld>
            <a:endParaRPr lang="en-US"/>
          </a:p>
        </p:txBody>
      </p:sp>
    </p:spTree>
    <p:extLst>
      <p:ext uri="{BB962C8B-B14F-4D97-AF65-F5344CB8AC3E}">
        <p14:creationId xmlns:p14="http://schemas.microsoft.com/office/powerpoint/2010/main" val="1926307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7"/>
        <p:cNvGrpSpPr/>
        <p:nvPr/>
      </p:nvGrpSpPr>
      <p:grpSpPr>
        <a:xfrm>
          <a:off x="0" y="0"/>
          <a:ext cx="0" cy="0"/>
          <a:chOff x="0" y="0"/>
          <a:chExt cx="0" cy="0"/>
        </a:xfrm>
      </p:grpSpPr>
      <p:sp>
        <p:nvSpPr>
          <p:cNvPr id="1988" name="Google Shape;1988;g2182b85633d_0_1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9" name="Google Shape;1989;g2182b85633d_0_1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8404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22da938bdee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22da938bde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4876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22da938bdee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22da938bde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9461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22da938bdee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22da938bde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7610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22da938bdee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22da938bde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2049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22da938bdee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22da938bde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5477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22da938bdee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22da938bde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0042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22da938bdee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22da938bde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05969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https://baobiminhsang.com/tieu-chuan-tai-che-toan-cau-grs-la-gi/</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2B618C-1540-4A0E-9885-861E15370F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1237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https://baobiminhsang.com/tieu-chuan-tai-che-toan-cau-grs-la-gi/</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2B618C-1540-4A0E-9885-861E15370F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1832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g2182b85633d_0_1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4" name="Google Shape;1214;g2182b85633d_0_1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8138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Google Shape;1253;g22c7278de18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4" name="Google Shape;1254;g22c7278de18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7643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g2182b85633d_0_1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5" name="Google Shape;1505;g2182b85633d_0_1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630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g2182b85633d_0_1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5" name="Google Shape;1505;g2182b85633d_0_1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34678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1"/>
        <p:cNvGrpSpPr/>
        <p:nvPr/>
      </p:nvGrpSpPr>
      <p:grpSpPr>
        <a:xfrm>
          <a:off x="0" y="0"/>
          <a:ext cx="0" cy="0"/>
          <a:chOff x="0" y="0"/>
          <a:chExt cx="0" cy="0"/>
        </a:xfrm>
      </p:grpSpPr>
      <p:sp>
        <p:nvSpPr>
          <p:cNvPr id="1472" name="Google Shape;1472;g2182b85633d_0_1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3" name="Google Shape;1473;g2182b85633d_0_1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7945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g2182b85633d_0_1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5" name="Google Shape;1505;g2182b85633d_0_1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3882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g2182b85633d_0_1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5" name="Google Shape;1505;g2182b85633d_0_1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4954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2182b85633d_0_1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2182b85633d_0_1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0365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g2182b85633d_0_1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4" name="Google Shape;1214;g2182b85633d_0_1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6702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22da938bdee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22da938bde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5449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22da938bdee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22da938bde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462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22da938bdee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22da938bde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5720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D6713B6-6BCD-4814-8D80-F3D3111C195C}"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1949011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6713B6-6BCD-4814-8D80-F3D3111C195C}"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4077255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6713B6-6BCD-4814-8D80-F3D3111C195C}"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3056542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29"/>
        <p:cNvGrpSpPr/>
        <p:nvPr/>
      </p:nvGrpSpPr>
      <p:grpSpPr>
        <a:xfrm>
          <a:off x="0" y="0"/>
          <a:ext cx="0" cy="0"/>
          <a:chOff x="0" y="0"/>
          <a:chExt cx="0" cy="0"/>
        </a:xfrm>
      </p:grpSpPr>
      <p:sp>
        <p:nvSpPr>
          <p:cNvPr id="530" name="Google Shape;530;p15"/>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b="0"/>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grpSp>
        <p:nvGrpSpPr>
          <p:cNvPr id="531" name="Google Shape;531;p15"/>
          <p:cNvGrpSpPr/>
          <p:nvPr/>
        </p:nvGrpSpPr>
        <p:grpSpPr>
          <a:xfrm>
            <a:off x="11520451" y="343446"/>
            <a:ext cx="742828" cy="6220420"/>
            <a:chOff x="8487938" y="257584"/>
            <a:chExt cx="557121" cy="4665315"/>
          </a:xfrm>
        </p:grpSpPr>
        <p:sp>
          <p:nvSpPr>
            <p:cNvPr id="532" name="Google Shape;532;p15"/>
            <p:cNvSpPr/>
            <p:nvPr/>
          </p:nvSpPr>
          <p:spPr>
            <a:xfrm rot="5662738">
              <a:off x="8825189" y="2410606"/>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5"/>
            <p:cNvSpPr/>
            <p:nvPr/>
          </p:nvSpPr>
          <p:spPr>
            <a:xfrm rot="5662738">
              <a:off x="8702058" y="1662014"/>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5"/>
            <p:cNvSpPr/>
            <p:nvPr/>
          </p:nvSpPr>
          <p:spPr>
            <a:xfrm rot="5662738">
              <a:off x="8731819" y="1272810"/>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5"/>
            <p:cNvSpPr/>
            <p:nvPr/>
          </p:nvSpPr>
          <p:spPr>
            <a:xfrm rot="3868218">
              <a:off x="8881131" y="1490657"/>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5"/>
            <p:cNvSpPr/>
            <p:nvPr/>
          </p:nvSpPr>
          <p:spPr>
            <a:xfrm rot="3868218">
              <a:off x="8794900" y="2137893"/>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5"/>
            <p:cNvSpPr/>
            <p:nvPr/>
          </p:nvSpPr>
          <p:spPr>
            <a:xfrm rot="-3061112">
              <a:off x="8786501" y="3819265"/>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5"/>
            <p:cNvSpPr/>
            <p:nvPr/>
          </p:nvSpPr>
          <p:spPr>
            <a:xfrm rot="-3061112">
              <a:off x="8956014" y="4140666"/>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5"/>
            <p:cNvSpPr/>
            <p:nvPr/>
          </p:nvSpPr>
          <p:spPr>
            <a:xfrm rot="-3061112">
              <a:off x="8911080" y="3145179"/>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5"/>
            <p:cNvSpPr/>
            <p:nvPr/>
          </p:nvSpPr>
          <p:spPr>
            <a:xfrm rot="-4857631">
              <a:off x="8748860" y="3430163"/>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5"/>
            <p:cNvSpPr/>
            <p:nvPr/>
          </p:nvSpPr>
          <p:spPr>
            <a:xfrm rot="-4857631">
              <a:off x="8734609" y="2766600"/>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5"/>
            <p:cNvSpPr/>
            <p:nvPr/>
          </p:nvSpPr>
          <p:spPr>
            <a:xfrm rot="5137262" flipH="1">
              <a:off x="8630339" y="4426381"/>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5"/>
            <p:cNvSpPr/>
            <p:nvPr/>
          </p:nvSpPr>
          <p:spPr>
            <a:xfrm rot="5137262" flipH="1">
              <a:off x="8501508" y="2492773"/>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5"/>
            <p:cNvSpPr/>
            <p:nvPr/>
          </p:nvSpPr>
          <p:spPr>
            <a:xfrm rot="5137262" flipH="1">
              <a:off x="8751769" y="4853652"/>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5"/>
            <p:cNvSpPr/>
            <p:nvPr/>
          </p:nvSpPr>
          <p:spPr>
            <a:xfrm rot="6931782" flipH="1">
              <a:off x="8751756" y="505500"/>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5"/>
            <p:cNvSpPr/>
            <p:nvPr/>
          </p:nvSpPr>
          <p:spPr>
            <a:xfrm rot="6931782" flipH="1">
              <a:off x="8834550" y="978639"/>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5"/>
            <p:cNvSpPr/>
            <p:nvPr/>
          </p:nvSpPr>
          <p:spPr>
            <a:xfrm rot="-7738888" flipH="1">
              <a:off x="8964726" y="271152"/>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5"/>
            <p:cNvSpPr/>
            <p:nvPr/>
          </p:nvSpPr>
          <p:spPr>
            <a:xfrm rot="-7738888" flipH="1">
              <a:off x="8546439" y="795200"/>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5"/>
            <p:cNvSpPr/>
            <p:nvPr/>
          </p:nvSpPr>
          <p:spPr>
            <a:xfrm rot="-7738888" flipH="1">
              <a:off x="8501505" y="1790688"/>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5"/>
            <p:cNvSpPr/>
            <p:nvPr/>
          </p:nvSpPr>
          <p:spPr>
            <a:xfrm rot="-5942369" flipH="1">
              <a:off x="8834559" y="4439577"/>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93405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551"/>
        <p:cNvGrpSpPr/>
        <p:nvPr/>
      </p:nvGrpSpPr>
      <p:grpSpPr>
        <a:xfrm>
          <a:off x="0" y="0"/>
          <a:ext cx="0" cy="0"/>
          <a:chOff x="0" y="0"/>
          <a:chExt cx="0" cy="0"/>
        </a:xfrm>
      </p:grpSpPr>
      <p:sp>
        <p:nvSpPr>
          <p:cNvPr id="552" name="Google Shape;552;p16"/>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b="0"/>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grpSp>
        <p:nvGrpSpPr>
          <p:cNvPr id="553" name="Google Shape;553;p16"/>
          <p:cNvGrpSpPr/>
          <p:nvPr/>
        </p:nvGrpSpPr>
        <p:grpSpPr>
          <a:xfrm>
            <a:off x="10856168" y="105885"/>
            <a:ext cx="1240721" cy="1123423"/>
            <a:chOff x="8142125" y="79413"/>
            <a:chExt cx="930541" cy="842567"/>
          </a:xfrm>
        </p:grpSpPr>
        <p:sp>
          <p:nvSpPr>
            <p:cNvPr id="554" name="Google Shape;554;p16"/>
            <p:cNvSpPr/>
            <p:nvPr/>
          </p:nvSpPr>
          <p:spPr>
            <a:xfrm rot="-10537262">
              <a:off x="8454644" y="219399"/>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6"/>
            <p:cNvSpPr/>
            <p:nvPr/>
          </p:nvSpPr>
          <p:spPr>
            <a:xfrm rot="-10537262">
              <a:off x="8881914" y="112229"/>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6"/>
            <p:cNvSpPr/>
            <p:nvPr/>
          </p:nvSpPr>
          <p:spPr>
            <a:xfrm rot="542369">
              <a:off x="9001001" y="553745"/>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6"/>
            <p:cNvSpPr/>
            <p:nvPr/>
          </p:nvSpPr>
          <p:spPr>
            <a:xfrm rot="542369">
              <a:off x="8467839" y="423619"/>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6"/>
            <p:cNvSpPr/>
            <p:nvPr/>
          </p:nvSpPr>
          <p:spPr>
            <a:xfrm rot="1531782" flipH="1">
              <a:off x="8153263" y="90551"/>
              <a:ext cx="66825" cy="6682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6"/>
            <p:cNvSpPr/>
            <p:nvPr/>
          </p:nvSpPr>
          <p:spPr>
            <a:xfrm rot="6931782" flipH="1">
              <a:off x="8874104" y="844018"/>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 name="Google Shape;560;p16"/>
          <p:cNvGrpSpPr/>
          <p:nvPr/>
        </p:nvGrpSpPr>
        <p:grpSpPr>
          <a:xfrm>
            <a:off x="-12" y="57942"/>
            <a:ext cx="1198679" cy="899707"/>
            <a:chOff x="76191" y="119657"/>
            <a:chExt cx="899009" cy="674780"/>
          </a:xfrm>
        </p:grpSpPr>
        <p:sp>
          <p:nvSpPr>
            <p:cNvPr id="561" name="Google Shape;561;p16"/>
            <p:cNvSpPr/>
            <p:nvPr/>
          </p:nvSpPr>
          <p:spPr>
            <a:xfrm rot="262738">
              <a:off x="372898" y="378681"/>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6"/>
            <p:cNvSpPr/>
            <p:nvPr/>
          </p:nvSpPr>
          <p:spPr>
            <a:xfrm rot="-7738888" flipH="1">
              <a:off x="331284" y="714105"/>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6"/>
            <p:cNvSpPr/>
            <p:nvPr/>
          </p:nvSpPr>
          <p:spPr>
            <a:xfrm rot="-5662738" flipH="1">
              <a:off x="644267" y="126898"/>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6"/>
            <p:cNvSpPr/>
            <p:nvPr/>
          </p:nvSpPr>
          <p:spPr>
            <a:xfrm rot="3061112" flipH="1">
              <a:off x="591022" y="581983"/>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6"/>
            <p:cNvSpPr/>
            <p:nvPr/>
          </p:nvSpPr>
          <p:spPr>
            <a:xfrm rot="4857631" flipH="1">
              <a:off x="903536" y="323418"/>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6"/>
            <p:cNvSpPr/>
            <p:nvPr/>
          </p:nvSpPr>
          <p:spPr>
            <a:xfrm rot="4857631" flipH="1">
              <a:off x="331262" y="124492"/>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6"/>
            <p:cNvSpPr/>
            <p:nvPr/>
          </p:nvSpPr>
          <p:spPr>
            <a:xfrm rot="262738">
              <a:off x="78644" y="486623"/>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542034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568"/>
        <p:cNvGrpSpPr/>
        <p:nvPr/>
      </p:nvGrpSpPr>
      <p:grpSpPr>
        <a:xfrm>
          <a:off x="0" y="0"/>
          <a:ext cx="0" cy="0"/>
          <a:chOff x="0" y="0"/>
          <a:chExt cx="0" cy="0"/>
        </a:xfrm>
      </p:grpSpPr>
      <p:sp>
        <p:nvSpPr>
          <p:cNvPr id="569" name="Google Shape;569;p17"/>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b="0"/>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grpSp>
        <p:nvGrpSpPr>
          <p:cNvPr id="570" name="Google Shape;570;p17"/>
          <p:cNvGrpSpPr/>
          <p:nvPr/>
        </p:nvGrpSpPr>
        <p:grpSpPr>
          <a:xfrm>
            <a:off x="-29646" y="237797"/>
            <a:ext cx="742828" cy="6382425"/>
            <a:chOff x="58313" y="178347"/>
            <a:chExt cx="557121" cy="4786819"/>
          </a:xfrm>
        </p:grpSpPr>
        <p:sp>
          <p:nvSpPr>
            <p:cNvPr id="571" name="Google Shape;571;p17"/>
            <p:cNvSpPr/>
            <p:nvPr/>
          </p:nvSpPr>
          <p:spPr>
            <a:xfrm rot="5662738">
              <a:off x="395564" y="2331368"/>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7"/>
            <p:cNvSpPr/>
            <p:nvPr/>
          </p:nvSpPr>
          <p:spPr>
            <a:xfrm rot="5662738">
              <a:off x="272433" y="1582777"/>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7"/>
            <p:cNvSpPr/>
            <p:nvPr/>
          </p:nvSpPr>
          <p:spPr>
            <a:xfrm rot="5662738">
              <a:off x="302194" y="1193573"/>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7"/>
            <p:cNvSpPr/>
            <p:nvPr/>
          </p:nvSpPr>
          <p:spPr>
            <a:xfrm rot="3868218">
              <a:off x="451506" y="1411419"/>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7"/>
            <p:cNvSpPr/>
            <p:nvPr/>
          </p:nvSpPr>
          <p:spPr>
            <a:xfrm rot="3868218">
              <a:off x="365275" y="2058656"/>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7"/>
            <p:cNvSpPr/>
            <p:nvPr/>
          </p:nvSpPr>
          <p:spPr>
            <a:xfrm rot="-3061112">
              <a:off x="356876" y="3740027"/>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7"/>
            <p:cNvSpPr/>
            <p:nvPr/>
          </p:nvSpPr>
          <p:spPr>
            <a:xfrm rot="-3061112">
              <a:off x="526389" y="4061429"/>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7"/>
            <p:cNvSpPr/>
            <p:nvPr/>
          </p:nvSpPr>
          <p:spPr>
            <a:xfrm rot="-3061112">
              <a:off x="481455" y="3065941"/>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7"/>
            <p:cNvSpPr/>
            <p:nvPr/>
          </p:nvSpPr>
          <p:spPr>
            <a:xfrm rot="-4857631">
              <a:off x="319235" y="3350926"/>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7"/>
            <p:cNvSpPr/>
            <p:nvPr/>
          </p:nvSpPr>
          <p:spPr>
            <a:xfrm rot="-4857631">
              <a:off x="304984" y="2687363"/>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7"/>
            <p:cNvSpPr/>
            <p:nvPr/>
          </p:nvSpPr>
          <p:spPr>
            <a:xfrm rot="5137262" flipH="1">
              <a:off x="200714" y="4347143"/>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7"/>
            <p:cNvSpPr/>
            <p:nvPr/>
          </p:nvSpPr>
          <p:spPr>
            <a:xfrm rot="5137262" flipH="1">
              <a:off x="71883" y="2413535"/>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7"/>
            <p:cNvSpPr/>
            <p:nvPr/>
          </p:nvSpPr>
          <p:spPr>
            <a:xfrm rot="5137262" flipH="1">
              <a:off x="322144" y="4774414"/>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7"/>
            <p:cNvSpPr/>
            <p:nvPr/>
          </p:nvSpPr>
          <p:spPr>
            <a:xfrm rot="6931782" flipH="1">
              <a:off x="322131" y="426263"/>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7"/>
            <p:cNvSpPr/>
            <p:nvPr/>
          </p:nvSpPr>
          <p:spPr>
            <a:xfrm rot="6931782" flipH="1">
              <a:off x="404925" y="899401"/>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17"/>
            <p:cNvSpPr/>
            <p:nvPr/>
          </p:nvSpPr>
          <p:spPr>
            <a:xfrm rot="-7738888" flipH="1">
              <a:off x="535101" y="191914"/>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17"/>
            <p:cNvSpPr/>
            <p:nvPr/>
          </p:nvSpPr>
          <p:spPr>
            <a:xfrm rot="-7738888" flipH="1">
              <a:off x="116814" y="715962"/>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7"/>
            <p:cNvSpPr/>
            <p:nvPr/>
          </p:nvSpPr>
          <p:spPr>
            <a:xfrm rot="-7738888" flipH="1">
              <a:off x="71880" y="1711450"/>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7"/>
            <p:cNvSpPr/>
            <p:nvPr/>
          </p:nvSpPr>
          <p:spPr>
            <a:xfrm rot="-5942369" flipH="1">
              <a:off x="535060" y="4893501"/>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17"/>
            <p:cNvSpPr/>
            <p:nvPr/>
          </p:nvSpPr>
          <p:spPr>
            <a:xfrm rot="-5942369" flipH="1">
              <a:off x="404934" y="4360339"/>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49952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CD6713B6-6BCD-4814-8D80-F3D3111C195C}" type="datetimeFigureOut">
              <a:rPr lang="en-US" smtClean="0"/>
              <a:t>2/24/2024</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27555922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6713B6-6BCD-4814-8D80-F3D3111C195C}"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593677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6713B6-6BCD-4814-8D80-F3D3111C195C}"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26048324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D6713B6-6BCD-4814-8D80-F3D3111C195C}" type="datetimeFigureOut">
              <a:rPr lang="en-US" smtClean="0"/>
              <a:t>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3157404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D6713B6-6BCD-4814-8D80-F3D3111C195C}" type="datetimeFigureOut">
              <a:rPr lang="en-US" smtClean="0"/>
              <a:t>2/24/2024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1775160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6713B6-6BCD-4814-8D80-F3D3111C195C}"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2040435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D6713B6-6BCD-4814-8D80-F3D3111C195C}" type="datetimeFigureOut">
              <a:rPr lang="en-US" smtClean="0"/>
              <a:t>2/24/2024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13060198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6713B6-6BCD-4814-8D80-F3D3111C195C}" type="datetimeFigureOut">
              <a:rPr lang="en-US" smtClean="0"/>
              <a:t>2/24/2024</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35008965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6713B6-6BCD-4814-8D80-F3D3111C195C}" type="datetimeFigureOut">
              <a:rPr lang="en-US" smtClean="0"/>
              <a:t>2/24/2024</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3453627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6713B6-6BCD-4814-8D80-F3D3111C195C}" type="datetimeFigureOut">
              <a:rPr lang="en-US" smtClean="0"/>
              <a:t>2/24/2024</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33606368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6713B6-6BCD-4814-8D80-F3D3111C195C}" type="datetimeFigureOut">
              <a:rPr lang="en-US" smtClean="0"/>
              <a:t>2/24/2024</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7794350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D6713B6-6BCD-4814-8D80-F3D3111C195C}"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1119973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D6713B6-6BCD-4814-8D80-F3D3111C195C}"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251575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6713B6-6BCD-4814-8D80-F3D3111C195C}"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40746512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CD6713B6-6BCD-4814-8D80-F3D3111C195C}" type="datetimeFigureOut">
              <a:rPr lang="en-US" smtClean="0"/>
              <a:t>2/24/2024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16377912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CD6713B6-6BCD-4814-8D80-F3D3111C195C}" type="datetimeFigureOut">
              <a:rPr lang="en-US" smtClean="0"/>
              <a:t>2/24/2024</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1719142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D6713B6-6BCD-4814-8D80-F3D3111C195C}"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18458383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CD6713B6-6BCD-4814-8D80-F3D3111C195C}"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1937834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6713B6-6BCD-4814-8D80-F3D3111C195C}"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34493463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CD6713B6-6BCD-4814-8D80-F3D3111C195C}" type="datetimeFigureOut">
              <a:rPr lang="en-US" smtClean="0"/>
              <a:t>2/24/2024</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39452622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6713B6-6BCD-4814-8D80-F3D3111C195C}"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23742074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6713B6-6BCD-4814-8D80-F3D3111C195C}"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36558753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D6713B6-6BCD-4814-8D80-F3D3111C195C}" type="datetimeFigureOut">
              <a:rPr lang="en-US" smtClean="0"/>
              <a:t>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12845461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D6713B6-6BCD-4814-8D80-F3D3111C195C}" type="datetimeFigureOut">
              <a:rPr lang="en-US" smtClean="0"/>
              <a:t>2/24/2024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27114669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D6713B6-6BCD-4814-8D80-F3D3111C195C}" type="datetimeFigureOut">
              <a:rPr lang="en-US" smtClean="0"/>
              <a:t>2/24/2024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6506159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6713B6-6BCD-4814-8D80-F3D3111C195C}" type="datetimeFigureOut">
              <a:rPr lang="en-US" smtClean="0"/>
              <a:t>2/24/2024</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24165452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6713B6-6BCD-4814-8D80-F3D3111C195C}" type="datetimeFigureOut">
              <a:rPr lang="en-US" smtClean="0"/>
              <a:t>2/24/2024</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2888722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D6713B6-6BCD-4814-8D80-F3D3111C195C}" type="datetimeFigureOut">
              <a:rPr lang="en-US" smtClean="0"/>
              <a:t>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13874272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6713B6-6BCD-4814-8D80-F3D3111C195C}" type="datetimeFigureOut">
              <a:rPr lang="en-US" smtClean="0"/>
              <a:t>2/24/2024</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12558022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6713B6-6BCD-4814-8D80-F3D3111C195C}" type="datetimeFigureOut">
              <a:rPr lang="en-US" smtClean="0"/>
              <a:t>2/24/2024</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37976915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D6713B6-6BCD-4814-8D80-F3D3111C195C}"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10451326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D6713B6-6BCD-4814-8D80-F3D3111C195C}"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37655850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6713B6-6BCD-4814-8D80-F3D3111C195C}"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40849438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CD6713B6-6BCD-4814-8D80-F3D3111C195C}" type="datetimeFigureOut">
              <a:rPr lang="en-US" smtClean="0"/>
              <a:t>2/24/2024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22611055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CD6713B6-6BCD-4814-8D80-F3D3111C195C}" type="datetimeFigureOut">
              <a:rPr lang="en-US" smtClean="0"/>
              <a:t>2/24/2024</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16987997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CD6713B6-6BCD-4814-8D80-F3D3111C195C}"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3516153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6713B6-6BCD-4814-8D80-F3D3111C195C}"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704399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D6713B6-6BCD-4814-8D80-F3D3111C195C}" type="datetimeFigureOut">
              <a:rPr lang="en-US" smtClean="0"/>
              <a:t>2/24/2024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3351980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D6713B6-6BCD-4814-8D80-F3D3111C195C}" type="datetimeFigureOut">
              <a:rPr lang="en-US" smtClean="0"/>
              <a:t>2/24/2024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1940357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6713B6-6BCD-4814-8D80-F3D3111C195C}" type="datetimeFigureOut">
              <a:rPr lang="en-US" smtClean="0"/>
              <a:t>2/24/2024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1366798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6713B6-6BCD-4814-8D80-F3D3111C195C}" type="datetimeFigureOut">
              <a:rPr lang="en-US" smtClean="0"/>
              <a:t>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2388108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6713B6-6BCD-4814-8D80-F3D3111C195C}" type="datetimeFigureOut">
              <a:rPr lang="en-US" smtClean="0"/>
              <a:t>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2032742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image" Target="../media/image1.jpe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image" Target="../media/image1.jpeg"/><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6713B6-6BCD-4814-8D80-F3D3111C195C}" type="datetimeFigureOut">
              <a:rPr lang="en-US" smtClean="0"/>
              <a:t>2/24/2024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70AC2F-ADFA-4C53-9C8A-80882708E0E3}" type="slidenum">
              <a:rPr lang="en-US" smtClean="0"/>
              <a:t>‹#›</a:t>
            </a:fld>
            <a:endParaRPr lang="en-US"/>
          </a:p>
        </p:txBody>
      </p:sp>
    </p:spTree>
    <p:extLst>
      <p:ext uri="{BB962C8B-B14F-4D97-AF65-F5344CB8AC3E}">
        <p14:creationId xmlns:p14="http://schemas.microsoft.com/office/powerpoint/2010/main" val="989674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CD6713B6-6BCD-4814-8D80-F3D3111C195C}" type="datetimeFigureOut">
              <a:rPr lang="en-US" smtClean="0"/>
              <a:t>2/24/2024</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FF70AC2F-ADFA-4C53-9C8A-80882708E0E3}" type="slidenum">
              <a:rPr lang="en-US" smtClean="0"/>
              <a:t>‹#›</a:t>
            </a:fld>
            <a:endParaRPr lang="en-US"/>
          </a:p>
        </p:txBody>
      </p:sp>
    </p:spTree>
    <p:extLst>
      <p:ext uri="{BB962C8B-B14F-4D97-AF65-F5344CB8AC3E}">
        <p14:creationId xmlns:p14="http://schemas.microsoft.com/office/powerpoint/2010/main" val="214492358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CD6713B6-6BCD-4814-8D80-F3D3111C195C}" type="datetimeFigureOut">
              <a:rPr lang="en-US" smtClean="0"/>
              <a:t>2/24/2024</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FF70AC2F-ADFA-4C53-9C8A-80882708E0E3}" type="slidenum">
              <a:rPr lang="en-US" smtClean="0"/>
              <a:t>‹#›</a:t>
            </a:fld>
            <a:endParaRPr lang="en-US"/>
          </a:p>
        </p:txBody>
      </p:sp>
    </p:spTree>
    <p:extLst>
      <p:ext uri="{BB962C8B-B14F-4D97-AF65-F5344CB8AC3E}">
        <p14:creationId xmlns:p14="http://schemas.microsoft.com/office/powerpoint/2010/main" val="249638270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microsoft.com/office/2007/relationships/hdphoto" Target="../media/hdphoto9.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microsoft.com/office/2007/relationships/hdphoto" Target="../media/hdphoto11.wdp"/><Relationship Id="rId5" Type="http://schemas.openxmlformats.org/officeDocument/2006/relationships/image" Target="../media/image33.png"/><Relationship Id="rId4" Type="http://schemas.microsoft.com/office/2007/relationships/hdphoto" Target="../media/hdphoto10.wdp"/><Relationship Id="rId9" Type="http://schemas.microsoft.com/office/2007/relationships/hdphoto" Target="../media/hdphoto12.wdp"/></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8.jpe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microsoft.com/office/2007/relationships/hdphoto" Target="../media/hdphoto13.wdp"/><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45.png"/><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4.xml"/><Relationship Id="rId6" Type="http://schemas.microsoft.com/office/2007/relationships/hdphoto" Target="../media/hdphoto14.wdp"/><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4.xml"/><Relationship Id="rId6" Type="http://schemas.microsoft.com/office/2007/relationships/hdphoto" Target="../media/hdphoto15.wdp"/><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microsoft.com/office/2007/relationships/hdphoto" Target="../media/hdphoto16.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60.png"/><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7" Type="http://schemas.microsoft.com/office/2007/relationships/hdphoto" Target="../media/hdphoto18.wdp"/><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63.png"/><Relationship Id="rId5" Type="http://schemas.microsoft.com/office/2007/relationships/hdphoto" Target="../media/hdphoto17.wdp"/><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4.png"/><Relationship Id="rId7" Type="http://schemas.microsoft.com/office/2007/relationships/hdphoto" Target="../media/hdphoto20.wdp"/><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66.png"/><Relationship Id="rId11" Type="http://schemas.microsoft.com/office/2007/relationships/hdphoto" Target="../media/hdphoto22.wdp"/><Relationship Id="rId5" Type="http://schemas.microsoft.com/office/2007/relationships/hdphoto" Target="../media/hdphoto19.wdp"/><Relationship Id="rId10" Type="http://schemas.openxmlformats.org/officeDocument/2006/relationships/image" Target="../media/image68.png"/><Relationship Id="rId4" Type="http://schemas.openxmlformats.org/officeDocument/2006/relationships/image" Target="../media/image65.png"/><Relationship Id="rId9" Type="http://schemas.microsoft.com/office/2007/relationships/hdphoto" Target="../media/hdphoto21.wdp"/></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13.xml"/><Relationship Id="rId5" Type="http://schemas.openxmlformats.org/officeDocument/2006/relationships/image" Target="../media/image72.pn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image" Target="../media/image68.png"/><Relationship Id="rId7"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microsoft.com/office/2007/relationships/hdphoto" Target="../media/hdphoto23.wdp"/><Relationship Id="rId5" Type="http://schemas.openxmlformats.org/officeDocument/2006/relationships/image" Target="../media/image74.png"/><Relationship Id="rId4" Type="http://schemas.microsoft.com/office/2007/relationships/hdphoto" Target="../media/hdphoto22.wdp"/></Relationships>
</file>

<file path=ppt/slides/_rels/slide3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3.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34.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82.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8" Type="http://schemas.microsoft.com/office/2007/relationships/hdphoto" Target="../media/hdphoto28.wdp"/><Relationship Id="rId3" Type="http://schemas.openxmlformats.org/officeDocument/2006/relationships/image" Target="../media/image83.png"/><Relationship Id="rId7" Type="http://schemas.openxmlformats.org/officeDocument/2006/relationships/image" Target="../media/image85.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microsoft.com/office/2007/relationships/hdphoto" Target="../media/hdphoto27.wdp"/><Relationship Id="rId5" Type="http://schemas.openxmlformats.org/officeDocument/2006/relationships/image" Target="../media/image84.png"/><Relationship Id="rId4" Type="http://schemas.microsoft.com/office/2007/relationships/hdphoto" Target="../media/hdphoto26.wdp"/></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2.png"/><Relationship Id="rId1" Type="http://schemas.openxmlformats.org/officeDocument/2006/relationships/slideLayout" Target="../slideLayouts/slideLayout12.xml"/><Relationship Id="rId4" Type="http://schemas.openxmlformats.org/officeDocument/2006/relationships/image" Target="../media/image89.jpeg"/></Relationships>
</file>

<file path=ppt/slides/_rels/slide4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2.xml"/><Relationship Id="rId5" Type="http://schemas.openxmlformats.org/officeDocument/2006/relationships/image" Target="../media/image94.jpeg"/><Relationship Id="rId4" Type="http://schemas.openxmlformats.org/officeDocument/2006/relationships/image" Target="../media/image93.jpeg"/></Relationships>
</file>

<file path=ppt/slides/_rels/slide43.xml.rels><?xml version="1.0" encoding="UTF-8" standalone="yes"?>
<Relationships xmlns="http://schemas.openxmlformats.org/package/2006/relationships"><Relationship Id="rId8" Type="http://schemas.openxmlformats.org/officeDocument/2006/relationships/slide" Target="slide48.xml"/><Relationship Id="rId13" Type="http://schemas.openxmlformats.org/officeDocument/2006/relationships/image" Target="../media/image98.gif"/><Relationship Id="rId3" Type="http://schemas.openxmlformats.org/officeDocument/2006/relationships/slideLayout" Target="../slideLayouts/slideLayout2.xml"/><Relationship Id="rId7" Type="http://schemas.openxmlformats.org/officeDocument/2006/relationships/slide" Target="slide47.xml"/><Relationship Id="rId12" Type="http://schemas.openxmlformats.org/officeDocument/2006/relationships/image" Target="../media/image97.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45.xml"/><Relationship Id="rId11" Type="http://schemas.openxmlformats.org/officeDocument/2006/relationships/image" Target="../media/image96.gif"/><Relationship Id="rId5" Type="http://schemas.openxmlformats.org/officeDocument/2006/relationships/slide" Target="slide44.xml"/><Relationship Id="rId10" Type="http://schemas.openxmlformats.org/officeDocument/2006/relationships/slide" Target="slide46.xml"/><Relationship Id="rId4" Type="http://schemas.openxmlformats.org/officeDocument/2006/relationships/image" Target="../media/image95.png"/><Relationship Id="rId9" Type="http://schemas.openxmlformats.org/officeDocument/2006/relationships/slide" Target="slide49.xml"/><Relationship Id="rId14" Type="http://schemas.openxmlformats.org/officeDocument/2006/relationships/image" Target="../media/image99.png"/></Relationships>
</file>

<file path=ppt/slides/_rels/slide44.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4.png"/><Relationship Id="rId3" Type="http://schemas.openxmlformats.org/officeDocument/2006/relationships/audio" Target="../media/audio2.wav"/><Relationship Id="rId7" Type="http://schemas.microsoft.com/office/2007/relationships/hdphoto" Target="../media/hdphoto29.wdp"/><Relationship Id="rId12" Type="http://schemas.openxmlformats.org/officeDocument/2006/relationships/image" Target="../media/image103.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100.png"/><Relationship Id="rId11" Type="http://schemas.microsoft.com/office/2007/relationships/hdphoto" Target="../media/hdphoto31.wdp"/><Relationship Id="rId5" Type="http://schemas.openxmlformats.org/officeDocument/2006/relationships/image" Target="../media/image38.jpeg"/><Relationship Id="rId15" Type="http://schemas.openxmlformats.org/officeDocument/2006/relationships/slide" Target="slide43.xml"/><Relationship Id="rId10" Type="http://schemas.openxmlformats.org/officeDocument/2006/relationships/image" Target="../media/image102.png"/><Relationship Id="rId4" Type="http://schemas.openxmlformats.org/officeDocument/2006/relationships/audio" Target="../media/audio3.wav"/><Relationship Id="rId9" Type="http://schemas.microsoft.com/office/2007/relationships/hdphoto" Target="../media/hdphoto30.wdp"/><Relationship Id="rId14" Type="http://schemas.openxmlformats.org/officeDocument/2006/relationships/image" Target="../media/image105.png"/></Relationships>
</file>

<file path=ppt/slides/_rels/slide45.xml.rels><?xml version="1.0" encoding="UTF-8" standalone="yes"?>
<Relationships xmlns="http://schemas.openxmlformats.org/package/2006/relationships"><Relationship Id="rId8" Type="http://schemas.microsoft.com/office/2007/relationships/hdphoto" Target="../media/hdphoto30.wdp"/><Relationship Id="rId13" Type="http://schemas.openxmlformats.org/officeDocument/2006/relationships/image" Target="../media/image106.png"/><Relationship Id="rId3" Type="http://schemas.openxmlformats.org/officeDocument/2006/relationships/audio" Target="../media/audio3.wav"/><Relationship Id="rId7" Type="http://schemas.openxmlformats.org/officeDocument/2006/relationships/image" Target="../media/image101.png"/><Relationship Id="rId12" Type="http://schemas.openxmlformats.org/officeDocument/2006/relationships/image" Target="../media/image104.png"/><Relationship Id="rId2" Type="http://schemas.openxmlformats.org/officeDocument/2006/relationships/audio" Target="../media/audio1.wav"/><Relationship Id="rId1" Type="http://schemas.openxmlformats.org/officeDocument/2006/relationships/slideLayout" Target="../slideLayouts/slideLayout15.xml"/><Relationship Id="rId6" Type="http://schemas.microsoft.com/office/2007/relationships/hdphoto" Target="../media/hdphoto29.wdp"/><Relationship Id="rId11" Type="http://schemas.openxmlformats.org/officeDocument/2006/relationships/image" Target="../media/image105.png"/><Relationship Id="rId5" Type="http://schemas.openxmlformats.org/officeDocument/2006/relationships/image" Target="../media/image100.png"/><Relationship Id="rId15" Type="http://schemas.openxmlformats.org/officeDocument/2006/relationships/image" Target="../media/image38.jpeg"/><Relationship Id="rId10" Type="http://schemas.microsoft.com/office/2007/relationships/hdphoto" Target="../media/hdphoto31.wdp"/><Relationship Id="rId4" Type="http://schemas.openxmlformats.org/officeDocument/2006/relationships/audio" Target="../media/audio2.wav"/><Relationship Id="rId9" Type="http://schemas.openxmlformats.org/officeDocument/2006/relationships/image" Target="../media/image102.png"/><Relationship Id="rId14" Type="http://schemas.openxmlformats.org/officeDocument/2006/relationships/slide" Target="slide43.xml"/></Relationships>
</file>

<file path=ppt/slides/_rels/slide46.xml.rels><?xml version="1.0" encoding="UTF-8" standalone="yes"?>
<Relationships xmlns="http://schemas.openxmlformats.org/package/2006/relationships"><Relationship Id="rId8" Type="http://schemas.microsoft.com/office/2007/relationships/hdphoto" Target="../media/hdphoto30.wdp"/><Relationship Id="rId13" Type="http://schemas.openxmlformats.org/officeDocument/2006/relationships/slide" Target="slide43.xml"/><Relationship Id="rId3" Type="http://schemas.openxmlformats.org/officeDocument/2006/relationships/audio" Target="../media/audio3.wav"/><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audio" Target="../media/audio1.wav"/><Relationship Id="rId1" Type="http://schemas.openxmlformats.org/officeDocument/2006/relationships/slideLayout" Target="../slideLayouts/slideLayout15.xml"/><Relationship Id="rId6" Type="http://schemas.microsoft.com/office/2007/relationships/hdphoto" Target="../media/hdphoto29.wdp"/><Relationship Id="rId11" Type="http://schemas.openxmlformats.org/officeDocument/2006/relationships/image" Target="../media/image105.png"/><Relationship Id="rId5" Type="http://schemas.openxmlformats.org/officeDocument/2006/relationships/image" Target="../media/image100.png"/><Relationship Id="rId10" Type="http://schemas.microsoft.com/office/2007/relationships/hdphoto" Target="../media/hdphoto31.wdp"/><Relationship Id="rId4" Type="http://schemas.openxmlformats.org/officeDocument/2006/relationships/audio" Target="../media/audio2.wav"/><Relationship Id="rId9" Type="http://schemas.openxmlformats.org/officeDocument/2006/relationships/image" Target="../media/image102.png"/></Relationships>
</file>

<file path=ppt/slides/_rels/slide47.xml.rels><?xml version="1.0" encoding="UTF-8" standalone="yes"?>
<Relationships xmlns="http://schemas.openxmlformats.org/package/2006/relationships"><Relationship Id="rId8" Type="http://schemas.microsoft.com/office/2007/relationships/hdphoto" Target="../media/hdphoto30.wdp"/><Relationship Id="rId13" Type="http://schemas.openxmlformats.org/officeDocument/2006/relationships/image" Target="../media/image105.png"/><Relationship Id="rId3" Type="http://schemas.openxmlformats.org/officeDocument/2006/relationships/audio" Target="../media/audio2.wav"/><Relationship Id="rId7" Type="http://schemas.openxmlformats.org/officeDocument/2006/relationships/image" Target="../media/image101.png"/><Relationship Id="rId12" Type="http://schemas.openxmlformats.org/officeDocument/2006/relationships/image" Target="../media/image104.png"/><Relationship Id="rId2" Type="http://schemas.openxmlformats.org/officeDocument/2006/relationships/audio" Target="../media/audio1.wav"/><Relationship Id="rId1" Type="http://schemas.openxmlformats.org/officeDocument/2006/relationships/slideLayout" Target="../slideLayouts/slideLayout15.xml"/><Relationship Id="rId6" Type="http://schemas.microsoft.com/office/2007/relationships/hdphoto" Target="../media/hdphoto29.wdp"/><Relationship Id="rId11" Type="http://schemas.openxmlformats.org/officeDocument/2006/relationships/image" Target="../media/image103.png"/><Relationship Id="rId5" Type="http://schemas.openxmlformats.org/officeDocument/2006/relationships/image" Target="../media/image100.png"/><Relationship Id="rId10" Type="http://schemas.microsoft.com/office/2007/relationships/hdphoto" Target="../media/hdphoto31.wdp"/><Relationship Id="rId4" Type="http://schemas.openxmlformats.org/officeDocument/2006/relationships/audio" Target="../media/audio3.wav"/><Relationship Id="rId9" Type="http://schemas.openxmlformats.org/officeDocument/2006/relationships/image" Target="../media/image102.png"/><Relationship Id="rId14" Type="http://schemas.openxmlformats.org/officeDocument/2006/relationships/slide" Target="slide43.xml"/></Relationships>
</file>

<file path=ppt/slides/_rels/slide48.xml.rels><?xml version="1.0" encoding="UTF-8" standalone="yes"?>
<Relationships xmlns="http://schemas.openxmlformats.org/package/2006/relationships"><Relationship Id="rId8" Type="http://schemas.microsoft.com/office/2007/relationships/hdphoto" Target="../media/hdphoto30.wdp"/><Relationship Id="rId13" Type="http://schemas.openxmlformats.org/officeDocument/2006/relationships/slide" Target="slide43.xml"/><Relationship Id="rId3" Type="http://schemas.openxmlformats.org/officeDocument/2006/relationships/audio" Target="../media/audio3.wav"/><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audio" Target="../media/audio1.wav"/><Relationship Id="rId1" Type="http://schemas.openxmlformats.org/officeDocument/2006/relationships/slideLayout" Target="../slideLayouts/slideLayout32.xml"/><Relationship Id="rId6" Type="http://schemas.microsoft.com/office/2007/relationships/hdphoto" Target="../media/hdphoto29.wdp"/><Relationship Id="rId11" Type="http://schemas.openxmlformats.org/officeDocument/2006/relationships/image" Target="../media/image105.png"/><Relationship Id="rId5" Type="http://schemas.openxmlformats.org/officeDocument/2006/relationships/image" Target="../media/image100.png"/><Relationship Id="rId10" Type="http://schemas.microsoft.com/office/2007/relationships/hdphoto" Target="../media/hdphoto31.wdp"/><Relationship Id="rId4" Type="http://schemas.openxmlformats.org/officeDocument/2006/relationships/audio" Target="../media/audio2.wav"/><Relationship Id="rId9" Type="http://schemas.openxmlformats.org/officeDocument/2006/relationships/image" Target="../media/image102.png"/></Relationships>
</file>

<file path=ppt/slides/_rels/slide49.xml.rels><?xml version="1.0" encoding="UTF-8" standalone="yes"?>
<Relationships xmlns="http://schemas.openxmlformats.org/package/2006/relationships"><Relationship Id="rId8" Type="http://schemas.microsoft.com/office/2007/relationships/hdphoto" Target="../media/hdphoto30.wdp"/><Relationship Id="rId13" Type="http://schemas.openxmlformats.org/officeDocument/2006/relationships/image" Target="../media/image106.png"/><Relationship Id="rId3" Type="http://schemas.openxmlformats.org/officeDocument/2006/relationships/audio" Target="../media/audio3.wav"/><Relationship Id="rId7" Type="http://schemas.openxmlformats.org/officeDocument/2006/relationships/image" Target="../media/image101.png"/><Relationship Id="rId12" Type="http://schemas.openxmlformats.org/officeDocument/2006/relationships/image" Target="../media/image104.png"/><Relationship Id="rId2" Type="http://schemas.openxmlformats.org/officeDocument/2006/relationships/audio" Target="../media/audio1.wav"/><Relationship Id="rId1" Type="http://schemas.openxmlformats.org/officeDocument/2006/relationships/slideLayout" Target="../slideLayouts/slideLayout15.xml"/><Relationship Id="rId6" Type="http://schemas.microsoft.com/office/2007/relationships/hdphoto" Target="../media/hdphoto29.wdp"/><Relationship Id="rId11" Type="http://schemas.openxmlformats.org/officeDocument/2006/relationships/image" Target="../media/image105.png"/><Relationship Id="rId5" Type="http://schemas.openxmlformats.org/officeDocument/2006/relationships/image" Target="../media/image100.png"/><Relationship Id="rId10" Type="http://schemas.microsoft.com/office/2007/relationships/hdphoto" Target="../media/hdphoto31.wdp"/><Relationship Id="rId4" Type="http://schemas.openxmlformats.org/officeDocument/2006/relationships/audio" Target="../media/audio2.wav"/><Relationship Id="rId9" Type="http://schemas.openxmlformats.org/officeDocument/2006/relationships/image" Target="../media/image102.png"/><Relationship Id="rId14" Type="http://schemas.openxmlformats.org/officeDocument/2006/relationships/slide" Target="slide43.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0.png"/><Relationship Id="rId7" Type="http://schemas.openxmlformats.org/officeDocument/2006/relationships/image" Target="../media/image22.png"/><Relationship Id="rId12" Type="http://schemas.microsoft.com/office/2007/relationships/hdphoto" Target="../media/hdphoto7.wdp"/><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microsoft.com/office/2007/relationships/hdphoto" Target="../media/hdphoto4.wdp"/><Relationship Id="rId11" Type="http://schemas.openxmlformats.org/officeDocument/2006/relationships/image" Target="../media/image24.png"/><Relationship Id="rId5" Type="http://schemas.openxmlformats.org/officeDocument/2006/relationships/image" Target="../media/image21.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90"/>
        <p:cNvGrpSpPr/>
        <p:nvPr/>
      </p:nvGrpSpPr>
      <p:grpSpPr>
        <a:xfrm>
          <a:off x="0" y="0"/>
          <a:ext cx="0" cy="0"/>
          <a:chOff x="0" y="0"/>
          <a:chExt cx="0" cy="0"/>
        </a:xfrm>
      </p:grpSpPr>
      <p:sp>
        <p:nvSpPr>
          <p:cNvPr id="37" name="Freeform: Shape 10">
            <a:extLst>
              <a:ext uri="{FF2B5EF4-FFF2-40B4-BE49-F238E27FC236}">
                <a16:creationId xmlns:a16="http://schemas.microsoft.com/office/drawing/2014/main" id="{AA9F94FF-62C2-491F-B780-6E9704EC4713}"/>
              </a:ext>
            </a:extLst>
          </p:cNvPr>
          <p:cNvSpPr/>
          <p:nvPr/>
        </p:nvSpPr>
        <p:spPr>
          <a:xfrm>
            <a:off x="7246525" y="1813231"/>
            <a:ext cx="1888761" cy="1214204"/>
          </a:xfrm>
          <a:custGeom>
            <a:avLst/>
            <a:gdLst>
              <a:gd name="connsiteX0" fmla="*/ 0 w 1888761"/>
              <a:gd name="connsiteY0" fmla="*/ 1214204 h 1214204"/>
              <a:gd name="connsiteX1" fmla="*/ 509666 w 1888761"/>
              <a:gd name="connsiteY1" fmla="*/ 599607 h 1214204"/>
              <a:gd name="connsiteX2" fmla="*/ 899410 w 1888761"/>
              <a:gd name="connsiteY2" fmla="*/ 644577 h 1214204"/>
              <a:gd name="connsiteX3" fmla="*/ 1379095 w 1888761"/>
              <a:gd name="connsiteY3" fmla="*/ 524656 h 1214204"/>
              <a:gd name="connsiteX4" fmla="*/ 1888761 w 1888761"/>
              <a:gd name="connsiteY4" fmla="*/ 0 h 1214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761" h="1214204">
                <a:moveTo>
                  <a:pt x="0" y="1214204"/>
                </a:moveTo>
                <a:cubicBezTo>
                  <a:pt x="179882" y="954374"/>
                  <a:pt x="359764" y="694545"/>
                  <a:pt x="509666" y="599607"/>
                </a:cubicBezTo>
                <a:cubicBezTo>
                  <a:pt x="659568" y="504669"/>
                  <a:pt x="754505" y="657069"/>
                  <a:pt x="899410" y="644577"/>
                </a:cubicBezTo>
                <a:cubicBezTo>
                  <a:pt x="1044315" y="632085"/>
                  <a:pt x="1214203" y="632086"/>
                  <a:pt x="1379095" y="524656"/>
                </a:cubicBezTo>
                <a:cubicBezTo>
                  <a:pt x="1543987" y="417226"/>
                  <a:pt x="1716374" y="208613"/>
                  <a:pt x="1888761" y="0"/>
                </a:cubicBezTo>
              </a:path>
            </a:pathLst>
          </a:custGeom>
          <a:noFill/>
          <a:ln w="12700" cap="flat" cmpd="sng" algn="ctr">
            <a:solidFill>
              <a:srgbClr val="194E48"/>
            </a:solidFill>
            <a:prstDash val="lgDash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14">
            <a:extLst>
              <a:ext uri="{FF2B5EF4-FFF2-40B4-BE49-F238E27FC236}">
                <a16:creationId xmlns:a16="http://schemas.microsoft.com/office/drawing/2014/main" id="{AD7FC647-4DE6-49FF-BE25-8EA4BA2183AF}"/>
              </a:ext>
            </a:extLst>
          </p:cNvPr>
          <p:cNvSpPr/>
          <p:nvPr/>
        </p:nvSpPr>
        <p:spPr>
          <a:xfrm>
            <a:off x="3760469" y="1869590"/>
            <a:ext cx="1294228" cy="1016893"/>
          </a:xfrm>
          <a:custGeom>
            <a:avLst/>
            <a:gdLst>
              <a:gd name="connsiteX0" fmla="*/ 0 w 1259174"/>
              <a:gd name="connsiteY0" fmla="*/ 0 h 989351"/>
              <a:gd name="connsiteX1" fmla="*/ 629587 w 1259174"/>
              <a:gd name="connsiteY1" fmla="*/ 179882 h 989351"/>
              <a:gd name="connsiteX2" fmla="*/ 959370 w 1259174"/>
              <a:gd name="connsiteY2" fmla="*/ 494675 h 989351"/>
              <a:gd name="connsiteX3" fmla="*/ 1259174 w 1259174"/>
              <a:gd name="connsiteY3" fmla="*/ 989351 h 989351"/>
            </a:gdLst>
            <a:ahLst/>
            <a:cxnLst>
              <a:cxn ang="0">
                <a:pos x="connsiteX0" y="connsiteY0"/>
              </a:cxn>
              <a:cxn ang="0">
                <a:pos x="connsiteX1" y="connsiteY1"/>
              </a:cxn>
              <a:cxn ang="0">
                <a:pos x="connsiteX2" y="connsiteY2"/>
              </a:cxn>
              <a:cxn ang="0">
                <a:pos x="connsiteX3" y="connsiteY3"/>
              </a:cxn>
            </a:cxnLst>
            <a:rect l="l" t="t" r="r" b="b"/>
            <a:pathLst>
              <a:path w="1259174" h="989351">
                <a:moveTo>
                  <a:pt x="0" y="0"/>
                </a:moveTo>
                <a:cubicBezTo>
                  <a:pt x="234846" y="48718"/>
                  <a:pt x="469692" y="97436"/>
                  <a:pt x="629587" y="179882"/>
                </a:cubicBezTo>
                <a:cubicBezTo>
                  <a:pt x="789482" y="262328"/>
                  <a:pt x="854439" y="359764"/>
                  <a:pt x="959370" y="494675"/>
                </a:cubicBezTo>
                <a:cubicBezTo>
                  <a:pt x="1064301" y="629586"/>
                  <a:pt x="1161737" y="809468"/>
                  <a:pt x="1259174" y="989351"/>
                </a:cubicBezTo>
              </a:path>
            </a:pathLst>
          </a:custGeom>
          <a:noFill/>
          <a:ln w="12700" cap="flat" cmpd="sng" algn="ctr">
            <a:solidFill>
              <a:srgbClr val="194E48"/>
            </a:solidFill>
            <a:prstDash val="lgDash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Freeform: Shape 16">
            <a:extLst>
              <a:ext uri="{FF2B5EF4-FFF2-40B4-BE49-F238E27FC236}">
                <a16:creationId xmlns:a16="http://schemas.microsoft.com/office/drawing/2014/main" id="{F0B80725-1E4C-415D-BBCE-0CAED7DD916C}"/>
              </a:ext>
            </a:extLst>
          </p:cNvPr>
          <p:cNvSpPr/>
          <p:nvPr/>
        </p:nvSpPr>
        <p:spPr>
          <a:xfrm>
            <a:off x="3524945" y="4455252"/>
            <a:ext cx="2014165" cy="1165963"/>
          </a:xfrm>
          <a:custGeom>
            <a:avLst/>
            <a:gdLst>
              <a:gd name="connsiteX0" fmla="*/ 2053653 w 2053653"/>
              <a:gd name="connsiteY0" fmla="*/ 0 h 1034745"/>
              <a:gd name="connsiteX1" fmla="*/ 1229194 w 2053653"/>
              <a:gd name="connsiteY1" fmla="*/ 194872 h 1034745"/>
              <a:gd name="connsiteX2" fmla="*/ 1094282 w 2053653"/>
              <a:gd name="connsiteY2" fmla="*/ 479685 h 1034745"/>
              <a:gd name="connsiteX3" fmla="*/ 1094282 w 2053653"/>
              <a:gd name="connsiteY3" fmla="*/ 764498 h 1034745"/>
              <a:gd name="connsiteX4" fmla="*/ 974361 w 2053653"/>
              <a:gd name="connsiteY4" fmla="*/ 929390 h 1034745"/>
              <a:gd name="connsiteX5" fmla="*/ 674558 w 2053653"/>
              <a:gd name="connsiteY5" fmla="*/ 1034321 h 1034745"/>
              <a:gd name="connsiteX6" fmla="*/ 0 w 2053653"/>
              <a:gd name="connsiteY6" fmla="*/ 959370 h 103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3653" h="1034745">
                <a:moveTo>
                  <a:pt x="2053653" y="0"/>
                </a:moveTo>
                <a:cubicBezTo>
                  <a:pt x="1721371" y="57462"/>
                  <a:pt x="1389089" y="114925"/>
                  <a:pt x="1229194" y="194872"/>
                </a:cubicBezTo>
                <a:cubicBezTo>
                  <a:pt x="1069299" y="274819"/>
                  <a:pt x="1116767" y="384747"/>
                  <a:pt x="1094282" y="479685"/>
                </a:cubicBezTo>
                <a:cubicBezTo>
                  <a:pt x="1071797" y="574623"/>
                  <a:pt x="1114269" y="689547"/>
                  <a:pt x="1094282" y="764498"/>
                </a:cubicBezTo>
                <a:cubicBezTo>
                  <a:pt x="1074295" y="839449"/>
                  <a:pt x="1044315" y="884420"/>
                  <a:pt x="974361" y="929390"/>
                </a:cubicBezTo>
                <a:cubicBezTo>
                  <a:pt x="904407" y="974360"/>
                  <a:pt x="836951" y="1029324"/>
                  <a:pt x="674558" y="1034321"/>
                </a:cubicBezTo>
                <a:cubicBezTo>
                  <a:pt x="512165" y="1039318"/>
                  <a:pt x="256082" y="999344"/>
                  <a:pt x="0" y="959370"/>
                </a:cubicBezTo>
              </a:path>
            </a:pathLst>
          </a:custGeom>
          <a:noFill/>
          <a:ln w="12700" cap="flat" cmpd="sng" algn="ctr">
            <a:solidFill>
              <a:srgbClr val="194E48"/>
            </a:solidFill>
            <a:prstDash val="lgDash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40" name="Connector: Curved 18">
            <a:extLst>
              <a:ext uri="{FF2B5EF4-FFF2-40B4-BE49-F238E27FC236}">
                <a16:creationId xmlns:a16="http://schemas.microsoft.com/office/drawing/2014/main" id="{F2EFF426-B85E-41F7-B9BA-BE2154982BDB}"/>
              </a:ext>
            </a:extLst>
          </p:cNvPr>
          <p:cNvCxnSpPr/>
          <p:nvPr/>
        </p:nvCxnSpPr>
        <p:spPr>
          <a:xfrm>
            <a:off x="1417754" y="3414010"/>
            <a:ext cx="914400" cy="914400"/>
          </a:xfrm>
          <a:prstGeom prst="curvedConnector3">
            <a:avLst/>
          </a:prstGeom>
          <a:noFill/>
          <a:ln w="6350" cap="flat" cmpd="sng" algn="ctr">
            <a:solidFill>
              <a:srgbClr val="194E48"/>
            </a:solidFill>
            <a:prstDash val="lgDashDot"/>
            <a:miter lim="800000"/>
          </a:ln>
          <a:effectLst/>
        </p:spPr>
      </p:cxnSp>
      <p:cxnSp>
        <p:nvCxnSpPr>
          <p:cNvPr id="41" name="Connector: Curved 21">
            <a:extLst>
              <a:ext uri="{FF2B5EF4-FFF2-40B4-BE49-F238E27FC236}">
                <a16:creationId xmlns:a16="http://schemas.microsoft.com/office/drawing/2014/main" id="{C0462D1A-BC6F-4782-A1A4-D4EC5F852197}"/>
              </a:ext>
            </a:extLst>
          </p:cNvPr>
          <p:cNvCxnSpPr>
            <a:cxnSpLocks/>
          </p:cNvCxnSpPr>
          <p:nvPr/>
        </p:nvCxnSpPr>
        <p:spPr>
          <a:xfrm flipV="1">
            <a:off x="10057525" y="2900473"/>
            <a:ext cx="787281" cy="661720"/>
          </a:xfrm>
          <a:prstGeom prst="curvedConnector3">
            <a:avLst>
              <a:gd name="adj1" fmla="val 50000"/>
            </a:avLst>
          </a:prstGeom>
          <a:noFill/>
          <a:ln w="6350" cap="flat" cmpd="sng" algn="ctr">
            <a:solidFill>
              <a:srgbClr val="194E48"/>
            </a:solidFill>
            <a:prstDash val="lgDashDot"/>
            <a:miter lim="800000"/>
          </a:ln>
          <a:effectLst/>
        </p:spPr>
      </p:cxnSp>
      <p:sp>
        <p:nvSpPr>
          <p:cNvPr id="42" name="Freeform: Shape 5">
            <a:extLst>
              <a:ext uri="{FF2B5EF4-FFF2-40B4-BE49-F238E27FC236}">
                <a16:creationId xmlns:a16="http://schemas.microsoft.com/office/drawing/2014/main" id="{CD2D466A-4688-4D77-B9EA-AB3F586A0447}"/>
              </a:ext>
            </a:extLst>
          </p:cNvPr>
          <p:cNvSpPr/>
          <p:nvPr/>
        </p:nvSpPr>
        <p:spPr>
          <a:xfrm>
            <a:off x="7161430" y="4611814"/>
            <a:ext cx="2324754" cy="1090868"/>
          </a:xfrm>
          <a:custGeom>
            <a:avLst/>
            <a:gdLst>
              <a:gd name="connsiteX0" fmla="*/ 0 w 2324754"/>
              <a:gd name="connsiteY0" fmla="*/ 0 h 1090868"/>
              <a:gd name="connsiteX1" fmla="*/ 1034322 w 2324754"/>
              <a:gd name="connsiteY1" fmla="*/ 314793 h 1090868"/>
              <a:gd name="connsiteX2" fmla="*/ 1394086 w 2324754"/>
              <a:gd name="connsiteY2" fmla="*/ 1049311 h 1090868"/>
              <a:gd name="connsiteX3" fmla="*/ 2233535 w 2324754"/>
              <a:gd name="connsiteY3" fmla="*/ 1004341 h 1090868"/>
              <a:gd name="connsiteX4" fmla="*/ 2263515 w 2324754"/>
              <a:gd name="connsiteY4" fmla="*/ 989351 h 1090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4754" h="1090868">
                <a:moveTo>
                  <a:pt x="0" y="0"/>
                </a:moveTo>
                <a:cubicBezTo>
                  <a:pt x="400987" y="69954"/>
                  <a:pt x="801974" y="139908"/>
                  <a:pt x="1034322" y="314793"/>
                </a:cubicBezTo>
                <a:cubicBezTo>
                  <a:pt x="1266670" y="489678"/>
                  <a:pt x="1194217" y="934386"/>
                  <a:pt x="1394086" y="1049311"/>
                </a:cubicBezTo>
                <a:cubicBezTo>
                  <a:pt x="1593955" y="1164236"/>
                  <a:pt x="2233535" y="1004341"/>
                  <a:pt x="2233535" y="1004341"/>
                </a:cubicBezTo>
                <a:cubicBezTo>
                  <a:pt x="2378440" y="994348"/>
                  <a:pt x="2320977" y="991849"/>
                  <a:pt x="2263515" y="989351"/>
                </a:cubicBezTo>
              </a:path>
            </a:pathLst>
          </a:custGeom>
          <a:noFill/>
          <a:ln w="19050" cap="flat" cmpd="sng" algn="ctr">
            <a:solidFill>
              <a:srgbClr val="194E48"/>
            </a:solidFill>
            <a:prstDash val="lgDash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Rectangle: Rounded Corners 3">
            <a:extLst>
              <a:ext uri="{FF2B5EF4-FFF2-40B4-BE49-F238E27FC236}">
                <a16:creationId xmlns:a16="http://schemas.microsoft.com/office/drawing/2014/main" id="{AE8F559E-7D91-4363-93A9-43681CD58398}"/>
              </a:ext>
            </a:extLst>
          </p:cNvPr>
          <p:cNvSpPr/>
          <p:nvPr/>
        </p:nvSpPr>
        <p:spPr>
          <a:xfrm>
            <a:off x="2054487" y="2522028"/>
            <a:ext cx="8271763" cy="2243979"/>
          </a:xfrm>
          <a:prstGeom prst="roundRect">
            <a:avLst>
              <a:gd name="adj" fmla="val 33368"/>
            </a:avLst>
          </a:prstGeom>
          <a:solidFill>
            <a:srgbClr val="FFC910"/>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179C507C-79DA-4C92-BEF6-438F556DAF02}"/>
              </a:ext>
            </a:extLst>
          </p:cNvPr>
          <p:cNvSpPr txBox="1"/>
          <p:nvPr/>
        </p:nvSpPr>
        <p:spPr>
          <a:xfrm>
            <a:off x="2250720" y="2819068"/>
            <a:ext cx="7697021" cy="1717393"/>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800" b="1" i="0" u="none" strike="noStrike" kern="1200" cap="none" spc="0" normalizeH="0" baseline="0" noProof="0" dirty="0">
                <a:ln>
                  <a:noFill/>
                </a:ln>
                <a:effectLst/>
                <a:uLnTx/>
                <a:uFillTx/>
                <a:latin typeface="#9Slide07 IcielBC Cubano Normal" panose="00000500000000000000" pitchFamily="2" charset="0"/>
                <a:ea typeface="Calibri" panose="020F0502020204030204" pitchFamily="34" charset="0"/>
                <a:cs typeface="+mn-cs"/>
              </a:rPr>
              <a:t>TOÀN CẦU HÓA,</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800" b="1" i="0" u="none" strike="noStrike" kern="1200" cap="none" spc="0" normalizeH="0" baseline="0" noProof="0" dirty="0">
                <a:ln>
                  <a:noFill/>
                </a:ln>
                <a:effectLst/>
                <a:uLnTx/>
                <a:uFillTx/>
                <a:latin typeface="#9Slide07 IcielBC Cubano Normal" panose="00000500000000000000" pitchFamily="2" charset="0"/>
                <a:ea typeface="Calibri" panose="020F0502020204030204" pitchFamily="34" charset="0"/>
                <a:cs typeface="+mn-cs"/>
              </a:rPr>
              <a:t>KHU VỰC HÓA KINH TẾ</a:t>
            </a:r>
            <a:endParaRPr kumimoji="0" lang="en-US" sz="4800" b="1" i="0" u="none" strike="noStrike" kern="1200" cap="none" spc="0" normalizeH="0" baseline="0" noProof="0" dirty="0">
              <a:ln>
                <a:noFill/>
              </a:ln>
              <a:effectLst/>
              <a:uLnTx/>
              <a:uFillTx/>
              <a:latin typeface="#9Slide07 IcielBC Cubano Normal" panose="00000500000000000000" pitchFamily="2" charset="0"/>
              <a:cs typeface="+mn-cs"/>
            </a:endParaRPr>
          </a:p>
        </p:txBody>
      </p:sp>
      <p:pic>
        <p:nvPicPr>
          <p:cNvPr id="45" name="Picture 44" descr="Shape&#10;&#10;Description automatically generated with medium confidence">
            <a:extLst>
              <a:ext uri="{FF2B5EF4-FFF2-40B4-BE49-F238E27FC236}">
                <a16:creationId xmlns:a16="http://schemas.microsoft.com/office/drawing/2014/main" id="{ECC913AA-C012-4B61-890A-C557B97069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410" t="81710" r="49706" b="7894"/>
          <a:stretch/>
        </p:blipFill>
        <p:spPr>
          <a:xfrm>
            <a:off x="2166184" y="4773502"/>
            <a:ext cx="592007" cy="517881"/>
          </a:xfrm>
          <a:prstGeom prst="rect">
            <a:avLst/>
          </a:prstGeom>
        </p:spPr>
      </p:pic>
      <p:pic>
        <p:nvPicPr>
          <p:cNvPr id="46" name="Picture 45" descr="Shape&#10;&#10;Description automatically generated with medium confidence">
            <a:extLst>
              <a:ext uri="{FF2B5EF4-FFF2-40B4-BE49-F238E27FC236}">
                <a16:creationId xmlns:a16="http://schemas.microsoft.com/office/drawing/2014/main" id="{8FCEED68-23BD-4003-A9C2-FDA6B6CD227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1156" t="2383" r="7686" b="79916"/>
          <a:stretch/>
        </p:blipFill>
        <p:spPr>
          <a:xfrm>
            <a:off x="9024627" y="703158"/>
            <a:ext cx="923114" cy="1464472"/>
          </a:xfrm>
          <a:prstGeom prst="rect">
            <a:avLst/>
          </a:prstGeom>
        </p:spPr>
      </p:pic>
      <p:pic>
        <p:nvPicPr>
          <p:cNvPr id="47" name="Picture 46" descr="Shape&#10;&#10;Description automatically generated with medium confidence">
            <a:extLst>
              <a:ext uri="{FF2B5EF4-FFF2-40B4-BE49-F238E27FC236}">
                <a16:creationId xmlns:a16="http://schemas.microsoft.com/office/drawing/2014/main" id="{B0459857-EAC7-4DC5-8022-28BC6C9A007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156" t="2383" r="7686" b="79916"/>
          <a:stretch/>
        </p:blipFill>
        <p:spPr>
          <a:xfrm>
            <a:off x="9516164" y="4780852"/>
            <a:ext cx="674558" cy="1070151"/>
          </a:xfrm>
          <a:prstGeom prst="rect">
            <a:avLst/>
          </a:prstGeom>
        </p:spPr>
      </p:pic>
      <p:pic>
        <p:nvPicPr>
          <p:cNvPr id="48" name="Picture 47" descr="Shape&#10;&#10;Description automatically generated with medium confidence">
            <a:extLst>
              <a:ext uri="{FF2B5EF4-FFF2-40B4-BE49-F238E27FC236}">
                <a16:creationId xmlns:a16="http://schemas.microsoft.com/office/drawing/2014/main" id="{C254BA02-9823-4E9C-8431-A1858593E7D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1156" t="2383" r="7686" b="79916"/>
          <a:stretch/>
        </p:blipFill>
        <p:spPr>
          <a:xfrm>
            <a:off x="942639" y="2737620"/>
            <a:ext cx="593292" cy="941227"/>
          </a:xfrm>
          <a:prstGeom prst="rect">
            <a:avLst/>
          </a:prstGeom>
        </p:spPr>
      </p:pic>
      <p:pic>
        <p:nvPicPr>
          <p:cNvPr id="49" name="Picture 48" descr="Shape&#10;&#10;Description automatically generated with medium confidence">
            <a:extLst>
              <a:ext uri="{FF2B5EF4-FFF2-40B4-BE49-F238E27FC236}">
                <a16:creationId xmlns:a16="http://schemas.microsoft.com/office/drawing/2014/main" id="{5FB90026-F50A-44AE-B63F-F63D801F7BF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4585" t="77099" r="25498"/>
          <a:stretch/>
        </p:blipFill>
        <p:spPr>
          <a:xfrm>
            <a:off x="2887212" y="4945098"/>
            <a:ext cx="711161" cy="817690"/>
          </a:xfrm>
          <a:prstGeom prst="rect">
            <a:avLst/>
          </a:prstGeom>
        </p:spPr>
      </p:pic>
      <p:pic>
        <p:nvPicPr>
          <p:cNvPr id="50" name="Picture 49" descr="Shape&#10;&#10;Description automatically generated with medium confidence">
            <a:extLst>
              <a:ext uri="{FF2B5EF4-FFF2-40B4-BE49-F238E27FC236}">
                <a16:creationId xmlns:a16="http://schemas.microsoft.com/office/drawing/2014/main" id="{2682D958-F74E-4952-9617-369370790F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4585" t="77099" r="25498"/>
          <a:stretch/>
        </p:blipFill>
        <p:spPr>
          <a:xfrm>
            <a:off x="2951862" y="1103421"/>
            <a:ext cx="941866" cy="1082954"/>
          </a:xfrm>
          <a:prstGeom prst="rect">
            <a:avLst/>
          </a:prstGeom>
        </p:spPr>
      </p:pic>
      <p:pic>
        <p:nvPicPr>
          <p:cNvPr id="51" name="Picture 50" descr="Shape&#10;&#10;Description automatically generated with medium confidence">
            <a:extLst>
              <a:ext uri="{FF2B5EF4-FFF2-40B4-BE49-F238E27FC236}">
                <a16:creationId xmlns:a16="http://schemas.microsoft.com/office/drawing/2014/main" id="{1950C88C-05A9-461D-8885-841A0CC9815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4585" t="77099" r="25498"/>
          <a:stretch/>
        </p:blipFill>
        <p:spPr>
          <a:xfrm>
            <a:off x="10773771" y="2441149"/>
            <a:ext cx="515692" cy="592941"/>
          </a:xfrm>
          <a:prstGeom prst="rect">
            <a:avLst/>
          </a:prstGeom>
        </p:spPr>
      </p:pic>
      <p:sp>
        <p:nvSpPr>
          <p:cNvPr id="52" name="Oval 51">
            <a:extLst>
              <a:ext uri="{FF2B5EF4-FFF2-40B4-BE49-F238E27FC236}">
                <a16:creationId xmlns:a16="http://schemas.microsoft.com/office/drawing/2014/main" id="{DC9C85FB-2AC1-4D56-8646-5E63DFBBCC8C}"/>
              </a:ext>
            </a:extLst>
          </p:cNvPr>
          <p:cNvSpPr/>
          <p:nvPr/>
        </p:nvSpPr>
        <p:spPr>
          <a:xfrm>
            <a:off x="10354600" y="4125397"/>
            <a:ext cx="165800" cy="165800"/>
          </a:xfrm>
          <a:prstGeom prst="ellipse">
            <a:avLst/>
          </a:prstGeom>
          <a:solidFill>
            <a:srgbClr val="96BB7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E984F06B-3536-4CEA-98E6-D857BCA9190E}"/>
              </a:ext>
            </a:extLst>
          </p:cNvPr>
          <p:cNvSpPr/>
          <p:nvPr/>
        </p:nvSpPr>
        <p:spPr>
          <a:xfrm>
            <a:off x="7354144" y="5051609"/>
            <a:ext cx="290183" cy="290183"/>
          </a:xfrm>
          <a:prstGeom prst="ellipse">
            <a:avLst/>
          </a:prstGeom>
          <a:solidFill>
            <a:srgbClr val="96BB7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id="{560B7DCC-3951-4495-9CFD-926B1A3CFD18}"/>
              </a:ext>
            </a:extLst>
          </p:cNvPr>
          <p:cNvSpPr/>
          <p:nvPr/>
        </p:nvSpPr>
        <p:spPr>
          <a:xfrm>
            <a:off x="9024627" y="2269739"/>
            <a:ext cx="165800" cy="165800"/>
          </a:xfrm>
          <a:prstGeom prst="ellipse">
            <a:avLst/>
          </a:prstGeom>
          <a:solidFill>
            <a:srgbClr val="96BB7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5" name="Oval 54">
            <a:extLst>
              <a:ext uri="{FF2B5EF4-FFF2-40B4-BE49-F238E27FC236}">
                <a16:creationId xmlns:a16="http://schemas.microsoft.com/office/drawing/2014/main" id="{52D54EEB-7403-45D5-B05D-2023316523F1}"/>
              </a:ext>
            </a:extLst>
          </p:cNvPr>
          <p:cNvSpPr/>
          <p:nvPr/>
        </p:nvSpPr>
        <p:spPr>
          <a:xfrm>
            <a:off x="1816485" y="2868290"/>
            <a:ext cx="165800" cy="165800"/>
          </a:xfrm>
          <a:prstGeom prst="ellipse">
            <a:avLst/>
          </a:prstGeom>
          <a:solidFill>
            <a:srgbClr val="96BB7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56" name="Picture 55" descr="Shape&#10;&#10;Description automatically generated with medium confidence">
            <a:extLst>
              <a:ext uri="{FF2B5EF4-FFF2-40B4-BE49-F238E27FC236}">
                <a16:creationId xmlns:a16="http://schemas.microsoft.com/office/drawing/2014/main" id="{41EDD051-0439-4067-B79C-DCE7CA2F781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8410" t="81710" r="49706" b="7894"/>
          <a:stretch/>
        </p:blipFill>
        <p:spPr>
          <a:xfrm>
            <a:off x="7894901" y="1585353"/>
            <a:ext cx="744263" cy="651073"/>
          </a:xfrm>
          <a:prstGeom prst="rect">
            <a:avLst/>
          </a:prstGeom>
        </p:spPr>
      </p:pic>
      <p:pic>
        <p:nvPicPr>
          <p:cNvPr id="57" name="Picture 56" descr="Shape&#10;&#10;Description automatically generated with medium confidence">
            <a:extLst>
              <a:ext uri="{FF2B5EF4-FFF2-40B4-BE49-F238E27FC236}">
                <a16:creationId xmlns:a16="http://schemas.microsoft.com/office/drawing/2014/main" id="{45875829-5FA2-4246-B0D4-E9D98F28D65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6627" t="23558" r="11489" b="66046"/>
          <a:stretch/>
        </p:blipFill>
        <p:spPr>
          <a:xfrm>
            <a:off x="5655913" y="4889814"/>
            <a:ext cx="520930" cy="455704"/>
          </a:xfrm>
          <a:prstGeom prst="rect">
            <a:avLst/>
          </a:prstGeom>
        </p:spPr>
      </p:pic>
      <p:sp>
        <p:nvSpPr>
          <p:cNvPr id="58" name="Rectangle: Rounded Corners 38">
            <a:extLst>
              <a:ext uri="{FF2B5EF4-FFF2-40B4-BE49-F238E27FC236}">
                <a16:creationId xmlns:a16="http://schemas.microsoft.com/office/drawing/2014/main" id="{11DB2F8C-CB89-4B58-A750-0CA621A6C1F7}"/>
              </a:ext>
            </a:extLst>
          </p:cNvPr>
          <p:cNvSpPr/>
          <p:nvPr/>
        </p:nvSpPr>
        <p:spPr>
          <a:xfrm>
            <a:off x="5557176" y="1858774"/>
            <a:ext cx="1186870" cy="514791"/>
          </a:xfrm>
          <a:prstGeom prst="roundRect">
            <a:avLst>
              <a:gd name="adj" fmla="val 50000"/>
            </a:avLst>
          </a:prstGeom>
          <a:solidFill>
            <a:srgbClr val="96BB7D"/>
          </a:solidFill>
          <a:ln w="12700" cap="flat" cmpd="sng" algn="ctr">
            <a:solidFill>
              <a:srgbClr val="96BB7D"/>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Roboto" pitchFamily="2" charset="0"/>
                <a:ea typeface="Roboto" pitchFamily="2" charset="0"/>
                <a:cs typeface="+mn-cs"/>
              </a:rPr>
              <a:t>BÀI 2</a:t>
            </a:r>
          </a:p>
        </p:txBody>
      </p:sp>
    </p:spTree>
    <p:extLst>
      <p:ext uri="{BB962C8B-B14F-4D97-AF65-F5344CB8AC3E}">
        <p14:creationId xmlns:p14="http://schemas.microsoft.com/office/powerpoint/2010/main" val="36841621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outVertical)">
                                      <p:cBhvr>
                                        <p:cTn id="7" dur="500"/>
                                        <p:tgtEl>
                                          <p:spTgt spid="37"/>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barn(outVertical)">
                                      <p:cBhvr>
                                        <p:cTn id="10" dur="500"/>
                                        <p:tgtEl>
                                          <p:spTgt spid="38"/>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barn(outVertical)">
                                      <p:cBhvr>
                                        <p:cTn id="13" dur="500"/>
                                        <p:tgtEl>
                                          <p:spTgt spid="39"/>
                                        </p:tgtEl>
                                      </p:cBhvr>
                                    </p:animEffect>
                                  </p:childTnLst>
                                </p:cTn>
                              </p:par>
                              <p:par>
                                <p:cTn id="14" presetID="16" presetClass="entr" presetSubtype="37"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barn(outVertical)">
                                      <p:cBhvr>
                                        <p:cTn id="16" dur="500"/>
                                        <p:tgtEl>
                                          <p:spTgt spid="40"/>
                                        </p:tgtEl>
                                      </p:cBhvr>
                                    </p:animEffect>
                                  </p:childTnLst>
                                </p:cTn>
                              </p:par>
                              <p:par>
                                <p:cTn id="17" presetID="16" presetClass="entr" presetSubtype="37"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barn(outVertical)">
                                      <p:cBhvr>
                                        <p:cTn id="19" dur="500"/>
                                        <p:tgtEl>
                                          <p:spTgt spid="41"/>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barn(outVertical)">
                                      <p:cBhvr>
                                        <p:cTn id="22" dur="500"/>
                                        <p:tgtEl>
                                          <p:spTgt spid="42"/>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barn(outVertical)">
                                      <p:cBhvr>
                                        <p:cTn id="25" dur="500"/>
                                        <p:tgtEl>
                                          <p:spTgt spid="43"/>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barn(outVertical)">
                                      <p:cBhvr>
                                        <p:cTn id="28" dur="500"/>
                                        <p:tgtEl>
                                          <p:spTgt spid="44"/>
                                        </p:tgtEl>
                                      </p:cBhvr>
                                    </p:animEffect>
                                  </p:childTnLst>
                                </p:cTn>
                              </p:par>
                              <p:par>
                                <p:cTn id="29" presetID="16" presetClass="entr" presetSubtype="37"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barn(outVertical)">
                                      <p:cBhvr>
                                        <p:cTn id="31" dur="500"/>
                                        <p:tgtEl>
                                          <p:spTgt spid="45"/>
                                        </p:tgtEl>
                                      </p:cBhvr>
                                    </p:animEffect>
                                  </p:childTnLst>
                                </p:cTn>
                              </p:par>
                              <p:par>
                                <p:cTn id="32" presetID="16" presetClass="entr" presetSubtype="37" fill="hold"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barn(outVertical)">
                                      <p:cBhvr>
                                        <p:cTn id="34" dur="500"/>
                                        <p:tgtEl>
                                          <p:spTgt spid="46"/>
                                        </p:tgtEl>
                                      </p:cBhvr>
                                    </p:animEffect>
                                  </p:childTnLst>
                                </p:cTn>
                              </p:par>
                              <p:par>
                                <p:cTn id="35" presetID="16" presetClass="entr" presetSubtype="37"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barn(outVertical)">
                                      <p:cBhvr>
                                        <p:cTn id="37" dur="500"/>
                                        <p:tgtEl>
                                          <p:spTgt spid="47"/>
                                        </p:tgtEl>
                                      </p:cBhvr>
                                    </p:animEffect>
                                  </p:childTnLst>
                                </p:cTn>
                              </p:par>
                              <p:par>
                                <p:cTn id="38" presetID="16" presetClass="entr" presetSubtype="37" fill="hold" nodeType="with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barn(outVertical)">
                                      <p:cBhvr>
                                        <p:cTn id="40" dur="500"/>
                                        <p:tgtEl>
                                          <p:spTgt spid="48"/>
                                        </p:tgtEl>
                                      </p:cBhvr>
                                    </p:animEffect>
                                  </p:childTnLst>
                                </p:cTn>
                              </p:par>
                              <p:par>
                                <p:cTn id="41" presetID="16" presetClass="entr" presetSubtype="37" fill="hold" nodeType="with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barn(outVertical)">
                                      <p:cBhvr>
                                        <p:cTn id="43" dur="500"/>
                                        <p:tgtEl>
                                          <p:spTgt spid="49"/>
                                        </p:tgtEl>
                                      </p:cBhvr>
                                    </p:animEffect>
                                  </p:childTnLst>
                                </p:cTn>
                              </p:par>
                              <p:par>
                                <p:cTn id="44" presetID="16" presetClass="entr" presetSubtype="37" fill="hold"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barn(outVertical)">
                                      <p:cBhvr>
                                        <p:cTn id="46" dur="500"/>
                                        <p:tgtEl>
                                          <p:spTgt spid="50"/>
                                        </p:tgtEl>
                                      </p:cBhvr>
                                    </p:animEffect>
                                  </p:childTnLst>
                                </p:cTn>
                              </p:par>
                              <p:par>
                                <p:cTn id="47" presetID="16" presetClass="entr" presetSubtype="37" fill="hold"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barn(outVertical)">
                                      <p:cBhvr>
                                        <p:cTn id="49" dur="500"/>
                                        <p:tgtEl>
                                          <p:spTgt spid="51"/>
                                        </p:tgtEl>
                                      </p:cBhvr>
                                    </p:animEffect>
                                  </p:childTnLst>
                                </p:cTn>
                              </p:par>
                              <p:par>
                                <p:cTn id="50" presetID="16" presetClass="entr" presetSubtype="37" fill="hold" grpId="0" nodeType="with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barn(outVertical)">
                                      <p:cBhvr>
                                        <p:cTn id="52" dur="500"/>
                                        <p:tgtEl>
                                          <p:spTgt spid="52"/>
                                        </p:tgtEl>
                                      </p:cBhvr>
                                    </p:animEffect>
                                  </p:childTnLst>
                                </p:cTn>
                              </p:par>
                              <p:par>
                                <p:cTn id="53" presetID="16" presetClass="entr" presetSubtype="37"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barn(outVertical)">
                                      <p:cBhvr>
                                        <p:cTn id="55" dur="500"/>
                                        <p:tgtEl>
                                          <p:spTgt spid="53"/>
                                        </p:tgtEl>
                                      </p:cBhvr>
                                    </p:animEffect>
                                  </p:childTnLst>
                                </p:cTn>
                              </p:par>
                              <p:par>
                                <p:cTn id="56" presetID="16" presetClass="entr" presetSubtype="37" fill="hold" grpId="0" nodeType="withEffect">
                                  <p:stCondLst>
                                    <p:cond delay="0"/>
                                  </p:stCondLst>
                                  <p:childTnLst>
                                    <p:set>
                                      <p:cBhvr>
                                        <p:cTn id="57" dur="1" fill="hold">
                                          <p:stCondLst>
                                            <p:cond delay="0"/>
                                          </p:stCondLst>
                                        </p:cTn>
                                        <p:tgtEl>
                                          <p:spTgt spid="54"/>
                                        </p:tgtEl>
                                        <p:attrNameLst>
                                          <p:attrName>style.visibility</p:attrName>
                                        </p:attrNameLst>
                                      </p:cBhvr>
                                      <p:to>
                                        <p:strVal val="visible"/>
                                      </p:to>
                                    </p:set>
                                    <p:animEffect transition="in" filter="barn(outVertical)">
                                      <p:cBhvr>
                                        <p:cTn id="58" dur="500"/>
                                        <p:tgtEl>
                                          <p:spTgt spid="54"/>
                                        </p:tgtEl>
                                      </p:cBhvr>
                                    </p:animEffect>
                                  </p:childTnLst>
                                </p:cTn>
                              </p:par>
                              <p:par>
                                <p:cTn id="59" presetID="16" presetClass="entr" presetSubtype="37" fill="hold" grpId="0" nodeType="with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barn(outVertical)">
                                      <p:cBhvr>
                                        <p:cTn id="61" dur="500"/>
                                        <p:tgtEl>
                                          <p:spTgt spid="55"/>
                                        </p:tgtEl>
                                      </p:cBhvr>
                                    </p:animEffect>
                                  </p:childTnLst>
                                </p:cTn>
                              </p:par>
                              <p:par>
                                <p:cTn id="62" presetID="16" presetClass="entr" presetSubtype="37" fill="hold" nodeType="withEffect">
                                  <p:stCondLst>
                                    <p:cond delay="0"/>
                                  </p:stCondLst>
                                  <p:childTnLst>
                                    <p:set>
                                      <p:cBhvr>
                                        <p:cTn id="63" dur="1" fill="hold">
                                          <p:stCondLst>
                                            <p:cond delay="0"/>
                                          </p:stCondLst>
                                        </p:cTn>
                                        <p:tgtEl>
                                          <p:spTgt spid="56"/>
                                        </p:tgtEl>
                                        <p:attrNameLst>
                                          <p:attrName>style.visibility</p:attrName>
                                        </p:attrNameLst>
                                      </p:cBhvr>
                                      <p:to>
                                        <p:strVal val="visible"/>
                                      </p:to>
                                    </p:set>
                                    <p:animEffect transition="in" filter="barn(outVertical)">
                                      <p:cBhvr>
                                        <p:cTn id="64" dur="500"/>
                                        <p:tgtEl>
                                          <p:spTgt spid="56"/>
                                        </p:tgtEl>
                                      </p:cBhvr>
                                    </p:animEffect>
                                  </p:childTnLst>
                                </p:cTn>
                              </p:par>
                              <p:par>
                                <p:cTn id="65" presetID="16" presetClass="entr" presetSubtype="37" fill="hold" nodeType="with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barn(outVertical)">
                                      <p:cBhvr>
                                        <p:cTn id="67" dur="500"/>
                                        <p:tgtEl>
                                          <p:spTgt spid="57"/>
                                        </p:tgtEl>
                                      </p:cBhvr>
                                    </p:animEffect>
                                  </p:childTnLst>
                                </p:cTn>
                              </p:par>
                              <p:par>
                                <p:cTn id="68" presetID="16" presetClass="entr" presetSubtype="37" fill="hold" grpId="0" nodeType="withEffect">
                                  <p:stCondLst>
                                    <p:cond delay="0"/>
                                  </p:stCondLst>
                                  <p:childTnLst>
                                    <p:set>
                                      <p:cBhvr>
                                        <p:cTn id="69" dur="1" fill="hold">
                                          <p:stCondLst>
                                            <p:cond delay="0"/>
                                          </p:stCondLst>
                                        </p:cTn>
                                        <p:tgtEl>
                                          <p:spTgt spid="58"/>
                                        </p:tgtEl>
                                        <p:attrNameLst>
                                          <p:attrName>style.visibility</p:attrName>
                                        </p:attrNameLst>
                                      </p:cBhvr>
                                      <p:to>
                                        <p:strVal val="visible"/>
                                      </p:to>
                                    </p:set>
                                    <p:animEffect transition="in" filter="barn(outVertical)">
                                      <p:cBhvr>
                                        <p:cTn id="7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2" grpId="0" animBg="1"/>
      <p:bldP spid="43" grpId="0" animBg="1"/>
      <p:bldP spid="44" grpId="0"/>
      <p:bldP spid="52" grpId="0" animBg="1"/>
      <p:bldP spid="53" grpId="0" animBg="1"/>
      <p:bldP spid="54" grpId="0" animBg="1"/>
      <p:bldP spid="55" grpId="0" animBg="1"/>
      <p:bldP spid="5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2" name="Rectangle 1"/>
          <p:cNvSpPr/>
          <p:nvPr/>
        </p:nvSpPr>
        <p:spPr>
          <a:xfrm>
            <a:off x="0" y="0"/>
            <a:ext cx="2310063" cy="6858000"/>
          </a:xfrm>
          <a:prstGeom prst="rect">
            <a:avLst/>
          </a:prstGeom>
          <a:solidFill>
            <a:srgbClr val="FDF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DF3E3"/>
              </a:solidFill>
              <a:effectLst/>
              <a:uLnTx/>
              <a:uFillTx/>
              <a:latin typeface="Arial"/>
              <a:ea typeface="+mn-ea"/>
              <a:cs typeface="+mn-cs"/>
            </a:endParaRPr>
          </a:p>
        </p:txBody>
      </p:sp>
      <p:sp>
        <p:nvSpPr>
          <p:cNvPr id="3" name="Rectangle 2"/>
          <p:cNvSpPr/>
          <p:nvPr/>
        </p:nvSpPr>
        <p:spPr>
          <a:xfrm>
            <a:off x="0" y="95533"/>
            <a:ext cx="12192000" cy="60039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686190" y="126011"/>
            <a:ext cx="8003719" cy="501676"/>
          </a:xfrm>
          <a:prstGeom prst="rect">
            <a:avLst/>
          </a:prstGeom>
        </p:spPr>
        <p:txBody>
          <a:bodyPr wrap="square">
            <a:spAutoFit/>
          </a:bodyPr>
          <a:lstStyle/>
          <a:p>
            <a:pPr lvl="0" algn="ctr">
              <a:lnSpc>
                <a:spcPct val="120000"/>
              </a:lnSpc>
              <a:defRPr/>
            </a:pPr>
            <a:r>
              <a:rPr lang="en-US" sz="2400" b="1" dirty="0">
                <a:solidFill>
                  <a:schemeClr val="tx2"/>
                </a:solidFill>
                <a:latin typeface="#9Slide03 Roboto Medium" panose="02000000000000000000" pitchFamily="2" charset="0"/>
                <a:ea typeface="#9Slide03 Roboto Medium" panose="02000000000000000000" pitchFamily="2" charset="0"/>
              </a:rPr>
              <a:t>a. </a:t>
            </a:r>
            <a:r>
              <a:rPr lang="vi-VN" sz="2400" b="1" dirty="0">
                <a:solidFill>
                  <a:schemeClr val="tx2"/>
                </a:solidFill>
                <a:latin typeface="#9Slide03 Roboto Medium" panose="02000000000000000000" pitchFamily="2" charset="0"/>
                <a:ea typeface="#9Slide03 Roboto Medium" panose="02000000000000000000" pitchFamily="2" charset="0"/>
              </a:rPr>
              <a:t>Thương mại thế giới phát triển</a:t>
            </a:r>
            <a:endParaRPr kumimoji="0" lang="vi-VN" sz="2400" b="1" i="0" u="none" strike="noStrike" kern="1200" cap="none" spc="0" normalizeH="0" baseline="0" noProof="0" dirty="0">
              <a:ln>
                <a:noFill/>
              </a:ln>
              <a:solidFill>
                <a:schemeClr val="tx2"/>
              </a:solidFill>
              <a:effectLst/>
              <a:uLnTx/>
              <a:uFillTx/>
              <a:latin typeface="#9Slide03 Roboto Medium" panose="02000000000000000000" pitchFamily="2" charset="0"/>
              <a:ea typeface="#9Slide03 Roboto Medium" panose="02000000000000000000" pitchFamily="2" charset="0"/>
            </a:endParaRPr>
          </a:p>
        </p:txBody>
      </p:sp>
      <p:sp>
        <p:nvSpPr>
          <p:cNvPr id="13" name="Google Shape;1109;p35"/>
          <p:cNvSpPr/>
          <p:nvPr/>
        </p:nvSpPr>
        <p:spPr>
          <a:xfrm rot="10800000">
            <a:off x="360570" y="882870"/>
            <a:ext cx="2197200" cy="749200"/>
          </a:xfrm>
          <a:prstGeom prst="triangle">
            <a:avLst>
              <a:gd name="adj" fmla="val 50000"/>
            </a:avLst>
          </a:prstGeom>
          <a:solidFill>
            <a:srgbClr val="5CC8E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cs typeface="Arial"/>
              <a:sym typeface="Arial"/>
            </a:endParaRPr>
          </a:p>
        </p:txBody>
      </p:sp>
      <p:sp>
        <p:nvSpPr>
          <p:cNvPr id="17" name="Google Shape;1113;p35"/>
          <p:cNvSpPr/>
          <p:nvPr/>
        </p:nvSpPr>
        <p:spPr>
          <a:xfrm>
            <a:off x="1028603" y="1469911"/>
            <a:ext cx="861200" cy="861200"/>
          </a:xfrm>
          <a:prstGeom prst="ellipse">
            <a:avLst/>
          </a:prstGeom>
          <a:noFill/>
          <a:ln w="19050" cap="flat" cmpd="sng">
            <a:solidFill>
              <a:srgbClr val="5CC8E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800" b="1" i="0" u="none" strike="noStrike" kern="0" cap="none" spc="0" normalizeH="0" baseline="0" noProof="0" dirty="0">
              <a:ln>
                <a:noFill/>
              </a:ln>
              <a:solidFill>
                <a:srgbClr val="5CC8EE"/>
              </a:solidFill>
              <a:effectLst/>
              <a:uLnTx/>
              <a:uFillTx/>
              <a:latin typeface="Fira Sans Extra Condensed"/>
              <a:ea typeface="Fira Sans Extra Condensed"/>
              <a:cs typeface="Fira Sans Extra Condensed"/>
              <a:sym typeface="Fira Sans Extra Condensed"/>
            </a:endParaRPr>
          </a:p>
        </p:txBody>
      </p:sp>
      <p:sp>
        <p:nvSpPr>
          <p:cNvPr id="19" name="Google Shape;1115;p35"/>
          <p:cNvSpPr/>
          <p:nvPr/>
        </p:nvSpPr>
        <p:spPr>
          <a:xfrm rot="10800000">
            <a:off x="3387803" y="882870"/>
            <a:ext cx="2197200" cy="749200"/>
          </a:xfrm>
          <a:prstGeom prst="triangle">
            <a:avLst>
              <a:gd name="adj" fmla="val 50000"/>
            </a:avLst>
          </a:prstGeom>
          <a:solidFill>
            <a:srgbClr val="FF9C3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cs typeface="Arial"/>
              <a:sym typeface="Arial"/>
            </a:endParaRPr>
          </a:p>
        </p:txBody>
      </p:sp>
      <p:sp>
        <p:nvSpPr>
          <p:cNvPr id="23" name="Google Shape;1119;p35"/>
          <p:cNvSpPr/>
          <p:nvPr/>
        </p:nvSpPr>
        <p:spPr>
          <a:xfrm>
            <a:off x="4055803" y="1469913"/>
            <a:ext cx="861200" cy="861200"/>
          </a:xfrm>
          <a:prstGeom prst="ellipse">
            <a:avLst/>
          </a:prstGeom>
          <a:noFill/>
          <a:ln w="19050" cap="flat" cmpd="sng">
            <a:solidFill>
              <a:srgbClr val="FF9C3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800" b="1" i="0" u="none" strike="noStrike" kern="0" cap="none" spc="0" normalizeH="0" baseline="0" noProof="0" dirty="0">
              <a:ln>
                <a:noFill/>
              </a:ln>
              <a:solidFill>
                <a:srgbClr val="FF9C3E"/>
              </a:solidFill>
              <a:effectLst/>
              <a:uLnTx/>
              <a:uFillTx/>
              <a:latin typeface="Fira Sans Extra Condensed"/>
              <a:ea typeface="Fira Sans Extra Condensed"/>
              <a:cs typeface="Fira Sans Extra Condensed"/>
              <a:sym typeface="Fira Sans Extra Condensed"/>
            </a:endParaRPr>
          </a:p>
        </p:txBody>
      </p:sp>
      <p:sp>
        <p:nvSpPr>
          <p:cNvPr id="25" name="Google Shape;1121;p35"/>
          <p:cNvSpPr/>
          <p:nvPr/>
        </p:nvSpPr>
        <p:spPr>
          <a:xfrm rot="10800000">
            <a:off x="6415003" y="882870"/>
            <a:ext cx="2197200" cy="749200"/>
          </a:xfrm>
          <a:prstGeom prst="triangle">
            <a:avLst>
              <a:gd name="adj" fmla="val 50000"/>
            </a:avLst>
          </a:prstGeom>
          <a:solidFill>
            <a:srgbClr val="00CEC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cs typeface="Arial"/>
              <a:sym typeface="Arial"/>
            </a:endParaRPr>
          </a:p>
        </p:txBody>
      </p:sp>
      <p:sp>
        <p:nvSpPr>
          <p:cNvPr id="29" name="Google Shape;1125;p35"/>
          <p:cNvSpPr/>
          <p:nvPr/>
        </p:nvSpPr>
        <p:spPr>
          <a:xfrm>
            <a:off x="7083003" y="1469913"/>
            <a:ext cx="861200" cy="861200"/>
          </a:xfrm>
          <a:prstGeom prst="ellipse">
            <a:avLst/>
          </a:prstGeom>
          <a:noFill/>
          <a:ln w="19050" cap="flat" cmpd="sng">
            <a:solidFill>
              <a:srgbClr val="00CEC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800" b="1" i="0" u="none" strike="noStrike" kern="0" cap="none" spc="0" normalizeH="0" baseline="0" noProof="0" dirty="0">
              <a:ln>
                <a:noFill/>
              </a:ln>
              <a:solidFill>
                <a:srgbClr val="00CEC8"/>
              </a:solidFill>
              <a:effectLst/>
              <a:uLnTx/>
              <a:uFillTx/>
              <a:latin typeface="Fira Sans Extra Condensed"/>
              <a:ea typeface="Fira Sans Extra Condensed"/>
              <a:cs typeface="Fira Sans Extra Condensed"/>
              <a:sym typeface="Fira Sans Extra Condensed"/>
            </a:endParaRPr>
          </a:p>
        </p:txBody>
      </p:sp>
      <p:sp>
        <p:nvSpPr>
          <p:cNvPr id="31" name="Google Shape;1127;p35"/>
          <p:cNvSpPr/>
          <p:nvPr/>
        </p:nvSpPr>
        <p:spPr>
          <a:xfrm rot="10800000">
            <a:off x="9442203" y="882870"/>
            <a:ext cx="2197200" cy="749200"/>
          </a:xfrm>
          <a:prstGeom prst="triangle">
            <a:avLst>
              <a:gd name="adj" fmla="val 50000"/>
            </a:avLst>
          </a:prstGeom>
          <a:solidFill>
            <a:srgbClr val="FBCA5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cs typeface="Arial"/>
              <a:sym typeface="Arial"/>
            </a:endParaRPr>
          </a:p>
        </p:txBody>
      </p:sp>
      <p:sp>
        <p:nvSpPr>
          <p:cNvPr id="35" name="Google Shape;1131;p35"/>
          <p:cNvSpPr/>
          <p:nvPr/>
        </p:nvSpPr>
        <p:spPr>
          <a:xfrm>
            <a:off x="10110203" y="1469913"/>
            <a:ext cx="861200" cy="861200"/>
          </a:xfrm>
          <a:prstGeom prst="ellipse">
            <a:avLst/>
          </a:prstGeom>
          <a:noFill/>
          <a:ln w="19050" cap="flat" cmpd="sng">
            <a:solidFill>
              <a:srgbClr val="FBCA5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800" b="1" i="0" u="none" strike="noStrike" kern="0" cap="none" spc="0" normalizeH="0" baseline="0" noProof="0" dirty="0">
              <a:ln>
                <a:noFill/>
              </a:ln>
              <a:solidFill>
                <a:srgbClr val="FBCA5F"/>
              </a:solidFill>
              <a:effectLst/>
              <a:uLnTx/>
              <a:uFillTx/>
              <a:latin typeface="Fira Sans Extra Condensed"/>
              <a:ea typeface="Fira Sans Extra Condensed"/>
              <a:cs typeface="Fira Sans Extra Condensed"/>
              <a:sym typeface="Fira Sans Extra Condensed"/>
            </a:endParaRPr>
          </a:p>
        </p:txBody>
      </p:sp>
      <p:pic>
        <p:nvPicPr>
          <p:cNvPr id="28674" name="Picture 28673"/>
          <p:cNvPicPr>
            <a:picLocks noChangeAspect="1"/>
          </p:cNvPicPr>
          <p:nvPr/>
        </p:nvPicPr>
        <p:blipFill>
          <a:blip r:embed="rId3"/>
          <a:stretch>
            <a:fillRect/>
          </a:stretch>
        </p:blipFill>
        <p:spPr>
          <a:xfrm>
            <a:off x="1212259" y="1720714"/>
            <a:ext cx="493819" cy="487722"/>
          </a:xfrm>
          <a:prstGeom prst="rect">
            <a:avLst/>
          </a:prstGeom>
        </p:spPr>
      </p:pic>
      <p:pic>
        <p:nvPicPr>
          <p:cNvPr id="28675" name="Picture 28674"/>
          <p:cNvPicPr>
            <a:picLocks noChangeAspect="1"/>
          </p:cNvPicPr>
          <p:nvPr/>
        </p:nvPicPr>
        <p:blipFill>
          <a:blip r:embed="rId4"/>
          <a:stretch>
            <a:fillRect/>
          </a:stretch>
        </p:blipFill>
        <p:spPr>
          <a:xfrm>
            <a:off x="4242542" y="1678083"/>
            <a:ext cx="487722" cy="487722"/>
          </a:xfrm>
          <a:prstGeom prst="rect">
            <a:avLst/>
          </a:prstGeom>
        </p:spPr>
      </p:pic>
      <p:pic>
        <p:nvPicPr>
          <p:cNvPr id="28677" name="Picture 28676"/>
          <p:cNvPicPr>
            <a:picLocks noChangeAspect="1"/>
          </p:cNvPicPr>
          <p:nvPr/>
        </p:nvPicPr>
        <p:blipFill>
          <a:blip r:embed="rId5"/>
          <a:stretch>
            <a:fillRect/>
          </a:stretch>
        </p:blipFill>
        <p:spPr>
          <a:xfrm>
            <a:off x="7303134" y="1675266"/>
            <a:ext cx="475529" cy="469433"/>
          </a:xfrm>
          <a:prstGeom prst="rect">
            <a:avLst/>
          </a:prstGeom>
        </p:spPr>
      </p:pic>
      <p:pic>
        <p:nvPicPr>
          <p:cNvPr id="28679" name="Picture 28678"/>
          <p:cNvPicPr>
            <a:picLocks noChangeAspect="1"/>
          </p:cNvPicPr>
          <p:nvPr/>
        </p:nvPicPr>
        <p:blipFill>
          <a:blip r:embed="rId6"/>
          <a:stretch>
            <a:fillRect/>
          </a:stretch>
        </p:blipFill>
        <p:spPr>
          <a:xfrm>
            <a:off x="10390483" y="1702469"/>
            <a:ext cx="469433" cy="463336"/>
          </a:xfrm>
          <a:prstGeom prst="rect">
            <a:avLst/>
          </a:prstGeom>
        </p:spPr>
      </p:pic>
      <p:sp>
        <p:nvSpPr>
          <p:cNvPr id="28682" name="Rectangle 28681"/>
          <p:cNvSpPr/>
          <p:nvPr/>
        </p:nvSpPr>
        <p:spPr>
          <a:xfrm>
            <a:off x="0" y="2629141"/>
            <a:ext cx="2562351" cy="2419124"/>
          </a:xfrm>
          <a:prstGeom prst="rect">
            <a:avLst/>
          </a:prstGeom>
        </p:spPr>
        <p:txBody>
          <a:bodyPr wrap="square">
            <a:spAutoFit/>
          </a:bodyPr>
          <a:lstStyle/>
          <a:p>
            <a:pPr algn="ctr">
              <a:lnSpc>
                <a:spcPct val="120000"/>
              </a:lnSpc>
            </a:pPr>
            <a:r>
              <a:rPr lang="vi-VN" sz="2100" dirty="0">
                <a:solidFill>
                  <a:schemeClr val="bg1">
                    <a:lumMod val="10000"/>
                  </a:schemeClr>
                </a:solidFill>
                <a:latin typeface="#9Slide03 Roboto Medium" panose="02000000000000000000" pitchFamily="2" charset="0"/>
                <a:ea typeface="#9Slide03 Roboto Medium" panose="02000000000000000000" pitchFamily="2" charset="0"/>
              </a:rPr>
              <a:t>Tốc độ </a:t>
            </a:r>
            <a:r>
              <a:rPr lang="en-US" sz="2100" dirty="0">
                <a:solidFill>
                  <a:schemeClr val="bg1">
                    <a:lumMod val="10000"/>
                  </a:schemeClr>
                </a:solidFill>
                <a:latin typeface="#9Slide03 Roboto Medium" panose="02000000000000000000" pitchFamily="2" charset="0"/>
                <a:ea typeface="#9Slide03 Roboto Medium" panose="02000000000000000000" pitchFamily="2" charset="0"/>
              </a:rPr>
              <a:t>TT </a:t>
            </a:r>
            <a:r>
              <a:rPr lang="vi-VN" sz="2100" dirty="0">
                <a:solidFill>
                  <a:schemeClr val="bg1">
                    <a:lumMod val="10000"/>
                  </a:schemeClr>
                </a:solidFill>
                <a:latin typeface="#9Slide03 Roboto Medium" panose="02000000000000000000" pitchFamily="2" charset="0"/>
                <a:ea typeface="#9Slide03 Roboto Medium" panose="02000000000000000000" pitchFamily="2" charset="0"/>
              </a:rPr>
              <a:t>của thương mại ngày càng nhanh và luôn cao hơn tốc độ tăng trưởng của nền </a:t>
            </a:r>
            <a:r>
              <a:rPr lang="en-US" sz="2100" dirty="0">
                <a:solidFill>
                  <a:schemeClr val="bg1">
                    <a:lumMod val="10000"/>
                  </a:schemeClr>
                </a:solidFill>
                <a:latin typeface="#9Slide03 Roboto Medium" panose="02000000000000000000" pitchFamily="2" charset="0"/>
                <a:ea typeface="#9Slide03 Roboto Medium" panose="02000000000000000000" pitchFamily="2" charset="0"/>
              </a:rPr>
              <a:t>KT </a:t>
            </a:r>
            <a:r>
              <a:rPr lang="vi-VN" sz="2100" dirty="0">
                <a:solidFill>
                  <a:schemeClr val="bg1">
                    <a:lumMod val="10000"/>
                  </a:schemeClr>
                </a:solidFill>
                <a:latin typeface="#9Slide03 Roboto Medium" panose="02000000000000000000" pitchFamily="2" charset="0"/>
                <a:ea typeface="#9Slide03 Roboto Medium" panose="02000000000000000000" pitchFamily="2" charset="0"/>
              </a:rPr>
              <a:t>thế giới. </a:t>
            </a:r>
            <a:endParaRPr lang="en-US" sz="2100" dirty="0">
              <a:solidFill>
                <a:schemeClr val="bg1">
                  <a:lumMod val="10000"/>
                </a:schemeClr>
              </a:solidFill>
              <a:latin typeface="#9Slide03 Roboto Medium" panose="02000000000000000000" pitchFamily="2" charset="0"/>
              <a:ea typeface="#9Slide03 Roboto Medium" panose="02000000000000000000" pitchFamily="2" charset="0"/>
            </a:endParaRPr>
          </a:p>
        </p:txBody>
      </p:sp>
      <p:sp>
        <p:nvSpPr>
          <p:cNvPr id="28683" name="Rectangle 28682"/>
          <p:cNvSpPr/>
          <p:nvPr/>
        </p:nvSpPr>
        <p:spPr>
          <a:xfrm>
            <a:off x="3187350" y="2651864"/>
            <a:ext cx="2503766" cy="1613903"/>
          </a:xfrm>
          <a:prstGeom prst="rect">
            <a:avLst/>
          </a:prstGeom>
        </p:spPr>
        <p:txBody>
          <a:bodyPr wrap="square">
            <a:spAutoFit/>
          </a:bodyPr>
          <a:lstStyle/>
          <a:p>
            <a:pPr algn="ctr">
              <a:lnSpc>
                <a:spcPct val="120000"/>
              </a:lnSpc>
            </a:pPr>
            <a:r>
              <a:rPr lang="vi-VN" sz="2100" dirty="0">
                <a:solidFill>
                  <a:schemeClr val="bg1">
                    <a:lumMod val="10000"/>
                  </a:schemeClr>
                </a:solidFill>
                <a:latin typeface="#9Slide03 Roboto Medium" panose="02000000000000000000" pitchFamily="2" charset="0"/>
                <a:ea typeface="#9Slide03 Roboto Medium" panose="02000000000000000000" pitchFamily="2" charset="0"/>
              </a:rPr>
              <a:t>Hoạt động thương mại trên thế giới ngày càng được tự do hơn</a:t>
            </a:r>
            <a:r>
              <a:rPr lang="en-US" sz="2100" dirty="0">
                <a:solidFill>
                  <a:schemeClr val="bg1">
                    <a:lumMod val="10000"/>
                  </a:schemeClr>
                </a:solidFill>
                <a:latin typeface="#9Slide03 Roboto Medium" panose="02000000000000000000" pitchFamily="2" charset="0"/>
                <a:ea typeface="#9Slide03 Roboto Medium" panose="02000000000000000000" pitchFamily="2" charset="0"/>
              </a:rPr>
              <a:t>.</a:t>
            </a:r>
            <a:endParaRPr lang="vi-VN" sz="2100" dirty="0">
              <a:solidFill>
                <a:schemeClr val="bg1">
                  <a:lumMod val="10000"/>
                </a:schemeClr>
              </a:solidFill>
              <a:latin typeface="#9Slide03 Roboto Medium" panose="02000000000000000000" pitchFamily="2" charset="0"/>
              <a:ea typeface="#9Slide03 Roboto Medium" panose="02000000000000000000" pitchFamily="2" charset="0"/>
            </a:endParaRPr>
          </a:p>
        </p:txBody>
      </p:sp>
      <p:sp>
        <p:nvSpPr>
          <p:cNvPr id="28684" name="Rectangle 28683"/>
          <p:cNvSpPr/>
          <p:nvPr/>
        </p:nvSpPr>
        <p:spPr>
          <a:xfrm>
            <a:off x="6124502" y="2651864"/>
            <a:ext cx="2516203" cy="1643527"/>
          </a:xfrm>
          <a:prstGeom prst="rect">
            <a:avLst/>
          </a:prstGeom>
        </p:spPr>
        <p:txBody>
          <a:bodyPr wrap="square">
            <a:spAutoFit/>
          </a:bodyPr>
          <a:lstStyle/>
          <a:p>
            <a:pPr algn="ctr">
              <a:lnSpc>
                <a:spcPct val="120000"/>
              </a:lnSpc>
            </a:pPr>
            <a:r>
              <a:rPr lang="vi-VN" sz="2100" dirty="0">
                <a:solidFill>
                  <a:schemeClr val="bg1">
                    <a:lumMod val="10000"/>
                  </a:schemeClr>
                </a:solidFill>
                <a:latin typeface="#9Slide03 Roboto Medium" panose="02000000000000000000" pitchFamily="2" charset="0"/>
                <a:ea typeface="#9Slide03 Roboto Medium" panose="02000000000000000000" pitchFamily="2" charset="0"/>
              </a:rPr>
              <a:t>Hợp tác song phương đa phương ngày càng trở nên phổ biến. </a:t>
            </a:r>
            <a:endParaRPr lang="en-US" sz="2100" dirty="0">
              <a:solidFill>
                <a:schemeClr val="bg1">
                  <a:lumMod val="10000"/>
                </a:schemeClr>
              </a:solidFill>
              <a:latin typeface="#9Slide03 Roboto Medium" panose="02000000000000000000" pitchFamily="2" charset="0"/>
              <a:ea typeface="#9Slide03 Roboto Medium" panose="02000000000000000000" pitchFamily="2" charset="0"/>
            </a:endParaRPr>
          </a:p>
        </p:txBody>
      </p:sp>
      <p:sp>
        <p:nvSpPr>
          <p:cNvPr id="28685" name="Rectangle 28684"/>
          <p:cNvSpPr/>
          <p:nvPr/>
        </p:nvSpPr>
        <p:spPr>
          <a:xfrm>
            <a:off x="9315257" y="2651864"/>
            <a:ext cx="2619883" cy="2031325"/>
          </a:xfrm>
          <a:prstGeom prst="rect">
            <a:avLst/>
          </a:prstGeom>
        </p:spPr>
        <p:txBody>
          <a:bodyPr wrap="square">
            <a:spAutoFit/>
          </a:bodyPr>
          <a:lstStyle/>
          <a:p>
            <a:pPr algn="ctr">
              <a:lnSpc>
                <a:spcPct val="120000"/>
              </a:lnSpc>
            </a:pPr>
            <a:r>
              <a:rPr lang="vi-VN" sz="2100" dirty="0">
                <a:solidFill>
                  <a:schemeClr val="bg1">
                    <a:lumMod val="10000"/>
                  </a:schemeClr>
                </a:solidFill>
                <a:latin typeface="#9Slide03 Roboto Medium" panose="02000000000000000000" pitchFamily="2" charset="0"/>
                <a:ea typeface="#9Slide03 Roboto Medium" panose="02000000000000000000" pitchFamily="2" charset="0"/>
              </a:rPr>
              <a:t>Các tổ chức </a:t>
            </a:r>
            <a:r>
              <a:rPr lang="en-US" sz="2100" dirty="0">
                <a:solidFill>
                  <a:schemeClr val="bg1">
                    <a:lumMod val="10000"/>
                  </a:schemeClr>
                </a:solidFill>
                <a:latin typeface="#9Slide03 Roboto Medium" panose="02000000000000000000" pitchFamily="2" charset="0"/>
                <a:ea typeface="#9Slide03 Roboto Medium" panose="02000000000000000000" pitchFamily="2" charset="0"/>
              </a:rPr>
              <a:t>KT</a:t>
            </a:r>
            <a:r>
              <a:rPr lang="vi-VN" sz="2100" dirty="0">
                <a:solidFill>
                  <a:schemeClr val="bg1">
                    <a:lumMod val="10000"/>
                  </a:schemeClr>
                </a:solidFill>
                <a:latin typeface="#9Slide03 Roboto Medium" panose="02000000000000000000" pitchFamily="2" charset="0"/>
                <a:ea typeface="#9Slide03 Roboto Medium" panose="02000000000000000000" pitchFamily="2" charset="0"/>
              </a:rPr>
              <a:t>, diễn đàn, như: </a:t>
            </a:r>
            <a:r>
              <a:rPr lang="en-US" sz="2100" dirty="0">
                <a:solidFill>
                  <a:schemeClr val="bg1">
                    <a:lumMod val="10000"/>
                  </a:schemeClr>
                </a:solidFill>
                <a:latin typeface="#9Slide03 Roboto Medium" panose="02000000000000000000" pitchFamily="2" charset="0"/>
                <a:ea typeface="#9Slide03 Roboto Medium" panose="02000000000000000000" pitchFamily="2" charset="0"/>
              </a:rPr>
              <a:t>WTO</a:t>
            </a:r>
            <a:r>
              <a:rPr lang="vi-VN" sz="210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100" dirty="0">
                <a:solidFill>
                  <a:schemeClr val="bg1">
                    <a:lumMod val="10000"/>
                  </a:schemeClr>
                </a:solidFill>
                <a:latin typeface="#9Slide03 Roboto Medium" panose="02000000000000000000" pitchFamily="2" charset="0"/>
                <a:ea typeface="#9Slide03 Roboto Medium" panose="02000000000000000000" pitchFamily="2" charset="0"/>
              </a:rPr>
              <a:t>APEC, WB, </a:t>
            </a:r>
            <a:r>
              <a:rPr lang="vi-VN" sz="2100" dirty="0">
                <a:solidFill>
                  <a:schemeClr val="bg1">
                    <a:lumMod val="10000"/>
                  </a:schemeClr>
                </a:solidFill>
                <a:latin typeface="#9Slide03 Roboto Medium" panose="02000000000000000000" pitchFamily="2" charset="0"/>
                <a:ea typeface="#9Slide03 Roboto Medium" panose="02000000000000000000" pitchFamily="2" charset="0"/>
              </a:rPr>
              <a:t>,… ngày càng đóng vai trò quan trọng.</a:t>
            </a:r>
          </a:p>
        </p:txBody>
      </p:sp>
      <p:pic>
        <p:nvPicPr>
          <p:cNvPr id="1026" name="Picture 2" descr="Biểu tượng máy tính Thương mại điện tử, thương mại điện tử, nhãn hiệu, vòng  tròn png | PNGEg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3511" b="66844" l="10000" r="90000">
                        <a14:foregroundMark x1="28667" y1="41667" x2="28667" y2="41667"/>
                        <a14:foregroundMark x1="25667" y1="41844" x2="29333" y2="43440"/>
                        <a14:foregroundMark x1="33111" y1="50177" x2="33111" y2="50177"/>
                        <a14:foregroundMark x1="46667" y1="40603" x2="54000" y2="55674"/>
                        <a14:foregroundMark x1="48667" y1="41844" x2="53222" y2="43972"/>
                        <a14:foregroundMark x1="48889" y1="56915" x2="48889" y2="56915"/>
                        <a14:foregroundMark x1="50444" y1="56560" x2="50444" y2="56560"/>
                        <a14:foregroundMark x1="44111" y1="50000" x2="44111" y2="50000"/>
                        <a14:foregroundMark x1="74778" y1="48759" x2="74778" y2="48759"/>
                        <a14:foregroundMark x1="67556" y1="42376" x2="75444" y2="56560"/>
                        <a14:foregroundMark x1="68667" y1="56383" x2="73556" y2="55674"/>
                        <a14:foregroundMark x1="45222" y1="49468" x2="45222" y2="49468"/>
                      </a14:backgroundRemoval>
                    </a14:imgEffect>
                  </a14:imgLayer>
                </a14:imgProps>
              </a:ext>
              <a:ext uri="{28A0092B-C50C-407E-A947-70E740481C1C}">
                <a14:useLocalDpi xmlns:a14="http://schemas.microsoft.com/office/drawing/2010/main" val="0"/>
              </a:ext>
            </a:extLst>
          </a:blip>
          <a:srcRect/>
          <a:stretch>
            <a:fillRect/>
          </a:stretch>
        </p:blipFill>
        <p:spPr bwMode="auto">
          <a:xfrm>
            <a:off x="4709021" y="3309852"/>
            <a:ext cx="8572500" cy="537210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Biểu tượng máy tính Thương mại điện tử, thương mại điện tử, nhãn hiệu, vòng  tròn png | PNGEgg"/>
          <p:cNvPicPr>
            <a:picLocks noChangeAspect="1" noChangeArrowheads="1"/>
          </p:cNvPicPr>
          <p:nvPr/>
        </p:nvPicPr>
        <p:blipFill>
          <a:blip r:embed="rId9">
            <a:extLst>
              <a:ext uri="{BEBA8EAE-BF5A-486C-A8C5-ECC9F3942E4B}">
                <a14:imgProps xmlns:a14="http://schemas.microsoft.com/office/drawing/2010/main">
                  <a14:imgLayer r:embed="rId8">
                    <a14:imgEffect>
                      <a14:backgroundRemoval t="64007" b="97518" l="10000" r="90000">
                        <a14:foregroundMark x1="32667" y1="81915" x2="32667" y2="81915"/>
                        <a14:foregroundMark x1="23333" y1="78369" x2="23333" y2="78369"/>
                        <a14:foregroundMark x1="26556" y1="82979" x2="26556" y2="82979"/>
                        <a14:foregroundMark x1="28556" y1="77482" x2="29556" y2="86879"/>
                        <a14:foregroundMark x1="25667" y1="77482" x2="26000" y2="88652"/>
                        <a14:foregroundMark x1="24556" y1="85816" x2="24556" y2="85816"/>
                        <a14:foregroundMark x1="28222" y1="72518" x2="29000" y2="91844"/>
                        <a14:foregroundMark x1="22889" y1="84043" x2="33222" y2="83156"/>
                        <a14:foregroundMark x1="26222" y1="80142" x2="32667" y2="85993"/>
                        <a14:foregroundMark x1="29556" y1="79965" x2="31889" y2="85284"/>
                        <a14:foregroundMark x1="23444" y1="86525" x2="31778" y2="82979"/>
                        <a14:foregroundMark x1="23444" y1="82801" x2="29333" y2="84752"/>
                        <a14:foregroundMark x1="24556" y1="80142" x2="31889" y2="84929"/>
                        <a14:foregroundMark x1="67444" y1="76596" x2="75667" y2="90603"/>
                        <a14:foregroundMark x1="70889" y1="72872" x2="78556" y2="86525"/>
                        <a14:foregroundMark x1="67000" y1="77482" x2="69667" y2="88652"/>
                        <a14:foregroundMark x1="72333" y1="80496" x2="72333" y2="80496"/>
                        <a14:foregroundMark x1="74444" y1="83688" x2="74444" y2="83688"/>
                      </a14:backgroundRemoval>
                    </a14:imgEffect>
                  </a14:imgLayer>
                </a14:imgProps>
              </a:ext>
              <a:ext uri="{28A0092B-C50C-407E-A947-70E740481C1C}">
                <a14:useLocalDpi xmlns:a14="http://schemas.microsoft.com/office/drawing/2010/main" val="0"/>
              </a:ext>
            </a:extLst>
          </a:blip>
          <a:srcRect/>
          <a:stretch>
            <a:fillRect/>
          </a:stretch>
        </p:blipFill>
        <p:spPr bwMode="auto">
          <a:xfrm>
            <a:off x="-1269366" y="1390367"/>
            <a:ext cx="8572500" cy="537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15093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2" name="Rectangle 1"/>
          <p:cNvSpPr/>
          <p:nvPr/>
        </p:nvSpPr>
        <p:spPr>
          <a:xfrm>
            <a:off x="0" y="0"/>
            <a:ext cx="2310063" cy="6858000"/>
          </a:xfrm>
          <a:prstGeom prst="rect">
            <a:avLst/>
          </a:prstGeom>
          <a:solidFill>
            <a:srgbClr val="FDF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DF3E3"/>
              </a:solidFill>
              <a:effectLst/>
              <a:uLnTx/>
              <a:uFillTx/>
              <a:latin typeface="Arial"/>
              <a:ea typeface="+mn-ea"/>
              <a:cs typeface="+mn-cs"/>
            </a:endParaRPr>
          </a:p>
        </p:txBody>
      </p:sp>
      <p:sp>
        <p:nvSpPr>
          <p:cNvPr id="3" name="Rectangle 2"/>
          <p:cNvSpPr/>
          <p:nvPr/>
        </p:nvSpPr>
        <p:spPr>
          <a:xfrm>
            <a:off x="0" y="558156"/>
            <a:ext cx="12192000" cy="60039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DF3E3"/>
              </a:solidFill>
              <a:effectLst/>
              <a:uLnTx/>
              <a:uFillTx/>
              <a:latin typeface="Arial"/>
              <a:ea typeface="+mn-ea"/>
              <a:cs typeface="+mn-cs"/>
            </a:endParaRPr>
          </a:p>
        </p:txBody>
      </p:sp>
      <p:sp>
        <p:nvSpPr>
          <p:cNvPr id="11" name="Rectangle 10"/>
          <p:cNvSpPr/>
          <p:nvPr/>
        </p:nvSpPr>
        <p:spPr>
          <a:xfrm>
            <a:off x="1723261" y="558156"/>
            <a:ext cx="8003719" cy="501676"/>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a. </a:t>
            </a:r>
            <a:r>
              <a:rPr kumimoji="0" lang="vi-VN" sz="2400" b="1"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Thương mại thế giới phát triển</a:t>
            </a:r>
          </a:p>
        </p:txBody>
      </p:sp>
      <p:pic>
        <p:nvPicPr>
          <p:cNvPr id="2050" name="Picture 2" descr="Lý thuyết Địa Lí 11 Chân trời sáng tạo Bài 3: Toàn cầu hóa và khu vực hóa kinh tế"/>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70763" y="1736532"/>
            <a:ext cx="11450473" cy="3384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9818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2" name="Rectangle 1"/>
          <p:cNvSpPr/>
          <p:nvPr/>
        </p:nvSpPr>
        <p:spPr>
          <a:xfrm>
            <a:off x="0" y="0"/>
            <a:ext cx="2310063" cy="6858000"/>
          </a:xfrm>
          <a:prstGeom prst="rect">
            <a:avLst/>
          </a:prstGeom>
          <a:solidFill>
            <a:srgbClr val="FDF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DF3E3"/>
              </a:solidFill>
              <a:effectLst/>
              <a:uLnTx/>
              <a:uFillTx/>
              <a:latin typeface="Arial"/>
              <a:ea typeface="+mn-ea"/>
              <a:cs typeface="+mn-cs"/>
            </a:endParaRPr>
          </a:p>
        </p:txBody>
      </p:sp>
      <p:sp>
        <p:nvSpPr>
          <p:cNvPr id="4" name="Rectangle 3"/>
          <p:cNvSpPr/>
          <p:nvPr/>
        </p:nvSpPr>
        <p:spPr>
          <a:xfrm>
            <a:off x="-111211" y="5457262"/>
            <a:ext cx="11402498" cy="450508"/>
          </a:xfrm>
          <a:prstGeom prst="rect">
            <a:avLst/>
          </a:prstGeom>
        </p:spPr>
        <p:txBody>
          <a:bodyPr wrap="square">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2100" b="0" i="1"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a:t>
            </a:r>
            <a:r>
              <a:rPr kumimoji="0" lang="en-US" sz="2100" b="0" i="1"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Nguồn</a:t>
            </a:r>
            <a:r>
              <a:rPr kumimoji="0" lang="en-US" sz="2100" b="0" i="1"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 </a:t>
            </a:r>
            <a:r>
              <a:rPr kumimoji="0" lang="en-US" sz="2100" b="0" i="1"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Ngân</a:t>
            </a:r>
            <a:r>
              <a:rPr kumimoji="0" lang="en-US" sz="2100" b="0" i="1"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 </a:t>
            </a:r>
            <a:r>
              <a:rPr kumimoji="0" lang="en-US" sz="2100" b="0" i="1"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hàng</a:t>
            </a:r>
            <a:r>
              <a:rPr kumimoji="0" lang="en-US" sz="2100" b="0" i="1"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 thế </a:t>
            </a:r>
            <a:r>
              <a:rPr kumimoji="0" lang="en-US" sz="2100" b="0" i="1"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giới</a:t>
            </a:r>
            <a:r>
              <a:rPr kumimoji="0" lang="en-US" sz="2100" b="0" i="1"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 2022)</a:t>
            </a:r>
            <a:endParaRPr kumimoji="0" lang="vi-VN" sz="2100" b="0" i="1"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endParaRPr>
          </a:p>
        </p:txBody>
      </p:sp>
      <p:graphicFrame>
        <p:nvGraphicFramePr>
          <p:cNvPr id="5" name="Table 4"/>
          <p:cNvGraphicFramePr>
            <a:graphicFrameLocks noGrp="1"/>
          </p:cNvGraphicFramePr>
          <p:nvPr>
            <p:extLst>
              <p:ext uri="{D42A27DB-BD31-4B8C-83A1-F6EECF244321}">
                <p14:modId xmlns:p14="http://schemas.microsoft.com/office/powerpoint/2010/main" val="3537559312"/>
              </p:ext>
            </p:extLst>
          </p:nvPr>
        </p:nvGraphicFramePr>
        <p:xfrm>
          <a:off x="1518653" y="1686564"/>
          <a:ext cx="8924757" cy="3520440"/>
        </p:xfrm>
        <a:graphic>
          <a:graphicData uri="http://schemas.openxmlformats.org/drawingml/2006/table">
            <a:tbl>
              <a:tblPr firstRow="1" bandRow="1">
                <a:tableStyleId>{5C22544A-7EE6-4342-B048-85BDC9FD1C3A}</a:tableStyleId>
              </a:tblPr>
              <a:tblGrid>
                <a:gridCol w="2363537">
                  <a:extLst>
                    <a:ext uri="{9D8B030D-6E8A-4147-A177-3AD203B41FA5}">
                      <a16:colId xmlns:a16="http://schemas.microsoft.com/office/drawing/2014/main" val="3713460927"/>
                    </a:ext>
                  </a:extLst>
                </a:gridCol>
                <a:gridCol w="3224463">
                  <a:extLst>
                    <a:ext uri="{9D8B030D-6E8A-4147-A177-3AD203B41FA5}">
                      <a16:colId xmlns:a16="http://schemas.microsoft.com/office/drawing/2014/main" val="3394798399"/>
                    </a:ext>
                  </a:extLst>
                </a:gridCol>
                <a:gridCol w="3336757">
                  <a:extLst>
                    <a:ext uri="{9D8B030D-6E8A-4147-A177-3AD203B41FA5}">
                      <a16:colId xmlns:a16="http://schemas.microsoft.com/office/drawing/2014/main" val="189379540"/>
                    </a:ext>
                  </a:extLst>
                </a:gridCol>
              </a:tblGrid>
              <a:tr h="370840">
                <a:tc>
                  <a:txBody>
                    <a:bodyPr/>
                    <a:lstStyle/>
                    <a:p>
                      <a:pPr algn="ctr"/>
                      <a:r>
                        <a:rPr lang="en-US" sz="2100" dirty="0">
                          <a:solidFill>
                            <a:schemeClr val="bg1"/>
                          </a:solidFill>
                          <a:latin typeface="#9Slide03 Roboto Medium" panose="02000000000000000000" pitchFamily="2" charset="0"/>
                          <a:ea typeface="#9Slide03 Roboto Medium" panose="02000000000000000000" pitchFamily="2" charset="0"/>
                        </a:rPr>
                        <a:t>Tiêu</a:t>
                      </a:r>
                      <a:r>
                        <a:rPr lang="en-US" sz="2100" baseline="0" dirty="0">
                          <a:solidFill>
                            <a:schemeClr val="bg1"/>
                          </a:solidFill>
                          <a:latin typeface="#9Slide03 Roboto Medium" panose="02000000000000000000" pitchFamily="2" charset="0"/>
                          <a:ea typeface="#9Slide03 Roboto Medium" panose="02000000000000000000" pitchFamily="2" charset="0"/>
                        </a:rPr>
                        <a:t> </a:t>
                      </a:r>
                      <a:r>
                        <a:rPr lang="en-US" sz="2100" baseline="0" dirty="0" err="1">
                          <a:solidFill>
                            <a:schemeClr val="bg1"/>
                          </a:solidFill>
                          <a:latin typeface="#9Slide03 Roboto Medium" panose="02000000000000000000" pitchFamily="2" charset="0"/>
                          <a:ea typeface="#9Slide03 Roboto Medium" panose="02000000000000000000" pitchFamily="2" charset="0"/>
                        </a:rPr>
                        <a:t>chí</a:t>
                      </a:r>
                      <a:endParaRPr lang="en-US" sz="2100" baseline="0" dirty="0">
                        <a:solidFill>
                          <a:schemeClr val="bg1"/>
                        </a:solidFill>
                        <a:latin typeface="#9Slide03 Roboto Medium" panose="02000000000000000000" pitchFamily="2" charset="0"/>
                        <a:ea typeface="#9Slide03 Roboto Medium" panose="02000000000000000000" pitchFamily="2" charset="0"/>
                      </a:endParaRPr>
                    </a:p>
                    <a:p>
                      <a:pPr algn="l"/>
                      <a:endParaRPr lang="en-US" sz="2100" baseline="0" dirty="0">
                        <a:solidFill>
                          <a:schemeClr val="bg1"/>
                        </a:solidFill>
                        <a:latin typeface="#9Slide03 Roboto Medium" panose="02000000000000000000" pitchFamily="2" charset="0"/>
                        <a:ea typeface="#9Slide03 Roboto Medium" panose="02000000000000000000" pitchFamily="2" charset="0"/>
                      </a:endParaRPr>
                    </a:p>
                    <a:p>
                      <a:pPr algn="l"/>
                      <a:r>
                        <a:rPr lang="en-US" sz="2100" baseline="0" dirty="0">
                          <a:solidFill>
                            <a:schemeClr val="bg1"/>
                          </a:solidFill>
                          <a:latin typeface="#9Slide03 Roboto Medium" panose="02000000000000000000" pitchFamily="2" charset="0"/>
                          <a:ea typeface="#9Slide03 Roboto Medium" panose="02000000000000000000" pitchFamily="2" charset="0"/>
                        </a:rPr>
                        <a:t>Năm</a:t>
                      </a:r>
                      <a:endParaRPr lang="en-US" sz="2100" dirty="0">
                        <a:solidFill>
                          <a:schemeClr val="bg1"/>
                        </a:solidFill>
                        <a:latin typeface="#9Slide03 Roboto Medium" panose="02000000000000000000" pitchFamily="2" charset="0"/>
                        <a:ea typeface="#9Slide03 Roboto Medium" panose="02000000000000000000" pitchFamily="2"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2100" dirty="0">
                          <a:solidFill>
                            <a:schemeClr val="bg1"/>
                          </a:solidFill>
                          <a:latin typeface="#9Slide03 Roboto Medium" panose="02000000000000000000" pitchFamily="2" charset="0"/>
                          <a:ea typeface="#9Slide03 Roboto Medium" panose="02000000000000000000" pitchFamily="2" charset="0"/>
                        </a:rPr>
                        <a:t>Xuất</a:t>
                      </a:r>
                      <a:r>
                        <a:rPr lang="en-US" sz="2100" baseline="0" dirty="0">
                          <a:solidFill>
                            <a:schemeClr val="bg1"/>
                          </a:solidFill>
                          <a:latin typeface="#9Slide03 Roboto Medium" panose="02000000000000000000" pitchFamily="2" charset="0"/>
                          <a:ea typeface="#9Slide03 Roboto Medium" panose="02000000000000000000" pitchFamily="2" charset="0"/>
                        </a:rPr>
                        <a:t> </a:t>
                      </a:r>
                      <a:r>
                        <a:rPr lang="en-US" sz="2100" baseline="0" dirty="0" err="1">
                          <a:solidFill>
                            <a:schemeClr val="bg1"/>
                          </a:solidFill>
                          <a:latin typeface="#9Slide03 Roboto Medium" panose="02000000000000000000" pitchFamily="2" charset="0"/>
                          <a:ea typeface="#9Slide03 Roboto Medium" panose="02000000000000000000" pitchFamily="2" charset="0"/>
                        </a:rPr>
                        <a:t>khẩu</a:t>
                      </a:r>
                      <a:endParaRPr lang="en-US" sz="2100" dirty="0">
                        <a:solidFill>
                          <a:schemeClr val="bg1"/>
                        </a:solidFill>
                        <a:latin typeface="#9Slide03 Roboto Medium" panose="02000000000000000000" pitchFamily="2" charset="0"/>
                        <a:ea typeface="#9Slide03 Roboto Medium" panose="02000000000000000000" pitchFamily="2"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2100" dirty="0" err="1">
                          <a:solidFill>
                            <a:schemeClr val="bg1"/>
                          </a:solidFill>
                          <a:latin typeface="#9Slide03 Roboto Medium" panose="02000000000000000000" pitchFamily="2" charset="0"/>
                          <a:ea typeface="#9Slide03 Roboto Medium" panose="02000000000000000000" pitchFamily="2" charset="0"/>
                        </a:rPr>
                        <a:t>Nhập</a:t>
                      </a:r>
                      <a:r>
                        <a:rPr lang="en-US" sz="2100" baseline="0" dirty="0">
                          <a:solidFill>
                            <a:schemeClr val="bg1"/>
                          </a:solidFill>
                          <a:latin typeface="#9Slide03 Roboto Medium" panose="02000000000000000000" pitchFamily="2" charset="0"/>
                          <a:ea typeface="#9Slide03 Roboto Medium" panose="02000000000000000000" pitchFamily="2" charset="0"/>
                        </a:rPr>
                        <a:t> </a:t>
                      </a:r>
                      <a:r>
                        <a:rPr lang="en-US" sz="2100" baseline="0" dirty="0" err="1">
                          <a:solidFill>
                            <a:schemeClr val="bg1"/>
                          </a:solidFill>
                          <a:latin typeface="#9Slide03 Roboto Medium" panose="02000000000000000000" pitchFamily="2" charset="0"/>
                          <a:ea typeface="#9Slide03 Roboto Medium" panose="02000000000000000000" pitchFamily="2" charset="0"/>
                        </a:rPr>
                        <a:t>khẩu</a:t>
                      </a:r>
                      <a:endParaRPr lang="en-US" sz="2100" dirty="0">
                        <a:solidFill>
                          <a:schemeClr val="bg1"/>
                        </a:solidFill>
                        <a:latin typeface="#9Slide03 Roboto Medium" panose="02000000000000000000" pitchFamily="2" charset="0"/>
                        <a:ea typeface="#9Slide03 Roboto Medium" panose="02000000000000000000" pitchFamily="2"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2435562"/>
                  </a:ext>
                </a:extLst>
              </a:tr>
              <a:tr h="370840">
                <a:tc>
                  <a:txBody>
                    <a:bodyPr/>
                    <a:lstStyle/>
                    <a:p>
                      <a:pPr algn="ctr"/>
                      <a:r>
                        <a:rPr lang="en-US" sz="2100" dirty="0">
                          <a:latin typeface="#9Slide03 Roboto Medium" panose="02000000000000000000" pitchFamily="2" charset="0"/>
                          <a:ea typeface="#9Slide03 Roboto Medium" panose="02000000000000000000" pitchFamily="2" charset="0"/>
                        </a:rPr>
                        <a:t>2000</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100" dirty="0">
                          <a:latin typeface="#9Slide03 Roboto Medium" panose="02000000000000000000" pitchFamily="2" charset="0"/>
                          <a:ea typeface="#9Slide03 Roboto Medium" panose="02000000000000000000" pitchFamily="2" charset="0"/>
                        </a:rPr>
                        <a:t>7 961,7</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100" dirty="0">
                          <a:latin typeface="#9Slide03 Roboto Medium" panose="02000000000000000000" pitchFamily="2" charset="0"/>
                          <a:ea typeface="#9Slide03 Roboto Medium" panose="02000000000000000000" pitchFamily="2" charset="0"/>
                        </a:rPr>
                        <a:t>7 927,2</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99874727"/>
                  </a:ext>
                </a:extLst>
              </a:tr>
              <a:tr h="370840">
                <a:tc>
                  <a:txBody>
                    <a:bodyPr/>
                    <a:lstStyle/>
                    <a:p>
                      <a:pPr algn="ctr"/>
                      <a:r>
                        <a:rPr lang="en-US" sz="2100" dirty="0">
                          <a:latin typeface="#9Slide03 Roboto Medium" panose="02000000000000000000" pitchFamily="2" charset="0"/>
                          <a:ea typeface="#9Slide03 Roboto Medium" panose="02000000000000000000" pitchFamily="2" charset="0"/>
                        </a:rPr>
                        <a:t>2005</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100" dirty="0">
                          <a:latin typeface="#9Slide03 Roboto Medium" panose="02000000000000000000" pitchFamily="2" charset="0"/>
                          <a:ea typeface="#9Slide03 Roboto Medium" panose="02000000000000000000" pitchFamily="2" charset="0"/>
                        </a:rPr>
                        <a:t>13 014,0</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100" dirty="0">
                          <a:latin typeface="#9Slide03 Roboto Medium" panose="02000000000000000000" pitchFamily="2" charset="0"/>
                          <a:ea typeface="#9Slide03 Roboto Medium" panose="02000000000000000000" pitchFamily="2" charset="0"/>
                        </a:rPr>
                        <a:t>12 804,0</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88707029"/>
                  </a:ext>
                </a:extLst>
              </a:tr>
              <a:tr h="370840">
                <a:tc>
                  <a:txBody>
                    <a:bodyPr/>
                    <a:lstStyle/>
                    <a:p>
                      <a:pPr algn="ctr"/>
                      <a:r>
                        <a:rPr lang="en-US" sz="2100" dirty="0">
                          <a:latin typeface="#9Slide03 Roboto Medium" panose="02000000000000000000" pitchFamily="2" charset="0"/>
                          <a:ea typeface="#9Slide03 Roboto Medium" panose="02000000000000000000" pitchFamily="2" charset="0"/>
                        </a:rPr>
                        <a:t>2010</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100" dirty="0">
                          <a:latin typeface="#9Slide03 Roboto Medium" panose="02000000000000000000" pitchFamily="2" charset="0"/>
                          <a:ea typeface="#9Slide03 Roboto Medium" panose="02000000000000000000" pitchFamily="2" charset="0"/>
                        </a:rPr>
                        <a:t>19 009, 0</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100" dirty="0">
                          <a:latin typeface="#9Slide03 Roboto Medium" panose="02000000000000000000" pitchFamily="2" charset="0"/>
                          <a:ea typeface="#9Slide03 Roboto Medium" panose="02000000000000000000" pitchFamily="2" charset="0"/>
                        </a:rPr>
                        <a:t>18 467,2</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30707803"/>
                  </a:ext>
                </a:extLst>
              </a:tr>
              <a:tr h="370840">
                <a:tc>
                  <a:txBody>
                    <a:bodyPr/>
                    <a:lstStyle/>
                    <a:p>
                      <a:pPr algn="ctr"/>
                      <a:r>
                        <a:rPr lang="en-US" sz="2100" dirty="0">
                          <a:latin typeface="#9Slide03 Roboto Medium" panose="02000000000000000000" pitchFamily="2" charset="0"/>
                          <a:ea typeface="#9Slide03 Roboto Medium" panose="02000000000000000000" pitchFamily="2" charset="0"/>
                        </a:rPr>
                        <a:t>2015</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100" dirty="0">
                          <a:latin typeface="#9Slide03 Roboto Medium" panose="02000000000000000000" pitchFamily="2" charset="0"/>
                          <a:ea typeface="#9Slide03 Roboto Medium" panose="02000000000000000000" pitchFamily="2" charset="0"/>
                        </a:rPr>
                        <a:t>21 341,8</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100" dirty="0">
                          <a:latin typeface="#9Slide03 Roboto Medium" panose="02000000000000000000" pitchFamily="2" charset="0"/>
                          <a:ea typeface="#9Slide03 Roboto Medium" panose="02000000000000000000" pitchFamily="2" charset="0"/>
                        </a:rPr>
                        <a:t>20 815,8</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19982980"/>
                  </a:ext>
                </a:extLst>
              </a:tr>
              <a:tr h="370840">
                <a:tc>
                  <a:txBody>
                    <a:bodyPr/>
                    <a:lstStyle/>
                    <a:p>
                      <a:pPr algn="ctr"/>
                      <a:r>
                        <a:rPr lang="en-US" sz="2100" dirty="0">
                          <a:latin typeface="#9Slide03 Roboto Medium" panose="02000000000000000000" pitchFamily="2" charset="0"/>
                          <a:ea typeface="#9Slide03 Roboto Medium" panose="02000000000000000000" pitchFamily="2" charset="0"/>
                        </a:rPr>
                        <a:t>2019</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100" dirty="0">
                          <a:latin typeface="#9Slide03 Roboto Medium" panose="02000000000000000000" pitchFamily="2" charset="0"/>
                          <a:ea typeface="#9Slide03 Roboto Medium" panose="02000000000000000000" pitchFamily="2" charset="0"/>
                        </a:rPr>
                        <a:t>24 970, 7</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100" dirty="0">
                          <a:latin typeface="#9Slide03 Roboto Medium" panose="02000000000000000000" pitchFamily="2" charset="0"/>
                          <a:ea typeface="#9Slide03 Roboto Medium" panose="02000000000000000000" pitchFamily="2" charset="0"/>
                        </a:rPr>
                        <a:t>24 418,2</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05142304"/>
                  </a:ext>
                </a:extLst>
              </a:tr>
              <a:tr h="370840">
                <a:tc>
                  <a:txBody>
                    <a:bodyPr/>
                    <a:lstStyle/>
                    <a:p>
                      <a:pPr algn="ctr"/>
                      <a:r>
                        <a:rPr lang="en-US" sz="2100" dirty="0">
                          <a:latin typeface="#9Slide03 Roboto Medium" panose="02000000000000000000" pitchFamily="2" charset="0"/>
                          <a:ea typeface="#9Slide03 Roboto Medium" panose="02000000000000000000" pitchFamily="2" charset="0"/>
                        </a:rPr>
                        <a:t>2020</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100" dirty="0">
                          <a:latin typeface="#9Slide03 Roboto Medium" panose="02000000000000000000" pitchFamily="2" charset="0"/>
                          <a:ea typeface="#9Slide03 Roboto Medium" panose="02000000000000000000" pitchFamily="2" charset="0"/>
                        </a:rPr>
                        <a:t>22 594, 7</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100" dirty="0">
                          <a:latin typeface="#9Slide03 Roboto Medium" panose="02000000000000000000" pitchFamily="2" charset="0"/>
                          <a:ea typeface="#9Slide03 Roboto Medium" panose="02000000000000000000" pitchFamily="2" charset="0"/>
                        </a:rPr>
                        <a:t>21 949,6</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18224028"/>
                  </a:ext>
                </a:extLst>
              </a:tr>
            </a:tbl>
          </a:graphicData>
        </a:graphic>
      </p:graphicFrame>
      <p:cxnSp>
        <p:nvCxnSpPr>
          <p:cNvPr id="7" name="Straight Connector 6"/>
          <p:cNvCxnSpPr/>
          <p:nvPr/>
        </p:nvCxnSpPr>
        <p:spPr>
          <a:xfrm>
            <a:off x="1518653" y="1686564"/>
            <a:ext cx="2310063" cy="9968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94751" y="640670"/>
            <a:ext cx="11402498" cy="832279"/>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GIÁ TRỊ XUẤT NHẬP KHẨU HÀNG HÓA VÀ DỊCH VỤ TOÀN THẾ GIỚI GIAI ĐOẠN 2000 – 2020 </a:t>
            </a:r>
            <a:r>
              <a:rPr kumimoji="0" lang="en-US" sz="2100" b="1" i="1"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a:t>
            </a:r>
            <a:r>
              <a:rPr kumimoji="0" lang="vi-VN" sz="2100" b="1" i="1"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Đơn</a:t>
            </a:r>
            <a:r>
              <a:rPr kumimoji="0" lang="en-US" sz="2100" b="1" i="1"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 </a:t>
            </a:r>
            <a:r>
              <a:rPr kumimoji="0" lang="en-US" sz="2100" b="1" i="1"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vị</a:t>
            </a:r>
            <a:r>
              <a:rPr kumimoji="0" lang="en-US" sz="2100" b="1" i="1"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 </a:t>
            </a:r>
            <a:r>
              <a:rPr kumimoji="0" lang="en-US" sz="2100" b="1" i="1"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Tỉ</a:t>
            </a:r>
            <a:r>
              <a:rPr kumimoji="0" lang="en-US" sz="2100" b="1" i="1"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 USD)</a:t>
            </a:r>
            <a:endParaRPr kumimoji="0" lang="vi-VN" sz="2100" b="1" i="1"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endParaRPr>
          </a:p>
        </p:txBody>
      </p:sp>
    </p:spTree>
    <p:extLst>
      <p:ext uri="{BB962C8B-B14F-4D97-AF65-F5344CB8AC3E}">
        <p14:creationId xmlns:p14="http://schemas.microsoft.com/office/powerpoint/2010/main" val="42562340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2" name="Rectangle 1"/>
          <p:cNvSpPr/>
          <p:nvPr/>
        </p:nvSpPr>
        <p:spPr>
          <a:xfrm>
            <a:off x="0" y="0"/>
            <a:ext cx="2310063" cy="6858000"/>
          </a:xfrm>
          <a:prstGeom prst="rect">
            <a:avLst/>
          </a:prstGeom>
          <a:solidFill>
            <a:srgbClr val="FDF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DF3E3"/>
              </a:solidFill>
              <a:effectLst/>
              <a:uLnTx/>
              <a:uFillTx/>
              <a:latin typeface="Arial"/>
              <a:ea typeface="+mn-ea"/>
              <a:cs typeface="+mn-cs"/>
            </a:endParaRPr>
          </a:p>
        </p:txBody>
      </p:sp>
      <p:sp>
        <p:nvSpPr>
          <p:cNvPr id="4" name="Rectangle 3"/>
          <p:cNvSpPr/>
          <p:nvPr/>
        </p:nvSpPr>
        <p:spPr>
          <a:xfrm>
            <a:off x="-160421" y="5533398"/>
            <a:ext cx="11402498" cy="450508"/>
          </a:xfrm>
          <a:prstGeom prst="rect">
            <a:avLst/>
          </a:prstGeom>
        </p:spPr>
        <p:txBody>
          <a:bodyPr wrap="square">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2100" b="0" i="1"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a:t>
            </a:r>
            <a:r>
              <a:rPr kumimoji="0" lang="en-US" sz="2100" b="0" i="1"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Nguồn</a:t>
            </a:r>
            <a:r>
              <a:rPr kumimoji="0" lang="en-US" sz="2100" b="0" i="1"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 </a:t>
            </a:r>
            <a:r>
              <a:rPr kumimoji="0" lang="en-US" sz="2100" b="0" i="1"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Ngân</a:t>
            </a:r>
            <a:r>
              <a:rPr kumimoji="0" lang="en-US" sz="2100" b="0" i="1"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 </a:t>
            </a:r>
            <a:r>
              <a:rPr kumimoji="0" lang="en-US" sz="2100" b="0" i="1"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hàng</a:t>
            </a:r>
            <a:r>
              <a:rPr kumimoji="0" lang="en-US" sz="2100" b="0" i="1"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 thế </a:t>
            </a:r>
            <a:r>
              <a:rPr kumimoji="0" lang="en-US" sz="2100" b="0" i="1"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giới</a:t>
            </a:r>
            <a:r>
              <a:rPr kumimoji="0" lang="en-US" sz="2100" b="0" i="1"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 2022)</a:t>
            </a:r>
            <a:endParaRPr kumimoji="0" lang="vi-VN" sz="2100" b="0" i="1"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endParaRPr>
          </a:p>
        </p:txBody>
      </p:sp>
      <p:graphicFrame>
        <p:nvGraphicFramePr>
          <p:cNvPr id="5" name="Table 4"/>
          <p:cNvGraphicFramePr>
            <a:graphicFrameLocks noGrp="1"/>
          </p:cNvGraphicFramePr>
          <p:nvPr>
            <p:extLst>
              <p:ext uri="{D42A27DB-BD31-4B8C-83A1-F6EECF244321}">
                <p14:modId xmlns:p14="http://schemas.microsoft.com/office/powerpoint/2010/main" val="4291621764"/>
              </p:ext>
            </p:extLst>
          </p:nvPr>
        </p:nvGraphicFramePr>
        <p:xfrm>
          <a:off x="685226" y="2342764"/>
          <a:ext cx="10544245" cy="3005901"/>
        </p:xfrm>
        <a:graphic>
          <a:graphicData uri="http://schemas.openxmlformats.org/drawingml/2006/table">
            <a:tbl>
              <a:tblPr firstRow="1" bandRow="1">
                <a:tableStyleId>{5C22544A-7EE6-4342-B048-85BDC9FD1C3A}</a:tableStyleId>
              </a:tblPr>
              <a:tblGrid>
                <a:gridCol w="2579170">
                  <a:extLst>
                    <a:ext uri="{9D8B030D-6E8A-4147-A177-3AD203B41FA5}">
                      <a16:colId xmlns:a16="http://schemas.microsoft.com/office/drawing/2014/main" val="3713460927"/>
                    </a:ext>
                  </a:extLst>
                </a:gridCol>
                <a:gridCol w="1593015">
                  <a:extLst>
                    <a:ext uri="{9D8B030D-6E8A-4147-A177-3AD203B41FA5}">
                      <a16:colId xmlns:a16="http://schemas.microsoft.com/office/drawing/2014/main" val="2220587397"/>
                    </a:ext>
                  </a:extLst>
                </a:gridCol>
                <a:gridCol w="1593015">
                  <a:extLst>
                    <a:ext uri="{9D8B030D-6E8A-4147-A177-3AD203B41FA5}">
                      <a16:colId xmlns:a16="http://schemas.microsoft.com/office/drawing/2014/main" val="3394798399"/>
                    </a:ext>
                  </a:extLst>
                </a:gridCol>
                <a:gridCol w="1593015">
                  <a:extLst>
                    <a:ext uri="{9D8B030D-6E8A-4147-A177-3AD203B41FA5}">
                      <a16:colId xmlns:a16="http://schemas.microsoft.com/office/drawing/2014/main" val="121535879"/>
                    </a:ext>
                  </a:extLst>
                </a:gridCol>
                <a:gridCol w="1593015">
                  <a:extLst>
                    <a:ext uri="{9D8B030D-6E8A-4147-A177-3AD203B41FA5}">
                      <a16:colId xmlns:a16="http://schemas.microsoft.com/office/drawing/2014/main" val="1330615013"/>
                    </a:ext>
                  </a:extLst>
                </a:gridCol>
                <a:gridCol w="1593015">
                  <a:extLst>
                    <a:ext uri="{9D8B030D-6E8A-4147-A177-3AD203B41FA5}">
                      <a16:colId xmlns:a16="http://schemas.microsoft.com/office/drawing/2014/main" val="1818542654"/>
                    </a:ext>
                  </a:extLst>
                </a:gridCol>
              </a:tblGrid>
              <a:tr h="975173">
                <a:tc>
                  <a:txBody>
                    <a:bodyPr/>
                    <a:lstStyle/>
                    <a:p>
                      <a:pPr algn="ctr">
                        <a:lnSpc>
                          <a:spcPct val="150000"/>
                        </a:lnSpc>
                      </a:pPr>
                      <a:r>
                        <a:rPr lang="en-US" sz="2100" baseline="0" dirty="0">
                          <a:solidFill>
                            <a:schemeClr val="tx1"/>
                          </a:solidFill>
                          <a:latin typeface="#9Slide03 Roboto Medium" panose="02000000000000000000" pitchFamily="2" charset="0"/>
                          <a:ea typeface="#9Slide03 Roboto Medium" panose="02000000000000000000" pitchFamily="2" charset="0"/>
                        </a:rPr>
                        <a:t>Năm</a:t>
                      </a:r>
                    </a:p>
                    <a:p>
                      <a:pPr algn="l">
                        <a:lnSpc>
                          <a:spcPct val="150000"/>
                        </a:lnSpc>
                      </a:pPr>
                      <a:endParaRPr lang="en-US" sz="2100" baseline="0" dirty="0">
                        <a:solidFill>
                          <a:schemeClr val="tx1"/>
                        </a:solidFill>
                        <a:latin typeface="#9Slide03 Roboto Medium" panose="02000000000000000000" pitchFamily="2" charset="0"/>
                        <a:ea typeface="#9Slide03 Roboto Medium" panose="02000000000000000000" pitchFamily="2" charset="0"/>
                      </a:endParaRPr>
                    </a:p>
                    <a:p>
                      <a:pPr algn="l">
                        <a:lnSpc>
                          <a:spcPct val="150000"/>
                        </a:lnSpc>
                      </a:pPr>
                      <a:r>
                        <a:rPr lang="en-US" sz="2100" baseline="0" dirty="0">
                          <a:solidFill>
                            <a:schemeClr val="tx1"/>
                          </a:solidFill>
                          <a:latin typeface="#9Slide03 Roboto Medium" panose="02000000000000000000" pitchFamily="2" charset="0"/>
                          <a:ea typeface="#9Slide03 Roboto Medium" panose="02000000000000000000" pitchFamily="2" charset="0"/>
                        </a:rPr>
                        <a:t>Tiêu </a:t>
                      </a:r>
                      <a:r>
                        <a:rPr lang="en-US" sz="2100" baseline="0" dirty="0" err="1">
                          <a:solidFill>
                            <a:schemeClr val="tx1"/>
                          </a:solidFill>
                          <a:latin typeface="#9Slide03 Roboto Medium" panose="02000000000000000000" pitchFamily="2" charset="0"/>
                          <a:ea typeface="#9Slide03 Roboto Medium" panose="02000000000000000000" pitchFamily="2" charset="0"/>
                        </a:rPr>
                        <a:t>chí</a:t>
                      </a:r>
                      <a:endParaRPr lang="en-US" sz="2100" baseline="0" dirty="0">
                        <a:solidFill>
                          <a:schemeClr val="tx1"/>
                        </a:solidFill>
                        <a:latin typeface="#9Slide03 Roboto Medium" panose="02000000000000000000" pitchFamily="2" charset="0"/>
                        <a:ea typeface="#9Slide03 Roboto Medium" panose="02000000000000000000" pitchFamily="2"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50000"/>
                        </a:lnSpc>
                      </a:pPr>
                      <a:r>
                        <a:rPr lang="en-US" sz="2100" dirty="0">
                          <a:solidFill>
                            <a:schemeClr val="tx1"/>
                          </a:solidFill>
                          <a:latin typeface="#9Slide03 Roboto Medium" panose="02000000000000000000" pitchFamily="2" charset="0"/>
                          <a:ea typeface="#9Slide03 Roboto Medium" panose="02000000000000000000" pitchFamily="2" charset="0"/>
                        </a:rPr>
                        <a:t>1990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50000"/>
                        </a:lnSpc>
                      </a:pPr>
                      <a:r>
                        <a:rPr lang="en-US" sz="2100" dirty="0">
                          <a:solidFill>
                            <a:schemeClr val="tx1"/>
                          </a:solidFill>
                          <a:latin typeface="#9Slide03 Roboto Medium" panose="02000000000000000000" pitchFamily="2" charset="0"/>
                          <a:ea typeface="#9Slide03 Roboto Medium" panose="02000000000000000000" pitchFamily="2" charset="0"/>
                        </a:rPr>
                        <a:t>2000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50000"/>
                        </a:lnSpc>
                      </a:pPr>
                      <a:r>
                        <a:rPr lang="en-US" sz="2100" dirty="0">
                          <a:solidFill>
                            <a:schemeClr val="tx1"/>
                          </a:solidFill>
                          <a:latin typeface="#9Slide03 Roboto Medium" panose="02000000000000000000" pitchFamily="2" charset="0"/>
                          <a:ea typeface="#9Slide03 Roboto Medium" panose="02000000000000000000" pitchFamily="2" charset="0"/>
                        </a:rPr>
                        <a:t>2010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50000"/>
                        </a:lnSpc>
                      </a:pPr>
                      <a:r>
                        <a:rPr lang="en-US" sz="2100" dirty="0">
                          <a:solidFill>
                            <a:schemeClr val="tx1"/>
                          </a:solidFill>
                          <a:latin typeface="#9Slide03 Roboto Medium" panose="02000000000000000000" pitchFamily="2" charset="0"/>
                          <a:ea typeface="#9Slide03 Roboto Medium" panose="02000000000000000000" pitchFamily="2" charset="0"/>
                        </a:rPr>
                        <a:t>2019</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50000"/>
                        </a:lnSpc>
                      </a:pPr>
                      <a:r>
                        <a:rPr lang="en-US" sz="2100" dirty="0">
                          <a:solidFill>
                            <a:schemeClr val="tx1"/>
                          </a:solidFill>
                          <a:latin typeface="#9Slide03 Roboto Medium" panose="02000000000000000000" pitchFamily="2" charset="0"/>
                          <a:ea typeface="#9Slide03 Roboto Medium" panose="02000000000000000000" pitchFamily="2" charset="0"/>
                        </a:rPr>
                        <a:t>2020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662435562"/>
                  </a:ext>
                </a:extLst>
              </a:tr>
              <a:tr h="370840">
                <a:tc>
                  <a:txBody>
                    <a:bodyPr/>
                    <a:lstStyle/>
                    <a:p>
                      <a:pPr algn="l">
                        <a:lnSpc>
                          <a:spcPct val="150000"/>
                        </a:lnSpc>
                      </a:pPr>
                      <a:r>
                        <a:rPr lang="en-US" sz="2100" b="0" dirty="0">
                          <a:solidFill>
                            <a:schemeClr val="tx1"/>
                          </a:solidFill>
                          <a:latin typeface="#9Slide03 Roboto Medium" panose="02000000000000000000" pitchFamily="2" charset="0"/>
                          <a:ea typeface="#9Slide03 Roboto Medium" panose="02000000000000000000" pitchFamily="2" charset="0"/>
                        </a:rPr>
                        <a:t>Trị</a:t>
                      </a:r>
                      <a:r>
                        <a:rPr lang="en-US" sz="2100" b="0" baseline="0" dirty="0">
                          <a:solidFill>
                            <a:schemeClr val="tx1"/>
                          </a:solidFill>
                          <a:latin typeface="#9Slide03 Roboto Medium" panose="02000000000000000000" pitchFamily="2" charset="0"/>
                          <a:ea typeface="#9Slide03 Roboto Medium" panose="02000000000000000000" pitchFamily="2" charset="0"/>
                        </a:rPr>
                        <a:t> </a:t>
                      </a:r>
                      <a:r>
                        <a:rPr lang="en-US" sz="2100" b="0" baseline="0" dirty="0" err="1">
                          <a:solidFill>
                            <a:schemeClr val="tx1"/>
                          </a:solidFill>
                          <a:latin typeface="#9Slide03 Roboto Medium" panose="02000000000000000000" pitchFamily="2" charset="0"/>
                          <a:ea typeface="#9Slide03 Roboto Medium" panose="02000000000000000000" pitchFamily="2" charset="0"/>
                        </a:rPr>
                        <a:t>giá</a:t>
                      </a:r>
                      <a:r>
                        <a:rPr lang="en-US" sz="2100" b="0" baseline="0" dirty="0">
                          <a:solidFill>
                            <a:schemeClr val="tx1"/>
                          </a:solidFill>
                          <a:latin typeface="#9Slide03 Roboto Medium" panose="02000000000000000000" pitchFamily="2" charset="0"/>
                          <a:ea typeface="#9Slide03 Roboto Medium" panose="02000000000000000000" pitchFamily="2" charset="0"/>
                        </a:rPr>
                        <a:t> </a:t>
                      </a:r>
                      <a:r>
                        <a:rPr lang="en-US" sz="2100" b="0" baseline="0" dirty="0" err="1">
                          <a:solidFill>
                            <a:schemeClr val="tx1"/>
                          </a:solidFill>
                          <a:latin typeface="#9Slide03 Roboto Medium" panose="02000000000000000000" pitchFamily="2" charset="0"/>
                          <a:ea typeface="#9Slide03 Roboto Medium" panose="02000000000000000000" pitchFamily="2" charset="0"/>
                        </a:rPr>
                        <a:t>thương</a:t>
                      </a:r>
                      <a:r>
                        <a:rPr lang="en-US" sz="2100" b="0" baseline="0" dirty="0">
                          <a:solidFill>
                            <a:schemeClr val="tx1"/>
                          </a:solidFill>
                          <a:latin typeface="#9Slide03 Roboto Medium" panose="02000000000000000000" pitchFamily="2" charset="0"/>
                          <a:ea typeface="#9Slide03 Roboto Medium" panose="02000000000000000000" pitchFamily="2" charset="0"/>
                        </a:rPr>
                        <a:t> </a:t>
                      </a:r>
                      <a:r>
                        <a:rPr lang="en-US" sz="2100" b="0" baseline="0" dirty="0" err="1">
                          <a:solidFill>
                            <a:schemeClr val="tx1"/>
                          </a:solidFill>
                          <a:latin typeface="#9Slide03 Roboto Medium" panose="02000000000000000000" pitchFamily="2" charset="0"/>
                          <a:ea typeface="#9Slide03 Roboto Medium" panose="02000000000000000000" pitchFamily="2" charset="0"/>
                        </a:rPr>
                        <a:t>mại</a:t>
                      </a:r>
                      <a:endParaRPr lang="en-US" sz="2100" b="0" dirty="0">
                        <a:solidFill>
                          <a:schemeClr val="tx1"/>
                        </a:solidFill>
                        <a:latin typeface="#9Slide03 Roboto Medium" panose="02000000000000000000" pitchFamily="2" charset="0"/>
                        <a:ea typeface="#9Slide03 Roboto Medium" panose="02000000000000000000" pitchFamily="2"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US" sz="2100" b="0" dirty="0">
                          <a:solidFill>
                            <a:schemeClr val="tx1"/>
                          </a:solidFill>
                          <a:latin typeface="#9Slide03 Roboto Medium" panose="02000000000000000000" pitchFamily="2" charset="0"/>
                          <a:ea typeface="#9Slide03 Roboto Medium" panose="02000000000000000000" pitchFamily="2" charset="0"/>
                        </a:rPr>
                        <a:t>8 766,0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US" sz="2100" b="0" dirty="0">
                          <a:solidFill>
                            <a:schemeClr val="tx1"/>
                          </a:solidFill>
                          <a:latin typeface="#9Slide03 Roboto Medium" panose="02000000000000000000" pitchFamily="2" charset="0"/>
                          <a:ea typeface="#9Slide03 Roboto Medium" panose="02000000000000000000" pitchFamily="2" charset="0"/>
                        </a:rPr>
                        <a:t>16 038,5</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US" sz="2100" b="0" dirty="0">
                          <a:solidFill>
                            <a:schemeClr val="tx1"/>
                          </a:solidFill>
                          <a:latin typeface="#9Slide03 Roboto Medium" panose="02000000000000000000" pitchFamily="2" charset="0"/>
                          <a:ea typeface="#9Slide03 Roboto Medium" panose="02000000000000000000" pitchFamily="2" charset="0"/>
                        </a:rPr>
                        <a:t>37 918,9</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US" sz="2100" b="0" dirty="0">
                          <a:solidFill>
                            <a:schemeClr val="tx1"/>
                          </a:solidFill>
                          <a:latin typeface="#9Slide03 Roboto Medium" panose="02000000000000000000" pitchFamily="2" charset="0"/>
                          <a:ea typeface="#9Slide03 Roboto Medium" panose="02000000000000000000" pitchFamily="2" charset="0"/>
                        </a:rPr>
                        <a:t>49 140,0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US" sz="2100" b="0" dirty="0">
                          <a:solidFill>
                            <a:schemeClr val="tx1"/>
                          </a:solidFill>
                          <a:latin typeface="#9Slide03 Roboto Medium" panose="02000000000000000000" pitchFamily="2" charset="0"/>
                          <a:ea typeface="#9Slide03 Roboto Medium" panose="02000000000000000000" pitchFamily="2" charset="0"/>
                        </a:rPr>
                        <a:t>44 071,3</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99874727"/>
                  </a:ext>
                </a:extLst>
              </a:tr>
              <a:tr h="370840">
                <a:tc>
                  <a:txBody>
                    <a:bodyPr/>
                    <a:lstStyle/>
                    <a:p>
                      <a:pPr algn="l">
                        <a:lnSpc>
                          <a:spcPct val="150000"/>
                        </a:lnSpc>
                      </a:pPr>
                      <a:r>
                        <a:rPr lang="en-US" sz="2100" b="0" dirty="0" err="1">
                          <a:solidFill>
                            <a:schemeClr val="tx1"/>
                          </a:solidFill>
                          <a:latin typeface="#9Slide03 Roboto Medium" panose="02000000000000000000" pitchFamily="2" charset="0"/>
                          <a:ea typeface="#9Slide03 Roboto Medium" panose="02000000000000000000" pitchFamily="2" charset="0"/>
                        </a:rPr>
                        <a:t>Đầu</a:t>
                      </a:r>
                      <a:r>
                        <a:rPr lang="en-US" sz="2100" b="0" baseline="0" dirty="0">
                          <a:solidFill>
                            <a:schemeClr val="tx1"/>
                          </a:solidFill>
                          <a:latin typeface="#9Slide03 Roboto Medium" panose="02000000000000000000" pitchFamily="2" charset="0"/>
                          <a:ea typeface="#9Slide03 Roboto Medium" panose="02000000000000000000" pitchFamily="2" charset="0"/>
                        </a:rPr>
                        <a:t> </a:t>
                      </a:r>
                      <a:r>
                        <a:rPr lang="en-US" sz="2100" b="0" baseline="0" dirty="0" err="1">
                          <a:solidFill>
                            <a:schemeClr val="tx1"/>
                          </a:solidFill>
                          <a:latin typeface="#9Slide03 Roboto Medium" panose="02000000000000000000" pitchFamily="2" charset="0"/>
                          <a:ea typeface="#9Slide03 Roboto Medium" panose="02000000000000000000" pitchFamily="2" charset="0"/>
                        </a:rPr>
                        <a:t>tư</a:t>
                      </a:r>
                      <a:r>
                        <a:rPr lang="en-US" sz="2100" b="0" baseline="0" dirty="0">
                          <a:solidFill>
                            <a:schemeClr val="tx1"/>
                          </a:solidFill>
                          <a:latin typeface="#9Slide03 Roboto Medium" panose="02000000000000000000" pitchFamily="2" charset="0"/>
                          <a:ea typeface="#9Slide03 Roboto Medium" panose="02000000000000000000" pitchFamily="2" charset="0"/>
                        </a:rPr>
                        <a:t> </a:t>
                      </a:r>
                      <a:r>
                        <a:rPr lang="en-US" sz="2100" b="0" baseline="0" dirty="0" err="1">
                          <a:solidFill>
                            <a:schemeClr val="tx1"/>
                          </a:solidFill>
                          <a:latin typeface="#9Slide03 Roboto Medium" panose="02000000000000000000" pitchFamily="2" charset="0"/>
                          <a:ea typeface="#9Slide03 Roboto Medium" panose="02000000000000000000" pitchFamily="2" charset="0"/>
                        </a:rPr>
                        <a:t>trực</a:t>
                      </a:r>
                      <a:r>
                        <a:rPr lang="en-US" sz="2100" b="0" baseline="0" dirty="0">
                          <a:solidFill>
                            <a:schemeClr val="tx1"/>
                          </a:solidFill>
                          <a:latin typeface="#9Slide03 Roboto Medium" panose="02000000000000000000" pitchFamily="2" charset="0"/>
                          <a:ea typeface="#9Slide03 Roboto Medium" panose="02000000000000000000" pitchFamily="2" charset="0"/>
                        </a:rPr>
                        <a:t> tiếp nước </a:t>
                      </a:r>
                      <a:r>
                        <a:rPr lang="en-US" sz="2100" b="0" baseline="0" dirty="0" err="1">
                          <a:solidFill>
                            <a:schemeClr val="tx1"/>
                          </a:solidFill>
                          <a:latin typeface="#9Slide03 Roboto Medium" panose="02000000000000000000" pitchFamily="2" charset="0"/>
                          <a:ea typeface="#9Slide03 Roboto Medium" panose="02000000000000000000" pitchFamily="2" charset="0"/>
                        </a:rPr>
                        <a:t>ngoài</a:t>
                      </a:r>
                      <a:r>
                        <a:rPr lang="en-US" sz="2100" b="0" baseline="0" dirty="0">
                          <a:solidFill>
                            <a:schemeClr val="tx1"/>
                          </a:solidFill>
                          <a:latin typeface="#9Slide03 Roboto Medium" panose="02000000000000000000" pitchFamily="2" charset="0"/>
                          <a:ea typeface="#9Slide03 Roboto Medium" panose="02000000000000000000" pitchFamily="2" charset="0"/>
                        </a:rPr>
                        <a:t> (FDI)</a:t>
                      </a:r>
                      <a:endParaRPr lang="en-US" sz="2100" b="0" dirty="0">
                        <a:solidFill>
                          <a:schemeClr val="tx1"/>
                        </a:solidFill>
                        <a:latin typeface="#9Slide03 Roboto Medium" panose="02000000000000000000" pitchFamily="2" charset="0"/>
                        <a:ea typeface="#9Slide03 Roboto Medium" panose="02000000000000000000" pitchFamily="2"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US" sz="2100" b="0" dirty="0">
                          <a:solidFill>
                            <a:schemeClr val="tx1"/>
                          </a:solidFill>
                          <a:latin typeface="#9Slide03 Roboto Medium" panose="02000000000000000000" pitchFamily="2" charset="0"/>
                          <a:ea typeface="#9Slide03 Roboto Medium" panose="02000000000000000000" pitchFamily="2" charset="0"/>
                        </a:rPr>
                        <a:t>225,0</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US" sz="2100" b="0" dirty="0">
                          <a:solidFill>
                            <a:schemeClr val="tx1"/>
                          </a:solidFill>
                          <a:latin typeface="#9Slide03 Roboto Medium" panose="02000000000000000000" pitchFamily="2" charset="0"/>
                          <a:ea typeface="#9Slide03 Roboto Medium" panose="02000000000000000000" pitchFamily="2" charset="0"/>
                        </a:rPr>
                        <a:t>1 400,0</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US" sz="2100" b="0" dirty="0">
                          <a:solidFill>
                            <a:schemeClr val="tx1"/>
                          </a:solidFill>
                          <a:latin typeface="#9Slide03 Roboto Medium" panose="02000000000000000000" pitchFamily="2" charset="0"/>
                          <a:ea typeface="#9Slide03 Roboto Medium" panose="02000000000000000000" pitchFamily="2" charset="0"/>
                        </a:rPr>
                        <a:t>1356,6</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US" sz="2100" b="0" dirty="0">
                          <a:solidFill>
                            <a:schemeClr val="tx1"/>
                          </a:solidFill>
                          <a:latin typeface="#9Slide03 Roboto Medium" panose="02000000000000000000" pitchFamily="2" charset="0"/>
                          <a:ea typeface="#9Slide03 Roboto Medium" panose="02000000000000000000" pitchFamily="2" charset="0"/>
                        </a:rPr>
                        <a:t>1523,0</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US" sz="2100" b="0" dirty="0">
                          <a:solidFill>
                            <a:schemeClr val="tx1"/>
                          </a:solidFill>
                          <a:latin typeface="#9Slide03 Roboto Medium" panose="02000000000000000000" pitchFamily="2" charset="0"/>
                          <a:ea typeface="#9Slide03 Roboto Medium" panose="02000000000000000000" pitchFamily="2" charset="0"/>
                        </a:rPr>
                        <a:t>998,9</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8707029"/>
                  </a:ext>
                </a:extLst>
              </a:tr>
            </a:tbl>
          </a:graphicData>
        </a:graphic>
      </p:graphicFrame>
      <p:cxnSp>
        <p:nvCxnSpPr>
          <p:cNvPr id="7" name="Straight Connector 6"/>
          <p:cNvCxnSpPr>
            <a:cxnSpLocks/>
          </p:cNvCxnSpPr>
          <p:nvPr/>
        </p:nvCxnSpPr>
        <p:spPr>
          <a:xfrm>
            <a:off x="615710" y="2341036"/>
            <a:ext cx="2646474" cy="1464845"/>
          </a:xfrm>
          <a:prstGeom prst="line">
            <a:avLst/>
          </a:prstGeom>
          <a:ln>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60112" y="987938"/>
            <a:ext cx="11402498" cy="1255728"/>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TRỊ GIÁ THƯƠNG MẠI VÀ ĐẦU TƯ TRỰC TIẾP NƯỚC NGOÀI TRÊN THẾ GIỚI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GIAI ĐOẠN 1990 - 2020</a:t>
            </a:r>
          </a:p>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2100" b="1" i="1"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a:t>
            </a:r>
            <a:r>
              <a:rPr kumimoji="0" lang="vi-VN" sz="2100" b="1" i="1"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Đơn</a:t>
            </a:r>
            <a:r>
              <a:rPr kumimoji="0" lang="en-US" sz="2100" b="1" i="1"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 </a:t>
            </a:r>
            <a:r>
              <a:rPr kumimoji="0" lang="en-US" sz="2100" b="1" i="1"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vị</a:t>
            </a:r>
            <a:r>
              <a:rPr kumimoji="0" lang="en-US" sz="2100" b="1" i="1"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 </a:t>
            </a:r>
            <a:r>
              <a:rPr kumimoji="0" lang="en-US" sz="2100" b="1" i="1"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Tỉ</a:t>
            </a:r>
            <a:r>
              <a:rPr kumimoji="0" lang="en-US" sz="2100" b="1" i="1"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 USD)</a:t>
            </a:r>
            <a:endParaRPr kumimoji="0" lang="vi-VN" sz="2100" b="1" i="1"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endParaRPr>
          </a:p>
        </p:txBody>
      </p:sp>
    </p:spTree>
    <p:extLst>
      <p:ext uri="{BB962C8B-B14F-4D97-AF65-F5344CB8AC3E}">
        <p14:creationId xmlns:p14="http://schemas.microsoft.com/office/powerpoint/2010/main" val="42859078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2" name="Rectangle 1"/>
          <p:cNvSpPr/>
          <p:nvPr/>
        </p:nvSpPr>
        <p:spPr>
          <a:xfrm>
            <a:off x="0" y="0"/>
            <a:ext cx="2310063" cy="6858000"/>
          </a:xfrm>
          <a:prstGeom prst="rect">
            <a:avLst/>
          </a:prstGeom>
          <a:solidFill>
            <a:srgbClr val="FDF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DF3E3"/>
              </a:solidFill>
              <a:effectLst/>
              <a:uLnTx/>
              <a:uFillTx/>
              <a:latin typeface="Arial"/>
              <a:ea typeface="+mn-ea"/>
              <a:cs typeface="+mn-cs"/>
            </a:endParaRPr>
          </a:p>
        </p:txBody>
      </p:sp>
      <p:pic>
        <p:nvPicPr>
          <p:cNvPr id="8" name="Picture 2" descr="BM: 131 điều có thể bạn chưa biết">
            <a:extLst>
              <a:ext uri="{FF2B5EF4-FFF2-40B4-BE49-F238E27FC236}">
                <a16:creationId xmlns:a16="http://schemas.microsoft.com/office/drawing/2014/main" id="{724BBC3E-E930-418F-960C-BF7613FD944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89873" l="10000" r="90000">
                        <a14:foregroundMark x1="54200" y1="33671" x2="54200" y2="33671"/>
                        <a14:foregroundMark x1="51600" y1="30886" x2="55200" y2="45063"/>
                        <a14:foregroundMark x1="46000" y1="29620" x2="53400" y2="49114"/>
                        <a14:foregroundMark x1="62600" y1="8354" x2="62600" y2="8354"/>
                        <a14:foregroundMark x1="60400" y1="16203" x2="60400" y2="16203"/>
                      </a14:backgroundRemoval>
                    </a14:imgEffect>
                  </a14:imgLayer>
                </a14:imgProps>
              </a:ext>
              <a:ext uri="{28A0092B-C50C-407E-A947-70E740481C1C}">
                <a14:useLocalDpi xmlns:a14="http://schemas.microsoft.com/office/drawing/2010/main" val="0"/>
              </a:ext>
            </a:extLst>
          </a:blip>
          <a:srcRect/>
          <a:stretch>
            <a:fillRect/>
          </a:stretch>
        </p:blipFill>
        <p:spPr bwMode="auto">
          <a:xfrm>
            <a:off x="-1138749" y="268552"/>
            <a:ext cx="5068826" cy="4004372"/>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322;p46">
            <a:extLst>
              <a:ext uri="{FF2B5EF4-FFF2-40B4-BE49-F238E27FC236}">
                <a16:creationId xmlns:a16="http://schemas.microsoft.com/office/drawing/2014/main" id="{1BE80E4B-6AF3-49A1-A06D-9879E8CAD481}"/>
              </a:ext>
            </a:extLst>
          </p:cNvPr>
          <p:cNvSpPr txBox="1"/>
          <p:nvPr/>
        </p:nvSpPr>
        <p:spPr>
          <a:xfrm>
            <a:off x="216976" y="3348790"/>
            <a:ext cx="2107095" cy="520056"/>
          </a:xfrm>
          <a:prstGeom prst="rect">
            <a:avLst/>
          </a:prstGeom>
          <a:noFill/>
          <a:ln>
            <a:noFill/>
          </a:ln>
        </p:spPr>
        <p:txBody>
          <a:bodyPr spcFirstLastPara="1" wrap="square" lIns="91425" tIns="91425" rIns="91425" bIns="91425" anchor="t"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r>
              <a:rPr kumimoji="0" lang="en-US" sz="2600" b="1" i="0" u="none" strike="noStrike" kern="0" cap="none" spc="0" normalizeH="0" baseline="0" noProof="0" dirty="0" err="1">
                <a:ln>
                  <a:noFill/>
                </a:ln>
                <a:solidFill>
                  <a:srgbClr val="060606"/>
                </a:solidFill>
                <a:effectLst/>
                <a:uLnTx/>
                <a:uFillTx/>
                <a:latin typeface="#9Slide05 Braxton Regular" panose="03060000000000000000" pitchFamily="66" charset="-93"/>
                <a:ea typeface="#9Slide03 Roboto Medium" panose="02000000000000000000" pitchFamily="2" charset="0"/>
                <a:cs typeface="Darker Grotesque Medium"/>
                <a:sym typeface="Darker Grotesque Medium"/>
              </a:rPr>
              <a:t>Em</a:t>
            </a:r>
            <a:r>
              <a:rPr kumimoji="0" lang="en-US" sz="2600" b="1" i="0" u="none" strike="noStrike" kern="0" cap="none" spc="0" normalizeH="0" baseline="0" noProof="0" dirty="0">
                <a:ln>
                  <a:noFill/>
                </a:ln>
                <a:solidFill>
                  <a:srgbClr val="060606"/>
                </a:solidFill>
                <a:effectLst/>
                <a:uLnTx/>
                <a:uFillTx/>
                <a:latin typeface="#9Slide05 Braxton Regular" panose="03060000000000000000" pitchFamily="66" charset="-93"/>
                <a:ea typeface="#9Slide03 Roboto Medium" panose="02000000000000000000" pitchFamily="2" charset="0"/>
                <a:cs typeface="Darker Grotesque Medium"/>
                <a:sym typeface="Darker Grotesque Medium"/>
              </a:rPr>
              <a:t> có </a:t>
            </a:r>
            <a:r>
              <a:rPr kumimoji="0" lang="en-US" sz="2600" b="1" i="0" u="none" strike="noStrike" kern="0" cap="none" spc="0" normalizeH="0" baseline="0" noProof="0" dirty="0" err="1">
                <a:ln>
                  <a:noFill/>
                </a:ln>
                <a:solidFill>
                  <a:srgbClr val="060606"/>
                </a:solidFill>
                <a:effectLst/>
                <a:uLnTx/>
                <a:uFillTx/>
                <a:latin typeface="#9Slide05 Braxton Regular" panose="03060000000000000000" pitchFamily="66" charset="-93"/>
                <a:ea typeface="#9Slide03 Roboto Medium" panose="02000000000000000000" pitchFamily="2" charset="0"/>
                <a:cs typeface="Darker Grotesque Medium"/>
                <a:sym typeface="Darker Grotesque Medium"/>
              </a:rPr>
              <a:t>biết</a:t>
            </a:r>
            <a:r>
              <a:rPr kumimoji="0" lang="en-US" sz="2600" b="1" i="0" u="none" strike="noStrike" kern="0" cap="none" spc="0" normalizeH="0" baseline="0" noProof="0" dirty="0">
                <a:ln>
                  <a:noFill/>
                </a:ln>
                <a:solidFill>
                  <a:srgbClr val="060606"/>
                </a:solidFill>
                <a:effectLst/>
                <a:uLnTx/>
                <a:uFillTx/>
                <a:latin typeface="#9Slide05 Braxton Regular" panose="03060000000000000000" pitchFamily="66" charset="-93"/>
                <a:ea typeface="#9Slide03 Roboto Medium" panose="02000000000000000000" pitchFamily="2" charset="0"/>
                <a:cs typeface="Darker Grotesque Medium"/>
                <a:sym typeface="Darker Grotesque Medium"/>
              </a:rPr>
              <a:t>?</a:t>
            </a:r>
            <a:endParaRPr kumimoji="0" sz="2600" b="1" i="0" u="none" strike="noStrike" kern="0" cap="none" spc="0" normalizeH="0" baseline="0" noProof="0" dirty="0">
              <a:ln>
                <a:noFill/>
              </a:ln>
              <a:solidFill>
                <a:srgbClr val="060606"/>
              </a:solidFill>
              <a:effectLst/>
              <a:uLnTx/>
              <a:uFillTx/>
              <a:latin typeface="#9Slide05 Braxton Regular" panose="03060000000000000000" pitchFamily="66" charset="-93"/>
              <a:ea typeface="#9Slide03 Roboto Medium" panose="02000000000000000000" pitchFamily="2" charset="0"/>
              <a:cs typeface="Darker Grotesque Medium"/>
              <a:sym typeface="Darker Grotesque Medium"/>
            </a:endParaRPr>
          </a:p>
        </p:txBody>
      </p:sp>
      <p:sp>
        <p:nvSpPr>
          <p:cNvPr id="12" name="Rectangle: Rounded Corners 5">
            <a:extLst>
              <a:ext uri="{FF2B5EF4-FFF2-40B4-BE49-F238E27FC236}">
                <a16:creationId xmlns:a16="http://schemas.microsoft.com/office/drawing/2014/main" id="{428A9058-FF91-4CFB-AE53-B9726E989DA5}"/>
              </a:ext>
            </a:extLst>
          </p:cNvPr>
          <p:cNvSpPr/>
          <p:nvPr/>
        </p:nvSpPr>
        <p:spPr>
          <a:xfrm>
            <a:off x="2527039" y="268552"/>
            <a:ext cx="9344119" cy="4773005"/>
          </a:xfrm>
          <a:custGeom>
            <a:avLst/>
            <a:gdLst>
              <a:gd name="connsiteX0" fmla="*/ 0 w 2910116"/>
              <a:gd name="connsiteY0" fmla="*/ 485029 h 3182940"/>
              <a:gd name="connsiteX1" fmla="*/ 485029 w 2910116"/>
              <a:gd name="connsiteY1" fmla="*/ 0 h 3182940"/>
              <a:gd name="connsiteX2" fmla="*/ 1170516 w 2910116"/>
              <a:gd name="connsiteY2" fmla="*/ 0 h 3182940"/>
              <a:gd name="connsiteX3" fmla="*/ 1797802 w 2910116"/>
              <a:gd name="connsiteY3" fmla="*/ 0 h 3182940"/>
              <a:gd name="connsiteX4" fmla="*/ 2425087 w 2910116"/>
              <a:gd name="connsiteY4" fmla="*/ 0 h 3182940"/>
              <a:gd name="connsiteX5" fmla="*/ 2910116 w 2910116"/>
              <a:gd name="connsiteY5" fmla="*/ 485029 h 3182940"/>
              <a:gd name="connsiteX6" fmla="*/ 2910116 w 2910116"/>
              <a:gd name="connsiteY6" fmla="*/ 1038250 h 3182940"/>
              <a:gd name="connsiteX7" fmla="*/ 2910116 w 2910116"/>
              <a:gd name="connsiteY7" fmla="*/ 1569341 h 3182940"/>
              <a:gd name="connsiteX8" fmla="*/ 2910116 w 2910116"/>
              <a:gd name="connsiteY8" fmla="*/ 2078304 h 3182940"/>
              <a:gd name="connsiteX9" fmla="*/ 2910116 w 2910116"/>
              <a:gd name="connsiteY9" fmla="*/ 2697911 h 3182940"/>
              <a:gd name="connsiteX10" fmla="*/ 2425087 w 2910116"/>
              <a:gd name="connsiteY10" fmla="*/ 3182940 h 3182940"/>
              <a:gd name="connsiteX11" fmla="*/ 1759000 w 2910116"/>
              <a:gd name="connsiteY11" fmla="*/ 3182940 h 3182940"/>
              <a:gd name="connsiteX12" fmla="*/ 1151116 w 2910116"/>
              <a:gd name="connsiteY12" fmla="*/ 3182940 h 3182940"/>
              <a:gd name="connsiteX13" fmla="*/ 485029 w 2910116"/>
              <a:gd name="connsiteY13" fmla="*/ 3182940 h 3182940"/>
              <a:gd name="connsiteX14" fmla="*/ 0 w 2910116"/>
              <a:gd name="connsiteY14" fmla="*/ 2697911 h 3182940"/>
              <a:gd name="connsiteX15" fmla="*/ 0 w 2910116"/>
              <a:gd name="connsiteY15" fmla="*/ 2166819 h 3182940"/>
              <a:gd name="connsiteX16" fmla="*/ 0 w 2910116"/>
              <a:gd name="connsiteY16" fmla="*/ 1591470 h 3182940"/>
              <a:gd name="connsiteX17" fmla="*/ 0 w 2910116"/>
              <a:gd name="connsiteY17" fmla="*/ 1104636 h 3182940"/>
              <a:gd name="connsiteX18" fmla="*/ 0 w 2910116"/>
              <a:gd name="connsiteY18" fmla="*/ 485029 h 31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10116" h="3182940" extrusionOk="0">
                <a:moveTo>
                  <a:pt x="0" y="485029"/>
                </a:moveTo>
                <a:cubicBezTo>
                  <a:pt x="7209" y="269800"/>
                  <a:pt x="227233" y="32069"/>
                  <a:pt x="485029" y="0"/>
                </a:cubicBezTo>
                <a:cubicBezTo>
                  <a:pt x="669354" y="-4384"/>
                  <a:pt x="840169" y="-28361"/>
                  <a:pt x="1170516" y="0"/>
                </a:cubicBezTo>
                <a:cubicBezTo>
                  <a:pt x="1500863" y="28361"/>
                  <a:pt x="1485539" y="-8751"/>
                  <a:pt x="1797802" y="0"/>
                </a:cubicBezTo>
                <a:cubicBezTo>
                  <a:pt x="2110065" y="8751"/>
                  <a:pt x="2266905" y="-116"/>
                  <a:pt x="2425087" y="0"/>
                </a:cubicBezTo>
                <a:cubicBezTo>
                  <a:pt x="2708644" y="2011"/>
                  <a:pt x="2875832" y="181219"/>
                  <a:pt x="2910116" y="485029"/>
                </a:cubicBezTo>
                <a:cubicBezTo>
                  <a:pt x="2897014" y="646836"/>
                  <a:pt x="2901029" y="831497"/>
                  <a:pt x="2910116" y="1038250"/>
                </a:cubicBezTo>
                <a:cubicBezTo>
                  <a:pt x="2919203" y="1245003"/>
                  <a:pt x="2901178" y="1384175"/>
                  <a:pt x="2910116" y="1569341"/>
                </a:cubicBezTo>
                <a:cubicBezTo>
                  <a:pt x="2919054" y="1754507"/>
                  <a:pt x="2890173" y="1940036"/>
                  <a:pt x="2910116" y="2078304"/>
                </a:cubicBezTo>
                <a:cubicBezTo>
                  <a:pt x="2930059" y="2216572"/>
                  <a:pt x="2901588" y="2509580"/>
                  <a:pt x="2910116" y="2697911"/>
                </a:cubicBezTo>
                <a:cubicBezTo>
                  <a:pt x="2885621" y="2984746"/>
                  <a:pt x="2684409" y="3202895"/>
                  <a:pt x="2425087" y="3182940"/>
                </a:cubicBezTo>
                <a:cubicBezTo>
                  <a:pt x="2233833" y="3182415"/>
                  <a:pt x="1908740" y="3210823"/>
                  <a:pt x="1759000" y="3182940"/>
                </a:cubicBezTo>
                <a:cubicBezTo>
                  <a:pt x="1609260" y="3155057"/>
                  <a:pt x="1409159" y="3208349"/>
                  <a:pt x="1151116" y="3182940"/>
                </a:cubicBezTo>
                <a:cubicBezTo>
                  <a:pt x="893073" y="3157531"/>
                  <a:pt x="693449" y="3204721"/>
                  <a:pt x="485029" y="3182940"/>
                </a:cubicBezTo>
                <a:cubicBezTo>
                  <a:pt x="204378" y="3197348"/>
                  <a:pt x="-17148" y="2952374"/>
                  <a:pt x="0" y="2697911"/>
                </a:cubicBezTo>
                <a:cubicBezTo>
                  <a:pt x="2382" y="2444683"/>
                  <a:pt x="-3811" y="2365689"/>
                  <a:pt x="0" y="2166819"/>
                </a:cubicBezTo>
                <a:cubicBezTo>
                  <a:pt x="3811" y="1967949"/>
                  <a:pt x="13784" y="1772459"/>
                  <a:pt x="0" y="1591470"/>
                </a:cubicBezTo>
                <a:cubicBezTo>
                  <a:pt x="-13784" y="1410481"/>
                  <a:pt x="-10521" y="1230057"/>
                  <a:pt x="0" y="1104636"/>
                </a:cubicBezTo>
                <a:cubicBezTo>
                  <a:pt x="10521" y="979215"/>
                  <a:pt x="29773" y="678909"/>
                  <a:pt x="0" y="485029"/>
                </a:cubicBezTo>
                <a:close/>
              </a:path>
            </a:pathLst>
          </a:custGeom>
          <a:ln w="57150">
            <a:extLst>
              <a:ext uri="{C807C97D-BFC1-408E-A445-0C87EB9F89A2}">
                <ask:lineSketchStyleProps xmlns:ask="http://schemas.microsoft.com/office/drawing/2018/sketchyshapes" sd="41478443">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0" marR="0" lvl="0" indent="0" algn="ctr" defTabSz="457181"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lumMod val="95000"/>
                  <a:lumOff val="5000"/>
                </a:srgbClr>
              </a:solidFill>
              <a:effectLst/>
              <a:uLnTx/>
              <a:uFillTx/>
              <a:latin typeface="#9Slide03 SFU DIN Mittelschrift" panose="00000400000000000000" pitchFamily="2" charset="0"/>
              <a:ea typeface="#9Slide03 Roboto Medium" panose="02000000000000000000" pitchFamily="2" charset="0"/>
              <a:cs typeface="#9Slide03 Arima Madurai" panose="00000500000000000000" pitchFamily="2" charset="0"/>
            </a:endParaRPr>
          </a:p>
        </p:txBody>
      </p:sp>
      <p:sp>
        <p:nvSpPr>
          <p:cNvPr id="4" name="Rectangle 3"/>
          <p:cNvSpPr/>
          <p:nvPr/>
        </p:nvSpPr>
        <p:spPr>
          <a:xfrm>
            <a:off x="2920826" y="547165"/>
            <a:ext cx="8826064" cy="313932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2200" b="0" i="0" u="none" strike="noStrike" kern="1200" cap="none" spc="0" normalizeH="0" baseline="0" noProof="0" dirty="0" err="1">
                <a:ln>
                  <a:noFill/>
                </a:ln>
                <a:solidFill>
                  <a:srgbClr val="4D4D00"/>
                </a:solidFill>
                <a:effectLst/>
                <a:uLnTx/>
                <a:uFillTx/>
                <a:latin typeface="#9Slide05 Braxton Regular" panose="03060000000000000000" pitchFamily="66" charset="0"/>
                <a:ea typeface="+mn-ea"/>
                <a:cs typeface="+mn-cs"/>
              </a:rPr>
              <a:t>Cách</a:t>
            </a:r>
            <a:r>
              <a:rPr kumimoji="0" lang="en-US" sz="2200" b="0" i="0" u="none" strike="noStrike" kern="1200" cap="none" spc="0" normalizeH="0" baseline="0" noProof="0" dirty="0">
                <a:ln>
                  <a:noFill/>
                </a:ln>
                <a:solidFill>
                  <a:srgbClr val="4D4D00"/>
                </a:solidFill>
                <a:effectLst/>
                <a:uLnTx/>
                <a:uFillTx/>
                <a:latin typeface="#9Slide05 Braxton Regular" panose="03060000000000000000" pitchFamily="66" charset="0"/>
                <a:ea typeface="+mn-ea"/>
                <a:cs typeface="+mn-cs"/>
              </a:rPr>
              <a:t> </a:t>
            </a:r>
            <a:r>
              <a:rPr kumimoji="0" lang="en-US" sz="2200" b="0" i="0" u="none" strike="noStrike" kern="1200" cap="none" spc="0" normalizeH="0" baseline="0" noProof="0" dirty="0" err="1">
                <a:ln>
                  <a:noFill/>
                </a:ln>
                <a:solidFill>
                  <a:srgbClr val="4D4D00"/>
                </a:solidFill>
                <a:effectLst/>
                <a:uLnTx/>
                <a:uFillTx/>
                <a:latin typeface="#9Slide05 Braxton Regular" panose="03060000000000000000" pitchFamily="66" charset="0"/>
                <a:ea typeface="+mn-ea"/>
                <a:cs typeface="+mn-cs"/>
              </a:rPr>
              <a:t>đây</a:t>
            </a:r>
            <a:r>
              <a:rPr kumimoji="0" lang="en-US" sz="2200" b="0" i="0" u="none" strike="noStrike" kern="1200" cap="none" spc="0" normalizeH="0" baseline="0" noProof="0" dirty="0">
                <a:ln>
                  <a:noFill/>
                </a:ln>
                <a:solidFill>
                  <a:srgbClr val="4D4D00"/>
                </a:solidFill>
                <a:effectLst/>
                <a:uLnTx/>
                <a:uFillTx/>
                <a:latin typeface="#9Slide05 Braxton Regular" panose="03060000000000000000" pitchFamily="66" charset="0"/>
                <a:ea typeface="+mn-ea"/>
                <a:cs typeface="+mn-cs"/>
              </a:rPr>
              <a:t> </a:t>
            </a:r>
            <a:r>
              <a:rPr kumimoji="0" lang="en-US" sz="2200" b="0" i="0" u="none" strike="noStrike" kern="1200" cap="none" spc="0" normalizeH="0" baseline="0" noProof="0" dirty="0" err="1">
                <a:ln>
                  <a:noFill/>
                </a:ln>
                <a:solidFill>
                  <a:srgbClr val="4D4D00"/>
                </a:solidFill>
                <a:effectLst/>
                <a:uLnTx/>
                <a:uFillTx/>
                <a:latin typeface="#9Slide05 Braxton Regular" panose="03060000000000000000" pitchFamily="66" charset="0"/>
                <a:ea typeface="+mn-ea"/>
                <a:cs typeface="+mn-cs"/>
              </a:rPr>
              <a:t>khoảng</a:t>
            </a:r>
            <a:r>
              <a:rPr kumimoji="0" lang="en-US" sz="2200" b="0" i="0" u="none" strike="noStrike" kern="1200" cap="none" spc="0" normalizeH="0" baseline="0" noProof="0" dirty="0">
                <a:ln>
                  <a:noFill/>
                </a:ln>
                <a:solidFill>
                  <a:srgbClr val="4D4D00"/>
                </a:solidFill>
                <a:effectLst/>
                <a:uLnTx/>
                <a:uFillTx/>
                <a:latin typeface="#9Slide05 Braxton Regular" panose="03060000000000000000" pitchFamily="66" charset="0"/>
                <a:ea typeface="+mn-ea"/>
                <a:cs typeface="+mn-cs"/>
              </a:rPr>
              <a:t> 500 năm, phải mất </a:t>
            </a:r>
            <a:r>
              <a:rPr kumimoji="0" lang="en-US" sz="2200" b="1" i="0" u="none" strike="noStrike" kern="1200" cap="none" spc="0" normalizeH="0" baseline="0" noProof="0" dirty="0" err="1">
                <a:ln>
                  <a:noFill/>
                </a:ln>
                <a:solidFill>
                  <a:srgbClr val="C00000"/>
                </a:solidFill>
                <a:effectLst/>
                <a:uLnTx/>
                <a:uFillTx/>
                <a:latin typeface="#9Slide05 Braxton Regular" panose="03060000000000000000" pitchFamily="66" charset="0"/>
                <a:ea typeface="+mn-ea"/>
                <a:cs typeface="+mn-cs"/>
              </a:rPr>
              <a:t>hàng</a:t>
            </a:r>
            <a:r>
              <a:rPr kumimoji="0" lang="en-US" sz="2200" b="1" i="0" u="none" strike="noStrike" kern="1200" cap="none" spc="0" normalizeH="0" baseline="0" noProof="0" dirty="0">
                <a:ln>
                  <a:noFill/>
                </a:ln>
                <a:solidFill>
                  <a:srgbClr val="C00000"/>
                </a:solidFill>
                <a:effectLst/>
                <a:uLnTx/>
                <a:uFillTx/>
                <a:latin typeface="#9Slide05 Braxton Regular" panose="03060000000000000000" pitchFamily="66" charset="0"/>
                <a:ea typeface="+mn-ea"/>
                <a:cs typeface="+mn-cs"/>
              </a:rPr>
              <a:t> </a:t>
            </a:r>
            <a:r>
              <a:rPr kumimoji="0" lang="en-US" sz="2200" b="1" i="0" u="none" strike="noStrike" kern="1200" cap="none" spc="0" normalizeH="0" baseline="0" noProof="0" dirty="0" err="1">
                <a:ln>
                  <a:noFill/>
                </a:ln>
                <a:solidFill>
                  <a:srgbClr val="C00000"/>
                </a:solidFill>
                <a:effectLst/>
                <a:uLnTx/>
                <a:uFillTx/>
                <a:latin typeface="#9Slide05 Braxton Regular" panose="03060000000000000000" pitchFamily="66" charset="0"/>
                <a:ea typeface="+mn-ea"/>
                <a:cs typeface="+mn-cs"/>
              </a:rPr>
              <a:t>tháng</a:t>
            </a:r>
            <a:r>
              <a:rPr kumimoji="0" lang="en-US" sz="2200" b="1" i="0" u="none" strike="noStrike" kern="1200" cap="none" spc="0" normalizeH="0" baseline="0" noProof="0" dirty="0">
                <a:ln>
                  <a:noFill/>
                </a:ln>
                <a:solidFill>
                  <a:srgbClr val="C00000"/>
                </a:solidFill>
                <a:effectLst/>
                <a:uLnTx/>
                <a:uFillTx/>
                <a:latin typeface="#9Slide05 Braxton Regular" panose="03060000000000000000" pitchFamily="66" charset="0"/>
                <a:ea typeface="+mn-ea"/>
                <a:cs typeface="+mn-cs"/>
              </a:rPr>
              <a:t> </a:t>
            </a:r>
            <a:r>
              <a:rPr kumimoji="0" lang="en-US" sz="2200" b="0" i="0" u="none" strike="noStrike" kern="1200" cap="none" spc="0" normalizeH="0" baseline="0" noProof="0" dirty="0">
                <a:ln>
                  <a:noFill/>
                </a:ln>
                <a:solidFill>
                  <a:srgbClr val="4D4D00"/>
                </a:solidFill>
                <a:effectLst/>
                <a:uLnTx/>
                <a:uFillTx/>
                <a:latin typeface="#9Slide05 Braxton Regular" panose="03060000000000000000" pitchFamily="66" charset="0"/>
                <a:ea typeface="+mn-ea"/>
                <a:cs typeface="+mn-cs"/>
              </a:rPr>
              <a:t>mới có thể </a:t>
            </a:r>
            <a:r>
              <a:rPr kumimoji="0" lang="en-US" sz="2200" b="0" i="0" u="none" strike="noStrike" kern="1200" cap="none" spc="0" normalizeH="0" baseline="0" noProof="0" dirty="0" err="1">
                <a:ln>
                  <a:noFill/>
                </a:ln>
                <a:solidFill>
                  <a:srgbClr val="4D4D00"/>
                </a:solidFill>
                <a:effectLst/>
                <a:uLnTx/>
                <a:uFillTx/>
                <a:latin typeface="#9Slide05 Braxton Regular" panose="03060000000000000000" pitchFamily="66" charset="0"/>
                <a:ea typeface="+mn-ea"/>
                <a:cs typeface="+mn-cs"/>
              </a:rPr>
              <a:t>vận</a:t>
            </a:r>
            <a:r>
              <a:rPr kumimoji="0" lang="en-US" sz="2200" b="0" i="0" u="none" strike="noStrike" kern="1200" cap="none" spc="0" normalizeH="0" baseline="0" noProof="0" dirty="0">
                <a:ln>
                  <a:noFill/>
                </a:ln>
                <a:solidFill>
                  <a:srgbClr val="4D4D00"/>
                </a:solidFill>
                <a:effectLst/>
                <a:uLnTx/>
                <a:uFillTx/>
                <a:latin typeface="#9Slide05 Braxton Regular" panose="03060000000000000000" pitchFamily="66" charset="0"/>
                <a:ea typeface="+mn-ea"/>
                <a:cs typeface="+mn-cs"/>
              </a:rPr>
              <a:t> </a:t>
            </a:r>
            <a:r>
              <a:rPr kumimoji="0" lang="en-US" sz="2200" b="0" i="0" u="none" strike="noStrike" kern="1200" cap="none" spc="0" normalizeH="0" baseline="0" noProof="0" dirty="0" err="1">
                <a:ln>
                  <a:noFill/>
                </a:ln>
                <a:solidFill>
                  <a:srgbClr val="4D4D00"/>
                </a:solidFill>
                <a:effectLst/>
                <a:uLnTx/>
                <a:uFillTx/>
                <a:latin typeface="#9Slide05 Braxton Regular" panose="03060000000000000000" pitchFamily="66" charset="0"/>
                <a:ea typeface="+mn-ea"/>
                <a:cs typeface="+mn-cs"/>
              </a:rPr>
              <a:t>chuyển</a:t>
            </a:r>
            <a:r>
              <a:rPr kumimoji="0" lang="en-US" sz="2200" b="0" i="0" u="none" strike="noStrike" kern="1200" cap="none" spc="0" normalizeH="0" baseline="0" noProof="0" dirty="0">
                <a:ln>
                  <a:noFill/>
                </a:ln>
                <a:solidFill>
                  <a:srgbClr val="4D4D00"/>
                </a:solidFill>
                <a:effectLst/>
                <a:uLnTx/>
                <a:uFillTx/>
                <a:latin typeface="#9Slide05 Braxton Regular" panose="03060000000000000000" pitchFamily="66" charset="0"/>
                <a:ea typeface="+mn-ea"/>
                <a:cs typeface="+mn-cs"/>
              </a:rPr>
              <a:t> </a:t>
            </a:r>
            <a:r>
              <a:rPr kumimoji="0" lang="en-US" sz="2200" b="0" i="0" u="none" strike="noStrike" kern="1200" cap="none" spc="0" normalizeH="0" baseline="0" noProof="0" dirty="0" err="1">
                <a:ln>
                  <a:noFill/>
                </a:ln>
                <a:solidFill>
                  <a:srgbClr val="4D4D00"/>
                </a:solidFill>
                <a:effectLst/>
                <a:uLnTx/>
                <a:uFillTx/>
                <a:latin typeface="#9Slide05 Braxton Regular" panose="03060000000000000000" pitchFamily="66" charset="0"/>
                <a:ea typeface="+mn-ea"/>
                <a:cs typeface="+mn-cs"/>
              </a:rPr>
              <a:t>hàng</a:t>
            </a:r>
            <a:r>
              <a:rPr kumimoji="0" lang="en-US" sz="2200" b="0" i="0" u="none" strike="noStrike" kern="1200" cap="none" spc="0" normalizeH="0" baseline="0" noProof="0" dirty="0">
                <a:ln>
                  <a:noFill/>
                </a:ln>
                <a:solidFill>
                  <a:srgbClr val="4D4D00"/>
                </a:solidFill>
                <a:effectLst/>
                <a:uLnTx/>
                <a:uFillTx/>
                <a:latin typeface="#9Slide05 Braxton Regular" panose="03060000000000000000" pitchFamily="66" charset="0"/>
                <a:ea typeface="+mn-ea"/>
                <a:cs typeface="+mn-cs"/>
              </a:rPr>
              <a:t> hóa </a:t>
            </a:r>
            <a:r>
              <a:rPr kumimoji="0" lang="en-US" sz="2200" b="0" i="0" u="none" strike="noStrike" kern="1200" cap="none" spc="0" normalizeH="0" baseline="0" noProof="0" dirty="0" err="1">
                <a:ln>
                  <a:noFill/>
                </a:ln>
                <a:solidFill>
                  <a:srgbClr val="4D4D00"/>
                </a:solidFill>
                <a:effectLst/>
                <a:uLnTx/>
                <a:uFillTx/>
                <a:latin typeface="#9Slide05 Braxton Regular" panose="03060000000000000000" pitchFamily="66" charset="0"/>
                <a:ea typeface="+mn-ea"/>
                <a:cs typeface="+mn-cs"/>
              </a:rPr>
              <a:t>vượt</a:t>
            </a:r>
            <a:r>
              <a:rPr kumimoji="0" lang="en-US" sz="2200" b="0" i="0" u="none" strike="noStrike" kern="1200" cap="none" spc="0" normalizeH="0" baseline="0" noProof="0" dirty="0">
                <a:ln>
                  <a:noFill/>
                </a:ln>
                <a:solidFill>
                  <a:srgbClr val="4D4D00"/>
                </a:solidFill>
                <a:effectLst/>
                <a:uLnTx/>
                <a:uFillTx/>
                <a:latin typeface="#9Slide05 Braxton Regular" panose="03060000000000000000" pitchFamily="66" charset="0"/>
                <a:ea typeface="+mn-ea"/>
                <a:cs typeface="+mn-cs"/>
              </a:rPr>
              <a:t> qua </a:t>
            </a:r>
            <a:r>
              <a:rPr kumimoji="0" lang="en-US" sz="2200" b="0" i="0" u="none" strike="noStrike" kern="1200" cap="none" spc="0" normalizeH="0" baseline="0" noProof="0" dirty="0" err="1">
                <a:ln>
                  <a:noFill/>
                </a:ln>
                <a:solidFill>
                  <a:srgbClr val="4D4D00"/>
                </a:solidFill>
                <a:effectLst/>
                <a:uLnTx/>
                <a:uFillTx/>
                <a:latin typeface="#9Slide05 Braxton Regular" panose="03060000000000000000" pitchFamily="66" charset="0"/>
                <a:ea typeface="+mn-ea"/>
                <a:cs typeface="+mn-cs"/>
              </a:rPr>
              <a:t>biển</a:t>
            </a:r>
            <a:r>
              <a:rPr kumimoji="0" lang="en-US" sz="2200" b="0" i="0" u="none" strike="noStrike" kern="1200" cap="none" spc="0" normalizeH="0" baseline="0" noProof="0" dirty="0">
                <a:ln>
                  <a:noFill/>
                </a:ln>
                <a:solidFill>
                  <a:srgbClr val="4D4D00"/>
                </a:solidFill>
                <a:effectLst/>
                <a:uLnTx/>
                <a:uFillTx/>
                <a:latin typeface="#9Slide05 Braxton Regular" panose="03060000000000000000" pitchFamily="66" charset="0"/>
                <a:ea typeface="+mn-ea"/>
                <a:cs typeface="+mn-cs"/>
              </a:rPr>
              <a:t> nhưng </a:t>
            </a:r>
            <a:r>
              <a:rPr kumimoji="0" lang="en-US" sz="2200" b="0" i="0" u="none" strike="noStrike" kern="1200" cap="none" spc="0" normalizeH="0" baseline="0" noProof="0" dirty="0" err="1">
                <a:ln>
                  <a:noFill/>
                </a:ln>
                <a:solidFill>
                  <a:srgbClr val="4D4D00"/>
                </a:solidFill>
                <a:effectLst/>
                <a:uLnTx/>
                <a:uFillTx/>
                <a:latin typeface="#9Slide05 Braxton Regular" panose="03060000000000000000" pitchFamily="66" charset="0"/>
                <a:ea typeface="+mn-ea"/>
                <a:cs typeface="+mn-cs"/>
              </a:rPr>
              <a:t>ngày</a:t>
            </a:r>
            <a:r>
              <a:rPr kumimoji="0" lang="en-US" sz="2200" b="0" i="0" u="none" strike="noStrike" kern="1200" cap="none" spc="0" normalizeH="0" baseline="0" noProof="0" dirty="0">
                <a:ln>
                  <a:noFill/>
                </a:ln>
                <a:solidFill>
                  <a:srgbClr val="4D4D00"/>
                </a:solidFill>
                <a:effectLst/>
                <a:uLnTx/>
                <a:uFillTx/>
                <a:latin typeface="#9Slide05 Braxton Regular" panose="03060000000000000000" pitchFamily="66" charset="0"/>
                <a:ea typeface="+mn-ea"/>
                <a:cs typeface="+mn-cs"/>
              </a:rPr>
              <a:t> nay, chỉ cần </a:t>
            </a:r>
            <a:r>
              <a:rPr kumimoji="0" lang="en-US" sz="2200" b="1" i="0" u="none" strike="noStrike" kern="1200" cap="none" spc="0" normalizeH="0" baseline="0" noProof="0" dirty="0">
                <a:ln>
                  <a:noFill/>
                </a:ln>
                <a:solidFill>
                  <a:srgbClr val="C00000"/>
                </a:solidFill>
                <a:effectLst/>
                <a:uLnTx/>
                <a:uFillTx/>
                <a:latin typeface="#9Slide05 Braxton Regular" panose="03060000000000000000" pitchFamily="66" charset="0"/>
                <a:ea typeface="+mn-ea"/>
                <a:cs typeface="+mn-cs"/>
              </a:rPr>
              <a:t>3 tuần </a:t>
            </a:r>
            <a:r>
              <a:rPr kumimoji="0" lang="en-US" sz="2200" b="0" i="0" u="none" strike="noStrike" kern="1200" cap="none" spc="0" normalizeH="0" baseline="0" noProof="0" dirty="0">
                <a:ln>
                  <a:noFill/>
                </a:ln>
                <a:solidFill>
                  <a:srgbClr val="4D4D00"/>
                </a:solidFill>
                <a:effectLst/>
                <a:uLnTx/>
                <a:uFillTx/>
                <a:latin typeface="#9Slide05 Braxton Regular" panose="03060000000000000000" pitchFamily="66" charset="0"/>
                <a:ea typeface="+mn-ea"/>
                <a:cs typeface="+mn-cs"/>
              </a:rPr>
              <a:t>là </a:t>
            </a:r>
            <a:r>
              <a:rPr kumimoji="0" lang="en-US" sz="2200" b="0" i="0" u="none" strike="noStrike" kern="1200" cap="none" spc="0" normalizeH="0" baseline="0" noProof="0" dirty="0" err="1">
                <a:ln>
                  <a:noFill/>
                </a:ln>
                <a:solidFill>
                  <a:srgbClr val="4D4D00"/>
                </a:solidFill>
                <a:effectLst/>
                <a:uLnTx/>
                <a:uFillTx/>
                <a:latin typeface="#9Slide05 Braxton Regular" panose="03060000000000000000" pitchFamily="66" charset="0"/>
                <a:ea typeface="+mn-ea"/>
                <a:cs typeface="+mn-cs"/>
              </a:rPr>
              <a:t>đủ</a:t>
            </a:r>
            <a:r>
              <a:rPr kumimoji="0" lang="en-US" sz="2200" b="0" i="0" u="none" strike="noStrike" kern="1200" cap="none" spc="0" normalizeH="0" baseline="0" noProof="0" dirty="0">
                <a:ln>
                  <a:noFill/>
                </a:ln>
                <a:solidFill>
                  <a:srgbClr val="4D4D00"/>
                </a:solidFill>
                <a:effectLst/>
                <a:uLnTx/>
                <a:uFillTx/>
                <a:latin typeface="#9Slide05 Braxton Regular" panose="03060000000000000000" pitchFamily="66" charset="0"/>
                <a:ea typeface="+mn-ea"/>
                <a:cs typeface="+mn-cs"/>
              </a:rPr>
              <a:t>. Và </a:t>
            </a:r>
            <a:r>
              <a:rPr kumimoji="0" lang="en-US" sz="2200" b="0" i="0" u="none" strike="noStrike" kern="1200" cap="none" spc="0" normalizeH="0" baseline="0" noProof="0" dirty="0" err="1">
                <a:ln>
                  <a:noFill/>
                </a:ln>
                <a:solidFill>
                  <a:srgbClr val="4D4D00"/>
                </a:solidFill>
                <a:effectLst/>
                <a:uLnTx/>
                <a:uFillTx/>
                <a:latin typeface="#9Slide05 Braxton Regular" panose="03060000000000000000" pitchFamily="66" charset="0"/>
                <a:ea typeface="+mn-ea"/>
                <a:cs typeface="+mn-cs"/>
              </a:rPr>
              <a:t>nếu</a:t>
            </a:r>
            <a:r>
              <a:rPr kumimoji="0" lang="en-US" sz="2200" b="0" i="0" u="none" strike="noStrike" kern="1200" cap="none" spc="0" normalizeH="0" baseline="0" noProof="0" dirty="0">
                <a:ln>
                  <a:noFill/>
                </a:ln>
                <a:solidFill>
                  <a:srgbClr val="4D4D00"/>
                </a:solidFill>
                <a:effectLst/>
                <a:uLnTx/>
                <a:uFillTx/>
                <a:latin typeface="#9Slide05 Braxton Regular" panose="03060000000000000000" pitchFamily="66" charset="0"/>
                <a:ea typeface="+mn-ea"/>
                <a:cs typeface="+mn-cs"/>
              </a:rPr>
              <a:t> </a:t>
            </a:r>
            <a:r>
              <a:rPr kumimoji="0" lang="en-US" sz="2200" b="0" i="0" u="none" strike="noStrike" kern="1200" cap="none" spc="0" normalizeH="0" baseline="0" noProof="0" dirty="0" err="1">
                <a:ln>
                  <a:noFill/>
                </a:ln>
                <a:solidFill>
                  <a:srgbClr val="4D4D00"/>
                </a:solidFill>
                <a:effectLst/>
                <a:uLnTx/>
                <a:uFillTx/>
                <a:latin typeface="#9Slide05 Braxton Regular" panose="03060000000000000000" pitchFamily="66" charset="0"/>
                <a:ea typeface="+mn-ea"/>
                <a:cs typeface="+mn-cs"/>
              </a:rPr>
              <a:t>vận</a:t>
            </a:r>
            <a:r>
              <a:rPr kumimoji="0" lang="en-US" sz="2200" b="0" i="0" u="none" strike="noStrike" kern="1200" cap="none" spc="0" normalizeH="0" baseline="0" noProof="0" dirty="0">
                <a:ln>
                  <a:noFill/>
                </a:ln>
                <a:solidFill>
                  <a:srgbClr val="4D4D00"/>
                </a:solidFill>
                <a:effectLst/>
                <a:uLnTx/>
                <a:uFillTx/>
                <a:latin typeface="#9Slide05 Braxton Regular" panose="03060000000000000000" pitchFamily="66" charset="0"/>
                <a:ea typeface="+mn-ea"/>
                <a:cs typeface="+mn-cs"/>
              </a:rPr>
              <a:t> </a:t>
            </a:r>
            <a:r>
              <a:rPr kumimoji="0" lang="en-US" sz="2200" b="0" i="0" u="none" strike="noStrike" kern="1200" cap="none" spc="0" normalizeH="0" baseline="0" noProof="0" dirty="0" err="1">
                <a:ln>
                  <a:noFill/>
                </a:ln>
                <a:solidFill>
                  <a:srgbClr val="4D4D00"/>
                </a:solidFill>
                <a:effectLst/>
                <a:uLnTx/>
                <a:uFillTx/>
                <a:latin typeface="#9Slide05 Braxton Regular" panose="03060000000000000000" pitchFamily="66" charset="0"/>
                <a:ea typeface="+mn-ea"/>
                <a:cs typeface="+mn-cs"/>
              </a:rPr>
              <a:t>chuyển</a:t>
            </a:r>
            <a:r>
              <a:rPr kumimoji="0" lang="en-US" sz="2200" b="0" i="0" u="none" strike="noStrike" kern="1200" cap="none" spc="0" normalizeH="0" baseline="0" noProof="0" dirty="0">
                <a:ln>
                  <a:noFill/>
                </a:ln>
                <a:solidFill>
                  <a:srgbClr val="4D4D00"/>
                </a:solidFill>
                <a:effectLst/>
                <a:uLnTx/>
                <a:uFillTx/>
                <a:latin typeface="#9Slide05 Braxton Regular" panose="03060000000000000000" pitchFamily="66" charset="0"/>
                <a:ea typeface="+mn-ea"/>
                <a:cs typeface="+mn-cs"/>
              </a:rPr>
              <a:t> </a:t>
            </a:r>
            <a:r>
              <a:rPr kumimoji="0" lang="en-US" sz="2200" b="0" i="0" u="none" strike="noStrike" kern="1200" cap="none" spc="0" normalizeH="0" baseline="0" noProof="0" dirty="0" err="1">
                <a:ln>
                  <a:noFill/>
                </a:ln>
                <a:solidFill>
                  <a:srgbClr val="4D4D00"/>
                </a:solidFill>
                <a:effectLst/>
                <a:uLnTx/>
                <a:uFillTx/>
                <a:latin typeface="#9Slide05 Braxton Regular" panose="03060000000000000000" pitchFamily="66" charset="0"/>
                <a:ea typeface="+mn-ea"/>
                <a:cs typeface="+mn-cs"/>
              </a:rPr>
              <a:t>bằng</a:t>
            </a:r>
            <a:r>
              <a:rPr kumimoji="0" lang="en-US" sz="2200" b="0" i="0" u="none" strike="noStrike" kern="1200" cap="none" spc="0" normalizeH="0" baseline="0" noProof="0" dirty="0">
                <a:ln>
                  <a:noFill/>
                </a:ln>
                <a:solidFill>
                  <a:srgbClr val="4D4D00"/>
                </a:solidFill>
                <a:effectLst/>
                <a:uLnTx/>
                <a:uFillTx/>
                <a:latin typeface="#9Slide05 Braxton Regular" panose="03060000000000000000" pitchFamily="66" charset="0"/>
                <a:ea typeface="+mn-ea"/>
                <a:cs typeface="+mn-cs"/>
              </a:rPr>
              <a:t> </a:t>
            </a:r>
            <a:r>
              <a:rPr kumimoji="0" lang="en-US" sz="2200" b="0" i="0" u="none" strike="noStrike" kern="1200" cap="none" spc="0" normalizeH="0" baseline="0" noProof="0" dirty="0" err="1">
                <a:ln>
                  <a:noFill/>
                </a:ln>
                <a:solidFill>
                  <a:srgbClr val="4D4D00"/>
                </a:solidFill>
                <a:effectLst/>
                <a:uLnTx/>
                <a:uFillTx/>
                <a:latin typeface="#9Slide05 Braxton Regular" panose="03060000000000000000" pitchFamily="66" charset="0"/>
                <a:ea typeface="+mn-ea"/>
                <a:cs typeface="+mn-cs"/>
              </a:rPr>
              <a:t>đường</a:t>
            </a:r>
            <a:r>
              <a:rPr kumimoji="0" lang="en-US" sz="2200" b="0" i="0" u="none" strike="noStrike" kern="1200" cap="none" spc="0" normalizeH="0" baseline="0" noProof="0" dirty="0">
                <a:ln>
                  <a:noFill/>
                </a:ln>
                <a:solidFill>
                  <a:srgbClr val="4D4D00"/>
                </a:solidFill>
                <a:effectLst/>
                <a:uLnTx/>
                <a:uFillTx/>
                <a:latin typeface="#9Slide05 Braxton Regular" panose="03060000000000000000" pitchFamily="66" charset="0"/>
                <a:ea typeface="+mn-ea"/>
                <a:cs typeface="+mn-cs"/>
              </a:rPr>
              <a:t> </a:t>
            </a:r>
            <a:r>
              <a:rPr kumimoji="0" lang="vi-VN" sz="2200" b="0" i="0" u="none" strike="noStrike" kern="1200" cap="none" spc="0" normalizeH="0" baseline="0" noProof="0" dirty="0">
                <a:ln>
                  <a:noFill/>
                </a:ln>
                <a:solidFill>
                  <a:srgbClr val="4D4D00"/>
                </a:solidFill>
                <a:effectLst/>
                <a:uLnTx/>
                <a:uFillTx/>
                <a:latin typeface="#9Slide05 Braxton Regular" panose="03060000000000000000" pitchFamily="66" charset="0"/>
                <a:ea typeface="+mn-ea"/>
                <a:cs typeface="+mn-cs"/>
              </a:rPr>
              <a:t>hàng không thì </a:t>
            </a:r>
            <a:r>
              <a:rPr kumimoji="0" lang="vi-VN" sz="2200" b="1" i="0" u="none" strike="noStrike" kern="1200" cap="none" spc="0" normalizeH="0" baseline="0" noProof="0" dirty="0">
                <a:ln>
                  <a:noFill/>
                </a:ln>
                <a:solidFill>
                  <a:srgbClr val="C00000"/>
                </a:solidFill>
                <a:effectLst/>
                <a:uLnTx/>
                <a:uFillTx/>
                <a:latin typeface="#9Slide05 Braxton Regular" panose="03060000000000000000" pitchFamily="66" charset="0"/>
                <a:ea typeface="+mn-ea"/>
                <a:cs typeface="+mn-cs"/>
              </a:rPr>
              <a:t>chưa đến 12 giờ</a:t>
            </a:r>
            <a:r>
              <a:rPr kumimoji="0" lang="vi-VN" sz="2200" b="0" i="0" u="none" strike="noStrike" kern="1200" cap="none" spc="0" normalizeH="0" baseline="0" noProof="0" dirty="0">
                <a:ln>
                  <a:noFill/>
                </a:ln>
                <a:solidFill>
                  <a:srgbClr val="4D4D00"/>
                </a:solidFill>
                <a:effectLst/>
                <a:uLnTx/>
                <a:uFillTx/>
                <a:latin typeface="#9Slide05 Braxton Regular" panose="03060000000000000000" pitchFamily="66" charset="0"/>
                <a:ea typeface="+mn-ea"/>
                <a:cs typeface="+mn-cs"/>
              </a:rPr>
              <a:t>. Cước phí vận chuyển ngày càng rẻ và thời gian vận chuyển ngày càng nhanh chính là động lực khiến toàn cầu hoá diễn ra mạnh mẽ trên thế giới. </a:t>
            </a:r>
            <a:r>
              <a:rPr kumimoji="0" lang="vi-VN" sz="2200" b="1" i="0" u="none" strike="noStrike" kern="1200" cap="none" spc="0" normalizeH="0" baseline="0" noProof="0" dirty="0">
                <a:ln>
                  <a:noFill/>
                </a:ln>
                <a:solidFill>
                  <a:srgbClr val="C00000"/>
                </a:solidFill>
                <a:effectLst/>
                <a:uLnTx/>
                <a:uFillTx/>
                <a:latin typeface="#9Slide05 Braxton Regular" panose="03060000000000000000" pitchFamily="66" charset="0"/>
                <a:ea typeface="+mn-ea"/>
                <a:cs typeface="+mn-cs"/>
              </a:rPr>
              <a:t>Trong năm 2020, đã có khoảng 11 tỉ tấn hàng hoá </a:t>
            </a:r>
            <a:r>
              <a:rPr kumimoji="0" lang="vi-VN" sz="2200" b="0" i="0" u="none" strike="noStrike" kern="1200" cap="none" spc="0" normalizeH="0" baseline="0" noProof="0" dirty="0">
                <a:ln>
                  <a:noFill/>
                </a:ln>
                <a:solidFill>
                  <a:srgbClr val="4D4D00"/>
                </a:solidFill>
                <a:effectLst/>
                <a:uLnTx/>
                <a:uFillTx/>
                <a:latin typeface="#9Slide05 Braxton Regular" panose="03060000000000000000" pitchFamily="66" charset="0"/>
                <a:ea typeface="+mn-ea"/>
                <a:cs typeface="+mn-cs"/>
              </a:rPr>
              <a:t>được vận chuyển bằng tàu biển, tương ứng với mức bình quân đầu người là </a:t>
            </a:r>
            <a:r>
              <a:rPr kumimoji="0" lang="vi-VN" sz="2200" b="1" i="0" u="none" strike="noStrike" kern="1200" cap="none" spc="0" normalizeH="0" baseline="0" noProof="0" dirty="0">
                <a:ln>
                  <a:noFill/>
                </a:ln>
                <a:solidFill>
                  <a:srgbClr val="C00000"/>
                </a:solidFill>
                <a:effectLst/>
                <a:uLnTx/>
                <a:uFillTx/>
                <a:latin typeface="#9Slide05 Braxton Regular" panose="03060000000000000000" pitchFamily="66" charset="0"/>
                <a:ea typeface="+mn-ea"/>
                <a:cs typeface="+mn-cs"/>
              </a:rPr>
              <a:t>1,5 tấn hàng hoá</a:t>
            </a:r>
            <a:r>
              <a:rPr kumimoji="0" lang="vi-VN" sz="2200" b="0" i="0" u="none" strike="noStrike" kern="1200" cap="none" spc="0" normalizeH="0" baseline="0" noProof="0" dirty="0">
                <a:ln>
                  <a:noFill/>
                </a:ln>
                <a:solidFill>
                  <a:srgbClr val="4D4D00"/>
                </a:solidFill>
                <a:effectLst/>
                <a:uLnTx/>
                <a:uFillTx/>
                <a:latin typeface="#9Slide05 Braxton Regular" panose="03060000000000000000" pitchFamily="66" charset="0"/>
                <a:ea typeface="+mn-ea"/>
                <a:cs typeface="+mn-cs"/>
              </a:rPr>
              <a:t>. Hàng hoá được vận chuyển bằng đường tàu biển chủ yếu trên các tuyến xuyên Thái Bình Dương, Âu – Á và xuyên Đại Tây Dương. Eo biển Ma-lắc-ca, kênh đào Pa na ma, kênh đào Xuy-ê, Biển Đông... là các tuyến đường biển quan trọng đối với thương mại thế giới.</a:t>
            </a:r>
            <a:endParaRPr kumimoji="0" lang="vi-VN" sz="2200" b="0" i="0" u="none" strike="noStrike" kern="1200" cap="none" spc="0" normalizeH="0" baseline="0" noProof="0" dirty="0">
              <a:ln>
                <a:noFill/>
              </a:ln>
              <a:solidFill>
                <a:srgbClr val="191919"/>
              </a:solidFill>
              <a:effectLst/>
              <a:uLnTx/>
              <a:uFillTx/>
              <a:latin typeface="#9Slide05 Braxton Regular" panose="03060000000000000000" pitchFamily="66" charset="0"/>
              <a:ea typeface="+mn-ea"/>
              <a:cs typeface="+mn-cs"/>
            </a:endParaRPr>
          </a:p>
        </p:txBody>
      </p:sp>
      <p:pic>
        <p:nvPicPr>
          <p:cNvPr id="28676" name="Picture 4" descr="Tàu chở Hàng tàu liên hợp container - nguy hiểm thải png tải về - Miễn phí  trong suốt Tàu Container png Tải về."/>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9333" y1="22258" x2="59333" y2="22258"/>
                        <a14:foregroundMark x1="30889" y1="25968" x2="30889" y2="25968"/>
                        <a14:foregroundMark x1="74778" y1="22258" x2="74778" y2="22258"/>
                        <a14:foregroundMark x1="78667" y1="19677" x2="78111" y2="19677"/>
                        <a14:foregroundMark x1="67000" y1="18387" x2="67000" y2="18387"/>
                      </a14:backgroundRemoval>
                    </a14:imgEffect>
                  </a14:imgLayer>
                </a14:imgProps>
              </a:ext>
              <a:ext uri="{28A0092B-C50C-407E-A947-70E740481C1C}">
                <a14:useLocalDpi xmlns:a14="http://schemas.microsoft.com/office/drawing/2010/main" val="0"/>
              </a:ext>
            </a:extLst>
          </a:blip>
          <a:srcRect/>
          <a:stretch>
            <a:fillRect/>
          </a:stretch>
        </p:blipFill>
        <p:spPr bwMode="auto">
          <a:xfrm>
            <a:off x="8122714" y="4905632"/>
            <a:ext cx="4296668" cy="2327220"/>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GIÁ CƯỚC PHÍ GỬI HÀNG MÁY B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041557"/>
            <a:ext cx="4043838" cy="1816444"/>
          </a:xfrm>
          <a:prstGeom prst="rect">
            <a:avLst/>
          </a:prstGeom>
          <a:noFill/>
          <a:extLst>
            <a:ext uri="{909E8E84-426E-40DD-AFC4-6F175D3DCCD1}">
              <a14:hiddenFill xmlns:a14="http://schemas.microsoft.com/office/drawing/2010/main">
                <a:solidFill>
                  <a:srgbClr val="FFFFFF"/>
                </a:solidFill>
              </a14:hiddenFill>
            </a:ext>
          </a:extLst>
        </p:spPr>
      </p:pic>
      <p:pic>
        <p:nvPicPr>
          <p:cNvPr id="28680" name="Picture 8" descr="Ford Xe tải chở Hàng hệ thống theo dõi Xe - xe màu vàng png tải về - Miễn  phí trong suốt Vận Chuyển Hàng Hóa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889" r="98333">
                        <a14:foregroundMark x1="40667" y1="66087" x2="47000" y2="65978"/>
                        <a14:foregroundMark x1="78111" y1="63370" x2="81444" y2="68261"/>
                      </a14:backgroundRemoval>
                    </a14:imgEffect>
                  </a14:imgLayer>
                </a14:imgProps>
              </a:ext>
              <a:ext uri="{28A0092B-C50C-407E-A947-70E740481C1C}">
                <a14:useLocalDpi xmlns:a14="http://schemas.microsoft.com/office/drawing/2010/main" val="0"/>
              </a:ext>
            </a:extLst>
          </a:blip>
          <a:srcRect/>
          <a:stretch>
            <a:fillRect/>
          </a:stretch>
        </p:blipFill>
        <p:spPr bwMode="auto">
          <a:xfrm>
            <a:off x="4921252" y="5041557"/>
            <a:ext cx="2935374" cy="244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578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Giới thiệu nghề: Thương mại điện tử."/>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314" b="1590"/>
          <a:stretch/>
        </p:blipFill>
        <p:spPr bwMode="auto">
          <a:xfrm>
            <a:off x="6651754" y="788288"/>
            <a:ext cx="4785999" cy="2895588"/>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Thương mại điện tử: Hình thức tổ chức, chủ thể tham g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1754" y="3985414"/>
            <a:ext cx="4785999" cy="269966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55381" y="788288"/>
            <a:ext cx="5080466" cy="5932393"/>
          </a:xfrm>
          <a:prstGeom prst="rect">
            <a:avLst/>
          </a:prstGeom>
          <a:solidFill>
            <a:schemeClr val="accent6">
              <a:lumMod val="20000"/>
              <a:lumOff val="80000"/>
            </a:schemeClr>
          </a:solidFill>
          <a:ln>
            <a:solidFill>
              <a:schemeClr val="tx1"/>
            </a:solidFill>
            <a:prstDash val="sysDot"/>
          </a:ln>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701919"/>
                </a:solidFill>
                <a:effectLst/>
                <a:uLnTx/>
                <a:uFillTx/>
                <a:latin typeface="#9Slide03 Roboto Medium" panose="02000000000000000000" pitchFamily="2" charset="0"/>
                <a:ea typeface="#9Slide03 Roboto Medium" panose="02000000000000000000" pitchFamily="2" charset="0"/>
                <a:cs typeface="+mn-cs"/>
              </a:rPr>
              <a:t>   </a:t>
            </a:r>
            <a:r>
              <a:rPr kumimoji="0" lang="vi-VN" sz="2300" b="1" i="0" u="none" strike="noStrike" kern="1200" cap="none" spc="0" normalizeH="0" baseline="0" noProof="0" dirty="0">
                <a:ln>
                  <a:noFill/>
                </a:ln>
                <a:solidFill>
                  <a:srgbClr val="FF0000"/>
                </a:solidFill>
                <a:effectLst/>
                <a:uLnTx/>
                <a:uFillTx/>
                <a:latin typeface="#9Slide03 Roboto Medium" panose="02000000000000000000" pitchFamily="2" charset="0"/>
                <a:ea typeface="#9Slide03 Roboto Medium" panose="02000000000000000000" pitchFamily="2" charset="0"/>
                <a:cs typeface="+mn-cs"/>
              </a:rPr>
              <a:t>Thương mại điện tử</a:t>
            </a:r>
            <a:r>
              <a:rPr kumimoji="0" lang="en-US" sz="2300" b="1" i="0" u="none" strike="noStrike" kern="1200" cap="none" spc="0" normalizeH="0" baseline="0" noProof="0" dirty="0">
                <a:ln>
                  <a:noFill/>
                </a:ln>
                <a:solidFill>
                  <a:srgbClr val="FF0000"/>
                </a:solidFill>
                <a:effectLst/>
                <a:uLnTx/>
                <a:uFillTx/>
                <a:latin typeface="#9Slide03 Roboto Medium" panose="02000000000000000000" pitchFamily="2" charset="0"/>
                <a:ea typeface="#9Slide03 Roboto Medium" panose="02000000000000000000" pitchFamily="2" charset="0"/>
                <a:cs typeface="+mn-cs"/>
              </a:rPr>
              <a:t> </a:t>
            </a:r>
            <a:r>
              <a:rPr kumimoji="0" lang="vi-VN" sz="2300" b="0" i="0" u="none" strike="noStrike" kern="1200" cap="none" spc="0" normalizeH="0" baseline="0" noProof="0" dirty="0">
                <a:ln>
                  <a:noFill/>
                </a:ln>
                <a:solidFill>
                  <a:srgbClr val="333333"/>
                </a:solidFill>
                <a:effectLst/>
                <a:uLnTx/>
                <a:uFillTx/>
                <a:latin typeface="#9Slide03 Roboto Medium" panose="02000000000000000000" pitchFamily="2" charset="0"/>
                <a:ea typeface="#9Slide03 Roboto Medium" panose="02000000000000000000" pitchFamily="2" charset="0"/>
                <a:cs typeface="+mn-cs"/>
              </a:rPr>
              <a:t>là một hình thức kinh doanh diễn ra trên</a:t>
            </a:r>
            <a:r>
              <a:rPr kumimoji="0" lang="vi-VN" sz="2300" b="1" i="0" u="none" strike="noStrike" kern="1200" cap="none" spc="0" normalizeH="0" baseline="0" noProof="0" dirty="0">
                <a:ln>
                  <a:noFill/>
                </a:ln>
                <a:solidFill>
                  <a:srgbClr val="701919"/>
                </a:solidFill>
                <a:effectLst/>
                <a:uLnTx/>
                <a:uFillTx/>
                <a:latin typeface="#9Slide03 Roboto Medium" panose="02000000000000000000" pitchFamily="2" charset="0"/>
                <a:ea typeface="#9Slide03 Roboto Medium" panose="02000000000000000000" pitchFamily="2" charset="0"/>
                <a:cs typeface="+mn-cs"/>
              </a:rPr>
              <a:t> </a:t>
            </a:r>
            <a:r>
              <a:rPr kumimoji="0" lang="vi-VN" sz="2300" b="1" i="0" u="none" strike="noStrike" kern="1200" cap="none" spc="0" normalizeH="0" baseline="0" noProof="0" dirty="0">
                <a:ln>
                  <a:noFill/>
                </a:ln>
                <a:solidFill>
                  <a:srgbClr val="FF0000"/>
                </a:solidFill>
                <a:effectLst/>
                <a:uLnTx/>
                <a:uFillTx/>
                <a:latin typeface="#9Slide03 Roboto Medium" panose="02000000000000000000" pitchFamily="2" charset="0"/>
                <a:ea typeface="#9Slide03 Roboto Medium" panose="02000000000000000000" pitchFamily="2" charset="0"/>
                <a:cs typeface="+mn-cs"/>
              </a:rPr>
              <a:t>mạng internet</a:t>
            </a:r>
            <a:r>
              <a:rPr kumimoji="0" lang="en-US" sz="2300" b="1" i="0" u="none" strike="noStrike" kern="1200" cap="none" spc="0" normalizeH="0" baseline="0" noProof="0" dirty="0">
                <a:ln>
                  <a:noFill/>
                </a:ln>
                <a:solidFill>
                  <a:srgbClr val="701919"/>
                </a:solidFill>
                <a:effectLst/>
                <a:uLnTx/>
                <a:uFillTx/>
                <a:latin typeface="#9Slide03 Roboto Medium" panose="02000000000000000000" pitchFamily="2" charset="0"/>
                <a:ea typeface="#9Slide03 Roboto Medium" panose="02000000000000000000" pitchFamily="2" charset="0"/>
                <a:cs typeface="+mn-cs"/>
              </a:rPr>
              <a:t> </a:t>
            </a:r>
            <a:r>
              <a:rPr kumimoji="0" lang="vi-VN" sz="2300" b="0" i="0" u="none" strike="noStrike" kern="1200" cap="none" spc="0" normalizeH="0" baseline="0" noProof="0" dirty="0">
                <a:ln>
                  <a:noFill/>
                </a:ln>
                <a:solidFill>
                  <a:srgbClr val="333333"/>
                </a:solidFill>
                <a:effectLst/>
                <a:uLnTx/>
                <a:uFillTx/>
                <a:latin typeface="#9Slide03 Roboto Medium" panose="02000000000000000000" pitchFamily="2" charset="0"/>
                <a:ea typeface="#9Slide03 Roboto Medium" panose="02000000000000000000" pitchFamily="2" charset="0"/>
                <a:cs typeface="+mn-cs"/>
              </a:rPr>
              <a:t>và thông qua các phương tiện điện tử hiện đại.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333333"/>
                </a:solidFill>
                <a:effectLst/>
                <a:uLnTx/>
                <a:uFillTx/>
                <a:latin typeface="#9Slide03 Roboto Medium" panose="02000000000000000000" pitchFamily="2" charset="0"/>
                <a:ea typeface="#9Slide03 Roboto Medium" panose="02000000000000000000" pitchFamily="2" charset="0"/>
                <a:cs typeface="+mn-cs"/>
              </a:rPr>
              <a:t>Các hoạt động phổ biến trong thương mại điện tử có thể kể đến như: Mua bán, giao dịch, thanh toán, giao hàng, quảng cáo,… Chúng luôn gắn kết với nhau và tạo nên một mô hình kinh doanh hoàn chỉnh hay còn được biết với tên gọi khác là </a:t>
            </a:r>
            <a:r>
              <a:rPr kumimoji="0" lang="vi-VN" sz="2300" b="1" i="0" u="none" strike="noStrike" kern="1200" cap="none" spc="0" normalizeH="0" baseline="0" noProof="0" dirty="0">
                <a:ln>
                  <a:noFill/>
                </a:ln>
                <a:solidFill>
                  <a:srgbClr val="FF0000"/>
                </a:solidFill>
                <a:effectLst/>
                <a:uLnTx/>
                <a:uFillTx/>
                <a:latin typeface="#9Slide03 Roboto Medium" panose="02000000000000000000" pitchFamily="2" charset="0"/>
                <a:ea typeface="#9Slide03 Roboto Medium" panose="02000000000000000000" pitchFamily="2" charset="0"/>
                <a:cs typeface="+mn-cs"/>
              </a:rPr>
              <a:t>Marketplace</a:t>
            </a:r>
            <a:r>
              <a:rPr kumimoji="0" lang="en-US" sz="2300" b="1" i="0" u="none" strike="noStrike" kern="1200" cap="none" spc="0" normalizeH="0" baseline="0" noProof="0" dirty="0">
                <a:ln>
                  <a:noFill/>
                </a:ln>
                <a:solidFill>
                  <a:srgbClr val="FF0000"/>
                </a:solidFill>
                <a:effectLst/>
                <a:uLnTx/>
                <a:uFillTx/>
                <a:latin typeface="#9Slide03 Roboto Medium" panose="02000000000000000000" pitchFamily="2" charset="0"/>
                <a:ea typeface="#9Slide03 Roboto Medium" panose="02000000000000000000" pitchFamily="2" charset="0"/>
                <a:cs typeface="+mn-cs"/>
              </a:rPr>
              <a:t>.</a:t>
            </a:r>
            <a:r>
              <a:rPr kumimoji="0" lang="vi-VN" sz="2300" b="1" i="0" u="none" strike="noStrike" kern="1200" cap="none" spc="0" normalizeH="0" baseline="0" noProof="0" dirty="0">
                <a:ln>
                  <a:noFill/>
                </a:ln>
                <a:solidFill>
                  <a:srgbClr val="FF0000"/>
                </a:solidFill>
                <a:effectLst/>
                <a:uLnTx/>
                <a:uFillTx/>
                <a:latin typeface="#9Slide03 Roboto Medium" panose="02000000000000000000" pitchFamily="2" charset="0"/>
                <a:ea typeface="#9Slide03 Roboto Medium" panose="02000000000000000000" pitchFamily="2" charset="0"/>
                <a:cs typeface="+mn-cs"/>
              </a:rPr>
              <a:t> </a:t>
            </a:r>
          </a:p>
        </p:txBody>
      </p:sp>
      <p:sp>
        <p:nvSpPr>
          <p:cNvPr id="4" name="Rectangle 3"/>
          <p:cNvSpPr/>
          <p:nvPr/>
        </p:nvSpPr>
        <p:spPr>
          <a:xfrm>
            <a:off x="2975148" y="160356"/>
            <a:ext cx="6606296" cy="461665"/>
          </a:xfrm>
          <a:prstGeom prst="rect">
            <a:avLst/>
          </a:prstGeom>
        </p:spPr>
        <p:txBody>
          <a:bodyPr wrap="non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Thương mại điện tử trở thành xu hướng tất yếu</a:t>
            </a:r>
          </a:p>
        </p:txBody>
      </p:sp>
    </p:spTree>
    <p:extLst>
      <p:ext uri="{BB962C8B-B14F-4D97-AF65-F5344CB8AC3E}">
        <p14:creationId xmlns:p14="http://schemas.microsoft.com/office/powerpoint/2010/main" val="10022762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anim calcmode="lin" valueType="num">
                                      <p:cBhvr additive="base">
                                        <p:cTn id="7" dur="500" fill="hold"/>
                                        <p:tgtEl>
                                          <p:spTgt spid="30722"/>
                                        </p:tgtEl>
                                        <p:attrNameLst>
                                          <p:attrName>ppt_x</p:attrName>
                                        </p:attrNameLst>
                                      </p:cBhvr>
                                      <p:tavLst>
                                        <p:tav tm="0">
                                          <p:val>
                                            <p:strVal val="#ppt_x"/>
                                          </p:val>
                                        </p:tav>
                                        <p:tav tm="100000">
                                          <p:val>
                                            <p:strVal val="#ppt_x"/>
                                          </p:val>
                                        </p:tav>
                                      </p:tavLst>
                                    </p:anim>
                                    <p:anim calcmode="lin" valueType="num">
                                      <p:cBhvr additive="base">
                                        <p:cTn id="8" dur="500" fill="hold"/>
                                        <p:tgtEl>
                                          <p:spTgt spid="307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24"/>
                                        </p:tgtEl>
                                        <p:attrNameLst>
                                          <p:attrName>style.visibility</p:attrName>
                                        </p:attrNameLst>
                                      </p:cBhvr>
                                      <p:to>
                                        <p:strVal val="visible"/>
                                      </p:to>
                                    </p:set>
                                    <p:anim calcmode="lin" valueType="num">
                                      <p:cBhvr additive="base">
                                        <p:cTn id="11" dur="500" fill="hold"/>
                                        <p:tgtEl>
                                          <p:spTgt spid="30724"/>
                                        </p:tgtEl>
                                        <p:attrNameLst>
                                          <p:attrName>ppt_x</p:attrName>
                                        </p:attrNameLst>
                                      </p:cBhvr>
                                      <p:tavLst>
                                        <p:tav tm="0">
                                          <p:val>
                                            <p:strVal val="#ppt_x"/>
                                          </p:val>
                                        </p:tav>
                                        <p:tav tm="100000">
                                          <p:val>
                                            <p:strVal val="#ppt_x"/>
                                          </p:val>
                                        </p:tav>
                                      </p:tavLst>
                                    </p:anim>
                                    <p:anim calcmode="lin" valueType="num">
                                      <p:cBhvr additive="base">
                                        <p:cTn id="12" dur="500" fill="hold"/>
                                        <p:tgtEl>
                                          <p:spTgt spid="3072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Shape 788"/>
        <p:cNvGrpSpPr/>
        <p:nvPr/>
      </p:nvGrpSpPr>
      <p:grpSpPr>
        <a:xfrm>
          <a:off x="0" y="0"/>
          <a:ext cx="0" cy="0"/>
          <a:chOff x="0" y="0"/>
          <a:chExt cx="0" cy="0"/>
        </a:xfrm>
      </p:grpSpPr>
      <p:sp>
        <p:nvSpPr>
          <p:cNvPr id="2" name="Rectangle 1"/>
          <p:cNvSpPr/>
          <p:nvPr/>
        </p:nvSpPr>
        <p:spPr>
          <a:xfrm>
            <a:off x="0" y="0"/>
            <a:ext cx="2310063" cy="6858000"/>
          </a:xfrm>
          <a:prstGeom prst="rect">
            <a:avLst/>
          </a:prstGeom>
          <a:solidFill>
            <a:srgbClr val="FDF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DF3E3"/>
              </a:solidFill>
              <a:effectLst/>
              <a:uLnTx/>
              <a:uFillTx/>
              <a:latin typeface="Arial"/>
              <a:ea typeface="+mn-ea"/>
              <a:cs typeface="+mn-cs"/>
            </a:endParaRPr>
          </a:p>
        </p:txBody>
      </p:sp>
      <p:sp>
        <p:nvSpPr>
          <p:cNvPr id="4" name="!!1">
            <a:extLst>
              <a:ext uri="{FF2B5EF4-FFF2-40B4-BE49-F238E27FC236}">
                <a16:creationId xmlns:a16="http://schemas.microsoft.com/office/drawing/2014/main" id="{13BB7EC1-81EB-48B3-B5A8-4D5DB85C1302}"/>
              </a:ext>
            </a:extLst>
          </p:cNvPr>
          <p:cNvSpPr/>
          <p:nvPr/>
        </p:nvSpPr>
        <p:spPr>
          <a:xfrm>
            <a:off x="2646059" y="952914"/>
            <a:ext cx="7661880" cy="1828800"/>
          </a:xfrm>
          <a:prstGeom prst="doubleWave">
            <a:avLst/>
          </a:prstGeom>
          <a:solidFill>
            <a:srgbClr val="FFAA4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prstDash val="dashDot"/>
              </a:ln>
              <a:solidFill>
                <a:prstClr val="white"/>
              </a:solidFill>
              <a:effectLst/>
              <a:uLnTx/>
              <a:uFillTx/>
              <a:latin typeface="#9Slide03 BoosterNextFYBlack" panose="02000A03000000020004" pitchFamily="2" charset="0"/>
              <a:ea typeface="#9Slide03 Roboto Medium" panose="02000000000000000000" pitchFamily="2" charset="0"/>
              <a:cs typeface="+mn-cs"/>
            </a:endParaRPr>
          </a:p>
        </p:txBody>
      </p:sp>
      <p:sp>
        <p:nvSpPr>
          <p:cNvPr id="5" name="!!2">
            <a:extLst>
              <a:ext uri="{FF2B5EF4-FFF2-40B4-BE49-F238E27FC236}">
                <a16:creationId xmlns:a16="http://schemas.microsoft.com/office/drawing/2014/main" id="{F7DCBD56-7C72-4BFC-A247-760E7AC3A249}"/>
              </a:ext>
            </a:extLst>
          </p:cNvPr>
          <p:cNvSpPr/>
          <p:nvPr/>
        </p:nvSpPr>
        <p:spPr>
          <a:xfrm>
            <a:off x="2766376" y="1105565"/>
            <a:ext cx="7541563" cy="1567940"/>
          </a:xfrm>
          <a:prstGeom prst="doubleWave">
            <a:avLst/>
          </a:prstGeom>
          <a:noFill/>
          <a:ln>
            <a:solidFill>
              <a:schemeClr val="bg1"/>
            </a:solidFill>
            <a:prstDash val="sysDash"/>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prstDash val="dashDot"/>
              </a:ln>
              <a:solidFill>
                <a:prstClr val="white"/>
              </a:solidFill>
              <a:effectLst/>
              <a:uLnTx/>
              <a:uFillTx/>
              <a:latin typeface="#9Slide07 IcielBaliho Script" pitchFamily="2" charset="0"/>
              <a:ea typeface="Roboto" pitchFamily="2" charset="0"/>
              <a:cs typeface="+mn-cs"/>
            </a:endParaRPr>
          </a:p>
        </p:txBody>
      </p:sp>
      <p:sp>
        <p:nvSpPr>
          <p:cNvPr id="6" name="Rectangle 5"/>
          <p:cNvSpPr/>
          <p:nvPr/>
        </p:nvSpPr>
        <p:spPr>
          <a:xfrm>
            <a:off x="2891589" y="1283442"/>
            <a:ext cx="7170821"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mn-cs"/>
              </a:rPr>
              <a:t>Theo </a:t>
            </a:r>
            <a:r>
              <a:rPr kumimoji="0" lang="en-US" sz="2400" b="1"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mn-cs"/>
              </a:rPr>
              <a:t>thống</a:t>
            </a:r>
            <a:r>
              <a:rPr kumimoji="0" lang="en-US" sz="2400" b="1"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mn-cs"/>
              </a:rPr>
              <a:t> </a:t>
            </a:r>
            <a:r>
              <a:rPr kumimoji="0" lang="en-US" sz="2400" b="1"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mn-cs"/>
              </a:rPr>
              <a:t>kê</a:t>
            </a:r>
            <a:r>
              <a:rPr kumimoji="0" lang="en-US" sz="2400" b="1"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mn-cs"/>
              </a:rPr>
              <a:t> của WTO, </a:t>
            </a:r>
            <a:r>
              <a:rPr kumimoji="0" lang="en-US" sz="2400" b="1"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mn-cs"/>
              </a:rPr>
              <a:t>tính</a:t>
            </a:r>
            <a:r>
              <a:rPr kumimoji="0" lang="en-US" sz="2400" b="1"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mn-cs"/>
              </a:rPr>
              <a:t> đến 1/1/2022, thế </a:t>
            </a:r>
            <a:r>
              <a:rPr kumimoji="0" lang="en-US" sz="2400" b="1"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mn-cs"/>
              </a:rPr>
              <a:t>giới</a:t>
            </a:r>
            <a:r>
              <a:rPr kumimoji="0" lang="en-US" sz="2400" b="1"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mn-cs"/>
              </a:rPr>
              <a:t> có 320 </a:t>
            </a:r>
            <a:r>
              <a:rPr kumimoji="0" lang="en-US" sz="2400" b="1"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mn-cs"/>
              </a:rPr>
              <a:t>hiệp</a:t>
            </a:r>
            <a:r>
              <a:rPr kumimoji="0" lang="en-US" sz="2400" b="1"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mn-cs"/>
              </a:rPr>
              <a:t> định </a:t>
            </a:r>
            <a:r>
              <a:rPr kumimoji="0" lang="en-US" sz="2400" b="1"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mn-cs"/>
              </a:rPr>
              <a:t>thương</a:t>
            </a:r>
            <a:r>
              <a:rPr kumimoji="0" lang="en-US" sz="2400" b="1"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mn-cs"/>
              </a:rPr>
              <a:t> </a:t>
            </a:r>
            <a:r>
              <a:rPr kumimoji="0" lang="en-US" sz="2400" b="1"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mn-cs"/>
              </a:rPr>
              <a:t>mai</a:t>
            </a:r>
            <a:r>
              <a:rPr kumimoji="0" lang="en-US" sz="2400" b="1"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mn-cs"/>
              </a:rPr>
              <a:t> song </a:t>
            </a:r>
            <a:r>
              <a:rPr kumimoji="0" lang="en-US" sz="2400" b="1"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mn-cs"/>
              </a:rPr>
              <a:t>phương</a:t>
            </a:r>
            <a:r>
              <a:rPr kumimoji="0" lang="en-US" sz="2400" b="1"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mn-cs"/>
              </a:rPr>
              <a:t> và 35 </a:t>
            </a:r>
            <a:r>
              <a:rPr kumimoji="0" lang="en-US" sz="2400" b="1"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mn-cs"/>
              </a:rPr>
              <a:t>hiệp</a:t>
            </a:r>
            <a:r>
              <a:rPr kumimoji="0" lang="en-US" sz="2400" b="1"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mn-cs"/>
              </a:rPr>
              <a:t> định </a:t>
            </a:r>
            <a:r>
              <a:rPr kumimoji="0" lang="en-US" sz="2400" b="1"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mn-cs"/>
              </a:rPr>
              <a:t>thương</a:t>
            </a:r>
            <a:r>
              <a:rPr kumimoji="0" lang="en-US" sz="2400" b="1"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mn-cs"/>
              </a:rPr>
              <a:t> </a:t>
            </a:r>
            <a:r>
              <a:rPr kumimoji="0" lang="en-US" sz="2400" b="1"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mn-cs"/>
              </a:rPr>
              <a:t>mại</a:t>
            </a:r>
            <a:r>
              <a:rPr kumimoji="0" lang="en-US" sz="2400" b="1"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mn-cs"/>
              </a:rPr>
              <a:t> </a:t>
            </a:r>
            <a:r>
              <a:rPr kumimoji="0" lang="en-US" sz="2400" b="1"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mn-cs"/>
              </a:rPr>
              <a:t>đa</a:t>
            </a:r>
            <a:r>
              <a:rPr kumimoji="0" lang="en-US" sz="2400" b="1"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mn-cs"/>
              </a:rPr>
              <a:t> </a:t>
            </a:r>
            <a:r>
              <a:rPr kumimoji="0" lang="en-US" sz="2400" b="1"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mn-cs"/>
              </a:rPr>
              <a:t>phương</a:t>
            </a:r>
            <a:r>
              <a:rPr kumimoji="0" lang="en-US" sz="2400" b="1"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mn-cs"/>
              </a:rPr>
              <a:t> có </a:t>
            </a:r>
            <a:r>
              <a:rPr kumimoji="0" lang="en-US" sz="2400" b="1"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mn-cs"/>
              </a:rPr>
              <a:t>hiệu</a:t>
            </a:r>
            <a:r>
              <a:rPr kumimoji="0" lang="en-US" sz="2400" b="1"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mn-cs"/>
              </a:rPr>
              <a:t> </a:t>
            </a:r>
            <a:r>
              <a:rPr kumimoji="0" lang="en-US" sz="2400" b="1"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mn-cs"/>
              </a:rPr>
              <a:t>lực</a:t>
            </a:r>
            <a:endParaRPr kumimoji="0" lang="vi-VN" sz="2400" b="1"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mn-cs"/>
            </a:endParaRPr>
          </a:p>
        </p:txBody>
      </p:sp>
      <p:pic>
        <p:nvPicPr>
          <p:cNvPr id="7" name="Picture 6"/>
          <p:cNvPicPr>
            <a:picLocks noChangeAspect="1"/>
          </p:cNvPicPr>
          <p:nvPr/>
        </p:nvPicPr>
        <p:blipFill>
          <a:blip r:embed="rId4"/>
          <a:stretch>
            <a:fillRect/>
          </a:stretch>
        </p:blipFill>
        <p:spPr>
          <a:xfrm>
            <a:off x="10836172" y="984748"/>
            <a:ext cx="803327" cy="1765133"/>
          </a:xfrm>
          <a:prstGeom prst="rect">
            <a:avLst/>
          </a:prstGeom>
        </p:spPr>
      </p:pic>
      <p:pic>
        <p:nvPicPr>
          <p:cNvPr id="26628" name="Picture 4" descr="Biết số bị trừ là số chẵn lớn nhất có hai chữ số, hiệu là số trò"/>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5050" y1="56782" x2="45050" y2="56782"/>
                        <a14:foregroundMark x1="54059" y1="56188" x2="54059" y2="56188"/>
                        <a14:foregroundMark x1="77723" y1="28020" x2="77723" y2="28020"/>
                        <a14:foregroundMark x1="78861" y1="14505" x2="78861" y2="14505"/>
                        <a14:foregroundMark x1="65050" y1="12277" x2="65050" y2="12277"/>
                        <a14:foregroundMark x1="78861" y1="25495" x2="78861" y2="25495"/>
                        <a14:foregroundMark x1="78564" y1="32525" x2="78564" y2="32525"/>
                      </a14:backgroundRemoval>
                    </a14:imgEffect>
                  </a14:imgLayer>
                </a14:imgProps>
              </a:ext>
              <a:ext uri="{28A0092B-C50C-407E-A947-70E740481C1C}">
                <a14:useLocalDpi xmlns:a14="http://schemas.microsoft.com/office/drawing/2010/main" val="0"/>
              </a:ext>
            </a:extLst>
          </a:blip>
          <a:srcRect/>
          <a:stretch>
            <a:fillRect/>
          </a:stretch>
        </p:blipFill>
        <p:spPr bwMode="auto">
          <a:xfrm>
            <a:off x="478989" y="750719"/>
            <a:ext cx="2265773" cy="22657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7"/>
          <a:srcRect t="2793" b="20447"/>
          <a:stretch/>
        </p:blipFill>
        <p:spPr>
          <a:xfrm>
            <a:off x="761003" y="3429000"/>
            <a:ext cx="5334997" cy="2730141"/>
          </a:xfrm>
          <a:prstGeom prst="rect">
            <a:avLst/>
          </a:prstGeom>
        </p:spPr>
      </p:pic>
      <p:pic>
        <p:nvPicPr>
          <p:cNvPr id="26632" name="Picture 8" descr="Phòng vệ thương mại của Việt Nam trong bối cảnh tham gia các FTA - Tạp chí  Tài chín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6999" y="3429000"/>
            <a:ext cx="4892841" cy="2737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3309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2" name="Rectangle 1"/>
          <p:cNvSpPr/>
          <p:nvPr/>
        </p:nvSpPr>
        <p:spPr>
          <a:xfrm>
            <a:off x="0" y="0"/>
            <a:ext cx="2310063"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DF3E3"/>
              </a:solidFill>
              <a:effectLst/>
              <a:uLnTx/>
              <a:uFillTx/>
              <a:latin typeface="Arial"/>
              <a:ea typeface="+mn-ea"/>
              <a:cs typeface="+mn-cs"/>
            </a:endParaRPr>
          </a:p>
        </p:txBody>
      </p:sp>
      <p:sp>
        <p:nvSpPr>
          <p:cNvPr id="3" name="Rectangle 2"/>
          <p:cNvSpPr/>
          <p:nvPr/>
        </p:nvSpPr>
        <p:spPr>
          <a:xfrm>
            <a:off x="0" y="401663"/>
            <a:ext cx="12192000" cy="60039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DF3E3"/>
              </a:solidFill>
              <a:effectLst/>
              <a:uLnTx/>
              <a:uFillTx/>
              <a:latin typeface="Arial"/>
              <a:ea typeface="+mn-ea"/>
              <a:cs typeface="+mn-cs"/>
            </a:endParaRPr>
          </a:p>
        </p:txBody>
      </p:sp>
      <p:sp>
        <p:nvSpPr>
          <p:cNvPr id="11" name="Rectangle 10"/>
          <p:cNvSpPr/>
          <p:nvPr/>
        </p:nvSpPr>
        <p:spPr>
          <a:xfrm>
            <a:off x="1764861" y="445089"/>
            <a:ext cx="8003719" cy="561885"/>
          </a:xfrm>
          <a:prstGeom prst="rect">
            <a:avLst/>
          </a:prstGeom>
        </p:spPr>
        <p:txBody>
          <a:bodyPr wrap="square">
            <a:spAutoFit/>
          </a:bodyPr>
          <a:lstStyle/>
          <a:p>
            <a:pPr lvl="0" algn="ctr">
              <a:lnSpc>
                <a:spcPct val="120000"/>
              </a:lnSpc>
              <a:defRPr/>
            </a:pPr>
            <a:r>
              <a:rPr lang="vi-VN" sz="2800" b="1" dirty="0">
                <a:solidFill>
                  <a:schemeClr val="bg1"/>
                </a:solidFill>
                <a:latin typeface="#9Slide03 Roboto Medium" panose="02000000000000000000" pitchFamily="2" charset="0"/>
                <a:ea typeface="#9Slide03 Roboto Medium" panose="02000000000000000000" pitchFamily="2" charset="0"/>
              </a:rPr>
              <a:t>b</a:t>
            </a:r>
            <a:r>
              <a:rPr lang="en-US" sz="2800" b="1" dirty="0">
                <a:solidFill>
                  <a:schemeClr val="bg1"/>
                </a:solidFill>
                <a:latin typeface="#9Slide03 Roboto Medium" panose="02000000000000000000" pitchFamily="2" charset="0"/>
                <a:ea typeface="#9Slide03 Roboto Medium" panose="02000000000000000000" pitchFamily="2" charset="0"/>
              </a:rPr>
              <a:t>. </a:t>
            </a:r>
            <a:r>
              <a:rPr lang="vi-VN" sz="2800" b="1" dirty="0">
                <a:solidFill>
                  <a:schemeClr val="bg1"/>
                </a:solidFill>
                <a:latin typeface="#9Slide03 Roboto Medium" panose="02000000000000000000" pitchFamily="2" charset="0"/>
                <a:ea typeface="#9Slide03 Roboto Medium" panose="02000000000000000000" pitchFamily="2" charset="0"/>
              </a:rPr>
              <a:t>Thị trường tài chính quốc tế mở rộng</a:t>
            </a:r>
            <a:endParaRPr kumimoji="0" lang="vi-VN" sz="2800" b="1" i="0" u="none" strike="noStrike" kern="1200" cap="none" spc="0" normalizeH="0" baseline="0" noProof="0" dirty="0">
              <a:ln>
                <a:noFill/>
              </a:ln>
              <a:solidFill>
                <a:schemeClr val="bg1"/>
              </a:solidFill>
              <a:effectLst/>
              <a:uLnTx/>
              <a:uFillTx/>
              <a:latin typeface="#9Slide03 Roboto Medium" panose="02000000000000000000" pitchFamily="2" charset="0"/>
              <a:ea typeface="#9Slide03 Roboto Medium" panose="02000000000000000000" pitchFamily="2" charset="0"/>
            </a:endParaRPr>
          </a:p>
        </p:txBody>
      </p:sp>
      <p:sp>
        <p:nvSpPr>
          <p:cNvPr id="9" name="Google Shape;994;p46"/>
          <p:cNvSpPr/>
          <p:nvPr/>
        </p:nvSpPr>
        <p:spPr>
          <a:xfrm>
            <a:off x="206727" y="1971071"/>
            <a:ext cx="3687000" cy="3686600"/>
          </a:xfrm>
          <a:custGeom>
            <a:avLst/>
            <a:gdLst/>
            <a:ahLst/>
            <a:cxnLst/>
            <a:rect l="l" t="t" r="r" b="b"/>
            <a:pathLst>
              <a:path w="110610" h="110598" extrusionOk="0">
                <a:moveTo>
                  <a:pt x="55305" y="1"/>
                </a:moveTo>
                <a:cubicBezTo>
                  <a:pt x="32588" y="1"/>
                  <a:pt x="13073" y="13693"/>
                  <a:pt x="4560" y="33291"/>
                </a:cubicBezTo>
                <a:cubicBezTo>
                  <a:pt x="1631" y="40030"/>
                  <a:pt x="0" y="47471"/>
                  <a:pt x="0" y="55293"/>
                </a:cubicBezTo>
                <a:cubicBezTo>
                  <a:pt x="0" y="62473"/>
                  <a:pt x="1369" y="69331"/>
                  <a:pt x="3858" y="75617"/>
                </a:cubicBezTo>
                <a:cubicBezTo>
                  <a:pt x="11954" y="96108"/>
                  <a:pt x="31933" y="110598"/>
                  <a:pt x="55305" y="110598"/>
                </a:cubicBezTo>
                <a:cubicBezTo>
                  <a:pt x="78022" y="110598"/>
                  <a:pt x="97548" y="96894"/>
                  <a:pt x="106049" y="77308"/>
                </a:cubicBezTo>
                <a:cubicBezTo>
                  <a:pt x="108978" y="70569"/>
                  <a:pt x="110609" y="63116"/>
                  <a:pt x="110609" y="55293"/>
                </a:cubicBezTo>
                <a:cubicBezTo>
                  <a:pt x="110609" y="48126"/>
                  <a:pt x="109240" y="41268"/>
                  <a:pt x="106752" y="34981"/>
                </a:cubicBezTo>
                <a:cubicBezTo>
                  <a:pt x="98655" y="14491"/>
                  <a:pt x="78677" y="1"/>
                  <a:pt x="55305" y="1"/>
                </a:cubicBezTo>
                <a:close/>
              </a:path>
            </a:pathLst>
          </a:custGeom>
          <a:solidFill>
            <a:srgbClr val="3ACEB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 name="Google Shape;995;p46"/>
          <p:cNvSpPr/>
          <p:nvPr/>
        </p:nvSpPr>
        <p:spPr>
          <a:xfrm>
            <a:off x="759178" y="2523371"/>
            <a:ext cx="2582000" cy="25820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 name="Google Shape;996;p46"/>
          <p:cNvSpPr/>
          <p:nvPr/>
        </p:nvSpPr>
        <p:spPr>
          <a:xfrm>
            <a:off x="1416395" y="3180371"/>
            <a:ext cx="1271233" cy="1271600"/>
          </a:xfrm>
          <a:custGeom>
            <a:avLst/>
            <a:gdLst/>
            <a:ahLst/>
            <a:cxnLst/>
            <a:rect l="l" t="t" r="r" b="b"/>
            <a:pathLst>
              <a:path w="38137" h="38148" extrusionOk="0">
                <a:moveTo>
                  <a:pt x="19074" y="0"/>
                </a:moveTo>
                <a:cubicBezTo>
                  <a:pt x="11240" y="0"/>
                  <a:pt x="4501" y="4727"/>
                  <a:pt x="1572" y="11490"/>
                </a:cubicBezTo>
                <a:cubicBezTo>
                  <a:pt x="560" y="13811"/>
                  <a:pt x="0" y="16371"/>
                  <a:pt x="0" y="19074"/>
                </a:cubicBezTo>
                <a:cubicBezTo>
                  <a:pt x="0" y="21550"/>
                  <a:pt x="477" y="23908"/>
                  <a:pt x="1334" y="26075"/>
                </a:cubicBezTo>
                <a:cubicBezTo>
                  <a:pt x="4120" y="33147"/>
                  <a:pt x="11014" y="38148"/>
                  <a:pt x="19074" y="38148"/>
                </a:cubicBezTo>
                <a:cubicBezTo>
                  <a:pt x="26909" y="38148"/>
                  <a:pt x="33636" y="33421"/>
                  <a:pt x="36565" y="26658"/>
                </a:cubicBezTo>
                <a:cubicBezTo>
                  <a:pt x="37577" y="24337"/>
                  <a:pt x="38136" y="21777"/>
                  <a:pt x="38136" y="19074"/>
                </a:cubicBezTo>
                <a:cubicBezTo>
                  <a:pt x="38136" y="16597"/>
                  <a:pt x="37672" y="14240"/>
                  <a:pt x="36815" y="12073"/>
                </a:cubicBezTo>
                <a:cubicBezTo>
                  <a:pt x="34017" y="5001"/>
                  <a:pt x="27135" y="0"/>
                  <a:pt x="1907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3" name="Google Shape;997;p46"/>
          <p:cNvSpPr/>
          <p:nvPr/>
        </p:nvSpPr>
        <p:spPr>
          <a:xfrm>
            <a:off x="1049027" y="2431553"/>
            <a:ext cx="641600" cy="641600"/>
          </a:xfrm>
          <a:prstGeom prst="ellipse">
            <a:avLst/>
          </a:prstGeom>
          <a:solidFill>
            <a:srgbClr val="3ACEBE"/>
          </a:solid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 name="Google Shape;998;p46"/>
          <p:cNvSpPr/>
          <p:nvPr/>
        </p:nvSpPr>
        <p:spPr>
          <a:xfrm>
            <a:off x="1049027" y="4559220"/>
            <a:ext cx="641600" cy="641600"/>
          </a:xfrm>
          <a:prstGeom prst="ellipse">
            <a:avLst/>
          </a:prstGeom>
          <a:solidFill>
            <a:srgbClr val="3ACEBE"/>
          </a:solid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 name="Google Shape;999;p46"/>
          <p:cNvSpPr/>
          <p:nvPr/>
        </p:nvSpPr>
        <p:spPr>
          <a:xfrm>
            <a:off x="462360" y="3495387"/>
            <a:ext cx="641600" cy="641600"/>
          </a:xfrm>
          <a:prstGeom prst="ellipse">
            <a:avLst/>
          </a:prstGeom>
          <a:solidFill>
            <a:srgbClr val="3ACEBE"/>
          </a:solid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nvGrpSpPr>
          <p:cNvPr id="16" name="Google Shape;1000;p46"/>
          <p:cNvGrpSpPr/>
          <p:nvPr/>
        </p:nvGrpSpPr>
        <p:grpSpPr>
          <a:xfrm>
            <a:off x="1189215" y="2574917"/>
            <a:ext cx="361225" cy="354900"/>
            <a:chOff x="-40748275" y="3238700"/>
            <a:chExt cx="322600" cy="316950"/>
          </a:xfrm>
        </p:grpSpPr>
        <p:sp>
          <p:nvSpPr>
            <p:cNvPr id="17" name="Google Shape;1001;p46"/>
            <p:cNvSpPr/>
            <p:nvPr/>
          </p:nvSpPr>
          <p:spPr>
            <a:xfrm>
              <a:off x="-40709675" y="3273750"/>
              <a:ext cx="84300" cy="84300"/>
            </a:xfrm>
            <a:custGeom>
              <a:avLst/>
              <a:gdLst/>
              <a:ahLst/>
              <a:cxnLst/>
              <a:rect l="l" t="t" r="r" b="b"/>
              <a:pathLst>
                <a:path w="3372" h="3372" extrusionOk="0">
                  <a:moveTo>
                    <a:pt x="2710" y="0"/>
                  </a:moveTo>
                  <a:lnTo>
                    <a:pt x="1" y="2710"/>
                  </a:lnTo>
                  <a:lnTo>
                    <a:pt x="694" y="3371"/>
                  </a:lnTo>
                  <a:lnTo>
                    <a:pt x="3372" y="662"/>
                  </a:lnTo>
                  <a:lnTo>
                    <a:pt x="2710"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8" name="Google Shape;1002;p46"/>
            <p:cNvSpPr/>
            <p:nvPr/>
          </p:nvSpPr>
          <p:spPr>
            <a:xfrm>
              <a:off x="-40578925" y="3247175"/>
              <a:ext cx="151250" cy="149475"/>
            </a:xfrm>
            <a:custGeom>
              <a:avLst/>
              <a:gdLst/>
              <a:ahLst/>
              <a:cxnLst/>
              <a:rect l="l" t="t" r="r" b="b"/>
              <a:pathLst>
                <a:path w="6050" h="5979" extrusionOk="0">
                  <a:moveTo>
                    <a:pt x="2663" y="0"/>
                  </a:moveTo>
                  <a:cubicBezTo>
                    <a:pt x="2552" y="0"/>
                    <a:pt x="2442" y="39"/>
                    <a:pt x="2363" y="118"/>
                  </a:cubicBezTo>
                  <a:lnTo>
                    <a:pt x="1261" y="1221"/>
                  </a:lnTo>
                  <a:lnTo>
                    <a:pt x="2678" y="2639"/>
                  </a:lnTo>
                  <a:cubicBezTo>
                    <a:pt x="2836" y="2796"/>
                    <a:pt x="2836" y="3080"/>
                    <a:pt x="2678" y="3237"/>
                  </a:cubicBezTo>
                  <a:cubicBezTo>
                    <a:pt x="2637" y="3278"/>
                    <a:pt x="2560" y="3302"/>
                    <a:pt x="2473" y="3302"/>
                  </a:cubicBezTo>
                  <a:cubicBezTo>
                    <a:pt x="2360" y="3302"/>
                    <a:pt x="2232" y="3263"/>
                    <a:pt x="2143" y="3174"/>
                  </a:cubicBezTo>
                  <a:lnTo>
                    <a:pt x="725" y="1756"/>
                  </a:lnTo>
                  <a:lnTo>
                    <a:pt x="0" y="2481"/>
                  </a:lnTo>
                  <a:lnTo>
                    <a:pt x="3529" y="5978"/>
                  </a:lnTo>
                  <a:lnTo>
                    <a:pt x="5892" y="3615"/>
                  </a:lnTo>
                  <a:cubicBezTo>
                    <a:pt x="6049" y="3458"/>
                    <a:pt x="6049" y="3174"/>
                    <a:pt x="5892" y="3017"/>
                  </a:cubicBezTo>
                  <a:lnTo>
                    <a:pt x="2962" y="118"/>
                  </a:lnTo>
                  <a:cubicBezTo>
                    <a:pt x="2883" y="39"/>
                    <a:pt x="2773" y="0"/>
                    <a:pt x="266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9" name="Google Shape;1003;p46"/>
            <p:cNvSpPr/>
            <p:nvPr/>
          </p:nvSpPr>
          <p:spPr>
            <a:xfrm>
              <a:off x="-40678175" y="3305250"/>
              <a:ext cx="213475" cy="213475"/>
            </a:xfrm>
            <a:custGeom>
              <a:avLst/>
              <a:gdLst/>
              <a:ahLst/>
              <a:cxnLst/>
              <a:rect l="l" t="t" r="r" b="b"/>
              <a:pathLst>
                <a:path w="8539" h="8539" extrusionOk="0">
                  <a:moveTo>
                    <a:pt x="2679" y="0"/>
                  </a:moveTo>
                  <a:lnTo>
                    <a:pt x="1" y="2678"/>
                  </a:lnTo>
                  <a:lnTo>
                    <a:pt x="5861" y="8538"/>
                  </a:lnTo>
                  <a:lnTo>
                    <a:pt x="8539" y="5860"/>
                  </a:lnTo>
                  <a:lnTo>
                    <a:pt x="2679"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0" name="Google Shape;1004;p46"/>
            <p:cNvSpPr/>
            <p:nvPr/>
          </p:nvSpPr>
          <p:spPr>
            <a:xfrm>
              <a:off x="-40513550" y="3469850"/>
              <a:ext cx="87875" cy="85800"/>
            </a:xfrm>
            <a:custGeom>
              <a:avLst/>
              <a:gdLst/>
              <a:ahLst/>
              <a:cxnLst/>
              <a:rect l="l" t="t" r="r" b="b"/>
              <a:pathLst>
                <a:path w="3515" h="3432" extrusionOk="0">
                  <a:moveTo>
                    <a:pt x="2426" y="1"/>
                  </a:moveTo>
                  <a:lnTo>
                    <a:pt x="0" y="2427"/>
                  </a:lnTo>
                  <a:lnTo>
                    <a:pt x="2899" y="3404"/>
                  </a:lnTo>
                  <a:cubicBezTo>
                    <a:pt x="2948" y="3423"/>
                    <a:pt x="2996" y="3432"/>
                    <a:pt x="3044" y="3432"/>
                  </a:cubicBezTo>
                  <a:cubicBezTo>
                    <a:pt x="3302" y="3432"/>
                    <a:pt x="3514" y="3166"/>
                    <a:pt x="3434" y="2899"/>
                  </a:cubicBezTo>
                  <a:lnTo>
                    <a:pt x="2426"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1" name="Google Shape;1005;p46"/>
            <p:cNvSpPr/>
            <p:nvPr/>
          </p:nvSpPr>
          <p:spPr>
            <a:xfrm>
              <a:off x="-40738025" y="3404500"/>
              <a:ext cx="150450" cy="149475"/>
            </a:xfrm>
            <a:custGeom>
              <a:avLst/>
              <a:gdLst/>
              <a:ahLst/>
              <a:cxnLst/>
              <a:rect l="l" t="t" r="r" b="b"/>
              <a:pathLst>
                <a:path w="6018" h="5979" extrusionOk="0">
                  <a:moveTo>
                    <a:pt x="2521" y="0"/>
                  </a:moveTo>
                  <a:lnTo>
                    <a:pt x="1796" y="725"/>
                  </a:lnTo>
                  <a:lnTo>
                    <a:pt x="3308" y="2205"/>
                  </a:lnTo>
                  <a:cubicBezTo>
                    <a:pt x="3466" y="2363"/>
                    <a:pt x="3466" y="2646"/>
                    <a:pt x="3308" y="2804"/>
                  </a:cubicBezTo>
                  <a:cubicBezTo>
                    <a:pt x="3230" y="2883"/>
                    <a:pt x="3119" y="2922"/>
                    <a:pt x="3009" y="2922"/>
                  </a:cubicBezTo>
                  <a:cubicBezTo>
                    <a:pt x="2899" y="2922"/>
                    <a:pt x="2789" y="2883"/>
                    <a:pt x="2710" y="2804"/>
                  </a:cubicBezTo>
                  <a:lnTo>
                    <a:pt x="1229" y="1292"/>
                  </a:lnTo>
                  <a:lnTo>
                    <a:pt x="158" y="2363"/>
                  </a:lnTo>
                  <a:cubicBezTo>
                    <a:pt x="0" y="2520"/>
                    <a:pt x="0" y="2804"/>
                    <a:pt x="158" y="2962"/>
                  </a:cubicBezTo>
                  <a:lnTo>
                    <a:pt x="3056" y="5860"/>
                  </a:lnTo>
                  <a:cubicBezTo>
                    <a:pt x="3135" y="5939"/>
                    <a:pt x="3245" y="5978"/>
                    <a:pt x="3356" y="5978"/>
                  </a:cubicBezTo>
                  <a:cubicBezTo>
                    <a:pt x="3466" y="5978"/>
                    <a:pt x="3576" y="5939"/>
                    <a:pt x="3655" y="5860"/>
                  </a:cubicBezTo>
                  <a:lnTo>
                    <a:pt x="6018" y="3497"/>
                  </a:lnTo>
                  <a:lnTo>
                    <a:pt x="2521"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2" name="Google Shape;1006;p46"/>
            <p:cNvSpPr/>
            <p:nvPr/>
          </p:nvSpPr>
          <p:spPr>
            <a:xfrm>
              <a:off x="-40748275" y="3238700"/>
              <a:ext cx="92175" cy="87850"/>
            </a:xfrm>
            <a:custGeom>
              <a:avLst/>
              <a:gdLst/>
              <a:ahLst/>
              <a:cxnLst/>
              <a:rect l="l" t="t" r="r" b="b"/>
              <a:pathLst>
                <a:path w="3687" h="3514" extrusionOk="0">
                  <a:moveTo>
                    <a:pt x="2281" y="0"/>
                  </a:moveTo>
                  <a:cubicBezTo>
                    <a:pt x="1915" y="0"/>
                    <a:pt x="1545" y="142"/>
                    <a:pt x="1261" y="426"/>
                  </a:cubicBezTo>
                  <a:lnTo>
                    <a:pt x="568" y="1119"/>
                  </a:lnTo>
                  <a:cubicBezTo>
                    <a:pt x="1" y="1686"/>
                    <a:pt x="1" y="2568"/>
                    <a:pt x="568" y="3135"/>
                  </a:cubicBezTo>
                  <a:lnTo>
                    <a:pt x="946" y="3513"/>
                  </a:lnTo>
                  <a:lnTo>
                    <a:pt x="3687" y="804"/>
                  </a:lnTo>
                  <a:lnTo>
                    <a:pt x="3277" y="426"/>
                  </a:lnTo>
                  <a:cubicBezTo>
                    <a:pt x="3010" y="142"/>
                    <a:pt x="2647" y="0"/>
                    <a:pt x="228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23" name="Google Shape;1007;p46"/>
          <p:cNvGrpSpPr/>
          <p:nvPr/>
        </p:nvGrpSpPr>
        <p:grpSpPr>
          <a:xfrm>
            <a:off x="605023" y="3637107"/>
            <a:ext cx="356299" cy="354564"/>
            <a:chOff x="-38172725" y="3588000"/>
            <a:chExt cx="318200" cy="316650"/>
          </a:xfrm>
        </p:grpSpPr>
        <p:sp>
          <p:nvSpPr>
            <p:cNvPr id="24" name="Google Shape;1008;p46"/>
            <p:cNvSpPr/>
            <p:nvPr/>
          </p:nvSpPr>
          <p:spPr>
            <a:xfrm>
              <a:off x="-38171150" y="3760050"/>
              <a:ext cx="98475" cy="91050"/>
            </a:xfrm>
            <a:custGeom>
              <a:avLst/>
              <a:gdLst/>
              <a:ahLst/>
              <a:cxnLst/>
              <a:rect l="l" t="t" r="r" b="b"/>
              <a:pathLst>
                <a:path w="3939" h="3642" extrusionOk="0">
                  <a:moveTo>
                    <a:pt x="739" y="1"/>
                  </a:moveTo>
                  <a:cubicBezTo>
                    <a:pt x="480" y="1"/>
                    <a:pt x="232" y="12"/>
                    <a:pt x="0" y="18"/>
                  </a:cubicBezTo>
                  <a:cubicBezTo>
                    <a:pt x="95" y="1341"/>
                    <a:pt x="630" y="2602"/>
                    <a:pt x="1512" y="3641"/>
                  </a:cubicBezTo>
                  <a:lnTo>
                    <a:pt x="3938" y="1247"/>
                  </a:lnTo>
                  <a:cubicBezTo>
                    <a:pt x="2844" y="153"/>
                    <a:pt x="1711" y="1"/>
                    <a:pt x="7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5" name="Google Shape;1009;p46"/>
            <p:cNvSpPr/>
            <p:nvPr/>
          </p:nvSpPr>
          <p:spPr>
            <a:xfrm>
              <a:off x="-38172725" y="3641575"/>
              <a:ext cx="144150" cy="133900"/>
            </a:xfrm>
            <a:custGeom>
              <a:avLst/>
              <a:gdLst/>
              <a:ahLst/>
              <a:cxnLst/>
              <a:rect l="l" t="t" r="r" b="b"/>
              <a:pathLst>
                <a:path w="5766" h="5356" extrusionOk="0">
                  <a:moveTo>
                    <a:pt x="1575" y="0"/>
                  </a:moveTo>
                  <a:cubicBezTo>
                    <a:pt x="599" y="1103"/>
                    <a:pt x="95" y="2520"/>
                    <a:pt x="0" y="3907"/>
                  </a:cubicBezTo>
                  <a:cubicBezTo>
                    <a:pt x="213" y="3901"/>
                    <a:pt x="452" y="3891"/>
                    <a:pt x="712" y="3891"/>
                  </a:cubicBezTo>
                  <a:cubicBezTo>
                    <a:pt x="1801" y="3891"/>
                    <a:pt x="3246" y="4059"/>
                    <a:pt x="4568" y="5356"/>
                  </a:cubicBezTo>
                  <a:lnTo>
                    <a:pt x="5766" y="4190"/>
                  </a:lnTo>
                  <a:lnTo>
                    <a:pt x="1575"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 name="Google Shape;1010;p46"/>
            <p:cNvSpPr/>
            <p:nvPr/>
          </p:nvSpPr>
          <p:spPr>
            <a:xfrm>
              <a:off x="-38117600" y="3806975"/>
              <a:ext cx="77200" cy="94525"/>
            </a:xfrm>
            <a:custGeom>
              <a:avLst/>
              <a:gdLst/>
              <a:ahLst/>
              <a:cxnLst/>
              <a:rect l="l" t="t" r="r" b="b"/>
              <a:pathLst>
                <a:path w="3088" h="3781" extrusionOk="0">
                  <a:moveTo>
                    <a:pt x="2332" y="0"/>
                  </a:moveTo>
                  <a:lnTo>
                    <a:pt x="0" y="2331"/>
                  </a:lnTo>
                  <a:cubicBezTo>
                    <a:pt x="883" y="3088"/>
                    <a:pt x="1891" y="3592"/>
                    <a:pt x="2962" y="3781"/>
                  </a:cubicBezTo>
                  <a:cubicBezTo>
                    <a:pt x="3088" y="2363"/>
                    <a:pt x="3088" y="1197"/>
                    <a:pt x="233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7" name="Google Shape;1011;p46"/>
            <p:cNvSpPr/>
            <p:nvPr/>
          </p:nvSpPr>
          <p:spPr>
            <a:xfrm>
              <a:off x="-37997875" y="3716375"/>
              <a:ext cx="143350" cy="135500"/>
            </a:xfrm>
            <a:custGeom>
              <a:avLst/>
              <a:gdLst/>
              <a:ahLst/>
              <a:cxnLst/>
              <a:rect l="l" t="t" r="r" b="b"/>
              <a:pathLst>
                <a:path w="5734" h="5420" extrusionOk="0">
                  <a:moveTo>
                    <a:pt x="1197" y="1"/>
                  </a:moveTo>
                  <a:lnTo>
                    <a:pt x="0" y="1230"/>
                  </a:lnTo>
                  <a:lnTo>
                    <a:pt x="4159" y="5420"/>
                  </a:lnTo>
                  <a:cubicBezTo>
                    <a:pt x="5199" y="4191"/>
                    <a:pt x="5703" y="2773"/>
                    <a:pt x="5734" y="1324"/>
                  </a:cubicBezTo>
                  <a:cubicBezTo>
                    <a:pt x="5557" y="1324"/>
                    <a:pt x="5356" y="1329"/>
                    <a:pt x="5135" y="1329"/>
                  </a:cubicBezTo>
                  <a:cubicBezTo>
                    <a:pt x="4098" y="1329"/>
                    <a:pt x="2626" y="1222"/>
                    <a:pt x="119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 name="Google Shape;1012;p46"/>
            <p:cNvSpPr/>
            <p:nvPr/>
          </p:nvSpPr>
          <p:spPr>
            <a:xfrm>
              <a:off x="-38044350" y="3761275"/>
              <a:ext cx="135500" cy="143375"/>
            </a:xfrm>
            <a:custGeom>
              <a:avLst/>
              <a:gdLst/>
              <a:ahLst/>
              <a:cxnLst/>
              <a:rect l="l" t="t" r="r" b="b"/>
              <a:pathLst>
                <a:path w="5420" h="5735" extrusionOk="0">
                  <a:moveTo>
                    <a:pt x="1261" y="1"/>
                  </a:moveTo>
                  <a:lnTo>
                    <a:pt x="0" y="1261"/>
                  </a:lnTo>
                  <a:cubicBezTo>
                    <a:pt x="1009" y="2679"/>
                    <a:pt x="1009" y="4002"/>
                    <a:pt x="851" y="5735"/>
                  </a:cubicBezTo>
                  <a:lnTo>
                    <a:pt x="1261" y="5735"/>
                  </a:lnTo>
                  <a:cubicBezTo>
                    <a:pt x="2773" y="5735"/>
                    <a:pt x="4254" y="5231"/>
                    <a:pt x="5419" y="4159"/>
                  </a:cubicBezTo>
                  <a:lnTo>
                    <a:pt x="1261"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9" name="Google Shape;1013;p46"/>
            <p:cNvSpPr/>
            <p:nvPr/>
          </p:nvSpPr>
          <p:spPr>
            <a:xfrm>
              <a:off x="-37997875" y="3588800"/>
              <a:ext cx="89025" cy="97675"/>
            </a:xfrm>
            <a:custGeom>
              <a:avLst/>
              <a:gdLst/>
              <a:ahLst/>
              <a:cxnLst/>
              <a:rect l="l" t="t" r="r" b="b"/>
              <a:pathLst>
                <a:path w="3561" h="3907" extrusionOk="0">
                  <a:moveTo>
                    <a:pt x="158" y="0"/>
                  </a:moveTo>
                  <a:lnTo>
                    <a:pt x="158" y="0"/>
                  </a:lnTo>
                  <a:cubicBezTo>
                    <a:pt x="126" y="977"/>
                    <a:pt x="0" y="2395"/>
                    <a:pt x="1260" y="3907"/>
                  </a:cubicBezTo>
                  <a:lnTo>
                    <a:pt x="3560" y="1544"/>
                  </a:lnTo>
                  <a:cubicBezTo>
                    <a:pt x="2584" y="662"/>
                    <a:pt x="1355" y="158"/>
                    <a:pt x="15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 name="Google Shape;1014;p46"/>
            <p:cNvSpPr/>
            <p:nvPr/>
          </p:nvSpPr>
          <p:spPr>
            <a:xfrm>
              <a:off x="-38117600" y="3588000"/>
              <a:ext cx="135500" cy="143375"/>
            </a:xfrm>
            <a:custGeom>
              <a:avLst/>
              <a:gdLst/>
              <a:ahLst/>
              <a:cxnLst/>
              <a:rect l="l" t="t" r="r" b="b"/>
              <a:pathLst>
                <a:path w="5420" h="5735" extrusionOk="0">
                  <a:moveTo>
                    <a:pt x="4096" y="1"/>
                  </a:moveTo>
                  <a:lnTo>
                    <a:pt x="4096" y="1"/>
                  </a:lnTo>
                  <a:cubicBezTo>
                    <a:pt x="2647" y="32"/>
                    <a:pt x="1198" y="536"/>
                    <a:pt x="0" y="1576"/>
                  </a:cubicBezTo>
                  <a:lnTo>
                    <a:pt x="4191" y="5735"/>
                  </a:lnTo>
                  <a:lnTo>
                    <a:pt x="5419" y="4506"/>
                  </a:lnTo>
                  <a:cubicBezTo>
                    <a:pt x="3939" y="2805"/>
                    <a:pt x="4065" y="1135"/>
                    <a:pt x="409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1" name="Google Shape;1015;p46"/>
            <p:cNvSpPr/>
            <p:nvPr/>
          </p:nvSpPr>
          <p:spPr>
            <a:xfrm>
              <a:off x="-37953000" y="3641575"/>
              <a:ext cx="97700" cy="86350"/>
            </a:xfrm>
            <a:custGeom>
              <a:avLst/>
              <a:gdLst/>
              <a:ahLst/>
              <a:cxnLst/>
              <a:rect l="l" t="t" r="r" b="b"/>
              <a:pathLst>
                <a:path w="3908" h="3454" extrusionOk="0">
                  <a:moveTo>
                    <a:pt x="2364" y="0"/>
                  </a:moveTo>
                  <a:lnTo>
                    <a:pt x="1" y="2363"/>
                  </a:lnTo>
                  <a:cubicBezTo>
                    <a:pt x="1171" y="3313"/>
                    <a:pt x="2246" y="3453"/>
                    <a:pt x="3155" y="3453"/>
                  </a:cubicBezTo>
                  <a:cubicBezTo>
                    <a:pt x="3421" y="3453"/>
                    <a:pt x="3672" y="3441"/>
                    <a:pt x="3908" y="3434"/>
                  </a:cubicBezTo>
                  <a:cubicBezTo>
                    <a:pt x="3750" y="2205"/>
                    <a:pt x="3246" y="1008"/>
                    <a:pt x="236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
        <p:nvSpPr>
          <p:cNvPr id="32" name="Google Shape;1016;p46"/>
          <p:cNvSpPr/>
          <p:nvPr/>
        </p:nvSpPr>
        <p:spPr>
          <a:xfrm>
            <a:off x="1185925" y="4702570"/>
            <a:ext cx="367804" cy="354844"/>
          </a:xfrm>
          <a:custGeom>
            <a:avLst/>
            <a:gdLst/>
            <a:ahLst/>
            <a:cxnLst/>
            <a:rect l="l" t="t" r="r" b="b"/>
            <a:pathLst>
              <a:path w="13139" h="12676" extrusionOk="0">
                <a:moveTo>
                  <a:pt x="7184" y="1702"/>
                </a:moveTo>
                <a:cubicBezTo>
                  <a:pt x="7909" y="1702"/>
                  <a:pt x="8444" y="2237"/>
                  <a:pt x="8444" y="2962"/>
                </a:cubicBezTo>
                <a:cubicBezTo>
                  <a:pt x="8444" y="3623"/>
                  <a:pt x="7877" y="4222"/>
                  <a:pt x="7184" y="4222"/>
                </a:cubicBezTo>
                <a:cubicBezTo>
                  <a:pt x="6491" y="4222"/>
                  <a:pt x="5955" y="3655"/>
                  <a:pt x="5955" y="2962"/>
                </a:cubicBezTo>
                <a:cubicBezTo>
                  <a:pt x="5955" y="2237"/>
                  <a:pt x="6491" y="1702"/>
                  <a:pt x="7184" y="1702"/>
                </a:cubicBezTo>
                <a:close/>
                <a:moveTo>
                  <a:pt x="3813" y="2521"/>
                </a:moveTo>
                <a:cubicBezTo>
                  <a:pt x="4506" y="2521"/>
                  <a:pt x="5073" y="3056"/>
                  <a:pt x="5073" y="3781"/>
                </a:cubicBezTo>
                <a:cubicBezTo>
                  <a:pt x="5073" y="4474"/>
                  <a:pt x="4506" y="5041"/>
                  <a:pt x="3813" y="5041"/>
                </a:cubicBezTo>
                <a:cubicBezTo>
                  <a:pt x="3088" y="5041"/>
                  <a:pt x="2553" y="4474"/>
                  <a:pt x="2553" y="3781"/>
                </a:cubicBezTo>
                <a:cubicBezTo>
                  <a:pt x="2521" y="3056"/>
                  <a:pt x="3088" y="2521"/>
                  <a:pt x="3813" y="2521"/>
                </a:cubicBezTo>
                <a:close/>
                <a:moveTo>
                  <a:pt x="2931" y="5892"/>
                </a:moveTo>
                <a:cubicBezTo>
                  <a:pt x="3656" y="5892"/>
                  <a:pt x="4191" y="6459"/>
                  <a:pt x="4191" y="7152"/>
                </a:cubicBezTo>
                <a:cubicBezTo>
                  <a:pt x="4191" y="7877"/>
                  <a:pt x="3656" y="8412"/>
                  <a:pt x="2931" y="8412"/>
                </a:cubicBezTo>
                <a:cubicBezTo>
                  <a:pt x="2238" y="8412"/>
                  <a:pt x="1671" y="7877"/>
                  <a:pt x="1671" y="7152"/>
                </a:cubicBezTo>
                <a:cubicBezTo>
                  <a:pt x="1671" y="6459"/>
                  <a:pt x="2238" y="5892"/>
                  <a:pt x="2931" y="5892"/>
                </a:cubicBezTo>
                <a:close/>
                <a:moveTo>
                  <a:pt x="5514" y="8475"/>
                </a:moveTo>
                <a:cubicBezTo>
                  <a:pt x="6207" y="8475"/>
                  <a:pt x="6775" y="9011"/>
                  <a:pt x="6775" y="9735"/>
                </a:cubicBezTo>
                <a:cubicBezTo>
                  <a:pt x="6775" y="10397"/>
                  <a:pt x="6176" y="10996"/>
                  <a:pt x="5514" y="10996"/>
                </a:cubicBezTo>
                <a:cubicBezTo>
                  <a:pt x="4790" y="10996"/>
                  <a:pt x="4254" y="10429"/>
                  <a:pt x="4254" y="9735"/>
                </a:cubicBezTo>
                <a:cubicBezTo>
                  <a:pt x="4254" y="9011"/>
                  <a:pt x="4790" y="8475"/>
                  <a:pt x="5514" y="8475"/>
                </a:cubicBezTo>
                <a:close/>
                <a:moveTo>
                  <a:pt x="6333" y="0"/>
                </a:moveTo>
                <a:cubicBezTo>
                  <a:pt x="2836" y="0"/>
                  <a:pt x="1" y="2836"/>
                  <a:pt x="1" y="6333"/>
                </a:cubicBezTo>
                <a:cubicBezTo>
                  <a:pt x="1" y="9420"/>
                  <a:pt x="2143" y="11878"/>
                  <a:pt x="4916" y="12508"/>
                </a:cubicBezTo>
                <a:cubicBezTo>
                  <a:pt x="5408" y="12621"/>
                  <a:pt x="5838" y="12675"/>
                  <a:pt x="6211" y="12675"/>
                </a:cubicBezTo>
                <a:cubicBezTo>
                  <a:pt x="7914" y="12675"/>
                  <a:pt x="8444" y="11545"/>
                  <a:pt x="8444" y="9735"/>
                </a:cubicBezTo>
                <a:cubicBezTo>
                  <a:pt x="8444" y="9011"/>
                  <a:pt x="9011" y="8475"/>
                  <a:pt x="9705" y="8475"/>
                </a:cubicBezTo>
                <a:cubicBezTo>
                  <a:pt x="11878" y="8475"/>
                  <a:pt x="13139" y="7719"/>
                  <a:pt x="12508" y="4915"/>
                </a:cubicBezTo>
                <a:cubicBezTo>
                  <a:pt x="11878" y="2206"/>
                  <a:pt x="9452" y="0"/>
                  <a:pt x="633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 name="Google Shape;1017;p46"/>
          <p:cNvSpPr/>
          <p:nvPr/>
        </p:nvSpPr>
        <p:spPr>
          <a:xfrm>
            <a:off x="2050195" y="3814171"/>
            <a:ext cx="1828433" cy="1992333"/>
          </a:xfrm>
          <a:custGeom>
            <a:avLst/>
            <a:gdLst/>
            <a:ahLst/>
            <a:cxnLst/>
            <a:rect l="l" t="t" r="r" b="b"/>
            <a:pathLst>
              <a:path w="54853" h="59770" extrusionOk="0">
                <a:moveTo>
                  <a:pt x="54853" y="23789"/>
                </a:moveTo>
                <a:cubicBezTo>
                  <a:pt x="45649" y="44970"/>
                  <a:pt x="24551" y="59770"/>
                  <a:pt x="1" y="59770"/>
                </a:cubicBezTo>
                <a:lnTo>
                  <a:pt x="1" y="0"/>
                </a:lnTo>
                <a:close/>
              </a:path>
            </a:pathLst>
          </a:custGeom>
          <a:solidFill>
            <a:srgbClr val="FC787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35" name="Google Shape;1019;p46"/>
          <p:cNvSpPr/>
          <p:nvPr/>
        </p:nvSpPr>
        <p:spPr>
          <a:xfrm>
            <a:off x="2198628" y="2652504"/>
            <a:ext cx="1846300" cy="2131667"/>
          </a:xfrm>
          <a:custGeom>
            <a:avLst/>
            <a:gdLst/>
            <a:ahLst/>
            <a:cxnLst/>
            <a:rect l="l" t="t" r="r" b="b"/>
            <a:pathLst>
              <a:path w="55389" h="63950" extrusionOk="0">
                <a:moveTo>
                  <a:pt x="42196" y="1"/>
                </a:moveTo>
                <a:lnTo>
                  <a:pt x="1" y="42197"/>
                </a:lnTo>
                <a:lnTo>
                  <a:pt x="50162" y="63949"/>
                </a:lnTo>
                <a:cubicBezTo>
                  <a:pt x="53519" y="56222"/>
                  <a:pt x="55389" y="47685"/>
                  <a:pt x="55389" y="38720"/>
                </a:cubicBezTo>
                <a:cubicBezTo>
                  <a:pt x="55389" y="30493"/>
                  <a:pt x="53817" y="22635"/>
                  <a:pt x="50971" y="15420"/>
                </a:cubicBezTo>
                <a:cubicBezTo>
                  <a:pt x="48769" y="9847"/>
                  <a:pt x="45804" y="4668"/>
                  <a:pt x="42196" y="1"/>
                </a:cubicBezTo>
                <a:close/>
              </a:path>
            </a:pathLst>
          </a:custGeom>
          <a:solidFill>
            <a:srgbClr val="1B6FA4"/>
          </a:solidFill>
          <a:ln>
            <a:noFill/>
          </a:ln>
        </p:spPr>
        <p:txBody>
          <a:bodyPr spcFirstLastPara="1" wrap="square" lIns="609600" tIns="243833"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Pts val="1100"/>
              <a:buFontTx/>
              <a:buNone/>
              <a:tabLst/>
              <a:defRPr/>
            </a:pPr>
            <a:endParaRPr kumimoji="0" sz="1867" b="1" i="0" u="none" strike="noStrike" kern="0" cap="none" spc="0" normalizeH="0" baseline="0" noProof="0" dirty="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38" name="Google Shape;1022;p46"/>
          <p:cNvSpPr/>
          <p:nvPr/>
        </p:nvSpPr>
        <p:spPr>
          <a:xfrm>
            <a:off x="1764861" y="1837737"/>
            <a:ext cx="285367" cy="155200"/>
          </a:xfrm>
          <a:custGeom>
            <a:avLst/>
            <a:gdLst/>
            <a:ahLst/>
            <a:cxnLst/>
            <a:rect l="l" t="t" r="r" b="b"/>
            <a:pathLst>
              <a:path w="8561" h="4656" extrusionOk="0">
                <a:moveTo>
                  <a:pt x="8561" y="0"/>
                </a:moveTo>
                <a:lnTo>
                  <a:pt x="0" y="4656"/>
                </a:lnTo>
                <a:lnTo>
                  <a:pt x="8561" y="4656"/>
                </a:lnTo>
                <a:lnTo>
                  <a:pt x="8561" y="0"/>
                </a:lnTo>
                <a:close/>
              </a:path>
            </a:pathLst>
          </a:custGeom>
          <a:solidFill>
            <a:srgbClr val="04205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 name="Google Shape;1024;p46"/>
          <p:cNvSpPr/>
          <p:nvPr/>
        </p:nvSpPr>
        <p:spPr>
          <a:xfrm>
            <a:off x="2050196" y="1837738"/>
            <a:ext cx="1611367" cy="2146733"/>
          </a:xfrm>
          <a:custGeom>
            <a:avLst/>
            <a:gdLst/>
            <a:ahLst/>
            <a:cxnLst/>
            <a:rect l="l" t="t" r="r" b="b"/>
            <a:pathLst>
              <a:path w="48341" h="64402" extrusionOk="0">
                <a:moveTo>
                  <a:pt x="1" y="0"/>
                </a:moveTo>
                <a:lnTo>
                  <a:pt x="1" y="61056"/>
                </a:lnTo>
                <a:lnTo>
                  <a:pt x="7716" y="64401"/>
                </a:lnTo>
                <a:lnTo>
                  <a:pt x="48340" y="23777"/>
                </a:lnTo>
                <a:cubicBezTo>
                  <a:pt x="37184" y="9323"/>
                  <a:pt x="19682" y="0"/>
                  <a:pt x="1" y="0"/>
                </a:cubicBezTo>
                <a:close/>
              </a:path>
            </a:pathLst>
          </a:custGeom>
          <a:solidFill>
            <a:srgbClr val="042058"/>
          </a:solidFill>
          <a:ln>
            <a:noFill/>
          </a:ln>
        </p:spPr>
        <p:txBody>
          <a:bodyPr spcFirstLastPara="1" wrap="square" lIns="121900" tIns="121900" rIns="365733" bIns="6096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dirty="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43" name="Google Shape;1027;p46"/>
          <p:cNvSpPr/>
          <p:nvPr/>
        </p:nvSpPr>
        <p:spPr>
          <a:xfrm>
            <a:off x="1879160" y="5649704"/>
            <a:ext cx="171067" cy="156800"/>
          </a:xfrm>
          <a:custGeom>
            <a:avLst/>
            <a:gdLst/>
            <a:ahLst/>
            <a:cxnLst/>
            <a:rect l="l" t="t" r="r" b="b"/>
            <a:pathLst>
              <a:path w="5132" h="4704" extrusionOk="0">
                <a:moveTo>
                  <a:pt x="0" y="1"/>
                </a:moveTo>
                <a:lnTo>
                  <a:pt x="0" y="1"/>
                </a:lnTo>
                <a:cubicBezTo>
                  <a:pt x="143" y="632"/>
                  <a:pt x="5132" y="4704"/>
                  <a:pt x="5132" y="4704"/>
                </a:cubicBezTo>
                <a:lnTo>
                  <a:pt x="5132" y="239"/>
                </a:lnTo>
                <a:lnTo>
                  <a:pt x="0" y="1"/>
                </a:lnTo>
                <a:close/>
              </a:path>
            </a:pathLst>
          </a:custGeom>
          <a:solidFill>
            <a:srgbClr val="89BDD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5" name="Google Shape;1029;p46"/>
          <p:cNvSpPr/>
          <p:nvPr/>
        </p:nvSpPr>
        <p:spPr>
          <a:xfrm>
            <a:off x="2050193" y="3814172"/>
            <a:ext cx="1828433" cy="1992333"/>
          </a:xfrm>
          <a:custGeom>
            <a:avLst/>
            <a:gdLst/>
            <a:ahLst/>
            <a:cxnLst/>
            <a:rect l="l" t="t" r="r" b="b"/>
            <a:pathLst>
              <a:path w="54853" h="59770" extrusionOk="0">
                <a:moveTo>
                  <a:pt x="1" y="0"/>
                </a:moveTo>
                <a:lnTo>
                  <a:pt x="1" y="59770"/>
                </a:lnTo>
                <a:cubicBezTo>
                  <a:pt x="24551" y="59770"/>
                  <a:pt x="45649" y="44970"/>
                  <a:pt x="54853" y="23789"/>
                </a:cubicBezTo>
                <a:lnTo>
                  <a:pt x="1" y="0"/>
                </a:lnTo>
                <a:close/>
              </a:path>
            </a:pathLst>
          </a:custGeom>
          <a:solidFill>
            <a:srgbClr val="89BDD1"/>
          </a:solidFill>
          <a:ln>
            <a:noFill/>
          </a:ln>
        </p:spPr>
        <p:txBody>
          <a:bodyPr spcFirstLastPara="1" wrap="square" lIns="121900" tIns="609600" rIns="365733"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Pts val="1100"/>
              <a:buFontTx/>
              <a:buNone/>
              <a:tabLst/>
              <a:defRPr/>
            </a:pPr>
            <a:endParaRPr kumimoji="0" sz="1867" b="1" i="0" u="none" strike="noStrike" kern="0" cap="none" spc="0" normalizeH="0" baseline="0" noProof="0" dirty="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5" name="Rectangle 4"/>
          <p:cNvSpPr/>
          <p:nvPr/>
        </p:nvSpPr>
        <p:spPr>
          <a:xfrm>
            <a:off x="4512425" y="1572123"/>
            <a:ext cx="7114140" cy="1200329"/>
          </a:xfrm>
          <a:prstGeom prst="rect">
            <a:avLst/>
          </a:prstGeom>
          <a:solidFill>
            <a:srgbClr val="042058"/>
          </a:solidFill>
        </p:spPr>
        <p:txBody>
          <a:bodyPr wrap="square">
            <a:spAutoFit/>
          </a:bodyPr>
          <a:lstStyle/>
          <a:p>
            <a:pPr algn="just">
              <a:lnSpc>
                <a:spcPct val="120000"/>
              </a:lnSpc>
            </a:pPr>
            <a:endParaRPr lang="en-US" sz="2000" dirty="0">
              <a:solidFill>
                <a:schemeClr val="tx2"/>
              </a:solidFill>
              <a:latin typeface="#9Slide03 Roboto Medium" panose="02000000000000000000" pitchFamily="2" charset="0"/>
              <a:ea typeface="#9Slide03 Roboto Medium" panose="02000000000000000000" pitchFamily="2" charset="0"/>
            </a:endParaRPr>
          </a:p>
          <a:p>
            <a:pPr algn="just">
              <a:lnSpc>
                <a:spcPct val="120000"/>
              </a:lnSpc>
            </a:pPr>
            <a:endParaRPr lang="en-US" sz="2000" dirty="0">
              <a:solidFill>
                <a:schemeClr val="tx2"/>
              </a:solidFill>
              <a:latin typeface="#9Slide03 Roboto Medium" panose="02000000000000000000" pitchFamily="2" charset="0"/>
              <a:ea typeface="#9Slide03 Roboto Medium" panose="02000000000000000000" pitchFamily="2" charset="0"/>
            </a:endParaRPr>
          </a:p>
          <a:p>
            <a:pPr algn="just">
              <a:lnSpc>
                <a:spcPct val="120000"/>
              </a:lnSpc>
            </a:pPr>
            <a:endParaRPr lang="vi-VN" sz="2000" dirty="0">
              <a:solidFill>
                <a:schemeClr val="tx2"/>
              </a:solidFill>
              <a:latin typeface="#9Slide03 Roboto Medium" panose="02000000000000000000" pitchFamily="2" charset="0"/>
              <a:ea typeface="#9Slide03 Roboto Medium" panose="02000000000000000000" pitchFamily="2" charset="0"/>
            </a:endParaRPr>
          </a:p>
        </p:txBody>
      </p:sp>
      <p:sp>
        <p:nvSpPr>
          <p:cNvPr id="48" name="Rectangle 47"/>
          <p:cNvSpPr/>
          <p:nvPr/>
        </p:nvSpPr>
        <p:spPr>
          <a:xfrm>
            <a:off x="4527529" y="1577462"/>
            <a:ext cx="7099036" cy="1226105"/>
          </a:xfrm>
          <a:prstGeom prst="rect">
            <a:avLst/>
          </a:prstGeom>
        </p:spPr>
        <p:txBody>
          <a:bodyPr wrap="square">
            <a:spAutoFit/>
          </a:bodyPr>
          <a:lstStyle/>
          <a:p>
            <a:pPr algn="just">
              <a:lnSpc>
                <a:spcPct val="120000"/>
              </a:lnSpc>
            </a:pPr>
            <a:r>
              <a:rPr lang="vi-VN" sz="2100" b="1" dirty="0">
                <a:solidFill>
                  <a:schemeClr val="bg1"/>
                </a:solidFill>
                <a:latin typeface="#9Slide03 Roboto Medium" panose="02000000000000000000" pitchFamily="2" charset="0"/>
                <a:ea typeface="#9Slide03 Roboto Medium" panose="02000000000000000000" pitchFamily="2" charset="0"/>
              </a:rPr>
              <a:t>Được biểu hiện qua các nội dung cơ bản như: tự do hóa lãi suất; tự do hóa tham gia các hoạt động ngân hàng và dịch vụ tài chính trên toàn thế giới, ….</a:t>
            </a:r>
          </a:p>
        </p:txBody>
      </p:sp>
      <p:sp>
        <p:nvSpPr>
          <p:cNvPr id="53" name="Rectangle 52"/>
          <p:cNvSpPr/>
          <p:nvPr/>
        </p:nvSpPr>
        <p:spPr>
          <a:xfrm>
            <a:off x="4497320" y="3232418"/>
            <a:ext cx="7114140" cy="1200329"/>
          </a:xfrm>
          <a:prstGeom prst="rect">
            <a:avLst/>
          </a:prstGeom>
          <a:solidFill>
            <a:srgbClr val="1B6FA4"/>
          </a:solidFill>
        </p:spPr>
        <p:txBody>
          <a:bodyPr wrap="square">
            <a:spAutoFit/>
          </a:bodyPr>
          <a:lstStyle/>
          <a:p>
            <a:pPr algn="just">
              <a:lnSpc>
                <a:spcPct val="120000"/>
              </a:lnSpc>
            </a:pPr>
            <a:endParaRPr lang="en-US" sz="2000" dirty="0">
              <a:solidFill>
                <a:schemeClr val="tx2"/>
              </a:solidFill>
              <a:latin typeface="#9Slide03 Roboto Medium" panose="02000000000000000000" pitchFamily="2" charset="0"/>
              <a:ea typeface="#9Slide03 Roboto Medium" panose="02000000000000000000" pitchFamily="2" charset="0"/>
            </a:endParaRPr>
          </a:p>
          <a:p>
            <a:pPr algn="just">
              <a:lnSpc>
                <a:spcPct val="120000"/>
              </a:lnSpc>
            </a:pPr>
            <a:endParaRPr lang="en-US" sz="2000" dirty="0">
              <a:solidFill>
                <a:schemeClr val="tx2"/>
              </a:solidFill>
              <a:latin typeface="#9Slide03 Roboto Medium" panose="02000000000000000000" pitchFamily="2" charset="0"/>
              <a:ea typeface="#9Slide03 Roboto Medium" panose="02000000000000000000" pitchFamily="2" charset="0"/>
            </a:endParaRPr>
          </a:p>
          <a:p>
            <a:pPr algn="just">
              <a:lnSpc>
                <a:spcPct val="120000"/>
              </a:lnSpc>
            </a:pPr>
            <a:endParaRPr lang="vi-VN" sz="2000" dirty="0">
              <a:solidFill>
                <a:schemeClr val="tx2"/>
              </a:solidFill>
              <a:latin typeface="#9Slide03 Roboto Medium" panose="02000000000000000000" pitchFamily="2" charset="0"/>
              <a:ea typeface="#9Slide03 Roboto Medium" panose="02000000000000000000" pitchFamily="2" charset="0"/>
            </a:endParaRPr>
          </a:p>
        </p:txBody>
      </p:sp>
      <p:sp>
        <p:nvSpPr>
          <p:cNvPr id="54" name="Rectangle 53"/>
          <p:cNvSpPr/>
          <p:nvPr/>
        </p:nvSpPr>
        <p:spPr>
          <a:xfrm>
            <a:off x="4527525" y="3348838"/>
            <a:ext cx="7099036" cy="832279"/>
          </a:xfrm>
          <a:prstGeom prst="rect">
            <a:avLst/>
          </a:prstGeom>
        </p:spPr>
        <p:txBody>
          <a:bodyPr wrap="square">
            <a:spAutoFit/>
          </a:bodyPr>
          <a:lstStyle/>
          <a:p>
            <a:pPr algn="just">
              <a:lnSpc>
                <a:spcPct val="120000"/>
              </a:lnSpc>
            </a:pPr>
            <a:r>
              <a:rPr lang="vi-VN" sz="2100" b="1" dirty="0">
                <a:solidFill>
                  <a:schemeClr val="bg1"/>
                </a:solidFill>
                <a:latin typeface="#9Slide03 Roboto Medium" panose="02000000000000000000" pitchFamily="2" charset="0"/>
                <a:ea typeface="#9Slide03 Roboto Medium" panose="02000000000000000000" pitchFamily="2" charset="0"/>
              </a:rPr>
              <a:t>Quá trình này diễn ra trên hệ thống nền tài chính quốc gia, hội nhập lẫn nhau, tác động mạnh mẽ.</a:t>
            </a:r>
          </a:p>
        </p:txBody>
      </p:sp>
      <p:sp>
        <p:nvSpPr>
          <p:cNvPr id="55" name="Rectangle 54"/>
          <p:cNvSpPr/>
          <p:nvPr/>
        </p:nvSpPr>
        <p:spPr>
          <a:xfrm>
            <a:off x="4527525" y="4885042"/>
            <a:ext cx="7114140" cy="1200329"/>
          </a:xfrm>
          <a:prstGeom prst="rect">
            <a:avLst/>
          </a:prstGeom>
          <a:solidFill>
            <a:srgbClr val="89BDD1"/>
          </a:solidFill>
        </p:spPr>
        <p:txBody>
          <a:bodyPr wrap="square">
            <a:spAutoFit/>
          </a:bodyPr>
          <a:lstStyle/>
          <a:p>
            <a:pPr algn="just">
              <a:lnSpc>
                <a:spcPct val="120000"/>
              </a:lnSpc>
            </a:pPr>
            <a:endParaRPr lang="en-US" sz="2000" dirty="0">
              <a:solidFill>
                <a:schemeClr val="tx2"/>
              </a:solidFill>
              <a:latin typeface="#9Slide03 Roboto Medium" panose="02000000000000000000" pitchFamily="2" charset="0"/>
              <a:ea typeface="#9Slide03 Roboto Medium" panose="02000000000000000000" pitchFamily="2" charset="0"/>
            </a:endParaRPr>
          </a:p>
          <a:p>
            <a:pPr algn="just">
              <a:lnSpc>
                <a:spcPct val="120000"/>
              </a:lnSpc>
            </a:pPr>
            <a:endParaRPr lang="en-US" sz="2000" dirty="0">
              <a:solidFill>
                <a:schemeClr val="tx2"/>
              </a:solidFill>
              <a:latin typeface="#9Slide03 Roboto Medium" panose="02000000000000000000" pitchFamily="2" charset="0"/>
              <a:ea typeface="#9Slide03 Roboto Medium" panose="02000000000000000000" pitchFamily="2" charset="0"/>
            </a:endParaRPr>
          </a:p>
          <a:p>
            <a:pPr algn="just">
              <a:lnSpc>
                <a:spcPct val="120000"/>
              </a:lnSpc>
            </a:pPr>
            <a:endParaRPr lang="vi-VN" sz="2000" dirty="0">
              <a:solidFill>
                <a:schemeClr val="tx2"/>
              </a:solidFill>
              <a:latin typeface="#9Slide03 Roboto Medium" panose="02000000000000000000" pitchFamily="2" charset="0"/>
              <a:ea typeface="#9Slide03 Roboto Medium" panose="02000000000000000000" pitchFamily="2" charset="0"/>
            </a:endParaRPr>
          </a:p>
        </p:txBody>
      </p:sp>
      <p:sp>
        <p:nvSpPr>
          <p:cNvPr id="56" name="Rectangle 55"/>
          <p:cNvSpPr/>
          <p:nvPr/>
        </p:nvSpPr>
        <p:spPr>
          <a:xfrm>
            <a:off x="4557730" y="5001462"/>
            <a:ext cx="7099036" cy="832279"/>
          </a:xfrm>
          <a:prstGeom prst="rect">
            <a:avLst/>
          </a:prstGeom>
        </p:spPr>
        <p:txBody>
          <a:bodyPr wrap="square">
            <a:spAutoFit/>
          </a:bodyPr>
          <a:lstStyle/>
          <a:p>
            <a:pPr algn="just">
              <a:lnSpc>
                <a:spcPct val="120000"/>
              </a:lnSpc>
            </a:pPr>
            <a:r>
              <a:rPr lang="vi-VN" sz="2100" b="1" dirty="0">
                <a:solidFill>
                  <a:schemeClr val="bg1"/>
                </a:solidFill>
                <a:latin typeface="#9Slide03 Roboto Medium" panose="02000000000000000000" pitchFamily="2" charset="0"/>
                <a:ea typeface="#9Slide03 Roboto Medium" panose="02000000000000000000" pitchFamily="2" charset="0"/>
              </a:rPr>
              <a:t>Các ngân hàng lớn của các quốc gia kết nối với nhau tạo nên một mạng lưới liên kết tài chính toàn cầu</a:t>
            </a:r>
          </a:p>
        </p:txBody>
      </p:sp>
    </p:spTree>
    <p:extLst>
      <p:ext uri="{BB962C8B-B14F-4D97-AF65-F5344CB8AC3E}">
        <p14:creationId xmlns:p14="http://schemas.microsoft.com/office/powerpoint/2010/main" val="27035664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2" name="Rectangle 1"/>
          <p:cNvSpPr/>
          <p:nvPr/>
        </p:nvSpPr>
        <p:spPr>
          <a:xfrm>
            <a:off x="0" y="0"/>
            <a:ext cx="2310063"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DF3E3"/>
              </a:solidFill>
              <a:effectLst/>
              <a:uLnTx/>
              <a:uFillTx/>
              <a:latin typeface="Arial"/>
              <a:ea typeface="+mn-ea"/>
              <a:cs typeface="+mn-cs"/>
            </a:endParaRPr>
          </a:p>
        </p:txBody>
      </p:sp>
      <p:sp>
        <p:nvSpPr>
          <p:cNvPr id="8" name="Rectangle 7"/>
          <p:cNvSpPr/>
          <p:nvPr/>
        </p:nvSpPr>
        <p:spPr>
          <a:xfrm>
            <a:off x="1372575" y="706961"/>
            <a:ext cx="9135275" cy="51873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Hình thành và phát triển các tổ chức kinh tế toàn cầu.</a:t>
            </a:r>
          </a:p>
        </p:txBody>
      </p:sp>
      <p:pic>
        <p:nvPicPr>
          <p:cNvPr id="33794" name="Picture 2" descr="WTO Logo PNG Vector (EPS) Free Downl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535" y="1898542"/>
            <a:ext cx="3533022" cy="3533022"/>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World Bank logo infograph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3173" y="2069422"/>
            <a:ext cx="3471027" cy="3450808"/>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International Monetary Fund Logo PNG Vector (SVG) Free Downloa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1155" y="2158089"/>
            <a:ext cx="3229829" cy="327347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28351" y="5798787"/>
            <a:ext cx="3192651" cy="941796"/>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Tổ chức </a:t>
            </a:r>
            <a:r>
              <a:rPr kumimoji="0" lang="en-US" sz="2300" b="1"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Thương</a:t>
            </a:r>
            <a:r>
              <a:rPr kumimoji="0" lang="en-US" sz="23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300" b="1"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mại</a:t>
            </a:r>
            <a:r>
              <a:rPr kumimoji="0" lang="en-US" sz="23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 thế </a:t>
            </a:r>
            <a:r>
              <a:rPr kumimoji="0" lang="en-US" sz="2300" b="1"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giới</a:t>
            </a:r>
            <a:endParaRPr kumimoji="0" lang="vi-VN" sz="23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endParaRPr>
          </a:p>
        </p:txBody>
      </p:sp>
      <p:sp>
        <p:nvSpPr>
          <p:cNvPr id="13" name="Rectangle 12"/>
          <p:cNvSpPr/>
          <p:nvPr/>
        </p:nvSpPr>
        <p:spPr>
          <a:xfrm>
            <a:off x="4653173" y="5854212"/>
            <a:ext cx="3192651" cy="517065"/>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300" b="1"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Ngân</a:t>
            </a:r>
            <a:r>
              <a:rPr kumimoji="0" lang="en-US" sz="23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300" b="1"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hàng</a:t>
            </a:r>
            <a:r>
              <a:rPr kumimoji="0" lang="en-US" sz="23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 thế </a:t>
            </a:r>
            <a:r>
              <a:rPr kumimoji="0" lang="en-US" sz="2300" b="1"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giới</a:t>
            </a:r>
            <a:endParaRPr kumimoji="0" lang="vi-VN" sz="23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endParaRPr>
          </a:p>
        </p:txBody>
      </p:sp>
      <p:sp>
        <p:nvSpPr>
          <p:cNvPr id="14" name="Rectangle 13"/>
          <p:cNvSpPr/>
          <p:nvPr/>
        </p:nvSpPr>
        <p:spPr>
          <a:xfrm>
            <a:off x="8608333" y="5752620"/>
            <a:ext cx="3192651" cy="484620"/>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300" b="1"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Quỹ</a:t>
            </a:r>
            <a:r>
              <a:rPr kumimoji="0" lang="en-US" sz="23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300" b="1"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tiền</a:t>
            </a:r>
            <a:r>
              <a:rPr kumimoji="0" lang="en-US" sz="23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300" b="1"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tệ</a:t>
            </a:r>
            <a:r>
              <a:rPr kumimoji="0" lang="en-US" sz="23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300" b="1"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quốc</a:t>
            </a:r>
            <a:r>
              <a:rPr kumimoji="0" lang="en-US" sz="23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300" b="1"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tế</a:t>
            </a:r>
            <a:endParaRPr kumimoji="0" lang="vi-VN" sz="23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endParaRPr>
          </a:p>
        </p:txBody>
      </p:sp>
    </p:spTree>
    <p:extLst>
      <p:ext uri="{BB962C8B-B14F-4D97-AF65-F5344CB8AC3E}">
        <p14:creationId xmlns:p14="http://schemas.microsoft.com/office/powerpoint/2010/main" val="28851115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2310063" cy="6858000"/>
          </a:xfrm>
          <a:prstGeom prst="rect">
            <a:avLst/>
          </a:prstGeom>
          <a:solidFill>
            <a:srgbClr val="FDF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DF3E3"/>
              </a:solidFill>
              <a:effectLst/>
              <a:uLnTx/>
              <a:uFillTx/>
              <a:latin typeface="Arial"/>
              <a:ea typeface="+mn-ea"/>
              <a:cs typeface="+mn-cs"/>
            </a:endParaRPr>
          </a:p>
        </p:txBody>
      </p:sp>
      <p:pic>
        <p:nvPicPr>
          <p:cNvPr id="4" name="Picture 2" descr="WTO Logo PNG Vector (EPS) Free Down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303" y="259650"/>
            <a:ext cx="3377519" cy="3377519"/>
          </a:xfrm>
          <a:prstGeom prst="rect">
            <a:avLst/>
          </a:prstGeom>
          <a:noFill/>
          <a:extLst>
            <a:ext uri="{909E8E84-426E-40DD-AFC4-6F175D3DCCD1}">
              <a14:hiddenFill xmlns:a14="http://schemas.microsoft.com/office/drawing/2010/main">
                <a:solidFill>
                  <a:srgbClr val="FFFFFF"/>
                </a:solidFill>
              </a14:hiddenFill>
            </a:ext>
          </a:extLst>
        </p:spPr>
      </p:pic>
      <p:pic>
        <p:nvPicPr>
          <p:cNvPr id="35842" name="Picture 2"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3626" y="151732"/>
            <a:ext cx="7076147" cy="359335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7493" y="3880189"/>
            <a:ext cx="12021519" cy="2936188"/>
          </a:xfrm>
          <a:prstGeom prst="rect">
            <a:avLst/>
          </a:prstGeom>
          <a:solidFill>
            <a:schemeClr val="accent3">
              <a:lumMod val="40000"/>
              <a:lumOff val="60000"/>
            </a:schemeClr>
          </a:solid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TỔ CHỨC THƯƠNG MẠI THẾ GIỚI (WTO)</a:t>
            </a:r>
          </a:p>
          <a:p>
            <a:pPr marL="285750" marR="0" lvl="0" indent="-285750" algn="just" defTabSz="914400"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kumimoji="0" lang="en-US" sz="22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Thành </a:t>
            </a:r>
            <a:r>
              <a:rPr kumimoji="0" lang="en-US" sz="2200" b="1"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lập</a:t>
            </a:r>
            <a:r>
              <a:rPr kumimoji="0" lang="en-US" sz="22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0"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1/1/1995</a:t>
            </a:r>
          </a:p>
          <a:p>
            <a:pPr marL="285750" marR="0" lvl="0" indent="-285750" algn="just" defTabSz="914400"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kumimoji="0" lang="en-US" sz="22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Trụ </a:t>
            </a:r>
            <a:r>
              <a:rPr kumimoji="0" lang="en-US" sz="2200" b="1"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sở</a:t>
            </a:r>
            <a:r>
              <a:rPr kumimoji="0" lang="en-US" sz="22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0"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Giơ</a:t>
            </a:r>
            <a:r>
              <a:rPr kumimoji="0" lang="en-US" sz="2200" b="0"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-ne-</a:t>
            </a:r>
            <a:r>
              <a:rPr kumimoji="0" lang="en-US" sz="2200" b="0"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vơ</a:t>
            </a:r>
            <a:r>
              <a:rPr kumimoji="0" lang="en-US" sz="2200" b="0"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0"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Thụy</a:t>
            </a:r>
            <a:r>
              <a:rPr kumimoji="0" lang="en-US" sz="2200" b="0"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0"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Sĩ</a:t>
            </a:r>
            <a:r>
              <a:rPr kumimoji="0" lang="en-US" sz="2200" b="0"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a:t>
            </a:r>
          </a:p>
          <a:p>
            <a:pPr marL="285750" marR="0" lvl="0" indent="-285750" algn="just" defTabSz="914400"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kumimoji="0" lang="en-US" sz="22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Thành viên: </a:t>
            </a:r>
            <a:r>
              <a:rPr kumimoji="0" lang="en-US" sz="2200" b="0"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164 (năm 2020)</a:t>
            </a:r>
          </a:p>
          <a:p>
            <a:pPr marL="285750" marR="0" lvl="0" indent="-285750" algn="just" defTabSz="914400"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kumimoji="0" lang="en-US" sz="22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C</a:t>
            </a:r>
            <a:r>
              <a:rPr kumimoji="0" lang="vi-VN" sz="22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hức năng</a:t>
            </a:r>
            <a:r>
              <a:rPr kumimoji="0" lang="en-US" sz="22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0"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G</a:t>
            </a:r>
            <a:r>
              <a:rPr kumimoji="0" lang="vi-VN" sz="2200" b="0"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iám sát các hiệp định thương mại</a:t>
            </a:r>
            <a:r>
              <a:rPr kumimoji="0" lang="en-US" sz="2200" b="0"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 </a:t>
            </a:r>
            <a:r>
              <a:rPr kumimoji="0" lang="vi-VN" sz="2200" b="0"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giữa các nước thành viên với nhau theo các quy tắc thương mại</a:t>
            </a:r>
            <a:r>
              <a:rPr kumimoji="0" lang="en-US" sz="2200" b="0"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a:t>
            </a:r>
          </a:p>
          <a:p>
            <a:pPr marL="285750" marR="0" lvl="0" indent="-285750" algn="just" defTabSz="914400"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kumimoji="0" lang="en-US" sz="2200" b="0"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Chiếm</a:t>
            </a:r>
            <a:r>
              <a:rPr kumimoji="0" lang="en-US" sz="2200" b="0"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 90% dân số thế </a:t>
            </a:r>
            <a:r>
              <a:rPr kumimoji="0" lang="en-US" sz="2200" b="0"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giới</a:t>
            </a:r>
            <a:r>
              <a:rPr kumimoji="0" lang="en-US" sz="2200" b="0"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0"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tham</a:t>
            </a:r>
            <a:r>
              <a:rPr kumimoji="0" lang="en-US" sz="2200" b="0"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0"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gia</a:t>
            </a:r>
            <a:r>
              <a:rPr kumimoji="0" lang="en-US" sz="2200" b="0"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 và chi </a:t>
            </a:r>
            <a:r>
              <a:rPr kumimoji="0" lang="en-US" sz="2200" b="0"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phối</a:t>
            </a:r>
            <a:r>
              <a:rPr kumimoji="0" lang="en-US" sz="2200" b="0"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&gt;95% hoạt động </a:t>
            </a:r>
            <a:r>
              <a:rPr kumimoji="0" lang="en-US" sz="2200" b="1"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thương</a:t>
            </a:r>
            <a:r>
              <a:rPr kumimoji="0" lang="en-US" sz="22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mại</a:t>
            </a:r>
            <a:r>
              <a:rPr kumimoji="0" lang="en-US" sz="2200" b="0"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 toàn </a:t>
            </a:r>
            <a:r>
              <a:rPr kumimoji="0" lang="en-US" sz="2200" b="0"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cầu</a:t>
            </a:r>
            <a:r>
              <a:rPr kumimoji="0" lang="en-US" sz="2200" b="0"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a:t>
            </a:r>
          </a:p>
        </p:txBody>
      </p:sp>
      <p:sp>
        <p:nvSpPr>
          <p:cNvPr id="6" name="Rectangle 5"/>
          <p:cNvSpPr/>
          <p:nvPr/>
        </p:nvSpPr>
        <p:spPr>
          <a:xfrm>
            <a:off x="7191214" y="3130659"/>
            <a:ext cx="356461" cy="205353"/>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DF3E3"/>
              </a:solidFill>
              <a:effectLst/>
              <a:uLnTx/>
              <a:uFillTx/>
              <a:latin typeface="Arial"/>
              <a:ea typeface="+mn-ea"/>
              <a:cs typeface="+mn-cs"/>
            </a:endParaRPr>
          </a:p>
        </p:txBody>
      </p:sp>
      <p:sp>
        <p:nvSpPr>
          <p:cNvPr id="7" name="Rectangle 6"/>
          <p:cNvSpPr/>
          <p:nvPr/>
        </p:nvSpPr>
        <p:spPr>
          <a:xfrm>
            <a:off x="7547675" y="3064167"/>
            <a:ext cx="13163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rPr>
              <a:t>Thành viên</a:t>
            </a:r>
            <a:endParaRPr kumimoji="0" lang="en-US" sz="1800" b="0" i="0" u="none" strike="noStrike" kern="1200" cap="none" spc="0" normalizeH="0" baseline="0" noProof="0" dirty="0">
              <a:ln>
                <a:noFill/>
              </a:ln>
              <a:solidFill>
                <a:srgbClr val="191919"/>
              </a:solidFill>
              <a:effectLst/>
              <a:uLnTx/>
              <a:uFillTx/>
              <a:latin typeface="Arial"/>
              <a:ea typeface="+mn-ea"/>
              <a:cs typeface="+mn-cs"/>
            </a:endParaRPr>
          </a:p>
        </p:txBody>
      </p:sp>
    </p:spTree>
    <p:extLst>
      <p:ext uri="{BB962C8B-B14F-4D97-AF65-F5344CB8AC3E}">
        <p14:creationId xmlns:p14="http://schemas.microsoft.com/office/powerpoint/2010/main" val="21568540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sp>
        <p:nvSpPr>
          <p:cNvPr id="1256" name="Google Shape;1256;p35"/>
          <p:cNvSpPr/>
          <p:nvPr/>
        </p:nvSpPr>
        <p:spPr>
          <a:xfrm>
            <a:off x="943766" y="3686722"/>
            <a:ext cx="2143200" cy="22480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Coiny"/>
                <a:sym typeface="Coiny"/>
              </a:rPr>
              <a:t>MỤC</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Coiny"/>
                <a:sym typeface="Coiny"/>
              </a:rPr>
              <a:t>TIÊU</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Coiny"/>
                <a:sym typeface="Coiny"/>
              </a:rPr>
              <a:t>BÀI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Coiny"/>
                <a:sym typeface="Coiny"/>
              </a:rPr>
              <a:t>HỌC</a:t>
            </a:r>
            <a:endParaRPr kumimoji="0" sz="2800" b="1" i="0"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Coiny"/>
              <a:sym typeface="Coiny"/>
            </a:endParaRPr>
          </a:p>
        </p:txBody>
      </p:sp>
      <p:sp>
        <p:nvSpPr>
          <p:cNvPr id="1258" name="Google Shape;1258;p35"/>
          <p:cNvSpPr txBox="1"/>
          <p:nvPr/>
        </p:nvSpPr>
        <p:spPr>
          <a:xfrm flipH="1">
            <a:off x="5127817" y="-4251203"/>
            <a:ext cx="1936400" cy="6008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5200" b="1" i="0" u="none" strike="noStrike" kern="0" cap="none" spc="0" normalizeH="0" baseline="0" noProof="0">
                <a:ln>
                  <a:noFill/>
                </a:ln>
                <a:solidFill>
                  <a:srgbClr val="9CC7D0"/>
                </a:solidFill>
                <a:effectLst/>
                <a:uLnTx/>
                <a:uFillTx/>
                <a:latin typeface="Coiny"/>
                <a:ea typeface="Coiny"/>
                <a:cs typeface="Coiny"/>
                <a:sym typeface="Coiny"/>
              </a:rPr>
              <a:t>02</a:t>
            </a:r>
            <a:endParaRPr kumimoji="0" sz="5200" b="1" i="0" u="none" strike="noStrike" kern="0" cap="none" spc="0" normalizeH="0" baseline="0" noProof="0">
              <a:ln>
                <a:noFill/>
              </a:ln>
              <a:solidFill>
                <a:srgbClr val="9CC7D0"/>
              </a:solidFill>
              <a:effectLst/>
              <a:uLnTx/>
              <a:uFillTx/>
              <a:latin typeface="Coiny"/>
              <a:ea typeface="Coiny"/>
              <a:cs typeface="Coiny"/>
              <a:sym typeface="Coiny"/>
            </a:endParaRPr>
          </a:p>
        </p:txBody>
      </p:sp>
      <p:sp>
        <p:nvSpPr>
          <p:cNvPr id="1259" name="Google Shape;1259;p35"/>
          <p:cNvSpPr txBox="1"/>
          <p:nvPr/>
        </p:nvSpPr>
        <p:spPr>
          <a:xfrm>
            <a:off x="8558433" y="-4251203"/>
            <a:ext cx="1936400" cy="6008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5200" b="1" i="0" u="none" strike="noStrike" kern="0" cap="none" spc="0" normalizeH="0" baseline="0" noProof="0">
                <a:ln>
                  <a:noFill/>
                </a:ln>
                <a:solidFill>
                  <a:srgbClr val="F09D94"/>
                </a:solidFill>
                <a:effectLst/>
                <a:uLnTx/>
                <a:uFillTx/>
                <a:latin typeface="Coiny"/>
                <a:ea typeface="Coiny"/>
                <a:cs typeface="Coiny"/>
                <a:sym typeface="Coiny"/>
              </a:rPr>
              <a:t>03</a:t>
            </a:r>
            <a:endParaRPr kumimoji="0" sz="5200" b="1" i="0" u="none" strike="noStrike" kern="0" cap="none" spc="0" normalizeH="0" baseline="0" noProof="0">
              <a:ln>
                <a:noFill/>
              </a:ln>
              <a:solidFill>
                <a:srgbClr val="F09D94"/>
              </a:solidFill>
              <a:effectLst/>
              <a:uLnTx/>
              <a:uFillTx/>
              <a:latin typeface="Coiny"/>
              <a:ea typeface="Coiny"/>
              <a:cs typeface="Coiny"/>
              <a:sym typeface="Coiny"/>
            </a:endParaRPr>
          </a:p>
        </p:txBody>
      </p:sp>
      <p:grpSp>
        <p:nvGrpSpPr>
          <p:cNvPr id="1260" name="Google Shape;1260;p35"/>
          <p:cNvGrpSpPr/>
          <p:nvPr/>
        </p:nvGrpSpPr>
        <p:grpSpPr>
          <a:xfrm>
            <a:off x="4057099" y="1872890"/>
            <a:ext cx="6014392" cy="953340"/>
            <a:chOff x="3919975" y="1307875"/>
            <a:chExt cx="4510794" cy="715005"/>
          </a:xfrm>
        </p:grpSpPr>
        <p:sp>
          <p:nvSpPr>
            <p:cNvPr id="1261" name="Google Shape;1261;p35"/>
            <p:cNvSpPr txBox="1"/>
            <p:nvPr/>
          </p:nvSpPr>
          <p:spPr>
            <a:xfrm flipH="1">
              <a:off x="3919975" y="1307875"/>
              <a:ext cx="910800" cy="6648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5200" b="1" i="0" u="none" strike="noStrike" kern="0" cap="none" spc="0" normalizeH="0" baseline="0" noProof="0" dirty="0">
                  <a:ln>
                    <a:noFill/>
                  </a:ln>
                  <a:solidFill>
                    <a:srgbClr val="F09D94"/>
                  </a:solidFill>
                  <a:effectLst/>
                  <a:uLnTx/>
                  <a:uFillTx/>
                  <a:latin typeface="#9Slide07 IcielBC Cubano Normal" panose="00000500000000000000" pitchFamily="2" charset="0"/>
                  <a:ea typeface="Coiny"/>
                  <a:cs typeface="Coiny"/>
                  <a:sym typeface="Coiny"/>
                </a:rPr>
                <a:t>01</a:t>
              </a:r>
              <a:endParaRPr kumimoji="0" sz="5200" b="1" i="0" u="none" strike="noStrike" kern="0" cap="none" spc="0" normalizeH="0" baseline="0" noProof="0" dirty="0">
                <a:ln>
                  <a:noFill/>
                </a:ln>
                <a:solidFill>
                  <a:srgbClr val="F09D94"/>
                </a:solidFill>
                <a:effectLst/>
                <a:uLnTx/>
                <a:uFillTx/>
                <a:latin typeface="#9Slide07 IcielBC Cubano Normal" panose="00000500000000000000" pitchFamily="2" charset="0"/>
                <a:ea typeface="Coiny"/>
                <a:cs typeface="Coiny"/>
                <a:sym typeface="Coiny"/>
              </a:endParaRPr>
            </a:p>
          </p:txBody>
        </p:sp>
        <p:sp>
          <p:nvSpPr>
            <p:cNvPr id="1262" name="Google Shape;1262;p35"/>
            <p:cNvSpPr txBox="1"/>
            <p:nvPr/>
          </p:nvSpPr>
          <p:spPr>
            <a:xfrm>
              <a:off x="4858069" y="1622680"/>
              <a:ext cx="3572700" cy="4002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2133"/>
                </a:spcAft>
                <a:buClr>
                  <a:srgbClr val="000000"/>
                </a:buClr>
                <a:buSzTx/>
                <a:buFontTx/>
                <a:buNone/>
                <a:tabLst/>
                <a:defRPr/>
              </a:pPr>
              <a:endParaRPr kumimoji="0" sz="1867" b="0" i="0" u="none" strike="noStrike" kern="0" cap="none" spc="0" normalizeH="0" baseline="0" noProof="0" dirty="0">
                <a:ln>
                  <a:noFill/>
                </a:ln>
                <a:solidFill>
                  <a:srgbClr val="191919"/>
                </a:solidFill>
                <a:effectLst/>
                <a:uLnTx/>
                <a:uFillTx/>
                <a:latin typeface="Nunito"/>
                <a:ea typeface="Nunito"/>
                <a:cs typeface="Nunito"/>
                <a:sym typeface="Nunito"/>
              </a:endParaRPr>
            </a:p>
          </p:txBody>
        </p:sp>
      </p:grpSp>
      <p:grpSp>
        <p:nvGrpSpPr>
          <p:cNvPr id="1264" name="Google Shape;1264;p35"/>
          <p:cNvGrpSpPr/>
          <p:nvPr/>
        </p:nvGrpSpPr>
        <p:grpSpPr>
          <a:xfrm>
            <a:off x="4057100" y="5171804"/>
            <a:ext cx="6014233" cy="1076025"/>
            <a:chOff x="3919975" y="3782061"/>
            <a:chExt cx="4510675" cy="807019"/>
          </a:xfrm>
        </p:grpSpPr>
        <p:sp>
          <p:nvSpPr>
            <p:cNvPr id="1265" name="Google Shape;1265;p35"/>
            <p:cNvSpPr txBox="1"/>
            <p:nvPr/>
          </p:nvSpPr>
          <p:spPr>
            <a:xfrm flipH="1">
              <a:off x="3919975" y="3874724"/>
              <a:ext cx="910800" cy="6648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5200" b="1" i="0" u="none" strike="noStrike" kern="0" cap="none" spc="0" normalizeH="0" baseline="0" noProof="0" dirty="0">
                  <a:ln>
                    <a:noFill/>
                  </a:ln>
                  <a:solidFill>
                    <a:srgbClr val="FF7C1E"/>
                  </a:solidFill>
                  <a:effectLst/>
                  <a:uLnTx/>
                  <a:uFillTx/>
                  <a:latin typeface="#9Slide07 IcielBC Cubano Normal" panose="00000500000000000000" pitchFamily="2" charset="0"/>
                  <a:ea typeface="Coiny"/>
                  <a:cs typeface="Coiny"/>
                  <a:sym typeface="Coiny"/>
                </a:rPr>
                <a:t>04</a:t>
              </a:r>
              <a:endParaRPr kumimoji="0" sz="5200" b="1" i="0" u="none" strike="noStrike" kern="0" cap="none" spc="0" normalizeH="0" baseline="0" noProof="0" dirty="0">
                <a:ln>
                  <a:noFill/>
                </a:ln>
                <a:solidFill>
                  <a:srgbClr val="FF7C1E"/>
                </a:solidFill>
                <a:effectLst/>
                <a:uLnTx/>
                <a:uFillTx/>
                <a:latin typeface="#9Slide07 IcielBC Cubano Normal" panose="00000500000000000000" pitchFamily="2" charset="0"/>
                <a:ea typeface="Coiny"/>
                <a:cs typeface="Coiny"/>
                <a:sym typeface="Coiny"/>
              </a:endParaRPr>
            </a:p>
          </p:txBody>
        </p:sp>
        <p:sp>
          <p:nvSpPr>
            <p:cNvPr id="1266" name="Google Shape;1266;p35"/>
            <p:cNvSpPr txBox="1"/>
            <p:nvPr/>
          </p:nvSpPr>
          <p:spPr>
            <a:xfrm>
              <a:off x="4857950" y="4188880"/>
              <a:ext cx="3572700" cy="4002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2133"/>
                </a:spcAft>
                <a:buClr>
                  <a:srgbClr val="000000"/>
                </a:buClr>
                <a:buSzTx/>
                <a:buFontTx/>
                <a:buNone/>
                <a:tabLst/>
                <a:defRPr/>
              </a:pPr>
              <a:endParaRPr kumimoji="0" sz="1867" b="0" i="0" u="none" strike="noStrike" kern="0" cap="none" spc="0" normalizeH="0" baseline="0" noProof="0" dirty="0">
                <a:ln>
                  <a:noFill/>
                </a:ln>
                <a:solidFill>
                  <a:srgbClr val="191919"/>
                </a:solidFill>
                <a:effectLst/>
                <a:uLnTx/>
                <a:uFillTx/>
                <a:latin typeface="Nunito"/>
                <a:ea typeface="Nunito"/>
                <a:cs typeface="Nunito"/>
                <a:sym typeface="Nunito"/>
              </a:endParaRPr>
            </a:p>
          </p:txBody>
        </p:sp>
        <p:sp>
          <p:nvSpPr>
            <p:cNvPr id="1267" name="Google Shape;1267;p35"/>
            <p:cNvSpPr txBox="1"/>
            <p:nvPr/>
          </p:nvSpPr>
          <p:spPr>
            <a:xfrm>
              <a:off x="4857950" y="3782061"/>
              <a:ext cx="3572700" cy="554100"/>
            </a:xfrm>
            <a:prstGeom prst="rect">
              <a:avLst/>
            </a:prstGeom>
            <a:noFill/>
            <a:ln>
              <a:noFill/>
            </a:ln>
          </p:spPr>
          <p:txBody>
            <a:bodyPr spcFirstLastPara="1" wrap="square" lIns="121900" tIns="121900" rIns="121900" bIns="121900" anchor="b"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dirty="0">
                <a:ln>
                  <a:noFill/>
                </a:ln>
                <a:solidFill>
                  <a:srgbClr val="191919"/>
                </a:solidFill>
                <a:effectLst/>
                <a:uLnTx/>
                <a:uFillTx/>
                <a:latin typeface="Coiny"/>
                <a:ea typeface="Coiny"/>
                <a:cs typeface="Coiny"/>
                <a:sym typeface="Coiny"/>
              </a:endParaRPr>
            </a:p>
          </p:txBody>
        </p:sp>
      </p:grpSp>
      <p:grpSp>
        <p:nvGrpSpPr>
          <p:cNvPr id="1268" name="Google Shape;1268;p35"/>
          <p:cNvGrpSpPr/>
          <p:nvPr/>
        </p:nvGrpSpPr>
        <p:grpSpPr>
          <a:xfrm>
            <a:off x="4057099" y="2890732"/>
            <a:ext cx="6014392" cy="1076031"/>
            <a:chOff x="3919975" y="2071257"/>
            <a:chExt cx="4510794" cy="807023"/>
          </a:xfrm>
        </p:grpSpPr>
        <p:sp>
          <p:nvSpPr>
            <p:cNvPr id="1269" name="Google Shape;1269;p35"/>
            <p:cNvSpPr txBox="1"/>
            <p:nvPr/>
          </p:nvSpPr>
          <p:spPr>
            <a:xfrm flipH="1">
              <a:off x="3919975" y="2163491"/>
              <a:ext cx="910800" cy="6648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5200" b="1" i="0" u="none" strike="noStrike" kern="0" cap="none" spc="0" normalizeH="0" baseline="0" noProof="0" dirty="0">
                  <a:ln>
                    <a:noFill/>
                  </a:ln>
                  <a:solidFill>
                    <a:srgbClr val="8F5A41"/>
                  </a:solidFill>
                  <a:effectLst/>
                  <a:uLnTx/>
                  <a:uFillTx/>
                  <a:latin typeface="#9Slide07 IcielBC Cubano Normal" panose="00000500000000000000" pitchFamily="2" charset="0"/>
                  <a:ea typeface="Coiny"/>
                  <a:cs typeface="Coiny"/>
                  <a:sym typeface="Coiny"/>
                </a:rPr>
                <a:t>02</a:t>
              </a:r>
              <a:endParaRPr kumimoji="0" sz="5200" b="1" i="0" u="none" strike="noStrike" kern="0" cap="none" spc="0" normalizeH="0" baseline="0" noProof="0" dirty="0">
                <a:ln>
                  <a:noFill/>
                </a:ln>
                <a:solidFill>
                  <a:srgbClr val="8F5A41"/>
                </a:solidFill>
                <a:effectLst/>
                <a:uLnTx/>
                <a:uFillTx/>
                <a:latin typeface="#9Slide07 IcielBC Cubano Normal" panose="00000500000000000000" pitchFamily="2" charset="0"/>
                <a:ea typeface="Coiny"/>
                <a:cs typeface="Coiny"/>
                <a:sym typeface="Coiny"/>
              </a:endParaRPr>
            </a:p>
          </p:txBody>
        </p:sp>
        <p:sp>
          <p:nvSpPr>
            <p:cNvPr id="1270" name="Google Shape;1270;p35"/>
            <p:cNvSpPr txBox="1"/>
            <p:nvPr/>
          </p:nvSpPr>
          <p:spPr>
            <a:xfrm>
              <a:off x="4858069" y="2478080"/>
              <a:ext cx="3572700" cy="4002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2133"/>
                </a:spcAft>
                <a:buClr>
                  <a:srgbClr val="000000"/>
                </a:buClr>
                <a:buSzTx/>
                <a:buFontTx/>
                <a:buNone/>
                <a:tabLst/>
                <a:defRPr/>
              </a:pPr>
              <a:endParaRPr kumimoji="0" sz="1867" b="0" i="0" u="none" strike="noStrike" kern="0" cap="none" spc="0" normalizeH="0" baseline="0" noProof="0" dirty="0">
                <a:ln>
                  <a:noFill/>
                </a:ln>
                <a:solidFill>
                  <a:srgbClr val="191919"/>
                </a:solidFill>
                <a:effectLst/>
                <a:uLnTx/>
                <a:uFillTx/>
                <a:latin typeface="Nunito"/>
                <a:ea typeface="Nunito"/>
                <a:cs typeface="Nunito"/>
                <a:sym typeface="Nunito"/>
              </a:endParaRPr>
            </a:p>
          </p:txBody>
        </p:sp>
        <p:sp>
          <p:nvSpPr>
            <p:cNvPr id="1271" name="Google Shape;1271;p35"/>
            <p:cNvSpPr txBox="1"/>
            <p:nvPr/>
          </p:nvSpPr>
          <p:spPr>
            <a:xfrm>
              <a:off x="4858069" y="2071257"/>
              <a:ext cx="3572700" cy="554100"/>
            </a:xfrm>
            <a:prstGeom prst="rect">
              <a:avLst/>
            </a:prstGeom>
            <a:noFill/>
            <a:ln>
              <a:noFill/>
            </a:ln>
          </p:spPr>
          <p:txBody>
            <a:bodyPr spcFirstLastPara="1" wrap="square" lIns="121900" tIns="121900" rIns="121900" bIns="121900" anchor="b"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dirty="0">
                <a:ln>
                  <a:noFill/>
                </a:ln>
                <a:solidFill>
                  <a:srgbClr val="191919"/>
                </a:solidFill>
                <a:effectLst/>
                <a:uLnTx/>
                <a:uFillTx/>
                <a:latin typeface="Coiny"/>
                <a:ea typeface="Coiny"/>
                <a:cs typeface="Coiny"/>
                <a:sym typeface="Coiny"/>
              </a:endParaRPr>
            </a:p>
          </p:txBody>
        </p:sp>
      </p:grpSp>
      <p:grpSp>
        <p:nvGrpSpPr>
          <p:cNvPr id="1272" name="Google Shape;1272;p35"/>
          <p:cNvGrpSpPr/>
          <p:nvPr/>
        </p:nvGrpSpPr>
        <p:grpSpPr>
          <a:xfrm>
            <a:off x="4057100" y="4031268"/>
            <a:ext cx="6014233" cy="1076028"/>
            <a:chOff x="3919975" y="2926659"/>
            <a:chExt cx="4510675" cy="807021"/>
          </a:xfrm>
        </p:grpSpPr>
        <p:sp>
          <p:nvSpPr>
            <p:cNvPr id="1273" name="Google Shape;1273;p35"/>
            <p:cNvSpPr txBox="1"/>
            <p:nvPr/>
          </p:nvSpPr>
          <p:spPr>
            <a:xfrm flipH="1">
              <a:off x="3919975" y="3019108"/>
              <a:ext cx="910800" cy="6648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5200" b="1" i="0" u="none" strike="noStrike" kern="0" cap="none" spc="0" normalizeH="0" baseline="0" noProof="0" dirty="0">
                  <a:ln>
                    <a:noFill/>
                  </a:ln>
                  <a:solidFill>
                    <a:srgbClr val="9CC7D0"/>
                  </a:solidFill>
                  <a:effectLst/>
                  <a:uLnTx/>
                  <a:uFillTx/>
                  <a:latin typeface="#9Slide07 IcielBC Cubano Normal" panose="00000500000000000000" pitchFamily="2" charset="0"/>
                  <a:ea typeface="Coiny"/>
                  <a:cs typeface="Coiny"/>
                  <a:sym typeface="Coiny"/>
                </a:rPr>
                <a:t>03</a:t>
              </a:r>
              <a:endParaRPr kumimoji="0" sz="5200" b="1" i="0" u="none" strike="noStrike" kern="0" cap="none" spc="0" normalizeH="0" baseline="0" noProof="0" dirty="0">
                <a:ln>
                  <a:noFill/>
                </a:ln>
                <a:solidFill>
                  <a:srgbClr val="9CC7D0"/>
                </a:solidFill>
                <a:effectLst/>
                <a:uLnTx/>
                <a:uFillTx/>
                <a:latin typeface="#9Slide07 IcielBC Cubano Normal" panose="00000500000000000000" pitchFamily="2" charset="0"/>
                <a:ea typeface="Coiny"/>
                <a:cs typeface="Coiny"/>
                <a:sym typeface="Coiny"/>
              </a:endParaRPr>
            </a:p>
          </p:txBody>
        </p:sp>
        <p:sp>
          <p:nvSpPr>
            <p:cNvPr id="1274" name="Google Shape;1274;p35"/>
            <p:cNvSpPr txBox="1"/>
            <p:nvPr/>
          </p:nvSpPr>
          <p:spPr>
            <a:xfrm>
              <a:off x="4857950" y="3333480"/>
              <a:ext cx="3572700" cy="4002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2133"/>
                </a:spcAft>
                <a:buClr>
                  <a:srgbClr val="000000"/>
                </a:buClr>
                <a:buSzTx/>
                <a:buFontTx/>
                <a:buNone/>
                <a:tabLst/>
                <a:defRPr/>
              </a:pPr>
              <a:endParaRPr kumimoji="0" sz="1867" b="0" i="0" u="none" strike="noStrike" kern="0" cap="none" spc="0" normalizeH="0" baseline="0" noProof="0" dirty="0">
                <a:ln>
                  <a:noFill/>
                </a:ln>
                <a:solidFill>
                  <a:srgbClr val="191919"/>
                </a:solidFill>
                <a:effectLst/>
                <a:uLnTx/>
                <a:uFillTx/>
                <a:latin typeface="Nunito"/>
                <a:ea typeface="Nunito"/>
                <a:cs typeface="Nunito"/>
                <a:sym typeface="Nunito"/>
              </a:endParaRPr>
            </a:p>
          </p:txBody>
        </p:sp>
        <p:sp>
          <p:nvSpPr>
            <p:cNvPr id="1275" name="Google Shape;1275;p35"/>
            <p:cNvSpPr txBox="1"/>
            <p:nvPr/>
          </p:nvSpPr>
          <p:spPr>
            <a:xfrm>
              <a:off x="4857950" y="2926659"/>
              <a:ext cx="3572700" cy="554100"/>
            </a:xfrm>
            <a:prstGeom prst="rect">
              <a:avLst/>
            </a:prstGeom>
            <a:noFill/>
            <a:ln>
              <a:noFill/>
            </a:ln>
          </p:spPr>
          <p:txBody>
            <a:bodyPr spcFirstLastPara="1" wrap="square" lIns="121900" tIns="121900" rIns="121900" bIns="121900" anchor="b"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dirty="0">
                <a:ln>
                  <a:noFill/>
                </a:ln>
                <a:solidFill>
                  <a:srgbClr val="191919"/>
                </a:solidFill>
                <a:effectLst/>
                <a:uLnTx/>
                <a:uFillTx/>
                <a:latin typeface="Coiny"/>
                <a:ea typeface="Coiny"/>
                <a:cs typeface="Coiny"/>
                <a:sym typeface="Coiny"/>
              </a:endParaRPr>
            </a:p>
          </p:txBody>
        </p:sp>
      </p:grpSp>
      <p:cxnSp>
        <p:nvCxnSpPr>
          <p:cNvPr id="1276" name="Google Shape;1276;p35"/>
          <p:cNvCxnSpPr>
            <a:stCxn id="1256" idx="0"/>
            <a:endCxn id="1261" idx="3"/>
          </p:cNvCxnSpPr>
          <p:nvPr/>
        </p:nvCxnSpPr>
        <p:spPr>
          <a:xfrm rot="-5400000">
            <a:off x="2350766" y="1980522"/>
            <a:ext cx="1370800" cy="2041600"/>
          </a:xfrm>
          <a:prstGeom prst="curvedConnector2">
            <a:avLst/>
          </a:prstGeom>
          <a:noFill/>
          <a:ln w="19050" cap="flat" cmpd="sng">
            <a:solidFill>
              <a:schemeClr val="dk2"/>
            </a:solidFill>
            <a:prstDash val="dot"/>
            <a:round/>
            <a:headEnd type="none" w="med" len="med"/>
            <a:tailEnd type="oval" w="med" len="med"/>
          </a:ln>
        </p:spPr>
      </p:cxnSp>
      <p:grpSp>
        <p:nvGrpSpPr>
          <p:cNvPr id="1277" name="Google Shape;1277;p35"/>
          <p:cNvGrpSpPr/>
          <p:nvPr/>
        </p:nvGrpSpPr>
        <p:grpSpPr>
          <a:xfrm flipH="1">
            <a:off x="1300573" y="2441654"/>
            <a:ext cx="1708640" cy="1458456"/>
            <a:chOff x="220250" y="3665950"/>
            <a:chExt cx="1059600" cy="904450"/>
          </a:xfrm>
        </p:grpSpPr>
        <p:sp>
          <p:nvSpPr>
            <p:cNvPr id="1278" name="Google Shape;1278;p35"/>
            <p:cNvSpPr/>
            <p:nvPr/>
          </p:nvSpPr>
          <p:spPr>
            <a:xfrm>
              <a:off x="220250" y="3665950"/>
              <a:ext cx="754175" cy="750300"/>
            </a:xfrm>
            <a:custGeom>
              <a:avLst/>
              <a:gdLst/>
              <a:ahLst/>
              <a:cxnLst/>
              <a:rect l="l" t="t" r="r" b="b"/>
              <a:pathLst>
                <a:path w="30167" h="30012" extrusionOk="0">
                  <a:moveTo>
                    <a:pt x="13915" y="0"/>
                  </a:moveTo>
                  <a:cubicBezTo>
                    <a:pt x="12928" y="0"/>
                    <a:pt x="11933" y="309"/>
                    <a:pt x="11086" y="949"/>
                  </a:cubicBezTo>
                  <a:cubicBezTo>
                    <a:pt x="9777" y="1939"/>
                    <a:pt x="9140" y="3479"/>
                    <a:pt x="9238" y="5007"/>
                  </a:cubicBezTo>
                  <a:cubicBezTo>
                    <a:pt x="8275" y="4454"/>
                    <a:pt x="7233" y="4174"/>
                    <a:pt x="6245" y="4174"/>
                  </a:cubicBezTo>
                  <a:cubicBezTo>
                    <a:pt x="5012" y="4174"/>
                    <a:pt x="3864" y="4611"/>
                    <a:pt x="3058" y="5502"/>
                  </a:cubicBezTo>
                  <a:cubicBezTo>
                    <a:pt x="1310" y="7427"/>
                    <a:pt x="1793" y="10704"/>
                    <a:pt x="4136" y="12826"/>
                  </a:cubicBezTo>
                  <a:lnTo>
                    <a:pt x="4158" y="12837"/>
                  </a:lnTo>
                  <a:cubicBezTo>
                    <a:pt x="3564" y="12991"/>
                    <a:pt x="3003" y="13255"/>
                    <a:pt x="2486" y="13651"/>
                  </a:cubicBezTo>
                  <a:cubicBezTo>
                    <a:pt x="419" y="15213"/>
                    <a:pt x="1" y="18149"/>
                    <a:pt x="1562" y="20216"/>
                  </a:cubicBezTo>
                  <a:cubicBezTo>
                    <a:pt x="2492" y="21437"/>
                    <a:pt x="3892" y="22077"/>
                    <a:pt x="5309" y="22077"/>
                  </a:cubicBezTo>
                  <a:cubicBezTo>
                    <a:pt x="5501" y="22077"/>
                    <a:pt x="5693" y="22065"/>
                    <a:pt x="5884" y="22042"/>
                  </a:cubicBezTo>
                  <a:lnTo>
                    <a:pt x="5884" y="22042"/>
                  </a:lnTo>
                  <a:cubicBezTo>
                    <a:pt x="4972" y="24318"/>
                    <a:pt x="5433" y="26782"/>
                    <a:pt x="7182" y="28013"/>
                  </a:cubicBezTo>
                  <a:cubicBezTo>
                    <a:pt x="7882" y="28511"/>
                    <a:pt x="8699" y="28748"/>
                    <a:pt x="9545" y="28748"/>
                  </a:cubicBezTo>
                  <a:cubicBezTo>
                    <a:pt x="10866" y="28748"/>
                    <a:pt x="12258" y="28171"/>
                    <a:pt x="13384" y="27112"/>
                  </a:cubicBezTo>
                  <a:cubicBezTo>
                    <a:pt x="13538" y="27474"/>
                    <a:pt x="13725" y="27826"/>
                    <a:pt x="13978" y="28145"/>
                  </a:cubicBezTo>
                  <a:cubicBezTo>
                    <a:pt x="14901" y="29366"/>
                    <a:pt x="16302" y="30012"/>
                    <a:pt x="17722" y="30012"/>
                  </a:cubicBezTo>
                  <a:cubicBezTo>
                    <a:pt x="18705" y="30012"/>
                    <a:pt x="19697" y="29702"/>
                    <a:pt x="20544" y="29058"/>
                  </a:cubicBezTo>
                  <a:cubicBezTo>
                    <a:pt x="21643" y="28233"/>
                    <a:pt x="22270" y="27013"/>
                    <a:pt x="22391" y="25748"/>
                  </a:cubicBezTo>
                  <a:cubicBezTo>
                    <a:pt x="23263" y="26193"/>
                    <a:pt x="24188" y="26418"/>
                    <a:pt x="25072" y="26418"/>
                  </a:cubicBezTo>
                  <a:cubicBezTo>
                    <a:pt x="26307" y="26418"/>
                    <a:pt x="27461" y="25979"/>
                    <a:pt x="28275" y="25088"/>
                  </a:cubicBezTo>
                  <a:lnTo>
                    <a:pt x="28264" y="25088"/>
                  </a:lnTo>
                  <a:cubicBezTo>
                    <a:pt x="29957" y="23230"/>
                    <a:pt x="29550" y="20095"/>
                    <a:pt x="27406" y="17973"/>
                  </a:cubicBezTo>
                  <a:cubicBezTo>
                    <a:pt x="27604" y="17863"/>
                    <a:pt x="27813" y="17742"/>
                    <a:pt x="28011" y="17599"/>
                  </a:cubicBezTo>
                  <a:cubicBezTo>
                    <a:pt x="29803" y="16235"/>
                    <a:pt x="30166" y="13673"/>
                    <a:pt x="28802" y="11870"/>
                  </a:cubicBezTo>
                  <a:cubicBezTo>
                    <a:pt x="27999" y="10807"/>
                    <a:pt x="26776" y="10247"/>
                    <a:pt x="25537" y="10247"/>
                  </a:cubicBezTo>
                  <a:cubicBezTo>
                    <a:pt x="25198" y="10247"/>
                    <a:pt x="24858" y="10289"/>
                    <a:pt x="24525" y="10374"/>
                  </a:cubicBezTo>
                  <a:cubicBezTo>
                    <a:pt x="25393" y="8120"/>
                    <a:pt x="24920" y="5700"/>
                    <a:pt x="23205" y="4479"/>
                  </a:cubicBezTo>
                  <a:cubicBezTo>
                    <a:pt x="22504" y="3983"/>
                    <a:pt x="21685" y="3747"/>
                    <a:pt x="20837" y="3747"/>
                  </a:cubicBezTo>
                  <a:cubicBezTo>
                    <a:pt x="20089" y="3747"/>
                    <a:pt x="19318" y="3931"/>
                    <a:pt x="18586" y="4282"/>
                  </a:cubicBezTo>
                  <a:cubicBezTo>
                    <a:pt x="18509" y="3435"/>
                    <a:pt x="18212" y="2599"/>
                    <a:pt x="17662" y="1862"/>
                  </a:cubicBezTo>
                  <a:cubicBezTo>
                    <a:pt x="16741" y="642"/>
                    <a:pt x="15336" y="0"/>
                    <a:pt x="1391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9" name="Google Shape;1279;p35"/>
            <p:cNvSpPr/>
            <p:nvPr/>
          </p:nvSpPr>
          <p:spPr>
            <a:xfrm>
              <a:off x="487225" y="3681700"/>
              <a:ext cx="104775" cy="55550"/>
            </a:xfrm>
            <a:custGeom>
              <a:avLst/>
              <a:gdLst/>
              <a:ahLst/>
              <a:cxnLst/>
              <a:rect l="l" t="t" r="r" b="b"/>
              <a:pathLst>
                <a:path w="4191" h="2222" fill="none" extrusionOk="0">
                  <a:moveTo>
                    <a:pt x="4190" y="253"/>
                  </a:moveTo>
                  <a:cubicBezTo>
                    <a:pt x="2573" y="0"/>
                    <a:pt x="836" y="814"/>
                    <a:pt x="0" y="2222"/>
                  </a:cubicBezTo>
                </a:path>
              </a:pathLst>
            </a:custGeom>
            <a:noFill/>
            <a:ln w="5500"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0" name="Google Shape;1280;p35"/>
            <p:cNvSpPr/>
            <p:nvPr/>
          </p:nvSpPr>
          <p:spPr>
            <a:xfrm>
              <a:off x="292300" y="3785625"/>
              <a:ext cx="62700" cy="57750"/>
            </a:xfrm>
            <a:custGeom>
              <a:avLst/>
              <a:gdLst/>
              <a:ahLst/>
              <a:cxnLst/>
              <a:rect l="l" t="t" r="r" b="b"/>
              <a:pathLst>
                <a:path w="2508" h="2310" fill="none" extrusionOk="0">
                  <a:moveTo>
                    <a:pt x="2507" y="0"/>
                  </a:moveTo>
                  <a:cubicBezTo>
                    <a:pt x="2090" y="99"/>
                    <a:pt x="1694" y="264"/>
                    <a:pt x="1331" y="495"/>
                  </a:cubicBezTo>
                  <a:cubicBezTo>
                    <a:pt x="671" y="902"/>
                    <a:pt x="121" y="1540"/>
                    <a:pt x="0" y="2310"/>
                  </a:cubicBezTo>
                </a:path>
              </a:pathLst>
            </a:custGeom>
            <a:noFill/>
            <a:ln w="5500"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1" name="Google Shape;1281;p35"/>
            <p:cNvSpPr/>
            <p:nvPr/>
          </p:nvSpPr>
          <p:spPr>
            <a:xfrm>
              <a:off x="858925" y="4276925"/>
              <a:ext cx="62975" cy="36300"/>
            </a:xfrm>
            <a:custGeom>
              <a:avLst/>
              <a:gdLst/>
              <a:ahLst/>
              <a:cxnLst/>
              <a:rect l="l" t="t" r="r" b="b"/>
              <a:pathLst>
                <a:path w="2519" h="1452" fill="none" extrusionOk="0">
                  <a:moveTo>
                    <a:pt x="2519" y="0"/>
                  </a:moveTo>
                  <a:cubicBezTo>
                    <a:pt x="1958" y="825"/>
                    <a:pt x="979" y="1298"/>
                    <a:pt x="0" y="1452"/>
                  </a:cubicBezTo>
                </a:path>
              </a:pathLst>
            </a:custGeom>
            <a:noFill/>
            <a:ln w="5500" cap="rnd" cmpd="sng">
              <a:solidFill>
                <a:srgbClr val="CCCC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2" name="Google Shape;1282;p35"/>
            <p:cNvSpPr/>
            <p:nvPr/>
          </p:nvSpPr>
          <p:spPr>
            <a:xfrm>
              <a:off x="248850" y="4039375"/>
              <a:ext cx="25875" cy="78375"/>
            </a:xfrm>
            <a:custGeom>
              <a:avLst/>
              <a:gdLst/>
              <a:ahLst/>
              <a:cxnLst/>
              <a:rect l="l" t="t" r="r" b="b"/>
              <a:pathLst>
                <a:path w="1035" h="3135" fill="none" extrusionOk="0">
                  <a:moveTo>
                    <a:pt x="1034" y="1"/>
                  </a:moveTo>
                  <a:cubicBezTo>
                    <a:pt x="308" y="847"/>
                    <a:pt x="1" y="2046"/>
                    <a:pt x="232" y="3135"/>
                  </a:cubicBezTo>
                </a:path>
              </a:pathLst>
            </a:custGeom>
            <a:noFill/>
            <a:ln w="5500"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3" name="Google Shape;1283;p35"/>
            <p:cNvSpPr/>
            <p:nvPr/>
          </p:nvSpPr>
          <p:spPr>
            <a:xfrm>
              <a:off x="579875" y="3840775"/>
              <a:ext cx="699975" cy="644000"/>
            </a:xfrm>
            <a:custGeom>
              <a:avLst/>
              <a:gdLst/>
              <a:ahLst/>
              <a:cxnLst/>
              <a:rect l="l" t="t" r="r" b="b"/>
              <a:pathLst>
                <a:path w="27999" h="25760" extrusionOk="0">
                  <a:moveTo>
                    <a:pt x="17481" y="1"/>
                  </a:moveTo>
                  <a:cubicBezTo>
                    <a:pt x="17283" y="1"/>
                    <a:pt x="17082" y="16"/>
                    <a:pt x="16881" y="49"/>
                  </a:cubicBezTo>
                  <a:cubicBezTo>
                    <a:pt x="15341" y="302"/>
                    <a:pt x="14175" y="1445"/>
                    <a:pt x="13835" y="2875"/>
                  </a:cubicBezTo>
                  <a:cubicBezTo>
                    <a:pt x="12820" y="1707"/>
                    <a:pt x="11462" y="1033"/>
                    <a:pt x="10143" y="1033"/>
                  </a:cubicBezTo>
                  <a:cubicBezTo>
                    <a:pt x="9575" y="1033"/>
                    <a:pt x="9013" y="1158"/>
                    <a:pt x="8490" y="1423"/>
                  </a:cubicBezTo>
                  <a:cubicBezTo>
                    <a:pt x="7170" y="2083"/>
                    <a:pt x="6422" y="3480"/>
                    <a:pt x="6346" y="5074"/>
                  </a:cubicBezTo>
                  <a:cubicBezTo>
                    <a:pt x="5833" y="4854"/>
                    <a:pt x="5274" y="4729"/>
                    <a:pt x="4691" y="4729"/>
                  </a:cubicBezTo>
                  <a:cubicBezTo>
                    <a:pt x="4462" y="4729"/>
                    <a:pt x="4228" y="4748"/>
                    <a:pt x="3992" y="4789"/>
                  </a:cubicBezTo>
                  <a:cubicBezTo>
                    <a:pt x="1650" y="5162"/>
                    <a:pt x="55" y="7373"/>
                    <a:pt x="429" y="9715"/>
                  </a:cubicBezTo>
                  <a:cubicBezTo>
                    <a:pt x="671" y="11200"/>
                    <a:pt x="1639" y="12388"/>
                    <a:pt x="2914" y="12959"/>
                  </a:cubicBezTo>
                  <a:cubicBezTo>
                    <a:pt x="979" y="14180"/>
                    <a:pt x="0" y="16303"/>
                    <a:pt x="671" y="18183"/>
                  </a:cubicBezTo>
                  <a:cubicBezTo>
                    <a:pt x="1274" y="19838"/>
                    <a:pt x="3001" y="20822"/>
                    <a:pt x="4965" y="20822"/>
                  </a:cubicBezTo>
                  <a:cubicBezTo>
                    <a:pt x="5651" y="20822"/>
                    <a:pt x="6365" y="20702"/>
                    <a:pt x="7071" y="20448"/>
                  </a:cubicBezTo>
                  <a:cubicBezTo>
                    <a:pt x="7071" y="20448"/>
                    <a:pt x="7082" y="20437"/>
                    <a:pt x="7093" y="20437"/>
                  </a:cubicBezTo>
                  <a:cubicBezTo>
                    <a:pt x="6961" y="20976"/>
                    <a:pt x="6928" y="21559"/>
                    <a:pt x="7027" y="22142"/>
                  </a:cubicBezTo>
                  <a:cubicBezTo>
                    <a:pt x="7365" y="24255"/>
                    <a:pt x="9196" y="25759"/>
                    <a:pt x="11271" y="25759"/>
                  </a:cubicBezTo>
                  <a:cubicBezTo>
                    <a:pt x="11496" y="25759"/>
                    <a:pt x="11725" y="25742"/>
                    <a:pt x="11954" y="25705"/>
                  </a:cubicBezTo>
                  <a:cubicBezTo>
                    <a:pt x="13527" y="25452"/>
                    <a:pt x="14758" y="24374"/>
                    <a:pt x="15286" y="22989"/>
                  </a:cubicBezTo>
                  <a:cubicBezTo>
                    <a:pt x="16300" y="24196"/>
                    <a:pt x="17688" y="24891"/>
                    <a:pt x="19032" y="24891"/>
                  </a:cubicBezTo>
                  <a:cubicBezTo>
                    <a:pt x="19598" y="24891"/>
                    <a:pt x="20156" y="24767"/>
                    <a:pt x="20675" y="24506"/>
                  </a:cubicBezTo>
                  <a:cubicBezTo>
                    <a:pt x="22478" y="23594"/>
                    <a:pt x="23215" y="21328"/>
                    <a:pt x="22610" y="19085"/>
                  </a:cubicBezTo>
                  <a:lnTo>
                    <a:pt x="22610" y="19085"/>
                  </a:lnTo>
                  <a:cubicBezTo>
                    <a:pt x="22756" y="19098"/>
                    <a:pt x="22906" y="19106"/>
                    <a:pt x="23057" y="19106"/>
                  </a:cubicBezTo>
                  <a:cubicBezTo>
                    <a:pt x="23270" y="19106"/>
                    <a:pt x="23486" y="19090"/>
                    <a:pt x="23699" y="19052"/>
                  </a:cubicBezTo>
                  <a:cubicBezTo>
                    <a:pt x="26052" y="18678"/>
                    <a:pt x="27647" y="16467"/>
                    <a:pt x="27262" y="14125"/>
                  </a:cubicBezTo>
                  <a:cubicBezTo>
                    <a:pt x="27064" y="12882"/>
                    <a:pt x="26349" y="11849"/>
                    <a:pt x="25371" y="11211"/>
                  </a:cubicBezTo>
                  <a:cubicBezTo>
                    <a:pt x="27130" y="9968"/>
                    <a:pt x="27999" y="7945"/>
                    <a:pt x="27361" y="6163"/>
                  </a:cubicBezTo>
                  <a:cubicBezTo>
                    <a:pt x="26764" y="4505"/>
                    <a:pt x="25039" y="3524"/>
                    <a:pt x="23075" y="3524"/>
                  </a:cubicBezTo>
                  <a:cubicBezTo>
                    <a:pt x="22472" y="3524"/>
                    <a:pt x="21847" y="3616"/>
                    <a:pt x="21225" y="3810"/>
                  </a:cubicBezTo>
                  <a:cubicBezTo>
                    <a:pt x="21225" y="3590"/>
                    <a:pt x="21214" y="3381"/>
                    <a:pt x="21181" y="3161"/>
                  </a:cubicBezTo>
                  <a:cubicBezTo>
                    <a:pt x="20883" y="1317"/>
                    <a:pt x="19290" y="1"/>
                    <a:pt x="1748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4" name="Google Shape;1284;p35"/>
            <p:cNvSpPr/>
            <p:nvPr/>
          </p:nvSpPr>
          <p:spPr>
            <a:xfrm>
              <a:off x="605425" y="4006125"/>
              <a:ext cx="24500" cy="106125"/>
            </a:xfrm>
            <a:custGeom>
              <a:avLst/>
              <a:gdLst/>
              <a:ahLst/>
              <a:cxnLst/>
              <a:rect l="l" t="t" r="r" b="b"/>
              <a:pathLst>
                <a:path w="980" h="4245" fill="none" extrusionOk="0">
                  <a:moveTo>
                    <a:pt x="980" y="0"/>
                  </a:moveTo>
                  <a:cubicBezTo>
                    <a:pt x="78" y="1210"/>
                    <a:pt x="1" y="2958"/>
                    <a:pt x="771" y="4245"/>
                  </a:cubicBezTo>
                </a:path>
              </a:pathLst>
            </a:custGeom>
            <a:noFill/>
            <a:ln w="4950" cap="rnd" cmpd="sng">
              <a:solidFill>
                <a:srgbClr val="CCCC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5" name="Google Shape;1285;p35"/>
            <p:cNvSpPr/>
            <p:nvPr/>
          </p:nvSpPr>
          <p:spPr>
            <a:xfrm>
              <a:off x="603775" y="4240350"/>
              <a:ext cx="23400" cy="75350"/>
            </a:xfrm>
            <a:custGeom>
              <a:avLst/>
              <a:gdLst/>
              <a:ahLst/>
              <a:cxnLst/>
              <a:rect l="l" t="t" r="r" b="b"/>
              <a:pathLst>
                <a:path w="936" h="3014" fill="none" extrusionOk="0">
                  <a:moveTo>
                    <a:pt x="144" y="1"/>
                  </a:moveTo>
                  <a:cubicBezTo>
                    <a:pt x="45" y="374"/>
                    <a:pt x="1" y="770"/>
                    <a:pt x="34" y="1155"/>
                  </a:cubicBezTo>
                  <a:cubicBezTo>
                    <a:pt x="78" y="1870"/>
                    <a:pt x="364" y="2596"/>
                    <a:pt x="936" y="3014"/>
                  </a:cubicBezTo>
                </a:path>
              </a:pathLst>
            </a:custGeom>
            <a:noFill/>
            <a:ln w="4950" cap="rnd" cmpd="sng">
              <a:solidFill>
                <a:srgbClr val="CCCC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6" name="Google Shape;1286;p35"/>
            <p:cNvSpPr/>
            <p:nvPr/>
          </p:nvSpPr>
          <p:spPr>
            <a:xfrm>
              <a:off x="1248775" y="3991825"/>
              <a:ext cx="10475" cy="66825"/>
            </a:xfrm>
            <a:custGeom>
              <a:avLst/>
              <a:gdLst/>
              <a:ahLst/>
              <a:cxnLst/>
              <a:rect l="l" t="t" r="r" b="b"/>
              <a:pathLst>
                <a:path w="419" h="2673" fill="none" extrusionOk="0">
                  <a:moveTo>
                    <a:pt x="0" y="0"/>
                  </a:moveTo>
                  <a:cubicBezTo>
                    <a:pt x="418" y="814"/>
                    <a:pt x="385" y="1804"/>
                    <a:pt x="88" y="2673"/>
                  </a:cubicBezTo>
                </a:path>
              </a:pathLst>
            </a:custGeom>
            <a:noFill/>
            <a:ln w="4950"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7" name="Google Shape;1287;p35"/>
            <p:cNvSpPr/>
            <p:nvPr/>
          </p:nvSpPr>
          <p:spPr>
            <a:xfrm>
              <a:off x="778375" y="4414100"/>
              <a:ext cx="55000" cy="50075"/>
            </a:xfrm>
            <a:custGeom>
              <a:avLst/>
              <a:gdLst/>
              <a:ahLst/>
              <a:cxnLst/>
              <a:rect l="l" t="t" r="r" b="b"/>
              <a:pathLst>
                <a:path w="2200" h="2003" fill="none" extrusionOk="0">
                  <a:moveTo>
                    <a:pt x="0" y="1"/>
                  </a:moveTo>
                  <a:cubicBezTo>
                    <a:pt x="374" y="958"/>
                    <a:pt x="1210" y="1716"/>
                    <a:pt x="2200" y="2002"/>
                  </a:cubicBezTo>
                </a:path>
              </a:pathLst>
            </a:custGeom>
            <a:noFill/>
            <a:ln w="4950" cap="rnd" cmpd="sng">
              <a:solidFill>
                <a:srgbClr val="CCCC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8" name="Google Shape;1288;p35"/>
            <p:cNvSpPr/>
            <p:nvPr/>
          </p:nvSpPr>
          <p:spPr>
            <a:xfrm>
              <a:off x="360475" y="3982850"/>
              <a:ext cx="633725" cy="587550"/>
            </a:xfrm>
            <a:custGeom>
              <a:avLst/>
              <a:gdLst/>
              <a:ahLst/>
              <a:cxnLst/>
              <a:rect l="l" t="t" r="r" b="b"/>
              <a:pathLst>
                <a:path w="25349" h="23502" extrusionOk="0">
                  <a:moveTo>
                    <a:pt x="15234" y="0"/>
                  </a:moveTo>
                  <a:cubicBezTo>
                    <a:pt x="14957" y="0"/>
                    <a:pt x="14676" y="34"/>
                    <a:pt x="14396" y="106"/>
                  </a:cubicBezTo>
                  <a:cubicBezTo>
                    <a:pt x="13054" y="458"/>
                    <a:pt x="12108" y="1580"/>
                    <a:pt x="11910" y="2878"/>
                  </a:cubicBezTo>
                  <a:cubicBezTo>
                    <a:pt x="11003" y="2005"/>
                    <a:pt x="9874" y="1522"/>
                    <a:pt x="8796" y="1522"/>
                  </a:cubicBezTo>
                  <a:cubicBezTo>
                    <a:pt x="8176" y="1522"/>
                    <a:pt x="7573" y="1682"/>
                    <a:pt x="7039" y="2020"/>
                  </a:cubicBezTo>
                  <a:cubicBezTo>
                    <a:pt x="5906" y="2724"/>
                    <a:pt x="5356" y="4032"/>
                    <a:pt x="5422" y="5451"/>
                  </a:cubicBezTo>
                  <a:cubicBezTo>
                    <a:pt x="5056" y="5335"/>
                    <a:pt x="4666" y="5273"/>
                    <a:pt x="4267" y="5273"/>
                  </a:cubicBezTo>
                  <a:cubicBezTo>
                    <a:pt x="3947" y="5273"/>
                    <a:pt x="3622" y="5313"/>
                    <a:pt x="3300" y="5396"/>
                  </a:cubicBezTo>
                  <a:cubicBezTo>
                    <a:pt x="1243" y="5924"/>
                    <a:pt x="0" y="8024"/>
                    <a:pt x="528" y="10081"/>
                  </a:cubicBezTo>
                  <a:cubicBezTo>
                    <a:pt x="869" y="11389"/>
                    <a:pt x="1837" y="12357"/>
                    <a:pt x="3014" y="12764"/>
                  </a:cubicBezTo>
                  <a:cubicBezTo>
                    <a:pt x="1386" y="14018"/>
                    <a:pt x="682" y="15997"/>
                    <a:pt x="1441" y="17603"/>
                  </a:cubicBezTo>
                  <a:cubicBezTo>
                    <a:pt x="2049" y="18900"/>
                    <a:pt x="3446" y="19627"/>
                    <a:pt x="5009" y="19627"/>
                  </a:cubicBezTo>
                  <a:cubicBezTo>
                    <a:pt x="5765" y="19627"/>
                    <a:pt x="6561" y="19457"/>
                    <a:pt x="7325" y="19098"/>
                  </a:cubicBezTo>
                  <a:cubicBezTo>
                    <a:pt x="7336" y="19098"/>
                    <a:pt x="7347" y="19087"/>
                    <a:pt x="7347" y="19087"/>
                  </a:cubicBezTo>
                  <a:lnTo>
                    <a:pt x="7347" y="19087"/>
                  </a:lnTo>
                  <a:cubicBezTo>
                    <a:pt x="7281" y="19582"/>
                    <a:pt x="7303" y="20099"/>
                    <a:pt x="7434" y="20616"/>
                  </a:cubicBezTo>
                  <a:cubicBezTo>
                    <a:pt x="7879" y="22347"/>
                    <a:pt x="9438" y="23502"/>
                    <a:pt x="11147" y="23502"/>
                  </a:cubicBezTo>
                  <a:cubicBezTo>
                    <a:pt x="11468" y="23502"/>
                    <a:pt x="11794" y="23461"/>
                    <a:pt x="12119" y="23376"/>
                  </a:cubicBezTo>
                  <a:cubicBezTo>
                    <a:pt x="13505" y="23024"/>
                    <a:pt x="14506" y="21958"/>
                    <a:pt x="14869" y="20682"/>
                  </a:cubicBezTo>
                  <a:cubicBezTo>
                    <a:pt x="15785" y="21584"/>
                    <a:pt x="16940" y="22084"/>
                    <a:pt x="18042" y="22084"/>
                  </a:cubicBezTo>
                  <a:cubicBezTo>
                    <a:pt x="18660" y="22084"/>
                    <a:pt x="19262" y="21927"/>
                    <a:pt x="19795" y="21595"/>
                  </a:cubicBezTo>
                  <a:cubicBezTo>
                    <a:pt x="21324" y="20638"/>
                    <a:pt x="21797" y="18548"/>
                    <a:pt x="21071" y="16602"/>
                  </a:cubicBezTo>
                  <a:cubicBezTo>
                    <a:pt x="21401" y="16602"/>
                    <a:pt x="21720" y="16569"/>
                    <a:pt x="22050" y="16481"/>
                  </a:cubicBezTo>
                  <a:cubicBezTo>
                    <a:pt x="24106" y="15953"/>
                    <a:pt x="25349" y="13853"/>
                    <a:pt x="24810" y="11796"/>
                  </a:cubicBezTo>
                  <a:cubicBezTo>
                    <a:pt x="24535" y="10696"/>
                    <a:pt x="23809" y="9839"/>
                    <a:pt x="22885" y="9355"/>
                  </a:cubicBezTo>
                  <a:cubicBezTo>
                    <a:pt x="24359" y="8101"/>
                    <a:pt x="24964" y="6221"/>
                    <a:pt x="24238" y="4692"/>
                  </a:cubicBezTo>
                  <a:cubicBezTo>
                    <a:pt x="23634" y="3392"/>
                    <a:pt x="22243" y="2667"/>
                    <a:pt x="20683" y="2667"/>
                  </a:cubicBezTo>
                  <a:cubicBezTo>
                    <a:pt x="19999" y="2667"/>
                    <a:pt x="19283" y="2806"/>
                    <a:pt x="18586" y="3097"/>
                  </a:cubicBezTo>
                  <a:cubicBezTo>
                    <a:pt x="18564" y="2911"/>
                    <a:pt x="18542" y="2713"/>
                    <a:pt x="18487" y="2526"/>
                  </a:cubicBezTo>
                  <a:cubicBezTo>
                    <a:pt x="18097" y="1012"/>
                    <a:pt x="16734" y="0"/>
                    <a:pt x="15234"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9" name="Google Shape;1289;p35"/>
            <p:cNvSpPr/>
            <p:nvPr/>
          </p:nvSpPr>
          <p:spPr>
            <a:xfrm>
              <a:off x="384675" y="4162550"/>
              <a:ext cx="22000" cy="95150"/>
            </a:xfrm>
            <a:custGeom>
              <a:avLst/>
              <a:gdLst/>
              <a:ahLst/>
              <a:cxnLst/>
              <a:rect l="l" t="t" r="r" b="b"/>
              <a:pathLst>
                <a:path w="880" h="3806" fill="none" extrusionOk="0">
                  <a:moveTo>
                    <a:pt x="704" y="0"/>
                  </a:moveTo>
                  <a:cubicBezTo>
                    <a:pt x="0" y="1155"/>
                    <a:pt x="77" y="2728"/>
                    <a:pt x="880" y="3805"/>
                  </a:cubicBezTo>
                </a:path>
              </a:pathLst>
            </a:custGeom>
            <a:noFill/>
            <a:ln w="4675" cap="rnd" cmpd="sng">
              <a:solidFill>
                <a:srgbClr val="CCCC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0" name="Google Shape;1290;p35"/>
            <p:cNvSpPr/>
            <p:nvPr/>
          </p:nvSpPr>
          <p:spPr>
            <a:xfrm>
              <a:off x="400075" y="4373150"/>
              <a:ext cx="25300" cy="65725"/>
            </a:xfrm>
            <a:custGeom>
              <a:avLst/>
              <a:gdLst/>
              <a:ahLst/>
              <a:cxnLst/>
              <a:rect l="l" t="t" r="r" b="b"/>
              <a:pathLst>
                <a:path w="1012" h="2629" fill="none" extrusionOk="0">
                  <a:moveTo>
                    <a:pt x="55" y="0"/>
                  </a:moveTo>
                  <a:cubicBezTo>
                    <a:pt x="0" y="352"/>
                    <a:pt x="0" y="704"/>
                    <a:pt x="55" y="1045"/>
                  </a:cubicBezTo>
                  <a:cubicBezTo>
                    <a:pt x="154" y="1672"/>
                    <a:pt x="473" y="2299"/>
                    <a:pt x="1012" y="2628"/>
                  </a:cubicBezTo>
                </a:path>
              </a:pathLst>
            </a:custGeom>
            <a:noFill/>
            <a:ln w="467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1" name="Google Shape;1291;p35"/>
            <p:cNvSpPr/>
            <p:nvPr/>
          </p:nvSpPr>
          <p:spPr>
            <a:xfrm>
              <a:off x="952675" y="4098775"/>
              <a:ext cx="12400" cy="59125"/>
            </a:xfrm>
            <a:custGeom>
              <a:avLst/>
              <a:gdLst/>
              <a:ahLst/>
              <a:cxnLst/>
              <a:rect l="l" t="t" r="r" b="b"/>
              <a:pathLst>
                <a:path w="496" h="2365" fill="none" extrusionOk="0">
                  <a:moveTo>
                    <a:pt x="0" y="0"/>
                  </a:moveTo>
                  <a:cubicBezTo>
                    <a:pt x="451" y="682"/>
                    <a:pt x="495" y="1573"/>
                    <a:pt x="308" y="2364"/>
                  </a:cubicBezTo>
                </a:path>
              </a:pathLst>
            </a:custGeom>
            <a:noFill/>
            <a:ln w="4675" cap="rnd" cmpd="sng">
              <a:solidFill>
                <a:srgbClr val="CCCC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2" name="Google Shape;1292;p35"/>
            <p:cNvSpPr/>
            <p:nvPr/>
          </p:nvSpPr>
          <p:spPr>
            <a:xfrm>
              <a:off x="568325" y="4513900"/>
              <a:ext cx="53075" cy="40175"/>
            </a:xfrm>
            <a:custGeom>
              <a:avLst/>
              <a:gdLst/>
              <a:ahLst/>
              <a:cxnLst/>
              <a:rect l="l" t="t" r="r" b="b"/>
              <a:pathLst>
                <a:path w="2123" h="1607" fill="none" extrusionOk="0">
                  <a:moveTo>
                    <a:pt x="0" y="1"/>
                  </a:moveTo>
                  <a:cubicBezTo>
                    <a:pt x="418" y="825"/>
                    <a:pt x="1221" y="1441"/>
                    <a:pt x="2123" y="1606"/>
                  </a:cubicBezTo>
                </a:path>
              </a:pathLst>
            </a:custGeom>
            <a:noFill/>
            <a:ln w="467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3" name="Google Shape;1293;p35"/>
            <p:cNvSpPr/>
            <p:nvPr/>
          </p:nvSpPr>
          <p:spPr>
            <a:xfrm>
              <a:off x="282400" y="3843825"/>
              <a:ext cx="878425" cy="655350"/>
            </a:xfrm>
            <a:custGeom>
              <a:avLst/>
              <a:gdLst/>
              <a:ahLst/>
              <a:cxnLst/>
              <a:rect l="l" t="t" r="r" b="b"/>
              <a:pathLst>
                <a:path w="35137" h="26214" extrusionOk="0">
                  <a:moveTo>
                    <a:pt x="10805" y="0"/>
                  </a:moveTo>
                  <a:cubicBezTo>
                    <a:pt x="7053" y="0"/>
                    <a:pt x="3620" y="2509"/>
                    <a:pt x="2607" y="6316"/>
                  </a:cubicBezTo>
                  <a:lnTo>
                    <a:pt x="1210" y="11551"/>
                  </a:lnTo>
                  <a:cubicBezTo>
                    <a:pt x="0" y="16082"/>
                    <a:pt x="2695" y="20733"/>
                    <a:pt x="7225" y="21943"/>
                  </a:cubicBezTo>
                  <a:lnTo>
                    <a:pt x="22137" y="25924"/>
                  </a:lnTo>
                  <a:cubicBezTo>
                    <a:pt x="22871" y="26120"/>
                    <a:pt x="23607" y="26213"/>
                    <a:pt x="24332" y="26213"/>
                  </a:cubicBezTo>
                  <a:cubicBezTo>
                    <a:pt x="28084" y="26213"/>
                    <a:pt x="31516" y="23706"/>
                    <a:pt x="32530" y="19909"/>
                  </a:cubicBezTo>
                  <a:lnTo>
                    <a:pt x="33926" y="14674"/>
                  </a:lnTo>
                  <a:cubicBezTo>
                    <a:pt x="35136" y="10143"/>
                    <a:pt x="32442" y="5480"/>
                    <a:pt x="27911" y="4271"/>
                  </a:cubicBezTo>
                  <a:lnTo>
                    <a:pt x="12999" y="290"/>
                  </a:lnTo>
                  <a:cubicBezTo>
                    <a:pt x="12266" y="94"/>
                    <a:pt x="11529" y="0"/>
                    <a:pt x="10805" y="0"/>
                  </a:cubicBezTo>
                  <a:close/>
                </a:path>
              </a:pathLst>
            </a:custGeom>
            <a:solidFill>
              <a:srgbClr val="F9A5C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4" name="Google Shape;1294;p35"/>
            <p:cNvSpPr/>
            <p:nvPr/>
          </p:nvSpPr>
          <p:spPr>
            <a:xfrm>
              <a:off x="282400" y="3843825"/>
              <a:ext cx="878425" cy="655350"/>
            </a:xfrm>
            <a:custGeom>
              <a:avLst/>
              <a:gdLst/>
              <a:ahLst/>
              <a:cxnLst/>
              <a:rect l="l" t="t" r="r" b="b"/>
              <a:pathLst>
                <a:path w="35137" h="26214" extrusionOk="0">
                  <a:moveTo>
                    <a:pt x="10805" y="0"/>
                  </a:moveTo>
                  <a:cubicBezTo>
                    <a:pt x="7053" y="0"/>
                    <a:pt x="3620" y="2509"/>
                    <a:pt x="2607" y="6316"/>
                  </a:cubicBezTo>
                  <a:lnTo>
                    <a:pt x="1210" y="11551"/>
                  </a:lnTo>
                  <a:cubicBezTo>
                    <a:pt x="0" y="16082"/>
                    <a:pt x="2695" y="20733"/>
                    <a:pt x="7225" y="21943"/>
                  </a:cubicBezTo>
                  <a:lnTo>
                    <a:pt x="22137" y="25924"/>
                  </a:lnTo>
                  <a:cubicBezTo>
                    <a:pt x="22871" y="26120"/>
                    <a:pt x="23607" y="26213"/>
                    <a:pt x="24332" y="26213"/>
                  </a:cubicBezTo>
                  <a:cubicBezTo>
                    <a:pt x="28084" y="26213"/>
                    <a:pt x="31516" y="23706"/>
                    <a:pt x="32530" y="19909"/>
                  </a:cubicBezTo>
                  <a:lnTo>
                    <a:pt x="33926" y="14674"/>
                  </a:lnTo>
                  <a:cubicBezTo>
                    <a:pt x="35136" y="10143"/>
                    <a:pt x="32442" y="5480"/>
                    <a:pt x="27911" y="4271"/>
                  </a:cubicBezTo>
                  <a:lnTo>
                    <a:pt x="12999" y="290"/>
                  </a:lnTo>
                  <a:cubicBezTo>
                    <a:pt x="12266" y="94"/>
                    <a:pt x="11529" y="0"/>
                    <a:pt x="1080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5" name="Google Shape;1295;p35"/>
            <p:cNvSpPr/>
            <p:nvPr/>
          </p:nvSpPr>
          <p:spPr>
            <a:xfrm>
              <a:off x="282400" y="3843825"/>
              <a:ext cx="878425" cy="655350"/>
            </a:xfrm>
            <a:custGeom>
              <a:avLst/>
              <a:gdLst/>
              <a:ahLst/>
              <a:cxnLst/>
              <a:rect l="l" t="t" r="r" b="b"/>
              <a:pathLst>
                <a:path w="35137" h="26214" extrusionOk="0">
                  <a:moveTo>
                    <a:pt x="10805" y="0"/>
                  </a:moveTo>
                  <a:cubicBezTo>
                    <a:pt x="7053" y="0"/>
                    <a:pt x="3620" y="2509"/>
                    <a:pt x="2607" y="6316"/>
                  </a:cubicBezTo>
                  <a:lnTo>
                    <a:pt x="1210" y="11551"/>
                  </a:lnTo>
                  <a:cubicBezTo>
                    <a:pt x="0" y="16082"/>
                    <a:pt x="2695" y="20733"/>
                    <a:pt x="7225" y="21943"/>
                  </a:cubicBezTo>
                  <a:lnTo>
                    <a:pt x="22137" y="25924"/>
                  </a:lnTo>
                  <a:cubicBezTo>
                    <a:pt x="22871" y="26120"/>
                    <a:pt x="23607" y="26213"/>
                    <a:pt x="24332" y="26213"/>
                  </a:cubicBezTo>
                  <a:cubicBezTo>
                    <a:pt x="28084" y="26213"/>
                    <a:pt x="31516" y="23706"/>
                    <a:pt x="32530" y="19909"/>
                  </a:cubicBezTo>
                  <a:lnTo>
                    <a:pt x="33926" y="14674"/>
                  </a:lnTo>
                  <a:cubicBezTo>
                    <a:pt x="35136" y="10143"/>
                    <a:pt x="32442" y="5480"/>
                    <a:pt x="27911" y="4271"/>
                  </a:cubicBezTo>
                  <a:lnTo>
                    <a:pt x="12999" y="290"/>
                  </a:lnTo>
                  <a:cubicBezTo>
                    <a:pt x="12266" y="94"/>
                    <a:pt x="11529" y="0"/>
                    <a:pt x="10805" y="0"/>
                  </a:cubicBezTo>
                  <a:close/>
                </a:path>
              </a:pathLst>
            </a:custGeom>
            <a:solidFill>
              <a:srgbClr val="191919">
                <a:alpha val="144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6" name="Google Shape;1296;p35"/>
            <p:cNvSpPr/>
            <p:nvPr/>
          </p:nvSpPr>
          <p:spPr>
            <a:xfrm>
              <a:off x="298075" y="3784425"/>
              <a:ext cx="878675" cy="655350"/>
            </a:xfrm>
            <a:custGeom>
              <a:avLst/>
              <a:gdLst/>
              <a:ahLst/>
              <a:cxnLst/>
              <a:rect l="l" t="t" r="r" b="b"/>
              <a:pathLst>
                <a:path w="35147" h="26214" extrusionOk="0">
                  <a:moveTo>
                    <a:pt x="10815" y="1"/>
                  </a:moveTo>
                  <a:cubicBezTo>
                    <a:pt x="7063" y="1"/>
                    <a:pt x="3631" y="2508"/>
                    <a:pt x="2617" y="6306"/>
                  </a:cubicBezTo>
                  <a:lnTo>
                    <a:pt x="1210" y="11551"/>
                  </a:lnTo>
                  <a:cubicBezTo>
                    <a:pt x="0" y="16082"/>
                    <a:pt x="2694" y="20734"/>
                    <a:pt x="7225" y="21944"/>
                  </a:cubicBezTo>
                  <a:lnTo>
                    <a:pt x="22137" y="25925"/>
                  </a:lnTo>
                  <a:cubicBezTo>
                    <a:pt x="22871" y="26120"/>
                    <a:pt x="23608" y="26214"/>
                    <a:pt x="24333" y="26214"/>
                  </a:cubicBezTo>
                  <a:cubicBezTo>
                    <a:pt x="28087" y="26214"/>
                    <a:pt x="31527" y="23707"/>
                    <a:pt x="32541" y="19909"/>
                  </a:cubicBezTo>
                  <a:lnTo>
                    <a:pt x="33937" y="14675"/>
                  </a:lnTo>
                  <a:cubicBezTo>
                    <a:pt x="35147" y="10133"/>
                    <a:pt x="32453" y="5481"/>
                    <a:pt x="27922" y="4271"/>
                  </a:cubicBezTo>
                  <a:lnTo>
                    <a:pt x="13010" y="290"/>
                  </a:lnTo>
                  <a:cubicBezTo>
                    <a:pt x="12276" y="95"/>
                    <a:pt x="11540" y="1"/>
                    <a:pt x="1081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7" name="Google Shape;1297;p35"/>
            <p:cNvSpPr/>
            <p:nvPr/>
          </p:nvSpPr>
          <p:spPr>
            <a:xfrm>
              <a:off x="431400" y="3907550"/>
              <a:ext cx="612025" cy="409150"/>
            </a:xfrm>
            <a:custGeom>
              <a:avLst/>
              <a:gdLst/>
              <a:ahLst/>
              <a:cxnLst/>
              <a:rect l="l" t="t" r="r" b="b"/>
              <a:pathLst>
                <a:path w="24481" h="16366" extrusionOk="0">
                  <a:moveTo>
                    <a:pt x="6162" y="1"/>
                  </a:moveTo>
                  <a:cubicBezTo>
                    <a:pt x="4068" y="1"/>
                    <a:pt x="2156" y="1401"/>
                    <a:pt x="1584" y="3514"/>
                  </a:cubicBezTo>
                  <a:lnTo>
                    <a:pt x="683" y="6923"/>
                  </a:lnTo>
                  <a:cubicBezTo>
                    <a:pt x="1" y="9453"/>
                    <a:pt x="1507" y="12037"/>
                    <a:pt x="4026" y="12719"/>
                  </a:cubicBezTo>
                  <a:lnTo>
                    <a:pt x="17112" y="16205"/>
                  </a:lnTo>
                  <a:cubicBezTo>
                    <a:pt x="17520" y="16313"/>
                    <a:pt x="17929" y="16365"/>
                    <a:pt x="18332" y="16365"/>
                  </a:cubicBezTo>
                  <a:cubicBezTo>
                    <a:pt x="20420" y="16365"/>
                    <a:pt x="22334" y="14973"/>
                    <a:pt x="22897" y="12862"/>
                  </a:cubicBezTo>
                  <a:lnTo>
                    <a:pt x="23810" y="9442"/>
                  </a:lnTo>
                  <a:cubicBezTo>
                    <a:pt x="24480" y="6923"/>
                    <a:pt x="22985" y="4328"/>
                    <a:pt x="20455" y="3657"/>
                  </a:cubicBezTo>
                  <a:lnTo>
                    <a:pt x="7380" y="160"/>
                  </a:lnTo>
                  <a:cubicBezTo>
                    <a:pt x="6973" y="52"/>
                    <a:pt x="6564" y="1"/>
                    <a:pt x="6162" y="1"/>
                  </a:cubicBezTo>
                  <a:close/>
                </a:path>
              </a:pathLst>
            </a:custGeom>
            <a:solidFill>
              <a:srgbClr val="FFFFFF">
                <a:alpha val="503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8" name="Google Shape;1298;p35"/>
            <p:cNvSpPr/>
            <p:nvPr/>
          </p:nvSpPr>
          <p:spPr>
            <a:xfrm>
              <a:off x="467975" y="3907525"/>
              <a:ext cx="575450" cy="247900"/>
            </a:xfrm>
            <a:custGeom>
              <a:avLst/>
              <a:gdLst/>
              <a:ahLst/>
              <a:cxnLst/>
              <a:rect l="l" t="t" r="r" b="b"/>
              <a:pathLst>
                <a:path w="23018" h="9916" extrusionOk="0">
                  <a:moveTo>
                    <a:pt x="4694" y="1"/>
                  </a:moveTo>
                  <a:cubicBezTo>
                    <a:pt x="2602" y="1"/>
                    <a:pt x="693" y="1395"/>
                    <a:pt x="121" y="3515"/>
                  </a:cubicBezTo>
                  <a:lnTo>
                    <a:pt x="0" y="3988"/>
                  </a:lnTo>
                  <a:cubicBezTo>
                    <a:pt x="563" y="1868"/>
                    <a:pt x="2478" y="474"/>
                    <a:pt x="4566" y="474"/>
                  </a:cubicBezTo>
                  <a:cubicBezTo>
                    <a:pt x="4969" y="474"/>
                    <a:pt x="5378" y="525"/>
                    <a:pt x="5785" y="634"/>
                  </a:cubicBezTo>
                  <a:lnTo>
                    <a:pt x="18871" y="4131"/>
                  </a:lnTo>
                  <a:cubicBezTo>
                    <a:pt x="21390" y="4802"/>
                    <a:pt x="22885" y="7397"/>
                    <a:pt x="22215" y="9915"/>
                  </a:cubicBezTo>
                  <a:lnTo>
                    <a:pt x="22347" y="9443"/>
                  </a:lnTo>
                  <a:cubicBezTo>
                    <a:pt x="23017" y="6924"/>
                    <a:pt x="21522" y="4329"/>
                    <a:pt x="18992" y="3658"/>
                  </a:cubicBezTo>
                  <a:lnTo>
                    <a:pt x="5917" y="161"/>
                  </a:lnTo>
                  <a:cubicBezTo>
                    <a:pt x="5508" y="53"/>
                    <a:pt x="5098" y="1"/>
                    <a:pt x="4694" y="1"/>
                  </a:cubicBezTo>
                  <a:close/>
                </a:path>
              </a:pathLst>
            </a:custGeom>
            <a:solidFill>
              <a:srgbClr val="000000">
                <a:alpha val="327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1299" name="Google Shape;1299;p35"/>
          <p:cNvCxnSpPr>
            <a:stCxn id="1261" idx="2"/>
            <a:endCxn id="1269" idx="3"/>
          </p:cNvCxnSpPr>
          <p:nvPr/>
        </p:nvCxnSpPr>
        <p:spPr>
          <a:xfrm rot="5400000">
            <a:off x="4011899" y="2804488"/>
            <a:ext cx="697600" cy="607200"/>
          </a:xfrm>
          <a:prstGeom prst="curvedConnector4">
            <a:avLst>
              <a:gd name="adj1" fmla="val 18236"/>
              <a:gd name="adj2" fmla="val 152289"/>
            </a:avLst>
          </a:prstGeom>
          <a:noFill/>
          <a:ln w="19050" cap="flat" cmpd="sng">
            <a:solidFill>
              <a:schemeClr val="dk2"/>
            </a:solidFill>
            <a:prstDash val="dot"/>
            <a:round/>
            <a:headEnd type="none" w="med" len="med"/>
            <a:tailEnd type="oval" w="med" len="med"/>
          </a:ln>
        </p:spPr>
      </p:cxnSp>
      <p:cxnSp>
        <p:nvCxnSpPr>
          <p:cNvPr id="1300" name="Google Shape;1300;p35"/>
          <p:cNvCxnSpPr>
            <a:stCxn id="1269" idx="2"/>
            <a:endCxn id="1273" idx="3"/>
          </p:cNvCxnSpPr>
          <p:nvPr/>
        </p:nvCxnSpPr>
        <p:spPr>
          <a:xfrm rot="5400000">
            <a:off x="4011899" y="3945310"/>
            <a:ext cx="697600" cy="607200"/>
          </a:xfrm>
          <a:prstGeom prst="curvedConnector4">
            <a:avLst>
              <a:gd name="adj1" fmla="val 18236"/>
              <a:gd name="adj2" fmla="val 152289"/>
            </a:avLst>
          </a:prstGeom>
          <a:noFill/>
          <a:ln w="19050" cap="flat" cmpd="sng">
            <a:solidFill>
              <a:schemeClr val="dk2"/>
            </a:solidFill>
            <a:prstDash val="dot"/>
            <a:round/>
            <a:headEnd type="none" w="med" len="med"/>
            <a:tailEnd type="oval" w="med" len="med"/>
          </a:ln>
        </p:spPr>
      </p:cxnSp>
      <p:cxnSp>
        <p:nvCxnSpPr>
          <p:cNvPr id="1301" name="Google Shape;1301;p35"/>
          <p:cNvCxnSpPr>
            <a:stCxn id="1273" idx="2"/>
            <a:endCxn id="1265" idx="3"/>
          </p:cNvCxnSpPr>
          <p:nvPr/>
        </p:nvCxnSpPr>
        <p:spPr>
          <a:xfrm rot="5400000">
            <a:off x="4011899" y="5086132"/>
            <a:ext cx="697600" cy="607200"/>
          </a:xfrm>
          <a:prstGeom prst="curvedConnector4">
            <a:avLst>
              <a:gd name="adj1" fmla="val 18236"/>
              <a:gd name="adj2" fmla="val 152289"/>
            </a:avLst>
          </a:prstGeom>
          <a:noFill/>
          <a:ln w="19050" cap="flat" cmpd="sng">
            <a:solidFill>
              <a:schemeClr val="dk2"/>
            </a:solidFill>
            <a:prstDash val="dot"/>
            <a:round/>
            <a:headEnd type="none" w="med" len="med"/>
            <a:tailEnd type="oval" w="med" len="med"/>
          </a:ln>
        </p:spPr>
      </p:cxnSp>
      <p:sp>
        <p:nvSpPr>
          <p:cNvPr id="49" name="TextBox 48">
            <a:extLst>
              <a:ext uri="{FF2B5EF4-FFF2-40B4-BE49-F238E27FC236}">
                <a16:creationId xmlns:a16="http://schemas.microsoft.com/office/drawing/2014/main" id="{179C507C-79DA-4C92-BEF6-438F556DAF02}"/>
              </a:ext>
            </a:extLst>
          </p:cNvPr>
          <p:cNvSpPr txBox="1"/>
          <p:nvPr/>
        </p:nvSpPr>
        <p:spPr>
          <a:xfrm>
            <a:off x="1512705" y="567807"/>
            <a:ext cx="9703446" cy="62895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F5A41"/>
                </a:solidFill>
                <a:effectLst/>
                <a:uLnTx/>
                <a:uFillTx/>
                <a:latin typeface="#9Slide03 Roboto Medium" panose="02000000000000000000" pitchFamily="2" charset="0"/>
                <a:ea typeface="#9Slide03 Roboto Medium" panose="02000000000000000000" pitchFamily="2" charset="0"/>
                <a:cs typeface="+mn-cs"/>
              </a:rPr>
              <a:t>BÀI 3. TOÀN CẦU HÓA,</a:t>
            </a:r>
            <a:r>
              <a:rPr kumimoji="0" lang="en-US" sz="3200" b="1" i="0" u="none" strike="noStrike" kern="1200" cap="none" spc="0" normalizeH="0" noProof="0" dirty="0">
                <a:ln>
                  <a:noFill/>
                </a:ln>
                <a:solidFill>
                  <a:srgbClr val="8F5A41"/>
                </a:solidFill>
                <a:effectLst/>
                <a:uLnTx/>
                <a:uFillTx/>
                <a:latin typeface="#9Slide03 Roboto Medium" panose="02000000000000000000" pitchFamily="2" charset="0"/>
                <a:ea typeface="#9Slide03 Roboto Medium" panose="02000000000000000000" pitchFamily="2" charset="0"/>
                <a:cs typeface="+mn-cs"/>
              </a:rPr>
              <a:t> </a:t>
            </a:r>
            <a:r>
              <a:rPr kumimoji="0" lang="en-US" sz="3200" b="1" i="0" u="none" strike="noStrike" kern="1200" cap="none" spc="0" normalizeH="0" baseline="0" noProof="0" dirty="0">
                <a:ln>
                  <a:noFill/>
                </a:ln>
                <a:solidFill>
                  <a:srgbClr val="8F5A41"/>
                </a:solidFill>
                <a:effectLst/>
                <a:uLnTx/>
                <a:uFillTx/>
                <a:latin typeface="#9Slide03 Roboto Medium" panose="02000000000000000000" pitchFamily="2" charset="0"/>
                <a:ea typeface="#9Slide03 Roboto Medium" panose="02000000000000000000" pitchFamily="2" charset="0"/>
                <a:cs typeface="+mn-cs"/>
              </a:rPr>
              <a:t>KHU VỰC HÓA KINH TẾ</a:t>
            </a:r>
          </a:p>
        </p:txBody>
      </p:sp>
      <p:sp>
        <p:nvSpPr>
          <p:cNvPr id="5" name="Rectangle 4"/>
          <p:cNvSpPr/>
          <p:nvPr/>
        </p:nvSpPr>
        <p:spPr>
          <a:xfrm>
            <a:off x="5089829" y="1776803"/>
            <a:ext cx="6534795" cy="797078"/>
          </a:xfrm>
          <a:prstGeom prst="rect">
            <a:avLst/>
          </a:prstGeom>
        </p:spPr>
        <p:txBody>
          <a:bodyPr wrap="square">
            <a:spAutoFit/>
          </a:bodyPr>
          <a:lstStyle/>
          <a:p>
            <a:pPr lvl="0" algn="just">
              <a:lnSpc>
                <a:spcPct val="120000"/>
              </a:lnSpc>
            </a:pPr>
            <a:r>
              <a:rPr kumimoji="0" lang="en-US" sz="20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Trình </a:t>
            </a:r>
            <a:r>
              <a:rPr kumimoji="0" lang="en-US" sz="20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bày</a:t>
            </a:r>
            <a:r>
              <a:rPr kumimoji="0" lang="en-US" sz="20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được các </a:t>
            </a:r>
            <a:r>
              <a:rPr kumimoji="0" lang="en-US" sz="20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biểu</a:t>
            </a:r>
            <a:r>
              <a:rPr kumimoji="0" lang="en-US" sz="20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hiện, </a:t>
            </a:r>
            <a:r>
              <a:rPr kumimoji="0" lang="en-US" sz="20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hệ</a:t>
            </a:r>
            <a:r>
              <a:rPr kumimoji="0" lang="en-US" sz="20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b="1" dirty="0">
                <a:solidFill>
                  <a:srgbClr val="191919"/>
                </a:solidFill>
                <a:latin typeface="#9Slide03 Roboto Medium" panose="02000000000000000000" pitchFamily="2" charset="0"/>
                <a:ea typeface="#9Slide03 Roboto Medium" panose="02000000000000000000" pitchFamily="2" charset="0"/>
                <a:cs typeface="Times New Roman" panose="02020603050405020304" pitchFamily="18" charset="0"/>
              </a:rPr>
              <a:t>quả của </a:t>
            </a:r>
            <a:r>
              <a:rPr kumimoji="0" lang="en-US" sz="20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toàn </a:t>
            </a:r>
            <a:r>
              <a:rPr kumimoji="0" lang="en-US" sz="20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cầu</a:t>
            </a:r>
            <a:r>
              <a:rPr kumimoji="0" lang="en-US" sz="20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hoá</a:t>
            </a:r>
            <a:r>
              <a:rPr kumimoji="0" lang="en-US" sz="20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kinh </a:t>
            </a:r>
            <a:r>
              <a:rPr kumimoji="0" lang="en-US" sz="20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tế</a:t>
            </a:r>
            <a:r>
              <a:rPr kumimoji="0" lang="en-US" sz="20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đối</a:t>
            </a:r>
            <a:r>
              <a:rPr kumimoji="0" lang="en-US" sz="20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với các nước trên thế </a:t>
            </a:r>
            <a:r>
              <a:rPr kumimoji="0" lang="en-US" sz="20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giới</a:t>
            </a:r>
            <a:r>
              <a:rPr kumimoji="0" lang="en-US" sz="20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a:t>
            </a:r>
            <a:endParaRPr kumimoji="0" lang="en-US" sz="20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endParaRPr>
          </a:p>
        </p:txBody>
      </p:sp>
      <p:sp>
        <p:nvSpPr>
          <p:cNvPr id="7" name="Rectangle 6"/>
          <p:cNvSpPr/>
          <p:nvPr/>
        </p:nvSpPr>
        <p:spPr>
          <a:xfrm>
            <a:off x="5107808" y="3107360"/>
            <a:ext cx="6498838" cy="797078"/>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Phân</a:t>
            </a:r>
            <a:r>
              <a:rPr kumimoji="0" lang="en-US" sz="2000" b="1" i="0" u="none" strike="noStrike" kern="1200" cap="none" spc="0" normalizeH="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 tích ảnh </a:t>
            </a:r>
            <a:r>
              <a:rPr kumimoji="0" lang="en-US" sz="2000" b="1" i="0" u="none" strike="noStrike" kern="1200" cap="none" spc="0" normalizeH="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hưởng</a:t>
            </a:r>
            <a:r>
              <a:rPr kumimoji="0" lang="en-US" sz="2000" b="1" i="0" u="none" strike="noStrike" kern="1200" cap="none" spc="0" normalizeH="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 của toàn </a:t>
            </a:r>
            <a:r>
              <a:rPr kumimoji="0" lang="en-US" sz="2000" b="1" i="0" u="none" strike="noStrike" kern="1200" cap="none" spc="0" normalizeH="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cầu</a:t>
            </a:r>
            <a:r>
              <a:rPr kumimoji="0" lang="en-US" sz="2000" b="1" i="0" u="none" strike="noStrike" kern="1200" cap="none" spc="0" normalizeH="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 hóa kinh </a:t>
            </a:r>
            <a:r>
              <a:rPr kumimoji="0" lang="en-US" sz="2000" b="1" i="0" u="none" strike="noStrike" kern="1200" cap="none" spc="0" normalizeH="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tế</a:t>
            </a:r>
            <a:r>
              <a:rPr kumimoji="0" lang="en-US" sz="2000" b="1" i="0" u="none" strike="noStrike" kern="1200" cap="none" spc="0" normalizeH="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 </a:t>
            </a:r>
            <a:r>
              <a:rPr kumimoji="0" lang="en-US" sz="2000" b="1" i="0" u="none" strike="noStrike" kern="1200" cap="none" spc="0" normalizeH="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đối</a:t>
            </a:r>
            <a:r>
              <a:rPr kumimoji="0" lang="en-US" sz="2000" b="1" i="0" u="none" strike="noStrike" kern="1200" cap="none" spc="0" normalizeH="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 với các nước trên thế </a:t>
            </a:r>
            <a:r>
              <a:rPr kumimoji="0" lang="en-US" sz="2000" b="1" i="0" u="none" strike="noStrike" kern="1200" cap="none" spc="0" normalizeH="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giới</a:t>
            </a:r>
            <a:r>
              <a:rPr kumimoji="0" lang="vi-VN" sz="20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a:t>
            </a:r>
            <a:endParaRPr kumimoji="0" lang="en-US" sz="20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endParaRPr>
          </a:p>
        </p:txBody>
      </p:sp>
      <p:sp>
        <p:nvSpPr>
          <p:cNvPr id="8" name="Rectangle 7"/>
          <p:cNvSpPr/>
          <p:nvPr/>
        </p:nvSpPr>
        <p:spPr>
          <a:xfrm>
            <a:off x="5071850" y="4158197"/>
            <a:ext cx="6552773" cy="797078"/>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Trình bày được </a:t>
            </a:r>
            <a:r>
              <a:rPr kumimoji="0" lang="en-US" sz="20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các</a:t>
            </a:r>
            <a:r>
              <a:rPr kumimoji="0" lang="en-US" sz="2000" b="1" i="0" u="none" strike="noStrike" kern="1200" cap="none" spc="0" normalizeH="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 </a:t>
            </a:r>
            <a:r>
              <a:rPr kumimoji="0" lang="en-US" sz="2000" b="1" i="0" u="none" strike="noStrike" kern="1200" cap="none" spc="0" normalizeH="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biểu</a:t>
            </a:r>
            <a:r>
              <a:rPr kumimoji="0" lang="en-US" sz="2000" b="1" i="0" u="none" strike="noStrike" kern="1200" cap="none" spc="0" normalizeH="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 hiện, </a:t>
            </a:r>
            <a:r>
              <a:rPr kumimoji="0" lang="en-US" sz="2000" b="1" i="0" u="none" strike="noStrike" kern="1200" cap="none" spc="0" normalizeH="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hệ</a:t>
            </a:r>
            <a:r>
              <a:rPr kumimoji="0" lang="en-US" sz="2000" b="1" i="0" u="none" strike="noStrike" kern="1200" cap="none" spc="0" normalizeH="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 quả của </a:t>
            </a:r>
            <a:r>
              <a:rPr kumimoji="0" lang="en-US" sz="2000" b="1" i="0" u="none" strike="noStrike" kern="1200" cap="none" spc="0" normalizeH="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khu</a:t>
            </a:r>
            <a:r>
              <a:rPr kumimoji="0" lang="en-US" sz="2000" b="1" i="0" u="none" strike="noStrike" kern="1200" cap="none" spc="0" normalizeH="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 </a:t>
            </a:r>
            <a:r>
              <a:rPr kumimoji="0" lang="en-US" sz="2000" b="1" i="0" u="none" strike="noStrike" kern="1200" cap="none" spc="0" normalizeH="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vực</a:t>
            </a:r>
            <a:r>
              <a:rPr kumimoji="0" lang="en-US" sz="2000" b="1" i="0" u="none" strike="noStrike" kern="1200" cap="none" spc="0" normalizeH="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 hóa kinh </a:t>
            </a:r>
            <a:r>
              <a:rPr kumimoji="0" lang="en-US" sz="2000" b="1" i="0" u="none" strike="noStrike" kern="1200" cap="none" spc="0" normalizeH="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tế</a:t>
            </a:r>
            <a:r>
              <a:rPr kumimoji="0" lang="en-US" sz="2000" b="1" i="0" u="none" strike="noStrike" kern="1200" cap="none" spc="0" normalizeH="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a:t>
            </a:r>
            <a:endParaRPr kumimoji="0" lang="vi-VN" sz="20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endParaRPr>
          </a:p>
        </p:txBody>
      </p:sp>
      <p:sp>
        <p:nvSpPr>
          <p:cNvPr id="9" name="Rectangle 8"/>
          <p:cNvSpPr/>
          <p:nvPr/>
        </p:nvSpPr>
        <p:spPr>
          <a:xfrm>
            <a:off x="5071850" y="5334029"/>
            <a:ext cx="6534795" cy="797078"/>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Phân</a:t>
            </a:r>
            <a:r>
              <a:rPr kumimoji="0" lang="en-US" sz="2000" b="1" i="0" u="none" strike="noStrike" kern="1200" cap="none" spc="0" normalizeH="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 tích được ý </a:t>
            </a:r>
            <a:r>
              <a:rPr kumimoji="0" lang="en-US" sz="2000" b="1" i="0" u="none" strike="noStrike" kern="1200" cap="none" spc="0" normalizeH="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nghĩa</a:t>
            </a:r>
            <a:r>
              <a:rPr kumimoji="0" lang="en-US" sz="2000" b="1" i="0" u="none" strike="noStrike" kern="1200" cap="none" spc="0" normalizeH="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 của </a:t>
            </a:r>
            <a:r>
              <a:rPr kumimoji="0" lang="en-US" sz="2000" b="1" i="0" u="none" strike="noStrike" kern="1200" cap="none" spc="0" normalizeH="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khu</a:t>
            </a:r>
            <a:r>
              <a:rPr kumimoji="0" lang="en-US" sz="2000" b="1" i="0" u="none" strike="noStrike" kern="1200" cap="none" spc="0" normalizeH="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 </a:t>
            </a:r>
            <a:r>
              <a:rPr kumimoji="0" lang="en-US" sz="2000" b="1" i="0" u="none" strike="noStrike" kern="1200" cap="none" spc="0" normalizeH="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vực</a:t>
            </a:r>
            <a:r>
              <a:rPr kumimoji="0" lang="en-US" sz="2000" b="1" i="0" u="none" strike="noStrike" kern="1200" cap="none" spc="0" normalizeH="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 hóa kinh </a:t>
            </a:r>
            <a:r>
              <a:rPr kumimoji="0" lang="en-US" sz="2000" b="1" i="0" u="none" strike="noStrike" kern="1200" cap="none" spc="0" normalizeH="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tế</a:t>
            </a:r>
            <a:r>
              <a:rPr kumimoji="0" lang="en-US" sz="2000" b="1" i="0" u="none" strike="noStrike" kern="1200" cap="none" spc="0" normalizeH="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 </a:t>
            </a:r>
            <a:r>
              <a:rPr kumimoji="0" lang="en-US" sz="2000" b="1" i="0" u="none" strike="noStrike" kern="1200" cap="none" spc="0" normalizeH="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đối</a:t>
            </a:r>
            <a:r>
              <a:rPr kumimoji="0" lang="en-US" sz="2000" b="1" i="0" u="none" strike="noStrike" kern="1200" cap="none" spc="0" normalizeH="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 với các nước trên thế </a:t>
            </a:r>
            <a:r>
              <a:rPr kumimoji="0" lang="en-US" sz="2000" b="1" i="0" u="none" strike="noStrike" kern="1200" cap="none" spc="0" normalizeH="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giới</a:t>
            </a:r>
            <a:r>
              <a:rPr kumimoji="0" lang="en-US" sz="2000" b="1" i="0" u="none" strike="noStrike" kern="1200" cap="none" spc="0" normalizeH="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rPr>
              <a:t>.</a:t>
            </a:r>
            <a:endParaRPr kumimoji="0" lang="vi-VN" sz="20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mn-cs"/>
            </a:endParaRPr>
          </a:p>
        </p:txBody>
      </p:sp>
    </p:spTree>
    <p:extLst>
      <p:ext uri="{BB962C8B-B14F-4D97-AF65-F5344CB8AC3E}">
        <p14:creationId xmlns:p14="http://schemas.microsoft.com/office/powerpoint/2010/main" val="41429216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outVertical)">
                                      <p:cBhvr>
                                        <p:cTn id="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2310063" cy="6858000"/>
          </a:xfrm>
          <a:prstGeom prst="rect">
            <a:avLst/>
          </a:prstGeom>
          <a:solidFill>
            <a:srgbClr val="FDF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DF3E3"/>
              </a:solidFill>
              <a:effectLst/>
              <a:uLnTx/>
              <a:uFillTx/>
              <a:latin typeface="Arial"/>
              <a:ea typeface="+mn-ea"/>
              <a:cs typeface="+mn-cs"/>
            </a:endParaRPr>
          </a:p>
        </p:txBody>
      </p:sp>
      <p:pic>
        <p:nvPicPr>
          <p:cNvPr id="3" name="Picture 2" descr="A tall building with many windows&#10;&#10;Description automatically generated with low confidence">
            <a:extLst>
              <a:ext uri="{FF2B5EF4-FFF2-40B4-BE49-F238E27FC236}">
                <a16:creationId xmlns:a16="http://schemas.microsoft.com/office/drawing/2014/main" id="{0706E759-5406-403B-80C5-FE29B7D760AB}"/>
              </a:ext>
            </a:extLst>
          </p:cNvPr>
          <p:cNvPicPr>
            <a:picLocks noChangeAspect="1"/>
          </p:cNvPicPr>
          <p:nvPr/>
        </p:nvPicPr>
        <p:blipFill rotWithShape="1">
          <a:blip r:embed="rId2"/>
          <a:srcRect t="18889" r="3" b="11967"/>
          <a:stretch/>
        </p:blipFill>
        <p:spPr>
          <a:xfrm>
            <a:off x="403624" y="712264"/>
            <a:ext cx="3712763" cy="344284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ED730759-DC69-4E9C-AA4C-12025B8BC453}"/>
              </a:ext>
            </a:extLst>
          </p:cNvPr>
          <p:cNvPicPr>
            <a:picLocks noChangeAspect="1"/>
          </p:cNvPicPr>
          <p:nvPr/>
        </p:nvPicPr>
        <p:blipFill rotWithShape="1">
          <a:blip r:embed="rId3"/>
          <a:srcRect l="11338" r="16502" b="-1"/>
          <a:stretch/>
        </p:blipFill>
        <p:spPr>
          <a:xfrm>
            <a:off x="4520013" y="729795"/>
            <a:ext cx="3388659" cy="343115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Cars parked on the side of a road in front of a building&#10;&#10;Description automatically generated with low confidence">
            <a:extLst>
              <a:ext uri="{FF2B5EF4-FFF2-40B4-BE49-F238E27FC236}">
                <a16:creationId xmlns:a16="http://schemas.microsoft.com/office/drawing/2014/main" id="{9191D0D3-E79E-4104-BEE8-AEF12ED2F911}"/>
              </a:ext>
            </a:extLst>
          </p:cNvPr>
          <p:cNvPicPr>
            <a:picLocks noChangeAspect="1"/>
          </p:cNvPicPr>
          <p:nvPr/>
        </p:nvPicPr>
        <p:blipFill rotWithShape="1">
          <a:blip r:embed="rId4"/>
          <a:srcRect l="26266" r="14366" b="3"/>
          <a:stretch/>
        </p:blipFill>
        <p:spPr>
          <a:xfrm>
            <a:off x="8262240" y="712264"/>
            <a:ext cx="3712764" cy="344284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3063E243-F989-458B-AE9C-76AD6E562292}"/>
              </a:ext>
            </a:extLst>
          </p:cNvPr>
          <p:cNvSpPr txBox="1"/>
          <p:nvPr/>
        </p:nvSpPr>
        <p:spPr>
          <a:xfrm>
            <a:off x="4198385" y="4365599"/>
            <a:ext cx="437848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Ngân hàng Công Thương </a:t>
            </a:r>
            <a:endParaRPr kumimoji="0" lang="en-US" sz="16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Trung Quốc</a:t>
            </a:r>
            <a:r>
              <a:rPr kumimoji="0" lang="en-US" sz="16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vi-VN" sz="16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top 1</a:t>
            </a:r>
            <a:endParaRPr kumimoji="0" lang="en-US" sz="16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7" name="TextBox 6">
            <a:extLst>
              <a:ext uri="{FF2B5EF4-FFF2-40B4-BE49-F238E27FC236}">
                <a16:creationId xmlns:a16="http://schemas.microsoft.com/office/drawing/2014/main" id="{7316B2DA-F916-4A4C-9E58-B5535747C2AC}"/>
              </a:ext>
            </a:extLst>
          </p:cNvPr>
          <p:cNvSpPr txBox="1"/>
          <p:nvPr/>
        </p:nvSpPr>
        <p:spPr>
          <a:xfrm>
            <a:off x="245515" y="4290011"/>
            <a:ext cx="411097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Ngân</a:t>
            </a:r>
            <a:r>
              <a:rPr kumimoji="0" lang="en-US" sz="16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1600" b="1"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hàng</a:t>
            </a:r>
            <a:r>
              <a:rPr kumimoji="0" lang="en-US" sz="16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1600" b="1"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xây</a:t>
            </a:r>
            <a:r>
              <a:rPr kumimoji="0" lang="en-US" sz="16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1600" b="1"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dựng</a:t>
            </a:r>
            <a:r>
              <a:rPr kumimoji="0" lang="en-US" sz="16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1600" b="1"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Trung</a:t>
            </a:r>
            <a:r>
              <a:rPr kumimoji="0" lang="en-US" sz="16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1600" b="1"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Quốc</a:t>
            </a:r>
            <a:endParaRPr kumimoji="0" lang="en-US" sz="16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 top 2</a:t>
            </a:r>
            <a:endParaRPr kumimoji="0" lang="en-US" sz="16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8" name="TextBox 7">
            <a:extLst>
              <a:ext uri="{FF2B5EF4-FFF2-40B4-BE49-F238E27FC236}">
                <a16:creationId xmlns:a16="http://schemas.microsoft.com/office/drawing/2014/main" id="{0C4EB228-5141-4FD8-97D3-DFB61E140162}"/>
              </a:ext>
            </a:extLst>
          </p:cNvPr>
          <p:cNvSpPr txBox="1"/>
          <p:nvPr/>
        </p:nvSpPr>
        <p:spPr>
          <a:xfrm>
            <a:off x="8271868" y="4333667"/>
            <a:ext cx="392013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Ngân</a:t>
            </a:r>
            <a:r>
              <a:rPr kumimoji="0" lang="en-US" sz="16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1600" b="1"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hàng</a:t>
            </a:r>
            <a:r>
              <a:rPr kumimoji="0" lang="en-US" sz="16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vi-VN" sz="16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nông nghiệp</a:t>
            </a:r>
            <a:endParaRPr kumimoji="0" lang="en-US" sz="16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1600" b="1"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Trung</a:t>
            </a:r>
            <a:r>
              <a:rPr kumimoji="0" lang="en-US" sz="16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1600" b="1"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Quốc</a:t>
            </a:r>
            <a:r>
              <a:rPr kumimoji="0" lang="vi-VN" sz="16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 top 3</a:t>
            </a:r>
            <a:endParaRPr kumimoji="0" lang="en-US" sz="16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9" name="Double Wave 8">
            <a:extLst>
              <a:ext uri="{FF2B5EF4-FFF2-40B4-BE49-F238E27FC236}">
                <a16:creationId xmlns:a16="http://schemas.microsoft.com/office/drawing/2014/main" id="{CA6EE2A6-AEDB-7B6D-63D5-4761FECAE537}"/>
              </a:ext>
            </a:extLst>
          </p:cNvPr>
          <p:cNvSpPr/>
          <p:nvPr/>
        </p:nvSpPr>
        <p:spPr>
          <a:xfrm>
            <a:off x="1127311" y="5096998"/>
            <a:ext cx="9937377" cy="1705693"/>
          </a:xfrm>
          <a:prstGeom prst="doubleWave">
            <a:avLst/>
          </a:prstGeom>
          <a:solidFill>
            <a:srgbClr val="FFC000">
              <a:lumMod val="20000"/>
              <a:lumOff val="80000"/>
            </a:srgbClr>
          </a:solidFill>
          <a:ln w="12700" cap="flat" cmpd="sng" algn="ctr">
            <a:solidFill>
              <a:srgbClr val="4472C4">
                <a:shade val="50000"/>
              </a:srgbClr>
            </a:solidFill>
            <a:prstDash val="solid"/>
            <a:miter lim="800000"/>
          </a:ln>
          <a:effectLst/>
          <a:scene3d>
            <a:camera prst="orthographicFront"/>
            <a:lightRig rig="threePt" dir="t"/>
          </a:scene3d>
          <a:sp3d>
            <a:bevelT prst="slope"/>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err="1">
                <a:ln>
                  <a:noFill/>
                </a:ln>
                <a:solidFill>
                  <a:srgbClr val="ED7D31">
                    <a:lumMod val="75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Em</a:t>
            </a:r>
            <a:r>
              <a:rPr kumimoji="0" lang="en-US" sz="2400" b="1" i="1" u="none" strike="noStrike" kern="0" cap="none" spc="0" normalizeH="0" baseline="0" noProof="0" dirty="0">
                <a:ln>
                  <a:noFill/>
                </a:ln>
                <a:solidFill>
                  <a:srgbClr val="ED7D31">
                    <a:lumMod val="75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có </a:t>
            </a:r>
            <a:r>
              <a:rPr kumimoji="0" lang="en-US" sz="2400" b="1" i="1" u="none" strike="noStrike" kern="0" cap="none" spc="0" normalizeH="0" baseline="0" noProof="0" dirty="0" err="1">
                <a:ln>
                  <a:noFill/>
                </a:ln>
                <a:solidFill>
                  <a:srgbClr val="ED7D31">
                    <a:lumMod val="75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biết</a:t>
            </a:r>
            <a:r>
              <a:rPr kumimoji="0" lang="en-US" sz="2400" b="1" i="1" u="none" strike="noStrike" kern="0" cap="none" spc="0" normalizeH="0" baseline="0" noProof="0" dirty="0">
                <a:ln>
                  <a:noFill/>
                </a:ln>
                <a:solidFill>
                  <a:srgbClr val="ED7D31">
                    <a:lumMod val="75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70AD47">
                    <a:lumMod val="5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Theo </a:t>
            </a:r>
            <a:r>
              <a:rPr kumimoji="0" lang="en-US" sz="2400" b="1" i="0" u="none" strike="noStrike" kern="0" cap="none" spc="0" normalizeH="0" baseline="0" noProof="0" dirty="0">
                <a:ln>
                  <a:noFill/>
                </a:ln>
                <a:solidFill>
                  <a:srgbClr val="70AD47">
                    <a:lumMod val="5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The </a:t>
            </a:r>
            <a:r>
              <a:rPr kumimoji="0" lang="vi-VN" sz="2400" b="1" i="0" u="none" strike="noStrike" kern="0" cap="none" spc="0" normalizeH="0" baseline="0" noProof="0" dirty="0">
                <a:ln>
                  <a:noFill/>
                </a:ln>
                <a:solidFill>
                  <a:srgbClr val="70AD47">
                    <a:lumMod val="5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Banker, trong top 10 ngân hàng lớn nhất thế giới năm 2021 thì Trung Quốc có đến 4 ngân hàng ở vị trí số 1, 2, 3, 4</a:t>
            </a:r>
            <a:endParaRPr kumimoji="0" lang="en-US" sz="2400" b="1" i="0" u="none" strike="noStrike" kern="0" cap="none" spc="0" normalizeH="0" baseline="0" noProof="0" dirty="0">
              <a:ln>
                <a:noFill/>
              </a:ln>
              <a:solidFill>
                <a:srgbClr val="70AD47">
                  <a:lumMod val="5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pic>
        <p:nvPicPr>
          <p:cNvPr id="10" name="Picture 9">
            <a:extLst>
              <a:ext uri="{FF2B5EF4-FFF2-40B4-BE49-F238E27FC236}">
                <a16:creationId xmlns:a16="http://schemas.microsoft.com/office/drawing/2014/main" id="{15042E40-E26B-F7B8-56E3-A07227AAFC8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688" b="94922" l="9766" r="89844">
                        <a14:foregroundMark x1="58984" y1="8594" x2="57813" y2="4688"/>
                        <a14:foregroundMark x1="56641" y1="6250" x2="49219" y2="24219"/>
                        <a14:foregroundMark x1="49219" y1="94922" x2="79297" y2="94922"/>
                      </a14:backgroundRemoval>
                    </a14:imgEffect>
                  </a14:imgLayer>
                </a14:imgProps>
              </a:ext>
            </a:extLst>
          </a:blip>
          <a:stretch>
            <a:fillRect/>
          </a:stretch>
        </p:blipFill>
        <p:spPr>
          <a:xfrm>
            <a:off x="1810379" y="2668000"/>
            <a:ext cx="899254" cy="830997"/>
          </a:xfrm>
          <a:prstGeom prst="rect">
            <a:avLst/>
          </a:prstGeom>
        </p:spPr>
      </p:pic>
    </p:spTree>
    <p:extLst>
      <p:ext uri="{BB962C8B-B14F-4D97-AF65-F5344CB8AC3E}">
        <p14:creationId xmlns:p14="http://schemas.microsoft.com/office/powerpoint/2010/main" val="17698604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s://cdnimg.vietnamplus.vn/uploaded/ngtnnn/2021_11_07/0711wto1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987" y="92988"/>
            <a:ext cx="4239084" cy="667976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4523166" y="92988"/>
            <a:ext cx="7578306" cy="4246537"/>
          </a:xfrm>
          <a:prstGeom prst="rect">
            <a:avLst/>
          </a:prstGeom>
        </p:spPr>
      </p:pic>
      <p:sp>
        <p:nvSpPr>
          <p:cNvPr id="4" name="AutoShape 4" descr="67 thành viên WTO đạt thỏa thuận lịch sử"/>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sp>
        <p:nvSpPr>
          <p:cNvPr id="5" name="AutoShape 6" descr="67 thành viên WTO đạt thỏa thuận lịch sử"/>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pic>
        <p:nvPicPr>
          <p:cNvPr id="7" name="Picture 6"/>
          <p:cNvPicPr>
            <a:picLocks noChangeAspect="1"/>
          </p:cNvPicPr>
          <p:nvPr/>
        </p:nvPicPr>
        <p:blipFill>
          <a:blip r:embed="rId4"/>
          <a:stretch>
            <a:fillRect/>
          </a:stretch>
        </p:blipFill>
        <p:spPr>
          <a:xfrm>
            <a:off x="10304778" y="4536752"/>
            <a:ext cx="1796694" cy="2161798"/>
          </a:xfrm>
          <a:prstGeom prst="rect">
            <a:avLst/>
          </a:prstGeom>
        </p:spPr>
      </p:pic>
      <p:pic>
        <p:nvPicPr>
          <p:cNvPr id="36872" name="Picture 8" descr="Hình ảnh Câu Hỏi Suy Nghĩ Dễ Thương PNG , Câu Hỏi Clipart, Cậu Bé Dễ Thương  đặt Câu Hỏi Suy Nghĩ Vấn đề, Nghi Ngờ PNG miễn phí tải tập ti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40" b="98934" l="0" r="90000">
                        <a14:foregroundMark x1="23281" y1="25586" x2="23281" y2="25586"/>
                        <a14:foregroundMark x1="23281" y1="42111" x2="23281" y2="42111"/>
                        <a14:foregroundMark x1="50625" y1="12900" x2="50625" y2="12900"/>
                        <a14:foregroundMark x1="47500" y1="34648" x2="47500" y2="34648"/>
                        <a14:foregroundMark x1="73125" y1="23987" x2="73125" y2="23987"/>
                        <a14:foregroundMark x1="80156" y1="28252" x2="80156" y2="28252"/>
                        <a14:foregroundMark x1="70781" y1="42111" x2="70781" y2="42111"/>
                        <a14:foregroundMark x1="13125" y1="27186" x2="13125" y2="27186"/>
                        <a14:foregroundMark x1="20156" y1="33582" x2="20156" y2="33582"/>
                        <a14:foregroundMark x1="24844" y1="41045" x2="24844" y2="41045"/>
                        <a14:foregroundMark x1="73906" y1="41578" x2="73906" y2="41578"/>
                        <a14:foregroundMark x1="66094" y1="40512" x2="66094" y2="40512"/>
                        <a14:foregroundMark x1="78594" y1="34115" x2="78594" y2="34115"/>
                      </a14:backgroundRemoval>
                    </a14:imgEffect>
                  </a14:imgLayer>
                </a14:imgProps>
              </a:ext>
              <a:ext uri="{28A0092B-C50C-407E-A947-70E740481C1C}">
                <a14:useLocalDpi xmlns:a14="http://schemas.microsoft.com/office/drawing/2010/main" val="0"/>
              </a:ext>
            </a:extLst>
          </a:blip>
          <a:srcRect/>
          <a:stretch>
            <a:fillRect/>
          </a:stretch>
        </p:blipFill>
        <p:spPr bwMode="auto">
          <a:xfrm>
            <a:off x="8543199" y="4190942"/>
            <a:ext cx="1761579" cy="2581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8684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2" name="Rectangle 1"/>
          <p:cNvSpPr/>
          <p:nvPr/>
        </p:nvSpPr>
        <p:spPr>
          <a:xfrm>
            <a:off x="0" y="0"/>
            <a:ext cx="2310063"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DF3E3"/>
              </a:solidFill>
              <a:effectLst/>
              <a:uLnTx/>
              <a:uFillTx/>
              <a:latin typeface="Arial"/>
              <a:ea typeface="+mn-ea"/>
              <a:cs typeface="+mn-cs"/>
            </a:endParaRPr>
          </a:p>
        </p:txBody>
      </p:sp>
      <p:sp>
        <p:nvSpPr>
          <p:cNvPr id="3" name="Rectangle 2"/>
          <p:cNvSpPr/>
          <p:nvPr/>
        </p:nvSpPr>
        <p:spPr>
          <a:xfrm>
            <a:off x="0" y="95533"/>
            <a:ext cx="12192000" cy="60039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DF3E3"/>
              </a:solidFill>
              <a:effectLst/>
              <a:uLnTx/>
              <a:uFillTx/>
              <a:latin typeface="Arial"/>
              <a:ea typeface="+mn-ea"/>
              <a:cs typeface="+mn-cs"/>
            </a:endParaRPr>
          </a:p>
        </p:txBody>
      </p:sp>
      <p:sp>
        <p:nvSpPr>
          <p:cNvPr id="11" name="Rectangle 10"/>
          <p:cNvSpPr/>
          <p:nvPr/>
        </p:nvSpPr>
        <p:spPr>
          <a:xfrm>
            <a:off x="1959612" y="116894"/>
            <a:ext cx="8003719" cy="501676"/>
          </a:xfrm>
          <a:prstGeom prst="rect">
            <a:avLst/>
          </a:prstGeom>
        </p:spPr>
        <p:txBody>
          <a:bodyPr wrap="square">
            <a:spAutoFit/>
          </a:bodyPr>
          <a:lstStyle/>
          <a:p>
            <a:pPr lvl="0" algn="ctr">
              <a:lnSpc>
                <a:spcPct val="120000"/>
              </a:lnSpc>
              <a:defRPr/>
            </a:pPr>
            <a:r>
              <a:rPr lang="vi-VN" sz="2400" b="1" dirty="0">
                <a:solidFill>
                  <a:schemeClr val="tx2"/>
                </a:solidFill>
                <a:latin typeface="#9Slide03 Roboto Medium" panose="02000000000000000000" pitchFamily="2" charset="0"/>
                <a:ea typeface="#9Slide03 Roboto Medium" panose="02000000000000000000" pitchFamily="2" charset="0"/>
              </a:rPr>
              <a:t>c</a:t>
            </a:r>
            <a:r>
              <a:rPr lang="en-US" sz="2400" b="1" dirty="0">
                <a:solidFill>
                  <a:schemeClr val="tx2"/>
                </a:solidFill>
                <a:latin typeface="#9Slide03 Roboto Medium" panose="02000000000000000000" pitchFamily="2" charset="0"/>
                <a:ea typeface="#9Slide03 Roboto Medium" panose="02000000000000000000" pitchFamily="2" charset="0"/>
              </a:rPr>
              <a:t>. </a:t>
            </a:r>
            <a:r>
              <a:rPr lang="vi-VN" sz="2400" b="1" dirty="0">
                <a:solidFill>
                  <a:schemeClr val="tx2"/>
                </a:solidFill>
                <a:latin typeface="#9Slide03 Roboto Medium" panose="02000000000000000000" pitchFamily="2" charset="0"/>
                <a:ea typeface="#9Slide03 Roboto Medium" panose="02000000000000000000" pitchFamily="2" charset="0"/>
              </a:rPr>
              <a:t>Tăng cường vai trò của các công ty đa quốc gia</a:t>
            </a:r>
            <a:endParaRPr kumimoji="0" lang="vi-VN" sz="2400" b="1" i="0" u="none" strike="noStrike" kern="1200" cap="none" spc="0" normalizeH="0" baseline="0" noProof="0" dirty="0">
              <a:ln>
                <a:noFill/>
              </a:ln>
              <a:solidFill>
                <a:schemeClr val="tx2"/>
              </a:solidFill>
              <a:effectLst/>
              <a:uLnTx/>
              <a:uFillTx/>
              <a:latin typeface="#9Slide03 Roboto Medium" panose="02000000000000000000" pitchFamily="2" charset="0"/>
              <a:ea typeface="#9Slide03 Roboto Medium" panose="02000000000000000000" pitchFamily="2" charset="0"/>
            </a:endParaRPr>
          </a:p>
        </p:txBody>
      </p:sp>
      <p:sp>
        <p:nvSpPr>
          <p:cNvPr id="41" name="Google Shape;131;p17"/>
          <p:cNvSpPr/>
          <p:nvPr/>
        </p:nvSpPr>
        <p:spPr>
          <a:xfrm>
            <a:off x="2855904" y="1855542"/>
            <a:ext cx="2512400" cy="702540"/>
          </a:xfrm>
          <a:prstGeom prst="roundRect">
            <a:avLst>
              <a:gd name="adj" fmla="val 50000"/>
            </a:avLst>
          </a:prstGeom>
          <a:solidFill>
            <a:srgbClr val="1184B7"/>
          </a:solidFill>
          <a:ln>
            <a:noFill/>
          </a:ln>
        </p:spPr>
        <p:txBody>
          <a:bodyPr spcFirstLastPara="1" wrap="square" lIns="121900" tIns="121900" rIns="121900" bIns="121900" anchor="ctr" anchorCtr="0">
            <a:noAutofit/>
          </a:bodyPr>
          <a:lstStyle/>
          <a:p>
            <a:pPr lvl="0" algn="ctr" defTabSz="1219170">
              <a:buClr>
                <a:srgbClr val="000000"/>
              </a:buClr>
              <a:buSzPts val="1100"/>
            </a:pPr>
            <a:r>
              <a:rPr lang="en-US" sz="2000" b="1" dirty="0">
                <a:solidFill>
                  <a:schemeClr val="bg1"/>
                </a:solidFill>
                <a:latin typeface="#9Slide03 Ample" panose="02000000000000000000" pitchFamily="2" charset="0"/>
                <a:ea typeface="#9Slide03 Roboto Medium" panose="02000000000000000000" pitchFamily="2" charset="0"/>
              </a:rPr>
              <a:t>Các công ty </a:t>
            </a:r>
            <a:r>
              <a:rPr lang="en-US" sz="2000" b="1" dirty="0" err="1">
                <a:solidFill>
                  <a:schemeClr val="bg1"/>
                </a:solidFill>
                <a:latin typeface="#9Slide03 Ample" panose="02000000000000000000" pitchFamily="2" charset="0"/>
                <a:ea typeface="#9Slide03 Roboto Medium" panose="02000000000000000000" pitchFamily="2" charset="0"/>
              </a:rPr>
              <a:t>đa</a:t>
            </a:r>
            <a:r>
              <a:rPr lang="en-US" sz="2000" b="1" dirty="0">
                <a:solidFill>
                  <a:schemeClr val="bg1"/>
                </a:solidFill>
                <a:latin typeface="#9Slide03 Ample" panose="02000000000000000000" pitchFamily="2" charset="0"/>
                <a:ea typeface="#9Slide03 Roboto Medium" panose="02000000000000000000" pitchFamily="2" charset="0"/>
              </a:rPr>
              <a:t> </a:t>
            </a:r>
          </a:p>
          <a:p>
            <a:pPr lvl="0" algn="ctr" defTabSz="1219170">
              <a:buClr>
                <a:srgbClr val="000000"/>
              </a:buClr>
              <a:buSzPts val="1100"/>
            </a:pPr>
            <a:r>
              <a:rPr lang="en-US" sz="2000" b="1" dirty="0" err="1">
                <a:solidFill>
                  <a:schemeClr val="bg1"/>
                </a:solidFill>
                <a:latin typeface="#9Slide03 Ample" panose="02000000000000000000" pitchFamily="2" charset="0"/>
                <a:ea typeface="#9Slide03 Roboto Medium" panose="02000000000000000000" pitchFamily="2" charset="0"/>
              </a:rPr>
              <a:t>quốc</a:t>
            </a:r>
            <a:r>
              <a:rPr lang="en-US" sz="2000" b="1" dirty="0">
                <a:solidFill>
                  <a:schemeClr val="bg1"/>
                </a:solidFill>
                <a:latin typeface="#9Slide03 Ample" panose="02000000000000000000" pitchFamily="2" charset="0"/>
                <a:ea typeface="#9Slide03 Roboto Medium" panose="02000000000000000000" pitchFamily="2" charset="0"/>
              </a:rPr>
              <a:t> </a:t>
            </a:r>
            <a:r>
              <a:rPr lang="en-US" sz="2000" b="1" dirty="0" err="1">
                <a:solidFill>
                  <a:schemeClr val="bg1"/>
                </a:solidFill>
                <a:latin typeface="#9Slide03 Ample" panose="02000000000000000000" pitchFamily="2" charset="0"/>
                <a:ea typeface="#9Slide03 Roboto Medium" panose="02000000000000000000" pitchFamily="2" charset="0"/>
              </a:rPr>
              <a:t>gia</a:t>
            </a:r>
            <a:endParaRPr kumimoji="0" sz="2000" b="1" i="0" u="none" strike="noStrike" kern="0" cap="none" spc="0" normalizeH="0" baseline="0" noProof="0" dirty="0">
              <a:ln>
                <a:noFill/>
              </a:ln>
              <a:solidFill>
                <a:schemeClr val="bg1"/>
              </a:solidFill>
              <a:effectLst/>
              <a:uLnTx/>
              <a:uFillTx/>
              <a:latin typeface="#9Slide03 Ample" panose="02000000000000000000" pitchFamily="2" charset="0"/>
              <a:ea typeface="#9Slide03 Roboto Medium" panose="02000000000000000000" pitchFamily="2" charset="0"/>
              <a:cs typeface="Arial"/>
              <a:sym typeface="Arial"/>
            </a:endParaRPr>
          </a:p>
        </p:txBody>
      </p:sp>
      <p:sp>
        <p:nvSpPr>
          <p:cNvPr id="46" name="Google Shape;134;p17"/>
          <p:cNvSpPr/>
          <p:nvPr/>
        </p:nvSpPr>
        <p:spPr>
          <a:xfrm>
            <a:off x="5597504" y="2508834"/>
            <a:ext cx="6400446" cy="538000"/>
          </a:xfrm>
          <a:prstGeom prst="roundRect">
            <a:avLst>
              <a:gd name="adj" fmla="val 50000"/>
            </a:avLst>
          </a:prstGeom>
          <a:solidFill>
            <a:srgbClr val="1184B7">
              <a:alpha val="25099"/>
            </a:srgbClr>
          </a:solidFill>
          <a:ln>
            <a:noFill/>
          </a:ln>
        </p:spPr>
        <p:txBody>
          <a:bodyPr spcFirstLastPara="1" wrap="square" lIns="121900" tIns="121900" rIns="121900" bIns="121900" anchor="ctr" anchorCtr="0">
            <a:noAutofit/>
          </a:bodyPr>
          <a:lstStyle/>
          <a:p>
            <a:pPr algn="just" defTabSz="1219170">
              <a:buClr>
                <a:srgbClr val="000000"/>
              </a:buClr>
              <a:buSzPts val="1100"/>
            </a:pPr>
            <a:endParaRPr kern="0" dirty="0">
              <a:solidFill>
                <a:srgbClr val="000000"/>
              </a:solidFill>
              <a:latin typeface="#9Slide03 Ample" panose="02000000000000000000" pitchFamily="2" charset="0"/>
              <a:ea typeface="#9Slide03 Roboto Medium" panose="02000000000000000000" pitchFamily="2" charset="0"/>
              <a:cs typeface="Roboto"/>
              <a:sym typeface="Roboto"/>
            </a:endParaRPr>
          </a:p>
        </p:txBody>
      </p:sp>
      <p:sp>
        <p:nvSpPr>
          <p:cNvPr id="50" name="Google Shape;137;p17"/>
          <p:cNvSpPr/>
          <p:nvPr/>
        </p:nvSpPr>
        <p:spPr>
          <a:xfrm>
            <a:off x="5597503" y="1531316"/>
            <a:ext cx="6400447" cy="538000"/>
          </a:xfrm>
          <a:prstGeom prst="roundRect">
            <a:avLst>
              <a:gd name="adj" fmla="val 50000"/>
            </a:avLst>
          </a:prstGeom>
          <a:solidFill>
            <a:srgbClr val="1277AF">
              <a:alpha val="25099"/>
            </a:srgbClr>
          </a:solidFill>
          <a:ln>
            <a:noFill/>
          </a:ln>
        </p:spPr>
        <p:txBody>
          <a:bodyPr spcFirstLastPara="1" wrap="square" lIns="121900" tIns="121900" rIns="121900" bIns="121900" anchor="ctr" anchorCtr="0">
            <a:noAutofit/>
          </a:bodyPr>
          <a:lstStyle/>
          <a:p>
            <a:pPr algn="just" defTabSz="1219170">
              <a:buClr>
                <a:srgbClr val="000000"/>
              </a:buClr>
              <a:buSzPts val="1100"/>
            </a:pPr>
            <a:endParaRPr b="1" kern="0" dirty="0">
              <a:solidFill>
                <a:srgbClr val="000000"/>
              </a:solidFill>
              <a:latin typeface="#9Slide03 Ample" panose="02000000000000000000" pitchFamily="2" charset="0"/>
              <a:ea typeface="#9Slide03 Roboto Medium" panose="02000000000000000000" pitchFamily="2" charset="0"/>
              <a:cs typeface="Roboto"/>
              <a:sym typeface="Roboto"/>
            </a:endParaRPr>
          </a:p>
        </p:txBody>
      </p:sp>
      <p:sp>
        <p:nvSpPr>
          <p:cNvPr id="57" name="Google Shape;140;p17"/>
          <p:cNvSpPr/>
          <p:nvPr/>
        </p:nvSpPr>
        <p:spPr>
          <a:xfrm>
            <a:off x="5597504" y="3480378"/>
            <a:ext cx="6400446" cy="538000"/>
          </a:xfrm>
          <a:prstGeom prst="roundRect">
            <a:avLst>
              <a:gd name="adj" fmla="val 50000"/>
            </a:avLst>
          </a:prstGeom>
          <a:solidFill>
            <a:srgbClr val="1091BE">
              <a:alpha val="25099"/>
            </a:srgbClr>
          </a:solidFill>
          <a:ln>
            <a:noFill/>
          </a:ln>
        </p:spPr>
        <p:txBody>
          <a:bodyPr spcFirstLastPara="1" wrap="square" lIns="121900" tIns="121900" rIns="121900" bIns="121900" anchor="ctr" anchorCtr="0">
            <a:noAutofit/>
          </a:bodyPr>
          <a:lstStyle/>
          <a:p>
            <a:pPr algn="just" defTabSz="1219170">
              <a:buClr>
                <a:srgbClr val="000000"/>
              </a:buClr>
            </a:pPr>
            <a:r>
              <a:rPr lang="vi-VN" b="1" dirty="0">
                <a:latin typeface="#9Slide03 Ample" panose="02000000000000000000" pitchFamily="2" charset="0"/>
                <a:ea typeface="#9Slide03 Roboto Medium" panose="02000000000000000000" pitchFamily="2" charset="0"/>
              </a:rPr>
              <a:t>Ảnh hưởng lớn đến nhiều lĩnh vực: tài chính, công nghệ, dịch vụ và lao động</a:t>
            </a:r>
            <a:endParaRPr b="1" kern="0" dirty="0">
              <a:solidFill>
                <a:srgbClr val="000000"/>
              </a:solidFill>
              <a:latin typeface="#9Slide03 Ample" panose="02000000000000000000" pitchFamily="2" charset="0"/>
              <a:ea typeface="#9Slide03 Roboto Medium" panose="02000000000000000000" pitchFamily="2" charset="0"/>
              <a:cs typeface="Roboto"/>
              <a:sym typeface="Roboto"/>
            </a:endParaRPr>
          </a:p>
        </p:txBody>
      </p:sp>
      <p:sp>
        <p:nvSpPr>
          <p:cNvPr id="58" name="Google Shape;141;p17"/>
          <p:cNvSpPr/>
          <p:nvPr/>
        </p:nvSpPr>
        <p:spPr>
          <a:xfrm>
            <a:off x="2855904" y="4299919"/>
            <a:ext cx="2512400" cy="689999"/>
          </a:xfrm>
          <a:prstGeom prst="roundRect">
            <a:avLst>
              <a:gd name="adj" fmla="val 50000"/>
            </a:avLst>
          </a:prstGeom>
          <a:solidFill>
            <a:srgbClr val="0CB7D5"/>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Pts val="1100"/>
              <a:buFontTx/>
              <a:buNone/>
              <a:tabLst/>
              <a:defRPr/>
            </a:pPr>
            <a:r>
              <a:rPr kumimoji="0" lang="en" sz="2000" b="1" i="0" u="none" strike="noStrike" kern="0" cap="none" spc="0" normalizeH="0" baseline="0" noProof="0" dirty="0">
                <a:ln>
                  <a:noFill/>
                </a:ln>
                <a:solidFill>
                  <a:schemeClr val="bg1"/>
                </a:solidFill>
                <a:effectLst/>
                <a:uLnTx/>
                <a:uFillTx/>
                <a:latin typeface="#9Slide03 Ample" panose="02000000000000000000" pitchFamily="2" charset="0"/>
                <a:ea typeface="#9Slide03 Roboto Medium" panose="02000000000000000000" pitchFamily="2" charset="0"/>
                <a:cs typeface="Fira Sans Extra Condensed"/>
                <a:sym typeface="Fira Sans Extra Condensed"/>
              </a:rPr>
              <a:t>Vai trò</a:t>
            </a:r>
            <a:endParaRPr kumimoji="0" sz="2000" b="1" i="0" u="none" strike="noStrike" kern="0" cap="none" spc="0" normalizeH="0" baseline="0" noProof="0" dirty="0">
              <a:ln>
                <a:noFill/>
              </a:ln>
              <a:solidFill>
                <a:schemeClr val="bg1"/>
              </a:solidFill>
              <a:effectLst/>
              <a:uLnTx/>
              <a:uFillTx/>
              <a:latin typeface="#9Slide03 Ample" panose="02000000000000000000" pitchFamily="2" charset="0"/>
              <a:ea typeface="#9Slide03 Roboto Medium" panose="02000000000000000000" pitchFamily="2" charset="0"/>
              <a:cs typeface="Arial"/>
              <a:sym typeface="Arial"/>
            </a:endParaRPr>
          </a:p>
        </p:txBody>
      </p:sp>
      <p:sp>
        <p:nvSpPr>
          <p:cNvPr id="61" name="Google Shape;144;p17"/>
          <p:cNvSpPr/>
          <p:nvPr/>
        </p:nvSpPr>
        <p:spPr>
          <a:xfrm>
            <a:off x="5597503" y="4451917"/>
            <a:ext cx="6400445" cy="538000"/>
          </a:xfrm>
          <a:prstGeom prst="roundRect">
            <a:avLst>
              <a:gd name="adj" fmla="val 50000"/>
            </a:avLst>
          </a:prstGeom>
          <a:solidFill>
            <a:srgbClr val="0E9DC6">
              <a:alpha val="25099"/>
            </a:srgbClr>
          </a:solidFill>
          <a:ln>
            <a:noFill/>
          </a:ln>
        </p:spPr>
        <p:txBody>
          <a:bodyPr spcFirstLastPara="1" wrap="square" lIns="121900" tIns="121900" rIns="121900" bIns="121900" anchor="ctr" anchorCtr="0">
            <a:noAutofit/>
          </a:bodyPr>
          <a:lstStyle/>
          <a:p>
            <a:pPr algn="just"/>
            <a:r>
              <a:rPr lang="vi-VN" b="1" dirty="0">
                <a:latin typeface="#9Slide03 Ample" panose="02000000000000000000" pitchFamily="2" charset="0"/>
                <a:ea typeface="#9Slide03 Roboto Medium" panose="02000000000000000000" pitchFamily="2" charset="0"/>
              </a:rPr>
              <a:t>Tác động mạnh mẽ đến việc hình thành và vận hành các chuỗi cung ứng toàn cầu.</a:t>
            </a:r>
          </a:p>
        </p:txBody>
      </p:sp>
      <p:sp>
        <p:nvSpPr>
          <p:cNvPr id="64" name="Google Shape;147;p17"/>
          <p:cNvSpPr/>
          <p:nvPr/>
        </p:nvSpPr>
        <p:spPr>
          <a:xfrm>
            <a:off x="5597503" y="5429417"/>
            <a:ext cx="6400445" cy="538000"/>
          </a:xfrm>
          <a:prstGeom prst="roundRect">
            <a:avLst>
              <a:gd name="adj" fmla="val 50000"/>
            </a:avLst>
          </a:prstGeom>
          <a:solidFill>
            <a:srgbClr val="0DAACD">
              <a:alpha val="25099"/>
            </a:srgbClr>
          </a:solidFill>
          <a:ln>
            <a:noFill/>
          </a:ln>
        </p:spPr>
        <p:txBody>
          <a:bodyPr spcFirstLastPara="1" wrap="square" lIns="121900" tIns="121900" rIns="121900" bIns="121900" anchor="ctr" anchorCtr="0">
            <a:noAutofit/>
          </a:bodyPr>
          <a:lstStyle/>
          <a:p>
            <a:pPr algn="just"/>
            <a:r>
              <a:rPr lang="vi-VN" b="1" dirty="0">
                <a:latin typeface="#9Slide03 Ample" panose="02000000000000000000" pitchFamily="2" charset="0"/>
                <a:ea typeface="#9Slide03 Roboto Medium" panose="02000000000000000000" pitchFamily="2" charset="0"/>
              </a:rPr>
              <a:t>Khai thác tốt hơn các lợi thế so sánh của các quốc gia, nhất là đối với các nước đang phát triển.</a:t>
            </a:r>
            <a:endParaRPr lang="en-US" b="1" dirty="0">
              <a:latin typeface="#9Slide03 Ample" panose="02000000000000000000" pitchFamily="2" charset="0"/>
              <a:ea typeface="#9Slide03 Roboto Medium" panose="02000000000000000000" pitchFamily="2" charset="0"/>
            </a:endParaRPr>
          </a:p>
        </p:txBody>
      </p:sp>
      <p:sp>
        <p:nvSpPr>
          <p:cNvPr id="65" name="Google Shape;148;p17"/>
          <p:cNvSpPr/>
          <p:nvPr/>
        </p:nvSpPr>
        <p:spPr>
          <a:xfrm>
            <a:off x="114304" y="2508834"/>
            <a:ext cx="2512400" cy="1651686"/>
          </a:xfrm>
          <a:prstGeom prst="roundRect">
            <a:avLst>
              <a:gd name="adj" fmla="val 28833"/>
            </a:avLst>
          </a:prstGeom>
          <a:solidFill>
            <a:srgbClr val="1277AF"/>
          </a:solidFill>
          <a:ln>
            <a:noFill/>
          </a:ln>
        </p:spPr>
        <p:txBody>
          <a:bodyPr spcFirstLastPara="1" wrap="square" lIns="121900" tIns="121900" rIns="121900" bIns="121900" anchor="ctr" anchorCtr="0">
            <a:noAutofit/>
          </a:bodyPr>
          <a:lstStyle/>
          <a:p>
            <a:pPr lvl="0" algn="ctr">
              <a:lnSpc>
                <a:spcPct val="120000"/>
              </a:lnSpc>
              <a:defRPr/>
            </a:pPr>
            <a:r>
              <a:rPr lang="vi-VN" sz="2000" b="1" dirty="0">
                <a:solidFill>
                  <a:schemeClr val="bg1"/>
                </a:solidFill>
                <a:latin typeface="#9Slide03 Ample" panose="02000000000000000000" pitchFamily="2" charset="0"/>
                <a:ea typeface="#9Slide03 Roboto Medium" panose="02000000000000000000" pitchFamily="2" charset="0"/>
              </a:rPr>
              <a:t>c</a:t>
            </a:r>
            <a:r>
              <a:rPr lang="en-US" sz="2000" b="1" dirty="0">
                <a:solidFill>
                  <a:schemeClr val="bg1"/>
                </a:solidFill>
                <a:latin typeface="#9Slide03 Ample" panose="02000000000000000000" pitchFamily="2" charset="0"/>
                <a:ea typeface="#9Slide03 Roboto Medium" panose="02000000000000000000" pitchFamily="2" charset="0"/>
              </a:rPr>
              <a:t>. </a:t>
            </a:r>
            <a:r>
              <a:rPr lang="vi-VN" sz="2000" b="1" dirty="0">
                <a:solidFill>
                  <a:schemeClr val="bg1"/>
                </a:solidFill>
                <a:latin typeface="#9Slide03 Ample" panose="02000000000000000000" pitchFamily="2" charset="0"/>
                <a:ea typeface="#9Slide03 Roboto Medium" panose="02000000000000000000" pitchFamily="2" charset="0"/>
              </a:rPr>
              <a:t>Tăng cường vai trò của các công ty đa quốc gia</a:t>
            </a:r>
          </a:p>
        </p:txBody>
      </p:sp>
      <p:cxnSp>
        <p:nvCxnSpPr>
          <p:cNvPr id="71" name="Google Shape;154;p17"/>
          <p:cNvCxnSpPr>
            <a:cxnSpLocks/>
            <a:stCxn id="65" idx="0"/>
            <a:endCxn id="41" idx="1"/>
          </p:cNvCxnSpPr>
          <p:nvPr/>
        </p:nvCxnSpPr>
        <p:spPr>
          <a:xfrm rot="5400000" flipH="1" flipV="1">
            <a:off x="1962193" y="1615123"/>
            <a:ext cx="302022" cy="1485400"/>
          </a:xfrm>
          <a:prstGeom prst="bentConnector2">
            <a:avLst/>
          </a:prstGeom>
          <a:noFill/>
          <a:ln w="9525" cap="flat" cmpd="sng">
            <a:solidFill>
              <a:srgbClr val="666666"/>
            </a:solidFill>
            <a:prstDash val="solid"/>
            <a:round/>
            <a:headEnd type="none" w="med" len="med"/>
            <a:tailEnd type="none" w="med" len="med"/>
          </a:ln>
        </p:spPr>
      </p:cxnSp>
      <p:cxnSp>
        <p:nvCxnSpPr>
          <p:cNvPr id="72" name="Google Shape;155;p17"/>
          <p:cNvCxnSpPr>
            <a:cxnSpLocks/>
            <a:stCxn id="65" idx="2"/>
            <a:endCxn id="58" idx="1"/>
          </p:cNvCxnSpPr>
          <p:nvPr/>
        </p:nvCxnSpPr>
        <p:spPr>
          <a:xfrm rot="16200000" flipH="1">
            <a:off x="1871005" y="3660019"/>
            <a:ext cx="484399" cy="1485400"/>
          </a:xfrm>
          <a:prstGeom prst="bentConnector2">
            <a:avLst/>
          </a:prstGeom>
          <a:noFill/>
          <a:ln w="9525" cap="flat" cmpd="sng">
            <a:solidFill>
              <a:srgbClr val="666666"/>
            </a:solidFill>
            <a:prstDash val="solid"/>
            <a:round/>
            <a:headEnd type="none" w="med" len="med"/>
            <a:tailEnd type="none" w="med" len="med"/>
          </a:ln>
        </p:spPr>
      </p:cxnSp>
      <p:cxnSp>
        <p:nvCxnSpPr>
          <p:cNvPr id="73" name="Google Shape;156;p17"/>
          <p:cNvCxnSpPr>
            <a:cxnSpLocks/>
            <a:stCxn id="58" idx="3"/>
            <a:endCxn id="61" idx="1"/>
          </p:cNvCxnSpPr>
          <p:nvPr/>
        </p:nvCxnSpPr>
        <p:spPr>
          <a:xfrm>
            <a:off x="5368304" y="4644919"/>
            <a:ext cx="229199" cy="75998"/>
          </a:xfrm>
          <a:prstGeom prst="bentConnector3">
            <a:avLst>
              <a:gd name="adj1" fmla="val 50000"/>
            </a:avLst>
          </a:prstGeom>
          <a:noFill/>
          <a:ln w="9525" cap="flat" cmpd="sng">
            <a:solidFill>
              <a:srgbClr val="666666"/>
            </a:solidFill>
            <a:prstDash val="solid"/>
            <a:round/>
            <a:headEnd type="none" w="med" len="med"/>
            <a:tailEnd type="none" w="med" len="med"/>
          </a:ln>
        </p:spPr>
      </p:cxnSp>
      <p:cxnSp>
        <p:nvCxnSpPr>
          <p:cNvPr id="74" name="Google Shape;157;p17"/>
          <p:cNvCxnSpPr>
            <a:cxnSpLocks/>
            <a:stCxn id="58" idx="0"/>
            <a:endCxn id="57" idx="1"/>
          </p:cNvCxnSpPr>
          <p:nvPr/>
        </p:nvCxnSpPr>
        <p:spPr>
          <a:xfrm rot="5400000" flipH="1" flipV="1">
            <a:off x="4579534" y="3281949"/>
            <a:ext cx="550541" cy="1485400"/>
          </a:xfrm>
          <a:prstGeom prst="bentConnector2">
            <a:avLst/>
          </a:prstGeom>
          <a:noFill/>
          <a:ln w="9525" cap="flat" cmpd="sng">
            <a:solidFill>
              <a:srgbClr val="666666"/>
            </a:solidFill>
            <a:prstDash val="solid"/>
            <a:round/>
            <a:headEnd type="none" w="med" len="med"/>
            <a:tailEnd type="none" w="med" len="med"/>
          </a:ln>
        </p:spPr>
      </p:cxnSp>
      <p:cxnSp>
        <p:nvCxnSpPr>
          <p:cNvPr id="75" name="Google Shape;158;p17"/>
          <p:cNvCxnSpPr>
            <a:cxnSpLocks/>
            <a:stCxn id="58" idx="2"/>
            <a:endCxn id="64" idx="1"/>
          </p:cNvCxnSpPr>
          <p:nvPr/>
        </p:nvCxnSpPr>
        <p:spPr>
          <a:xfrm rot="16200000" flipH="1">
            <a:off x="4500554" y="4601467"/>
            <a:ext cx="708499" cy="1485399"/>
          </a:xfrm>
          <a:prstGeom prst="bentConnector2">
            <a:avLst/>
          </a:prstGeom>
          <a:noFill/>
          <a:ln w="9525" cap="flat" cmpd="sng">
            <a:solidFill>
              <a:srgbClr val="666666"/>
            </a:solidFill>
            <a:prstDash val="solid"/>
            <a:round/>
            <a:headEnd type="none" w="med" len="med"/>
            <a:tailEnd type="none" w="med" len="med"/>
          </a:ln>
        </p:spPr>
      </p:cxnSp>
      <p:cxnSp>
        <p:nvCxnSpPr>
          <p:cNvPr id="76" name="Google Shape;159;p17"/>
          <p:cNvCxnSpPr>
            <a:cxnSpLocks/>
            <a:stCxn id="41" idx="2"/>
            <a:endCxn id="46" idx="1"/>
          </p:cNvCxnSpPr>
          <p:nvPr/>
        </p:nvCxnSpPr>
        <p:spPr>
          <a:xfrm rot="16200000" flipH="1">
            <a:off x="4744928" y="1925258"/>
            <a:ext cx="219752" cy="1485400"/>
          </a:xfrm>
          <a:prstGeom prst="bentConnector2">
            <a:avLst/>
          </a:prstGeom>
          <a:noFill/>
          <a:ln w="9525" cap="flat" cmpd="sng">
            <a:solidFill>
              <a:srgbClr val="666666"/>
            </a:solidFill>
            <a:prstDash val="solid"/>
            <a:round/>
            <a:headEnd type="none" w="med" len="med"/>
            <a:tailEnd type="none" w="med" len="med"/>
          </a:ln>
        </p:spPr>
      </p:cxnSp>
      <p:cxnSp>
        <p:nvCxnSpPr>
          <p:cNvPr id="77" name="Google Shape;160;p17"/>
          <p:cNvCxnSpPr>
            <a:cxnSpLocks/>
            <a:stCxn id="41" idx="0"/>
            <a:endCxn id="50" idx="1"/>
          </p:cNvCxnSpPr>
          <p:nvPr/>
        </p:nvCxnSpPr>
        <p:spPr>
          <a:xfrm rot="5400000" flipH="1" flipV="1">
            <a:off x="4827190" y="1085230"/>
            <a:ext cx="55226" cy="1485399"/>
          </a:xfrm>
          <a:prstGeom prst="bentConnector2">
            <a:avLst/>
          </a:prstGeom>
          <a:noFill/>
          <a:ln w="9525" cap="flat" cmpd="sng">
            <a:solidFill>
              <a:srgbClr val="666666"/>
            </a:solidFill>
            <a:prstDash val="solid"/>
            <a:round/>
            <a:headEnd type="none" w="med" len="med"/>
            <a:tailEnd type="none" w="med" len="med"/>
          </a:ln>
        </p:spPr>
      </p:cxnSp>
      <p:sp>
        <p:nvSpPr>
          <p:cNvPr id="37" name="Rectangle 36"/>
          <p:cNvSpPr/>
          <p:nvPr/>
        </p:nvSpPr>
        <p:spPr>
          <a:xfrm>
            <a:off x="5643596" y="1631732"/>
            <a:ext cx="6197192" cy="369332"/>
          </a:xfrm>
          <a:prstGeom prst="rect">
            <a:avLst/>
          </a:prstGeom>
        </p:spPr>
        <p:txBody>
          <a:bodyPr wrap="square">
            <a:spAutoFit/>
          </a:bodyPr>
          <a:lstStyle/>
          <a:p>
            <a:pPr algn="just"/>
            <a:r>
              <a:rPr lang="en-US" b="1" dirty="0">
                <a:latin typeface="#9Slide03 Ample" panose="02000000000000000000" pitchFamily="2" charset="0"/>
                <a:ea typeface="#9Slide03 Roboto Medium" panose="02000000000000000000" pitchFamily="2" charset="0"/>
              </a:rPr>
              <a:t>L</a:t>
            </a:r>
            <a:r>
              <a:rPr lang="vi-VN" b="1" dirty="0">
                <a:latin typeface="#9Slide03 Ample" panose="02000000000000000000" pitchFamily="2" charset="0"/>
                <a:ea typeface="#9Slide03 Roboto Medium" panose="02000000000000000000" pitchFamily="2" charset="0"/>
              </a:rPr>
              <a:t>à một trong những nhân tố quan trọng thúc đẩy </a:t>
            </a:r>
            <a:r>
              <a:rPr lang="en-US" b="1" dirty="0">
                <a:latin typeface="#9Slide03 Ample" panose="02000000000000000000" pitchFamily="2" charset="0"/>
                <a:ea typeface="#9Slide03 Roboto Medium" panose="02000000000000000000" pitchFamily="2" charset="0"/>
              </a:rPr>
              <a:t>TCH</a:t>
            </a:r>
          </a:p>
        </p:txBody>
      </p:sp>
      <p:sp>
        <p:nvSpPr>
          <p:cNvPr id="39" name="Rectangle 38"/>
          <p:cNvSpPr/>
          <p:nvPr/>
        </p:nvSpPr>
        <p:spPr>
          <a:xfrm>
            <a:off x="5643596" y="2572131"/>
            <a:ext cx="6096000" cy="369332"/>
          </a:xfrm>
          <a:prstGeom prst="rect">
            <a:avLst/>
          </a:prstGeom>
        </p:spPr>
        <p:txBody>
          <a:bodyPr>
            <a:spAutoFit/>
          </a:bodyPr>
          <a:lstStyle/>
          <a:p>
            <a:pPr algn="just"/>
            <a:r>
              <a:rPr lang="vi-VN" b="1" dirty="0">
                <a:latin typeface="#9Slide03 Ample" panose="02000000000000000000" pitchFamily="2" charset="0"/>
                <a:ea typeface="#9Slide03 Roboto Medium" panose="02000000000000000000" pitchFamily="2" charset="0"/>
              </a:rPr>
              <a:t>Số lượng không ngừng tăng lên</a:t>
            </a:r>
            <a:endParaRPr lang="en-US" b="1" dirty="0">
              <a:latin typeface="#9Slide03 Ample" panose="02000000000000000000" pitchFamily="2" charset="0"/>
              <a:ea typeface="#9Slide03 Roboto Medium" panose="02000000000000000000" pitchFamily="2" charset="0"/>
            </a:endParaRPr>
          </a:p>
        </p:txBody>
      </p:sp>
    </p:spTree>
    <p:extLst>
      <p:ext uri="{BB962C8B-B14F-4D97-AF65-F5344CB8AC3E}">
        <p14:creationId xmlns:p14="http://schemas.microsoft.com/office/powerpoint/2010/main" val="4371185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Infographics] 10 cong ty lon co gia tri von hoa lon nhat the gioi hinh anh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5271" y="581857"/>
            <a:ext cx="5008315" cy="6078586"/>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https://media.vneconomy.vn/w800/images/upload/2021/04/20/100-cong-ty-von-hoa-lon-nhat-the-gioi-1603204488128549535925-crop-1603204626228110543648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46" y="581857"/>
            <a:ext cx="5749279" cy="32267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0046" y="223571"/>
            <a:ext cx="539763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12121"/>
                </a:solidFill>
                <a:effectLst/>
                <a:uLnTx/>
                <a:uFillTx/>
                <a:latin typeface="#9Slide03 Roboto Medium" panose="02000000000000000000" pitchFamily="2" charset="0"/>
                <a:ea typeface="#9Slide03 Roboto Medium" panose="02000000000000000000" pitchFamily="2" charset="0"/>
                <a:cs typeface="+mn-cs"/>
              </a:rPr>
              <a:t>100 công ty có </a:t>
            </a:r>
            <a:r>
              <a:rPr kumimoji="0" lang="en-US" sz="1800" b="0" i="0" u="none" strike="noStrike" kern="1200" cap="none" spc="0" normalizeH="0" baseline="0" noProof="0" dirty="0" err="1">
                <a:ln>
                  <a:noFill/>
                </a:ln>
                <a:solidFill>
                  <a:srgbClr val="212121"/>
                </a:solidFill>
                <a:effectLst/>
                <a:uLnTx/>
                <a:uFillTx/>
                <a:latin typeface="#9Slide03 Roboto Medium" panose="02000000000000000000" pitchFamily="2" charset="0"/>
                <a:ea typeface="#9Slide03 Roboto Medium" panose="02000000000000000000" pitchFamily="2" charset="0"/>
                <a:cs typeface="+mn-cs"/>
              </a:rPr>
              <a:t>vốn</a:t>
            </a:r>
            <a:r>
              <a:rPr kumimoji="0" lang="en-US" sz="1800" b="0" i="0" u="none" strike="noStrike" kern="1200" cap="none" spc="0" normalizeH="0" baseline="0" noProof="0" dirty="0">
                <a:ln>
                  <a:noFill/>
                </a:ln>
                <a:solidFill>
                  <a:srgbClr val="212121"/>
                </a:solidFill>
                <a:effectLst/>
                <a:uLnTx/>
                <a:uFillTx/>
                <a:latin typeface="#9Slide03 Roboto Medium" panose="02000000000000000000" pitchFamily="2" charset="0"/>
                <a:ea typeface="#9Slide03 Roboto Medium" panose="02000000000000000000" pitchFamily="2" charset="0"/>
                <a:cs typeface="+mn-cs"/>
              </a:rPr>
              <a:t> hóa </a:t>
            </a:r>
            <a:r>
              <a:rPr kumimoji="0" lang="en-US" sz="1800" b="0" i="0" u="none" strike="noStrike" kern="1200" cap="none" spc="0" normalizeH="0" baseline="0" noProof="0" dirty="0" err="1">
                <a:ln>
                  <a:noFill/>
                </a:ln>
                <a:solidFill>
                  <a:srgbClr val="212121"/>
                </a:solidFill>
                <a:effectLst/>
                <a:uLnTx/>
                <a:uFillTx/>
                <a:latin typeface="#9Slide03 Roboto Medium" panose="02000000000000000000" pitchFamily="2" charset="0"/>
                <a:ea typeface="#9Slide03 Roboto Medium" panose="02000000000000000000" pitchFamily="2" charset="0"/>
                <a:cs typeface="+mn-cs"/>
              </a:rPr>
              <a:t>lớn</a:t>
            </a:r>
            <a:r>
              <a:rPr kumimoji="0" lang="en-US" sz="1800" b="0" i="0" u="none" strike="noStrike" kern="1200" cap="none" spc="0" normalizeH="0" baseline="0" noProof="0" dirty="0">
                <a:ln>
                  <a:noFill/>
                </a:ln>
                <a:solidFill>
                  <a:srgbClr val="212121"/>
                </a:solidFill>
                <a:effectLst/>
                <a:uLnTx/>
                <a:uFillTx/>
                <a:latin typeface="#9Slide03 Roboto Medium" panose="02000000000000000000" pitchFamily="2" charset="0"/>
                <a:ea typeface="#9Slide03 Roboto Medium" panose="02000000000000000000" pitchFamily="2" charset="0"/>
                <a:cs typeface="+mn-cs"/>
              </a:rPr>
              <a:t> </a:t>
            </a:r>
            <a:r>
              <a:rPr kumimoji="0" lang="en-US" sz="1800" b="0" i="0" u="none" strike="noStrike" kern="1200" cap="none" spc="0" normalizeH="0" baseline="0" noProof="0" dirty="0" err="1">
                <a:ln>
                  <a:noFill/>
                </a:ln>
                <a:solidFill>
                  <a:srgbClr val="212121"/>
                </a:solidFill>
                <a:effectLst/>
                <a:uLnTx/>
                <a:uFillTx/>
                <a:latin typeface="#9Slide03 Roboto Medium" panose="02000000000000000000" pitchFamily="2" charset="0"/>
                <a:ea typeface="#9Slide03 Roboto Medium" panose="02000000000000000000" pitchFamily="2" charset="0"/>
                <a:cs typeface="+mn-cs"/>
              </a:rPr>
              <a:t>nhất</a:t>
            </a:r>
            <a:r>
              <a:rPr kumimoji="0" lang="en-US" sz="1800" b="0" i="0" u="none" strike="noStrike" kern="1200" cap="none" spc="0" normalizeH="0" baseline="0" noProof="0" dirty="0">
                <a:ln>
                  <a:noFill/>
                </a:ln>
                <a:solidFill>
                  <a:srgbClr val="212121"/>
                </a:solidFill>
                <a:effectLst/>
                <a:uLnTx/>
                <a:uFillTx/>
                <a:latin typeface="#9Slide03 Roboto Medium" panose="02000000000000000000" pitchFamily="2" charset="0"/>
                <a:ea typeface="#9Slide03 Roboto Medium" panose="02000000000000000000" pitchFamily="2" charset="0"/>
                <a:cs typeface="+mn-cs"/>
              </a:rPr>
              <a:t> thế </a:t>
            </a:r>
            <a:r>
              <a:rPr kumimoji="0" lang="en-US" sz="1800" b="0" i="0" u="none" strike="noStrike" kern="1200" cap="none" spc="0" normalizeH="0" baseline="0" noProof="0" dirty="0" err="1">
                <a:ln>
                  <a:noFill/>
                </a:ln>
                <a:solidFill>
                  <a:srgbClr val="212121"/>
                </a:solidFill>
                <a:effectLst/>
                <a:uLnTx/>
                <a:uFillTx/>
                <a:latin typeface="#9Slide03 Roboto Medium" panose="02000000000000000000" pitchFamily="2" charset="0"/>
                <a:ea typeface="#9Slide03 Roboto Medium" panose="02000000000000000000" pitchFamily="2" charset="0"/>
                <a:cs typeface="+mn-cs"/>
              </a:rPr>
              <a:t>giới</a:t>
            </a:r>
            <a:r>
              <a:rPr kumimoji="0" lang="en-US" sz="1800" b="0" i="0" u="none" strike="noStrike" kern="1200" cap="none" spc="0" normalizeH="0" baseline="0" noProof="0" dirty="0">
                <a:ln>
                  <a:noFill/>
                </a:ln>
                <a:solidFill>
                  <a:srgbClr val="212121"/>
                </a:solidFill>
                <a:effectLst/>
                <a:uLnTx/>
                <a:uFillTx/>
                <a:latin typeface="#9Slide03 Roboto Medium" panose="02000000000000000000" pitchFamily="2" charset="0"/>
                <a:ea typeface="#9Slide03 Roboto Medium" panose="02000000000000000000" pitchFamily="2" charset="0"/>
                <a:cs typeface="+mn-cs"/>
              </a:rPr>
              <a:t> năm 2020</a:t>
            </a:r>
          </a:p>
        </p:txBody>
      </p:sp>
      <p:sp>
        <p:nvSpPr>
          <p:cNvPr id="6" name="Rectangle 5"/>
          <p:cNvSpPr/>
          <p:nvPr/>
        </p:nvSpPr>
        <p:spPr>
          <a:xfrm>
            <a:off x="6597178" y="212525"/>
            <a:ext cx="545534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10 công ty có </a:t>
            </a:r>
            <a:r>
              <a:rPr kumimoji="0" lang="en-US" sz="1800" b="0"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vốn</a:t>
            </a:r>
            <a:r>
              <a:rPr kumimoji="0" lang="en-US" sz="1800" b="0"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hóa </a:t>
            </a:r>
            <a:r>
              <a:rPr kumimoji="0" lang="en-US" sz="1800" b="0"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lớn</a:t>
            </a:r>
            <a:r>
              <a:rPr kumimoji="0" lang="en-US" sz="1800" b="0"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a:t>
            </a:r>
            <a:r>
              <a:rPr kumimoji="0" lang="en-US" sz="1800" b="0"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nhất</a:t>
            </a:r>
            <a:r>
              <a:rPr kumimoji="0" lang="en-US" sz="1800" b="0"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thế </a:t>
            </a:r>
            <a:r>
              <a:rPr kumimoji="0" lang="en-US" sz="1800" b="0"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giới</a:t>
            </a:r>
            <a:r>
              <a:rPr kumimoji="0" lang="en-US" sz="1800" b="0"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năm 2021</a:t>
            </a:r>
          </a:p>
        </p:txBody>
      </p:sp>
      <p:sp>
        <p:nvSpPr>
          <p:cNvPr id="13" name="Rectangle 12"/>
          <p:cNvSpPr/>
          <p:nvPr/>
        </p:nvSpPr>
        <p:spPr>
          <a:xfrm>
            <a:off x="450046" y="3982494"/>
            <a:ext cx="5749278" cy="2751522"/>
          </a:xfrm>
          <a:prstGeom prst="rect">
            <a:avLst/>
          </a:prstGeom>
          <a:solidFill>
            <a:srgbClr val="F09D94"/>
          </a:solid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Các công ty đa quốc gia có vai trò quan trọng</a:t>
            </a:r>
            <a:r>
              <a:rPr kumimoji="0" lang="en-US" sz="24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Các công ty </a:t>
            </a:r>
            <a:r>
              <a:rPr kumimoji="0" lang="en-US" sz="24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đa</a:t>
            </a:r>
            <a:r>
              <a:rPr kumimoji="0" lang="en-US" sz="24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a:t>
            </a:r>
            <a:r>
              <a:rPr kumimoji="0" lang="en-US" sz="24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quốc</a:t>
            </a:r>
            <a:r>
              <a:rPr kumimoji="0" lang="en-US" sz="24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a:t>
            </a:r>
            <a:r>
              <a:rPr kumimoji="0" lang="en-US" sz="24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gia</a:t>
            </a:r>
            <a:r>
              <a:rPr kumimoji="0" lang="en-US" sz="24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a:t>
            </a:r>
            <a:r>
              <a:rPr kumimoji="0" lang="en-US" sz="24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ngày</a:t>
            </a:r>
            <a:r>
              <a:rPr kumimoji="0" lang="en-US" sz="24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a:t>
            </a:r>
            <a:r>
              <a:rPr kumimoji="0" lang="en-US" sz="24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càng</a:t>
            </a:r>
            <a:r>
              <a:rPr kumimoji="0" lang="en-US" sz="24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a:t>
            </a:r>
            <a:r>
              <a:rPr kumimoji="0" lang="en-US" sz="24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mở</a:t>
            </a:r>
            <a:r>
              <a:rPr kumimoji="0" lang="en-US" sz="24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a:t>
            </a:r>
            <a:r>
              <a:rPr kumimoji="0" lang="en-US" sz="24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rộng</a:t>
            </a:r>
            <a:r>
              <a:rPr kumimoji="0" lang="en-US" sz="24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về </a:t>
            </a:r>
            <a:r>
              <a:rPr kumimoji="0" lang="en-US" sz="24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phạm</a:t>
            </a:r>
            <a:r>
              <a:rPr kumimoji="0" lang="en-US" sz="24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vi hoạt động và </a:t>
            </a:r>
            <a:r>
              <a:rPr kumimoji="0" lang="en-US" sz="24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liên</a:t>
            </a:r>
            <a:r>
              <a:rPr kumimoji="0" lang="en-US" sz="24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a:t>
            </a:r>
            <a:r>
              <a:rPr kumimoji="0" lang="en-US" sz="24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kết</a:t>
            </a:r>
            <a:r>
              <a:rPr kumimoji="0" lang="en-US" sz="24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thành một </a:t>
            </a:r>
            <a:r>
              <a:rPr kumimoji="0" lang="en-US" sz="24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mạng</a:t>
            </a:r>
            <a:r>
              <a:rPr kumimoji="0" lang="en-US" sz="24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a:t>
            </a:r>
            <a:r>
              <a:rPr kumimoji="0" lang="en-US" sz="24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lưới</a:t>
            </a:r>
            <a:r>
              <a:rPr kumimoji="0" lang="en-US" sz="24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sản xuất, kinh </a:t>
            </a:r>
            <a:r>
              <a:rPr kumimoji="0" lang="en-US" sz="24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doanh</a:t>
            </a:r>
            <a:r>
              <a:rPr kumimoji="0" lang="en-US" sz="24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toàn </a:t>
            </a:r>
            <a:r>
              <a:rPr kumimoji="0" lang="en-US" sz="24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cầu</a:t>
            </a:r>
            <a:r>
              <a:rPr kumimoji="0" lang="en-US" sz="24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a:t>
            </a:r>
            <a:r>
              <a:rPr kumimoji="0" lang="en-US" sz="24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giữ</a:t>
            </a:r>
            <a:r>
              <a:rPr kumimoji="0" lang="en-US" sz="24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a:t>
            </a:r>
            <a:r>
              <a:rPr kumimoji="0" lang="en-US" sz="24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vai</a:t>
            </a:r>
            <a:r>
              <a:rPr kumimoji="0" lang="en-US" sz="24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a:t>
            </a:r>
            <a:r>
              <a:rPr kumimoji="0" lang="en-US" sz="24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trò</a:t>
            </a:r>
            <a:r>
              <a:rPr kumimoji="0" lang="en-US" sz="24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chi </a:t>
            </a:r>
            <a:r>
              <a:rPr kumimoji="0" lang="en-US" sz="24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phối</a:t>
            </a:r>
            <a:r>
              <a:rPr kumimoji="0" lang="en-US" sz="24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các </a:t>
            </a:r>
            <a:r>
              <a:rPr kumimoji="0" lang="en-US" sz="24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chuỗi</a:t>
            </a:r>
            <a:r>
              <a:rPr kumimoji="0" lang="en-US" sz="24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a:t>
            </a:r>
            <a:r>
              <a:rPr kumimoji="0" lang="en-US" sz="24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giá</a:t>
            </a:r>
            <a:r>
              <a:rPr kumimoji="0" lang="en-US" sz="24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trị toàn </a:t>
            </a:r>
            <a:r>
              <a:rPr kumimoji="0" lang="en-US" sz="24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cầu</a:t>
            </a:r>
            <a:r>
              <a:rPr kumimoji="0" lang="en-US" sz="24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a:t>
            </a:r>
            <a:endParaRPr kumimoji="0" lang="vi-VN" sz="24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endParaRPr>
          </a:p>
        </p:txBody>
      </p:sp>
    </p:spTree>
    <p:extLst>
      <p:ext uri="{BB962C8B-B14F-4D97-AF65-F5344CB8AC3E}">
        <p14:creationId xmlns:p14="http://schemas.microsoft.com/office/powerpoint/2010/main" val="25919729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2" name="Rectangle 1"/>
          <p:cNvSpPr/>
          <p:nvPr/>
        </p:nvSpPr>
        <p:spPr>
          <a:xfrm>
            <a:off x="0" y="0"/>
            <a:ext cx="2310063" cy="6858000"/>
          </a:xfrm>
          <a:prstGeom prst="rect">
            <a:avLst/>
          </a:prstGeom>
          <a:solidFill>
            <a:srgbClr val="FDF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DF3E3"/>
              </a:solidFill>
              <a:effectLst/>
              <a:uLnTx/>
              <a:uFillTx/>
              <a:latin typeface="Arial"/>
              <a:ea typeface="+mn-ea"/>
              <a:cs typeface="+mn-cs"/>
            </a:endParaRPr>
          </a:p>
        </p:txBody>
      </p:sp>
      <p:sp>
        <p:nvSpPr>
          <p:cNvPr id="3" name="Rectangle 2"/>
          <p:cNvSpPr/>
          <p:nvPr/>
        </p:nvSpPr>
        <p:spPr>
          <a:xfrm>
            <a:off x="0" y="95533"/>
            <a:ext cx="12192000" cy="60039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DF3E3"/>
              </a:solidFill>
              <a:effectLst/>
              <a:uLnTx/>
              <a:uFillTx/>
              <a:latin typeface="Arial"/>
              <a:ea typeface="+mn-ea"/>
              <a:cs typeface="+mn-cs"/>
            </a:endParaRPr>
          </a:p>
        </p:txBody>
      </p:sp>
      <p:sp>
        <p:nvSpPr>
          <p:cNvPr id="11" name="Rectangle 10"/>
          <p:cNvSpPr/>
          <p:nvPr/>
        </p:nvSpPr>
        <p:spPr>
          <a:xfrm>
            <a:off x="1959612" y="116894"/>
            <a:ext cx="8003719" cy="501676"/>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c</a:t>
            </a:r>
            <a:r>
              <a:rPr kumimoji="0" lang="en-US" sz="2400" b="1"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a:t>
            </a:r>
            <a:r>
              <a:rPr kumimoji="0" lang="vi-VN" sz="2400" b="1"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Tăng cường vai trò của các công ty đa quốc gia</a:t>
            </a:r>
          </a:p>
        </p:txBody>
      </p:sp>
      <p:pic>
        <p:nvPicPr>
          <p:cNvPr id="3074" name="Picture 2" descr="Phân phối Unilever, hotline đơn vị phân phối Unilever toàn quốc"/>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628892" y="1266907"/>
            <a:ext cx="8934215" cy="464926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4" name="Rectangle 23"/>
          <p:cNvSpPr/>
          <p:nvPr/>
        </p:nvSpPr>
        <p:spPr>
          <a:xfrm>
            <a:off x="22633" y="6136246"/>
            <a:ext cx="11877675" cy="501676"/>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2400" b="1" dirty="0">
                <a:solidFill>
                  <a:schemeClr val="bg1">
                    <a:lumMod val="10000"/>
                  </a:schemeClr>
                </a:solidFill>
                <a:latin typeface="#9Slide03 Roboto Medium" panose="02000000000000000000" pitchFamily="2" charset="0"/>
                <a:ea typeface="#9Slide03 Roboto Medium" panose="02000000000000000000" pitchFamily="2" charset="0"/>
              </a:rPr>
              <a:t>Unilever là một </a:t>
            </a:r>
            <a:r>
              <a:rPr lang="en-US" sz="2400" b="1" dirty="0" err="1">
                <a:solidFill>
                  <a:schemeClr val="bg1">
                    <a:lumMod val="10000"/>
                  </a:schemeClr>
                </a:solidFill>
                <a:latin typeface="#9Slide03 Roboto Medium" panose="02000000000000000000" pitchFamily="2" charset="0"/>
                <a:ea typeface="#9Slide03 Roboto Medium" panose="02000000000000000000" pitchFamily="2" charset="0"/>
              </a:rPr>
              <a:t>trong</a:t>
            </a:r>
            <a:r>
              <a:rPr lang="en-US" sz="2400" b="1"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400" b="1" dirty="0" err="1">
                <a:solidFill>
                  <a:schemeClr val="bg1">
                    <a:lumMod val="10000"/>
                  </a:schemeClr>
                </a:solidFill>
                <a:latin typeface="#9Slide03 Roboto Medium" panose="02000000000000000000" pitchFamily="2" charset="0"/>
                <a:ea typeface="#9Slide03 Roboto Medium" panose="02000000000000000000" pitchFamily="2" charset="0"/>
              </a:rPr>
              <a:t>những</a:t>
            </a:r>
            <a:r>
              <a:rPr lang="en-US" sz="2400" b="1" dirty="0">
                <a:solidFill>
                  <a:schemeClr val="bg1">
                    <a:lumMod val="10000"/>
                  </a:schemeClr>
                </a:solidFill>
                <a:latin typeface="#9Slide03 Roboto Medium" panose="02000000000000000000" pitchFamily="2" charset="0"/>
                <a:ea typeface="#9Slide03 Roboto Medium" panose="02000000000000000000" pitchFamily="2" charset="0"/>
              </a:rPr>
              <a:t> công ty </a:t>
            </a:r>
            <a:r>
              <a:rPr lang="en-US" sz="2400" b="1" dirty="0" err="1">
                <a:solidFill>
                  <a:schemeClr val="bg1">
                    <a:lumMod val="10000"/>
                  </a:schemeClr>
                </a:solidFill>
                <a:latin typeface="#9Slide03 Roboto Medium" panose="02000000000000000000" pitchFamily="2" charset="0"/>
                <a:ea typeface="#9Slide03 Roboto Medium" panose="02000000000000000000" pitchFamily="2" charset="0"/>
              </a:rPr>
              <a:t>đa</a:t>
            </a:r>
            <a:r>
              <a:rPr lang="en-US" sz="2400" b="1"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400" b="1" dirty="0" err="1">
                <a:solidFill>
                  <a:schemeClr val="bg1">
                    <a:lumMod val="10000"/>
                  </a:schemeClr>
                </a:solidFill>
                <a:latin typeface="#9Slide03 Roboto Medium" panose="02000000000000000000" pitchFamily="2" charset="0"/>
                <a:ea typeface="#9Slide03 Roboto Medium" panose="02000000000000000000" pitchFamily="2" charset="0"/>
              </a:rPr>
              <a:t>quốc</a:t>
            </a:r>
            <a:r>
              <a:rPr lang="en-US" sz="2400" b="1"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400" b="1" dirty="0" err="1">
                <a:solidFill>
                  <a:schemeClr val="bg1">
                    <a:lumMod val="10000"/>
                  </a:schemeClr>
                </a:solidFill>
                <a:latin typeface="#9Slide03 Roboto Medium" panose="02000000000000000000" pitchFamily="2" charset="0"/>
                <a:ea typeface="#9Slide03 Roboto Medium" panose="02000000000000000000" pitchFamily="2" charset="0"/>
              </a:rPr>
              <a:t>gia</a:t>
            </a:r>
            <a:r>
              <a:rPr lang="en-US" sz="2400" b="1"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400" b="1" dirty="0" err="1">
                <a:solidFill>
                  <a:schemeClr val="bg1">
                    <a:lumMod val="10000"/>
                  </a:schemeClr>
                </a:solidFill>
                <a:latin typeface="#9Slide03 Roboto Medium" panose="02000000000000000000" pitchFamily="2" charset="0"/>
                <a:ea typeface="#9Slide03 Roboto Medium" panose="02000000000000000000" pitchFamily="2" charset="0"/>
              </a:rPr>
              <a:t>hàng</a:t>
            </a:r>
            <a:r>
              <a:rPr lang="en-US" sz="2400" b="1"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400" b="1" dirty="0" err="1">
                <a:solidFill>
                  <a:schemeClr val="bg1">
                    <a:lumMod val="10000"/>
                  </a:schemeClr>
                </a:solidFill>
                <a:latin typeface="#9Slide03 Roboto Medium" panose="02000000000000000000" pitchFamily="2" charset="0"/>
                <a:ea typeface="#9Slide03 Roboto Medium" panose="02000000000000000000" pitchFamily="2" charset="0"/>
              </a:rPr>
              <a:t>đầu</a:t>
            </a:r>
            <a:r>
              <a:rPr lang="en-US" sz="2400" b="1" dirty="0">
                <a:solidFill>
                  <a:schemeClr val="bg1">
                    <a:lumMod val="10000"/>
                  </a:schemeClr>
                </a:solidFill>
                <a:latin typeface="#9Slide03 Roboto Medium" panose="02000000000000000000" pitchFamily="2" charset="0"/>
                <a:ea typeface="#9Slide03 Roboto Medium" panose="02000000000000000000" pitchFamily="2" charset="0"/>
              </a:rPr>
              <a:t> thế </a:t>
            </a:r>
            <a:r>
              <a:rPr lang="en-US" sz="2400" b="1" dirty="0" err="1">
                <a:solidFill>
                  <a:schemeClr val="bg1">
                    <a:lumMod val="10000"/>
                  </a:schemeClr>
                </a:solidFill>
                <a:latin typeface="#9Slide03 Roboto Medium" panose="02000000000000000000" pitchFamily="2" charset="0"/>
                <a:ea typeface="#9Slide03 Roboto Medium" panose="02000000000000000000" pitchFamily="2" charset="0"/>
              </a:rPr>
              <a:t>giới</a:t>
            </a:r>
            <a:r>
              <a:rPr lang="en-US" sz="2400" b="1" dirty="0">
                <a:solidFill>
                  <a:schemeClr val="bg1">
                    <a:lumMod val="10000"/>
                  </a:schemeClr>
                </a:solidFill>
                <a:latin typeface="#9Slide03 Roboto Medium" panose="02000000000000000000" pitchFamily="2" charset="0"/>
                <a:ea typeface="#9Slide03 Roboto Medium" panose="02000000000000000000" pitchFamily="2" charset="0"/>
              </a:rPr>
              <a:t> hiện nay</a:t>
            </a:r>
            <a:endParaRPr kumimoji="0" lang="vi-VN" sz="2400" b="1" i="0" u="none" strike="noStrike" kern="1200" cap="none" spc="0" normalizeH="0" baseline="0" noProof="0" dirty="0">
              <a:ln>
                <a:noFill/>
              </a:ln>
              <a:solidFill>
                <a:schemeClr val="bg1">
                  <a:lumMod val="10000"/>
                </a:schemeClr>
              </a:solidFill>
              <a:effectLst/>
              <a:uLnTx/>
              <a:uFillTx/>
              <a:latin typeface="#9Slide03 Roboto Medium" panose="02000000000000000000" pitchFamily="2" charset="0"/>
              <a:ea typeface="#9Slide03 Roboto Medium" panose="02000000000000000000" pitchFamily="2" charset="0"/>
            </a:endParaRPr>
          </a:p>
        </p:txBody>
      </p:sp>
    </p:spTree>
    <p:extLst>
      <p:ext uri="{BB962C8B-B14F-4D97-AF65-F5344CB8AC3E}">
        <p14:creationId xmlns:p14="http://schemas.microsoft.com/office/powerpoint/2010/main" val="30031057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0"/>
            <a:ext cx="2310063"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DF3E3"/>
              </a:solidFill>
              <a:effectLst/>
              <a:uLnTx/>
              <a:uFillTx/>
              <a:latin typeface="Arial"/>
              <a:ea typeface="+mn-ea"/>
              <a:cs typeface="+mn-cs"/>
            </a:endParaRPr>
          </a:p>
        </p:txBody>
      </p:sp>
      <p:grpSp>
        <p:nvGrpSpPr>
          <p:cNvPr id="9" name="Google Shape;166;p18"/>
          <p:cNvGrpSpPr/>
          <p:nvPr/>
        </p:nvGrpSpPr>
        <p:grpSpPr>
          <a:xfrm>
            <a:off x="243840" y="2242090"/>
            <a:ext cx="4601423" cy="3585900"/>
            <a:chOff x="457200" y="2091000"/>
            <a:chExt cx="3055800" cy="2689425"/>
          </a:xfrm>
        </p:grpSpPr>
        <p:sp>
          <p:nvSpPr>
            <p:cNvPr id="10" name="Google Shape;167;p18"/>
            <p:cNvSpPr txBox="1"/>
            <p:nvPr/>
          </p:nvSpPr>
          <p:spPr>
            <a:xfrm>
              <a:off x="457200" y="2880825"/>
              <a:ext cx="3055800" cy="1899600"/>
            </a:xfrm>
            <a:prstGeom prst="rect">
              <a:avLst/>
            </a:prstGeom>
            <a:solidFill>
              <a:srgbClr val="1277AF">
                <a:alpha val="12549"/>
              </a:srgbClr>
            </a:solidFill>
            <a:ln>
              <a:noFill/>
            </a:ln>
          </p:spPr>
          <p:txBody>
            <a:bodyPr spcFirstLastPara="1" wrap="square" lIns="121900" tIns="121900" rIns="121900" bIns="121900" anchor="ctr" anchorCtr="0">
              <a:noAutofit/>
            </a:bodyPr>
            <a:lstStyle/>
            <a:p>
              <a:pPr marL="609585" marR="0" lvl="0" indent="-423323" defTabSz="1219170" eaLnBrk="1" fontAlgn="auto" latinLnBrk="0" hangingPunct="1">
                <a:lnSpc>
                  <a:spcPct val="100000"/>
                </a:lnSpc>
                <a:spcBef>
                  <a:spcPts val="0"/>
                </a:spcBef>
                <a:spcAft>
                  <a:spcPts val="0"/>
                </a:spcAft>
                <a:buClr>
                  <a:srgbClr val="1277AF"/>
                </a:buClr>
                <a:buSzPts val="1400"/>
                <a:buFont typeface="Roboto"/>
                <a:buChar char="●"/>
                <a:tabLst/>
                <a:defRPr/>
              </a:pPr>
              <a:endParaRPr kumimoji="0" sz="1867" b="0"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11" name="Google Shape;168;p18"/>
            <p:cNvSpPr/>
            <p:nvPr/>
          </p:nvSpPr>
          <p:spPr>
            <a:xfrm>
              <a:off x="457200" y="2091000"/>
              <a:ext cx="3055800" cy="403500"/>
            </a:xfrm>
            <a:prstGeom prst="roundRect">
              <a:avLst>
                <a:gd name="adj" fmla="val 50000"/>
              </a:avLst>
            </a:prstGeom>
            <a:solidFill>
              <a:srgbClr val="1277AF"/>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Pts val="1100"/>
                <a:buFontTx/>
                <a:buNone/>
                <a:tabLst/>
                <a:defRPr/>
              </a:pPr>
              <a:endParaRPr kumimoji="0" sz="1867" b="0" i="0" u="none" strike="noStrike" kern="0" cap="none" spc="0" normalizeH="0" baseline="0" noProof="0" dirty="0">
                <a:ln>
                  <a:noFill/>
                </a:ln>
                <a:solidFill>
                  <a:srgbClr val="FFFFFF"/>
                </a:solidFill>
                <a:effectLst/>
                <a:uLnTx/>
                <a:uFillTx/>
                <a:cs typeface="Arial"/>
                <a:sym typeface="Arial"/>
              </a:endParaRPr>
            </a:p>
          </p:txBody>
        </p:sp>
      </p:grpSp>
      <p:grpSp>
        <p:nvGrpSpPr>
          <p:cNvPr id="12" name="Google Shape;169;p18"/>
          <p:cNvGrpSpPr/>
          <p:nvPr/>
        </p:nvGrpSpPr>
        <p:grpSpPr>
          <a:xfrm>
            <a:off x="7480504" y="2242090"/>
            <a:ext cx="4467656" cy="4036789"/>
            <a:chOff x="5631000" y="2091000"/>
            <a:chExt cx="3055800" cy="2689425"/>
          </a:xfrm>
        </p:grpSpPr>
        <p:sp>
          <p:nvSpPr>
            <p:cNvPr id="13" name="Google Shape;170;p18"/>
            <p:cNvSpPr txBox="1"/>
            <p:nvPr/>
          </p:nvSpPr>
          <p:spPr>
            <a:xfrm>
              <a:off x="5631000" y="2880825"/>
              <a:ext cx="3055800" cy="1899600"/>
            </a:xfrm>
            <a:prstGeom prst="rect">
              <a:avLst/>
            </a:prstGeom>
            <a:solidFill>
              <a:srgbClr val="0CB7D5">
                <a:alpha val="12549"/>
              </a:srgbClr>
            </a:solidFill>
            <a:ln>
              <a:noFill/>
            </a:ln>
          </p:spPr>
          <p:txBody>
            <a:bodyPr spcFirstLastPara="1" wrap="square" lIns="121900" tIns="121900" rIns="121900" bIns="121900" anchor="ctr" anchorCtr="0">
              <a:noAutofit/>
            </a:bodyPr>
            <a:lstStyle/>
            <a:p>
              <a:pPr marL="609585" marR="0" lvl="0" indent="-423323" defTabSz="1219170" eaLnBrk="1" fontAlgn="auto" latinLnBrk="0" hangingPunct="1">
                <a:lnSpc>
                  <a:spcPct val="100000"/>
                </a:lnSpc>
                <a:spcBef>
                  <a:spcPts val="0"/>
                </a:spcBef>
                <a:spcAft>
                  <a:spcPts val="0"/>
                </a:spcAft>
                <a:buClr>
                  <a:srgbClr val="0CB7D5"/>
                </a:buClr>
                <a:buSzPts val="1400"/>
                <a:buFont typeface="Roboto"/>
                <a:buChar char="●"/>
                <a:tabLst/>
                <a:defRPr/>
              </a:pPr>
              <a:endParaRPr kumimoji="0" sz="1867" b="0"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14" name="Google Shape;171;p18"/>
            <p:cNvSpPr/>
            <p:nvPr/>
          </p:nvSpPr>
          <p:spPr>
            <a:xfrm>
              <a:off x="5631000" y="2091000"/>
              <a:ext cx="3055800" cy="403500"/>
            </a:xfrm>
            <a:prstGeom prst="roundRect">
              <a:avLst>
                <a:gd name="adj" fmla="val 50000"/>
              </a:avLst>
            </a:prstGeom>
            <a:solidFill>
              <a:srgbClr val="0CB7D5"/>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Pts val="1100"/>
                <a:buFontTx/>
                <a:buNone/>
                <a:tabLst/>
                <a:defRPr/>
              </a:pPr>
              <a:endParaRPr kumimoji="0" sz="1867" b="0" i="0" u="none" strike="noStrike" kern="0" cap="none" spc="0" normalizeH="0" baseline="0" noProof="0" dirty="0">
                <a:ln>
                  <a:noFill/>
                </a:ln>
                <a:solidFill>
                  <a:srgbClr val="FFFFFF"/>
                </a:solidFill>
                <a:effectLst/>
                <a:uLnTx/>
                <a:uFillTx/>
                <a:cs typeface="Arial"/>
                <a:sym typeface="Arial"/>
              </a:endParaRPr>
            </a:p>
          </p:txBody>
        </p:sp>
      </p:grpSp>
      <p:sp>
        <p:nvSpPr>
          <p:cNvPr id="15" name="Google Shape;172;p18"/>
          <p:cNvSpPr/>
          <p:nvPr/>
        </p:nvSpPr>
        <p:spPr>
          <a:xfrm>
            <a:off x="3916680" y="441959"/>
            <a:ext cx="4831080" cy="1147299"/>
          </a:xfrm>
          <a:prstGeom prst="roundRect">
            <a:avLst>
              <a:gd name="adj" fmla="val 50000"/>
            </a:avLst>
          </a:prstGeom>
          <a:solidFill>
            <a:srgbClr val="0E9DC6"/>
          </a:solidFill>
          <a:ln>
            <a:noFill/>
          </a:ln>
        </p:spPr>
        <p:txBody>
          <a:bodyPr spcFirstLastPara="1" wrap="square" lIns="121900" tIns="121900" rIns="121900" bIns="121900" anchor="ctr" anchorCtr="0">
            <a:noAutofit/>
          </a:bodyPr>
          <a:lstStyle/>
          <a:p>
            <a:pPr lvl="0" algn="ctr">
              <a:lnSpc>
                <a:spcPct val="120000"/>
              </a:lnSpc>
              <a:defRPr/>
            </a:pPr>
            <a:r>
              <a:rPr lang="vi-VN" sz="2400" b="1" dirty="0">
                <a:solidFill>
                  <a:schemeClr val="bg1"/>
                </a:solidFill>
                <a:latin typeface="#9Slide03 Roboto Medium" panose="02000000000000000000" pitchFamily="2" charset="0"/>
                <a:ea typeface="#9Slide03 Roboto Medium" panose="02000000000000000000" pitchFamily="2" charset="0"/>
              </a:rPr>
              <a:t>d</a:t>
            </a:r>
            <a:r>
              <a:rPr lang="en-US" sz="2400" b="1" dirty="0">
                <a:solidFill>
                  <a:schemeClr val="bg1"/>
                </a:solidFill>
                <a:latin typeface="#9Slide03 Roboto Medium" panose="02000000000000000000" pitchFamily="2" charset="0"/>
                <a:ea typeface="#9Slide03 Roboto Medium" panose="02000000000000000000" pitchFamily="2" charset="0"/>
              </a:rPr>
              <a:t>. </a:t>
            </a:r>
            <a:r>
              <a:rPr lang="vi-VN" sz="2400" b="1" dirty="0">
                <a:solidFill>
                  <a:schemeClr val="bg1"/>
                </a:solidFill>
                <a:latin typeface="#9Slide03 Roboto Medium" panose="02000000000000000000" pitchFamily="2" charset="0"/>
                <a:ea typeface="#9Slide03 Roboto Medium" panose="02000000000000000000" pitchFamily="2" charset="0"/>
              </a:rPr>
              <a:t>Gia tăng số lượng các tiêu chuẩn áp dụng toàn cầu</a:t>
            </a:r>
          </a:p>
        </p:txBody>
      </p:sp>
      <p:cxnSp>
        <p:nvCxnSpPr>
          <p:cNvPr id="16" name="Google Shape;173;p18"/>
          <p:cNvCxnSpPr>
            <a:cxnSpLocks/>
            <a:stCxn id="15" idx="1"/>
            <a:endCxn id="11" idx="0"/>
          </p:cNvCxnSpPr>
          <p:nvPr/>
        </p:nvCxnSpPr>
        <p:spPr>
          <a:xfrm rot="10800000" flipV="1">
            <a:off x="2544552" y="1015608"/>
            <a:ext cx="1372128" cy="1226481"/>
          </a:xfrm>
          <a:prstGeom prst="bentConnector2">
            <a:avLst/>
          </a:prstGeom>
          <a:noFill/>
          <a:ln w="9525" cap="flat" cmpd="sng">
            <a:solidFill>
              <a:srgbClr val="666666"/>
            </a:solidFill>
            <a:prstDash val="solid"/>
            <a:round/>
            <a:headEnd type="none" w="med" len="med"/>
            <a:tailEnd type="none" w="med" len="med"/>
          </a:ln>
        </p:spPr>
      </p:cxnSp>
      <p:cxnSp>
        <p:nvCxnSpPr>
          <p:cNvPr id="17" name="Google Shape;174;p18"/>
          <p:cNvCxnSpPr>
            <a:cxnSpLocks/>
            <a:stCxn id="15" idx="3"/>
            <a:endCxn id="14" idx="0"/>
          </p:cNvCxnSpPr>
          <p:nvPr/>
        </p:nvCxnSpPr>
        <p:spPr>
          <a:xfrm>
            <a:off x="8747760" y="1015609"/>
            <a:ext cx="966572" cy="1226481"/>
          </a:xfrm>
          <a:prstGeom prst="bentConnector2">
            <a:avLst/>
          </a:prstGeom>
          <a:noFill/>
          <a:ln w="9525" cap="flat" cmpd="sng">
            <a:solidFill>
              <a:srgbClr val="666666"/>
            </a:solidFill>
            <a:prstDash val="solid"/>
            <a:round/>
            <a:headEnd type="none" w="med" len="med"/>
            <a:tailEnd type="none" w="med" len="med"/>
          </a:ln>
        </p:spPr>
      </p:cxnSp>
      <p:cxnSp>
        <p:nvCxnSpPr>
          <p:cNvPr id="18" name="Google Shape;175;p18"/>
          <p:cNvCxnSpPr>
            <a:stCxn id="11" idx="2"/>
            <a:endCxn id="10" idx="0"/>
          </p:cNvCxnSpPr>
          <p:nvPr/>
        </p:nvCxnSpPr>
        <p:spPr>
          <a:xfrm>
            <a:off x="2544552" y="2780090"/>
            <a:ext cx="0" cy="515100"/>
          </a:xfrm>
          <a:prstGeom prst="straightConnector1">
            <a:avLst/>
          </a:prstGeom>
          <a:noFill/>
          <a:ln w="9525" cap="flat" cmpd="sng">
            <a:solidFill>
              <a:srgbClr val="666666"/>
            </a:solidFill>
            <a:prstDash val="solid"/>
            <a:round/>
            <a:headEnd type="none" w="med" len="med"/>
            <a:tailEnd type="none" w="med" len="med"/>
          </a:ln>
        </p:spPr>
      </p:cxnSp>
      <p:cxnSp>
        <p:nvCxnSpPr>
          <p:cNvPr id="19" name="Google Shape;176;p18"/>
          <p:cNvCxnSpPr>
            <a:stCxn id="14" idx="2"/>
            <a:endCxn id="13" idx="0"/>
          </p:cNvCxnSpPr>
          <p:nvPr/>
        </p:nvCxnSpPr>
        <p:spPr>
          <a:xfrm>
            <a:off x="9714332" y="2847738"/>
            <a:ext cx="0" cy="579868"/>
          </a:xfrm>
          <a:prstGeom prst="straightConnector1">
            <a:avLst/>
          </a:prstGeom>
          <a:noFill/>
          <a:ln w="9525" cap="flat" cmpd="sng">
            <a:solidFill>
              <a:srgbClr val="666666"/>
            </a:solidFill>
            <a:prstDash val="solid"/>
            <a:round/>
            <a:headEnd type="none" w="med" len="med"/>
            <a:tailEnd type="none" w="med" len="med"/>
          </a:ln>
        </p:spPr>
      </p:cxnSp>
      <p:sp>
        <p:nvSpPr>
          <p:cNvPr id="20" name="Google Shape;177;p18"/>
          <p:cNvSpPr/>
          <p:nvPr/>
        </p:nvSpPr>
        <p:spPr>
          <a:xfrm>
            <a:off x="5652904" y="2095290"/>
            <a:ext cx="831600" cy="831600"/>
          </a:xfrm>
          <a:prstGeom prst="ellipse">
            <a:avLst/>
          </a:prstGeom>
          <a:solidFill>
            <a:srgbClr val="0E9DC6"/>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cxnSp>
        <p:nvCxnSpPr>
          <p:cNvPr id="21" name="Google Shape;178;p18"/>
          <p:cNvCxnSpPr>
            <a:stCxn id="20" idx="2"/>
            <a:endCxn id="11" idx="3"/>
          </p:cNvCxnSpPr>
          <p:nvPr/>
        </p:nvCxnSpPr>
        <p:spPr>
          <a:xfrm flipH="1">
            <a:off x="4845263" y="2511090"/>
            <a:ext cx="807641" cy="0"/>
          </a:xfrm>
          <a:prstGeom prst="straightConnector1">
            <a:avLst/>
          </a:prstGeom>
          <a:noFill/>
          <a:ln w="9525" cap="flat" cmpd="sng">
            <a:solidFill>
              <a:srgbClr val="666666"/>
            </a:solidFill>
            <a:prstDash val="solid"/>
            <a:round/>
            <a:headEnd type="none" w="med" len="med"/>
            <a:tailEnd type="triangle" w="med" len="med"/>
          </a:ln>
        </p:spPr>
      </p:cxnSp>
      <p:cxnSp>
        <p:nvCxnSpPr>
          <p:cNvPr id="22" name="Google Shape;179;p18"/>
          <p:cNvCxnSpPr>
            <a:stCxn id="20" idx="6"/>
            <a:endCxn id="14" idx="1"/>
          </p:cNvCxnSpPr>
          <p:nvPr/>
        </p:nvCxnSpPr>
        <p:spPr>
          <a:xfrm>
            <a:off x="6484504" y="2511090"/>
            <a:ext cx="996000" cy="33824"/>
          </a:xfrm>
          <a:prstGeom prst="straightConnector1">
            <a:avLst/>
          </a:prstGeom>
          <a:noFill/>
          <a:ln w="9525" cap="flat" cmpd="sng">
            <a:solidFill>
              <a:srgbClr val="666666"/>
            </a:solidFill>
            <a:prstDash val="solid"/>
            <a:round/>
            <a:headEnd type="none" w="med" len="med"/>
            <a:tailEnd type="triangle" w="med" len="med"/>
          </a:ln>
        </p:spPr>
      </p:cxnSp>
      <p:cxnSp>
        <p:nvCxnSpPr>
          <p:cNvPr id="23" name="Google Shape;180;p18"/>
          <p:cNvCxnSpPr>
            <a:cxnSpLocks/>
          </p:cNvCxnSpPr>
          <p:nvPr/>
        </p:nvCxnSpPr>
        <p:spPr>
          <a:xfrm>
            <a:off x="6051188" y="1589258"/>
            <a:ext cx="0" cy="569404"/>
          </a:xfrm>
          <a:prstGeom prst="straightConnector1">
            <a:avLst/>
          </a:prstGeom>
          <a:noFill/>
          <a:ln w="9525" cap="flat" cmpd="sng">
            <a:solidFill>
              <a:srgbClr val="666666"/>
            </a:solidFill>
            <a:prstDash val="solid"/>
            <a:round/>
            <a:headEnd type="none" w="med" len="med"/>
            <a:tailEnd type="triangle" w="med" len="med"/>
          </a:ln>
        </p:spPr>
      </p:cxnSp>
      <p:grpSp>
        <p:nvGrpSpPr>
          <p:cNvPr id="24" name="Google Shape;181;p18"/>
          <p:cNvGrpSpPr/>
          <p:nvPr/>
        </p:nvGrpSpPr>
        <p:grpSpPr>
          <a:xfrm>
            <a:off x="5825525" y="2289761"/>
            <a:ext cx="486375" cy="442660"/>
            <a:chOff x="7169578" y="4054945"/>
            <a:chExt cx="364781" cy="331995"/>
          </a:xfrm>
        </p:grpSpPr>
        <p:sp>
          <p:nvSpPr>
            <p:cNvPr id="25" name="Google Shape;182;p18"/>
            <p:cNvSpPr/>
            <p:nvPr/>
          </p:nvSpPr>
          <p:spPr>
            <a:xfrm>
              <a:off x="7169578" y="4155696"/>
              <a:ext cx="76580" cy="231244"/>
            </a:xfrm>
            <a:custGeom>
              <a:avLst/>
              <a:gdLst/>
              <a:ahLst/>
              <a:cxnLst/>
              <a:rect l="l" t="t" r="r" b="b"/>
              <a:pathLst>
                <a:path w="2240" h="6764" extrusionOk="0">
                  <a:moveTo>
                    <a:pt x="1120" y="4573"/>
                  </a:moveTo>
                  <a:cubicBezTo>
                    <a:pt x="1269" y="4573"/>
                    <a:pt x="1418" y="4668"/>
                    <a:pt x="1429" y="4859"/>
                  </a:cubicBezTo>
                  <a:lnTo>
                    <a:pt x="1429" y="5740"/>
                  </a:lnTo>
                  <a:cubicBezTo>
                    <a:pt x="1418" y="5930"/>
                    <a:pt x="1269" y="6026"/>
                    <a:pt x="1120" y="6026"/>
                  </a:cubicBezTo>
                  <a:cubicBezTo>
                    <a:pt x="971" y="6026"/>
                    <a:pt x="822" y="5930"/>
                    <a:pt x="810" y="5740"/>
                  </a:cubicBezTo>
                  <a:lnTo>
                    <a:pt x="810" y="4859"/>
                  </a:lnTo>
                  <a:cubicBezTo>
                    <a:pt x="822" y="4668"/>
                    <a:pt x="971" y="4573"/>
                    <a:pt x="1120" y="4573"/>
                  </a:cubicBezTo>
                  <a:close/>
                  <a:moveTo>
                    <a:pt x="334" y="1"/>
                  </a:moveTo>
                  <a:cubicBezTo>
                    <a:pt x="143" y="1"/>
                    <a:pt x="1" y="143"/>
                    <a:pt x="1" y="310"/>
                  </a:cubicBezTo>
                  <a:lnTo>
                    <a:pt x="1" y="6430"/>
                  </a:lnTo>
                  <a:cubicBezTo>
                    <a:pt x="1" y="6621"/>
                    <a:pt x="143" y="6764"/>
                    <a:pt x="334" y="6764"/>
                  </a:cubicBezTo>
                  <a:lnTo>
                    <a:pt x="2239" y="6764"/>
                  </a:lnTo>
                  <a:lnTo>
                    <a:pt x="2239"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 name="Google Shape;183;p18"/>
            <p:cNvSpPr/>
            <p:nvPr/>
          </p:nvSpPr>
          <p:spPr>
            <a:xfrm>
              <a:off x="7268106" y="4054945"/>
              <a:ext cx="266252" cy="331995"/>
            </a:xfrm>
            <a:custGeom>
              <a:avLst/>
              <a:gdLst/>
              <a:ahLst/>
              <a:cxnLst/>
              <a:rect l="l" t="t" r="r" b="b"/>
              <a:pathLst>
                <a:path w="7788" h="9711" extrusionOk="0">
                  <a:moveTo>
                    <a:pt x="3174" y="0"/>
                  </a:moveTo>
                  <a:cubicBezTo>
                    <a:pt x="2842" y="0"/>
                    <a:pt x="2527" y="139"/>
                    <a:pt x="2310" y="376"/>
                  </a:cubicBezTo>
                  <a:cubicBezTo>
                    <a:pt x="2072" y="661"/>
                    <a:pt x="1858" y="995"/>
                    <a:pt x="1715" y="1328"/>
                  </a:cubicBezTo>
                  <a:cubicBezTo>
                    <a:pt x="1358" y="2043"/>
                    <a:pt x="976" y="2757"/>
                    <a:pt x="72" y="2948"/>
                  </a:cubicBezTo>
                  <a:lnTo>
                    <a:pt x="0" y="2948"/>
                  </a:lnTo>
                  <a:lnTo>
                    <a:pt x="0" y="9711"/>
                  </a:lnTo>
                  <a:lnTo>
                    <a:pt x="5787" y="9711"/>
                  </a:lnTo>
                  <a:cubicBezTo>
                    <a:pt x="6882" y="9711"/>
                    <a:pt x="7764" y="8806"/>
                    <a:pt x="7787" y="7734"/>
                  </a:cubicBezTo>
                  <a:lnTo>
                    <a:pt x="7787" y="4924"/>
                  </a:lnTo>
                  <a:cubicBezTo>
                    <a:pt x="7764" y="3829"/>
                    <a:pt x="6882" y="2948"/>
                    <a:pt x="5787" y="2948"/>
                  </a:cubicBezTo>
                  <a:lnTo>
                    <a:pt x="4072" y="2948"/>
                  </a:lnTo>
                  <a:cubicBezTo>
                    <a:pt x="4120" y="2781"/>
                    <a:pt x="4191" y="2590"/>
                    <a:pt x="4239" y="2400"/>
                  </a:cubicBezTo>
                  <a:cubicBezTo>
                    <a:pt x="4430" y="1614"/>
                    <a:pt x="4406" y="1019"/>
                    <a:pt x="4191" y="614"/>
                  </a:cubicBezTo>
                  <a:cubicBezTo>
                    <a:pt x="4025" y="304"/>
                    <a:pt x="3739" y="90"/>
                    <a:pt x="3382" y="18"/>
                  </a:cubicBezTo>
                  <a:cubicBezTo>
                    <a:pt x="3312" y="6"/>
                    <a:pt x="3243" y="0"/>
                    <a:pt x="317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
        <p:nvSpPr>
          <p:cNvPr id="2" name="Rectangle 1"/>
          <p:cNvSpPr/>
          <p:nvPr/>
        </p:nvSpPr>
        <p:spPr>
          <a:xfrm>
            <a:off x="469492" y="3320724"/>
            <a:ext cx="4074399" cy="2554545"/>
          </a:xfrm>
          <a:prstGeom prst="rect">
            <a:avLst/>
          </a:prstGeom>
        </p:spPr>
        <p:txBody>
          <a:bodyPr wrap="square">
            <a:spAutoFit/>
          </a:bodyPr>
          <a:lstStyle/>
          <a:p>
            <a:pPr algn="just"/>
            <a:r>
              <a:rPr lang="vi-VN" sz="2000" b="1" dirty="0">
                <a:solidFill>
                  <a:srgbClr val="000000"/>
                </a:solidFill>
                <a:latin typeface="#9Slide03 Roboto Medium" panose="02000000000000000000" pitchFamily="2" charset="0"/>
                <a:ea typeface="#9Slide03 Roboto Medium" panose="02000000000000000000" pitchFamily="2" charset="0"/>
              </a:rPr>
              <a:t>Các tiêu chuẩn thống nhất về sản phẩm, quản lý quá trình, cung cấp dịch vụ. …</a:t>
            </a:r>
            <a:r>
              <a:rPr lang="en-US" sz="2000" b="1" dirty="0">
                <a:solidFill>
                  <a:srgbClr val="000000"/>
                </a:solidFill>
                <a:latin typeface="#9Slide03 Roboto Medium" panose="02000000000000000000" pitchFamily="2" charset="0"/>
                <a:ea typeface="#9Slide03 Roboto Medium" panose="02000000000000000000" pitchFamily="2" charset="0"/>
              </a:rPr>
              <a:t> </a:t>
            </a:r>
            <a:r>
              <a:rPr lang="vi-VN" sz="2000" b="1" dirty="0">
                <a:solidFill>
                  <a:srgbClr val="000000"/>
                </a:solidFill>
                <a:latin typeface="#9Slide03 Roboto Medium" panose="02000000000000000000" pitchFamily="2" charset="0"/>
                <a:ea typeface="#9Slide03 Roboto Medium" panose="02000000000000000000" pitchFamily="2" charset="0"/>
              </a:rPr>
              <a:t>ngày càng được áp dụng nhiều trên các lĩnh vực và phạm vi toàn cầu. Việc áp dụng các tiêu chuẩn quốc tế góp phần thúc đẩy phát triển thương mại toàn cầu.</a:t>
            </a:r>
            <a:endParaRPr lang="en-US" sz="2000" b="1" dirty="0">
              <a:latin typeface="#9Slide03 Roboto Medium" panose="02000000000000000000" pitchFamily="2" charset="0"/>
              <a:ea typeface="#9Slide03 Roboto Medium" panose="02000000000000000000" pitchFamily="2" charset="0"/>
            </a:endParaRPr>
          </a:p>
        </p:txBody>
      </p:sp>
      <p:sp>
        <p:nvSpPr>
          <p:cNvPr id="42" name="Rectangle 41"/>
          <p:cNvSpPr/>
          <p:nvPr/>
        </p:nvSpPr>
        <p:spPr>
          <a:xfrm>
            <a:off x="7749000" y="3416557"/>
            <a:ext cx="4074400" cy="2862322"/>
          </a:xfrm>
          <a:prstGeom prst="rect">
            <a:avLst/>
          </a:prstGeom>
        </p:spPr>
        <p:txBody>
          <a:bodyPr wrap="square">
            <a:spAutoFit/>
          </a:bodyPr>
          <a:lstStyle/>
          <a:p>
            <a:pPr algn="just"/>
            <a:r>
              <a:rPr lang="vi-VN" sz="2000" b="1" dirty="0">
                <a:solidFill>
                  <a:srgbClr val="000000"/>
                </a:solidFill>
                <a:latin typeface="#9Slide03 Roboto Medium" panose="02000000000000000000" pitchFamily="2" charset="0"/>
                <a:ea typeface="#9Slide03 Roboto Medium" panose="02000000000000000000" pitchFamily="2" charset="0"/>
              </a:rPr>
              <a:t>Các nước phát triển có hệ thống tiêu chuẩn cao hơn các nước đang phát triển. Trong quá trình hội nhập, các nước đang phát triển ngày càng hoàn thiện hệ thống tiêu chuẩn để nâng cao năng lực cạnh tranh, tiếp cận thị trường quốc tế hiệu quả hơn.</a:t>
            </a:r>
            <a:endParaRPr lang="en-US" sz="2000" b="1" dirty="0">
              <a:latin typeface="#9Slide03 Roboto Medium" panose="02000000000000000000" pitchFamily="2" charset="0"/>
              <a:ea typeface="#9Slide03 Roboto Medium" panose="02000000000000000000" pitchFamily="2" charset="0"/>
            </a:endParaRPr>
          </a:p>
        </p:txBody>
      </p:sp>
    </p:spTree>
    <p:extLst>
      <p:ext uri="{BB962C8B-B14F-4D97-AF65-F5344CB8AC3E}">
        <p14:creationId xmlns:p14="http://schemas.microsoft.com/office/powerpoint/2010/main" val="24471238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ISO là gì? Tiêu chuẩn ISO là gì? Các loại ISO hiện n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102" y="1009763"/>
            <a:ext cx="5715000" cy="3695701"/>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Tiêu chuẩn tái chế toàn cầu GRS là gì?"/>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3438" y="1009763"/>
            <a:ext cx="5377320" cy="371917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98381" y="4883755"/>
            <a:ext cx="9613524" cy="155305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Trong</a:t>
            </a:r>
            <a:r>
              <a:rPr kumimoji="0" lang="en-US" sz="22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quá trình toàn </a:t>
            </a:r>
            <a:r>
              <a:rPr kumimoji="0" lang="en-US" sz="2200" b="1"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cầu</a:t>
            </a:r>
            <a:r>
              <a:rPr kumimoji="0" lang="en-US" sz="22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hóa, nhiều nước </a:t>
            </a:r>
            <a:r>
              <a:rPr kumimoji="0" lang="en-US" sz="2200" b="1"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cùng</a:t>
            </a:r>
            <a:r>
              <a:rPr kumimoji="0" lang="en-US" sz="22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200" b="1"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tham</a:t>
            </a:r>
            <a:r>
              <a:rPr kumimoji="0" lang="en-US" sz="22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200" b="1"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gia</a:t>
            </a:r>
            <a:r>
              <a:rPr kumimoji="0" lang="en-US" sz="22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quá trình sản xuất một sản phẩm. Vì </a:t>
            </a:r>
            <a:r>
              <a:rPr kumimoji="0" lang="en-US" sz="2200" b="1"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vậy</a:t>
            </a:r>
            <a:r>
              <a:rPr kumimoji="0" lang="en-US" sz="22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các tiêu chuẩn sản xuất </a:t>
            </a:r>
            <a:r>
              <a:rPr kumimoji="0" lang="en-US" sz="2200" b="1"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ngày</a:t>
            </a:r>
            <a:r>
              <a:rPr kumimoji="0" lang="en-US" sz="22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200" b="1"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càng</a:t>
            </a:r>
            <a:r>
              <a:rPr kumimoji="0" lang="en-US" sz="22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200" b="1"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thống</a:t>
            </a:r>
            <a:r>
              <a:rPr kumimoji="0" lang="en-US" sz="22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200" b="1"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nhất</a:t>
            </a:r>
            <a:r>
              <a:rPr kumimoji="0" lang="en-US" sz="22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và </a:t>
            </a:r>
            <a:r>
              <a:rPr kumimoji="0" lang="en-US" sz="2200" b="1"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áp</a:t>
            </a:r>
            <a:r>
              <a:rPr kumimoji="0" lang="en-US" sz="22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dụng </a:t>
            </a:r>
            <a:r>
              <a:rPr kumimoji="0" lang="en-US" sz="2200" b="1"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rộng</a:t>
            </a:r>
            <a:r>
              <a:rPr kumimoji="0" lang="en-US" sz="22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200" b="1"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rãi</a:t>
            </a:r>
            <a:r>
              <a:rPr kumimoji="0" lang="en-US" sz="22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trên thế </a:t>
            </a:r>
            <a:r>
              <a:rPr kumimoji="0" lang="en-US" sz="2200" b="1" i="0" u="none" strike="noStrike" kern="1200" cap="none" spc="0" normalizeH="0" baseline="0" noProof="0" dirty="0" err="1">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giới</a:t>
            </a:r>
            <a:endParaRPr kumimoji="0" lang="en-US" sz="22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pic>
        <p:nvPicPr>
          <p:cNvPr id="5" name="Picture 4"/>
          <p:cNvPicPr>
            <a:picLocks noChangeAspect="1"/>
          </p:cNvPicPr>
          <p:nvPr/>
        </p:nvPicPr>
        <p:blipFill>
          <a:blip r:embed="rId5"/>
          <a:stretch>
            <a:fillRect/>
          </a:stretch>
        </p:blipFill>
        <p:spPr>
          <a:xfrm>
            <a:off x="10234349" y="4883755"/>
            <a:ext cx="1319154" cy="1701598"/>
          </a:xfrm>
          <a:prstGeom prst="rect">
            <a:avLst/>
          </a:prstGeom>
        </p:spPr>
      </p:pic>
      <p:sp>
        <p:nvSpPr>
          <p:cNvPr id="7" name="Rectangle 6"/>
          <p:cNvSpPr/>
          <p:nvPr/>
        </p:nvSpPr>
        <p:spPr>
          <a:xfrm>
            <a:off x="0" y="95533"/>
            <a:ext cx="12192000" cy="60039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DF3E3"/>
              </a:solidFill>
              <a:effectLst/>
              <a:uLnTx/>
              <a:uFillTx/>
              <a:latin typeface="Arial"/>
              <a:ea typeface="+mn-ea"/>
              <a:cs typeface="+mn-cs"/>
            </a:endParaRPr>
          </a:p>
        </p:txBody>
      </p:sp>
      <p:sp>
        <p:nvSpPr>
          <p:cNvPr id="8" name="Rectangle 7"/>
          <p:cNvSpPr/>
          <p:nvPr/>
        </p:nvSpPr>
        <p:spPr>
          <a:xfrm>
            <a:off x="1959612" y="157838"/>
            <a:ext cx="8003719" cy="501676"/>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d</a:t>
            </a:r>
            <a:r>
              <a:rPr kumimoji="0" lang="en-US" sz="2400" b="1"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a:t>
            </a:r>
            <a:r>
              <a:rPr kumimoji="0" lang="vi-VN" sz="2400" b="1"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Gia tăng số lượng các tiêu chuẩn áp dụng toàn cầu</a:t>
            </a:r>
          </a:p>
        </p:txBody>
      </p:sp>
    </p:spTree>
    <p:extLst>
      <p:ext uri="{BB962C8B-B14F-4D97-AF65-F5344CB8AC3E}">
        <p14:creationId xmlns:p14="http://schemas.microsoft.com/office/powerpoint/2010/main" val="41743411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sp>
        <p:nvSpPr>
          <p:cNvPr id="27" name="Rectangle 26"/>
          <p:cNvSpPr/>
          <p:nvPr/>
        </p:nvSpPr>
        <p:spPr>
          <a:xfrm>
            <a:off x="0" y="4423744"/>
            <a:ext cx="12192000" cy="2434255"/>
          </a:xfrm>
          <a:prstGeom prst="rect">
            <a:avLst/>
          </a:prstGeom>
          <a:solidFill>
            <a:srgbClr val="FDF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DF3E3"/>
              </a:solidFill>
              <a:effectLst/>
              <a:uLnTx/>
              <a:uFillTx/>
              <a:latin typeface="Arial"/>
              <a:ea typeface="+mn-ea"/>
              <a:cs typeface="+mn-cs"/>
            </a:endParaRPr>
          </a:p>
        </p:txBody>
      </p:sp>
      <p:sp>
        <p:nvSpPr>
          <p:cNvPr id="39" name="Google Shape;814;p26"/>
          <p:cNvSpPr/>
          <p:nvPr/>
        </p:nvSpPr>
        <p:spPr>
          <a:xfrm>
            <a:off x="1571768" y="210815"/>
            <a:ext cx="9048464" cy="775215"/>
          </a:xfrm>
          <a:prstGeom prst="roundRect">
            <a:avLst>
              <a:gd name="adj" fmla="val 50000"/>
            </a:avLst>
          </a:prstGeom>
          <a:solidFill>
            <a:srgbClr val="8F5A41"/>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4B791C"/>
              </a:buClr>
              <a:buSzPts val="6000"/>
              <a:buFontTx/>
              <a:buNone/>
              <a:tabLst/>
              <a:defRPr/>
            </a:pPr>
            <a:r>
              <a:rPr kumimoji="0" lang="en" sz="2300" b="1" i="0"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sym typeface="Poppins"/>
              </a:rPr>
              <a:t>2.</a:t>
            </a:r>
            <a:r>
              <a:rPr kumimoji="0" lang="en" sz="2300" b="1" i="0" u="none" strike="noStrike" kern="0" cap="none" spc="0" normalizeH="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sym typeface="Poppins"/>
              </a:rPr>
              <a:t> </a:t>
            </a:r>
            <a:r>
              <a:rPr kumimoji="0" lang="en" sz="2300" b="1" i="0"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sym typeface="Poppins"/>
              </a:rPr>
              <a:t>HỆ QUẢ VÀ ẢNH HƯỞNG CỦA TOÀN CẦU HÓA KINH TẾ </a:t>
            </a:r>
          </a:p>
          <a:p>
            <a:pPr marL="0" marR="0" lvl="0" indent="0" algn="ctr" defTabSz="914400" rtl="0" eaLnBrk="1" fontAlgn="auto" latinLnBrk="0" hangingPunct="1">
              <a:lnSpc>
                <a:spcPct val="100000"/>
              </a:lnSpc>
              <a:spcBef>
                <a:spcPts val="0"/>
              </a:spcBef>
              <a:spcAft>
                <a:spcPts val="0"/>
              </a:spcAft>
              <a:buClr>
                <a:srgbClr val="4B791C"/>
              </a:buClr>
              <a:buSzPts val="6000"/>
              <a:buFontTx/>
              <a:buNone/>
              <a:tabLst/>
              <a:defRPr/>
            </a:pPr>
            <a:r>
              <a:rPr kumimoji="0" lang="en" sz="2300" b="1" i="0"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sym typeface="Poppins"/>
              </a:rPr>
              <a:t>ĐỐI</a:t>
            </a:r>
            <a:r>
              <a:rPr kumimoji="0" lang="en" sz="2300" b="1" i="0" u="none" strike="noStrike" kern="0" cap="none" spc="0" normalizeH="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sym typeface="Poppins"/>
              </a:rPr>
              <a:t> VỚI CÁC NƯỚC TRÊN THẾ GIỚI</a:t>
            </a:r>
            <a:endParaRPr kumimoji="0" lang="en" sz="2300" b="1" i="0"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sym typeface="Poppins"/>
            </a:endParaRPr>
          </a:p>
        </p:txBody>
      </p:sp>
      <p:sp>
        <p:nvSpPr>
          <p:cNvPr id="20" name="TextBox 19">
            <a:extLst>
              <a:ext uri="{FF2B5EF4-FFF2-40B4-BE49-F238E27FC236}">
                <a16:creationId xmlns:a16="http://schemas.microsoft.com/office/drawing/2014/main" id="{6DF359B9-FE05-4CFD-B1CF-4DEE48D3D884}"/>
              </a:ext>
            </a:extLst>
          </p:cNvPr>
          <p:cNvSpPr txBox="1"/>
          <p:nvPr/>
        </p:nvSpPr>
        <p:spPr>
          <a:xfrm>
            <a:off x="4938057" y="1150341"/>
            <a:ext cx="7026638" cy="2687210"/>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 typeface="Courier New" panose="02070309020205020404" pitchFamily="49" charset="0"/>
              <a:buChar char="o"/>
              <a:tabLst/>
              <a:defRPr/>
            </a:pPr>
            <a:r>
              <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Hình</a:t>
            </a:r>
            <a:r>
              <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thức</a:t>
            </a:r>
            <a:r>
              <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Khăn</a:t>
            </a:r>
            <a:r>
              <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trải</a:t>
            </a:r>
            <a:r>
              <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bàn</a:t>
            </a:r>
            <a:r>
              <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 (chia </a:t>
            </a:r>
            <a:r>
              <a:rPr kumimoji="0" lang="en-US" sz="2200" b="1"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lớp</a:t>
            </a:r>
            <a:r>
              <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thành</a:t>
            </a:r>
            <a:r>
              <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 6 </a:t>
            </a:r>
            <a:r>
              <a:rPr kumimoji="0" lang="en-US" sz="2200" b="1"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nhóm</a:t>
            </a:r>
            <a:r>
              <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a:t>
            </a:r>
          </a:p>
          <a:p>
            <a:pPr marL="0" marR="0" lvl="0" indent="0" algn="just" defTabSz="914400" rtl="0" eaLnBrk="1" fontAlgn="auto" latinLnBrk="0" hangingPunct="1">
              <a:lnSpc>
                <a:spcPct val="130000"/>
              </a:lnSpc>
              <a:spcBef>
                <a:spcPts val="0"/>
              </a:spcBef>
              <a:spcAft>
                <a:spcPts val="0"/>
              </a:spcAft>
              <a:buClrTx/>
              <a:buSzTx/>
              <a:buFont typeface="Courier New" panose="02070309020205020404" pitchFamily="49" charset="0"/>
              <a:buChar char="o"/>
              <a:tabLst/>
              <a:defRPr/>
            </a:pPr>
            <a:r>
              <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Yêu</a:t>
            </a:r>
            <a:r>
              <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cầu</a:t>
            </a:r>
            <a:r>
              <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 Nhóm </a:t>
            </a:r>
            <a:r>
              <a:rPr kumimoji="0" lang="en-US" sz="2200" b="1" i="0" u="none" strike="noStrike" kern="1200" cap="none" spc="0" normalizeH="0" baseline="0" noProof="0" dirty="0" err="1">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lẻ</a:t>
            </a:r>
            <a:r>
              <a:rPr kumimoji="0" lang="en-US" sz="22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 Phân tích </a:t>
            </a:r>
            <a:r>
              <a:rPr kumimoji="0" lang="en-US" sz="2200" b="1" i="0" u="none" strike="noStrike" kern="1200" cap="none" spc="0" normalizeH="0" baseline="0" noProof="0" dirty="0" err="1">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hệ</a:t>
            </a:r>
            <a:r>
              <a:rPr kumimoji="0" lang="en-US" sz="22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 quả của toàn </a:t>
            </a:r>
            <a:r>
              <a:rPr kumimoji="0" lang="en-US" sz="2200" b="1" i="0" u="none" strike="noStrike" kern="1200" cap="none" spc="0" normalizeH="0" baseline="0" noProof="0" dirty="0" err="1">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cầu</a:t>
            </a:r>
            <a:r>
              <a:rPr kumimoji="0" lang="en-US" sz="22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 hóa kinh </a:t>
            </a:r>
            <a:r>
              <a:rPr kumimoji="0" lang="en-US" sz="2200" b="1" i="0" u="none" strike="noStrike" kern="1200" cap="none" spc="0" normalizeH="0" baseline="0" noProof="0" dirty="0" err="1">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tế</a:t>
            </a:r>
            <a:r>
              <a:rPr kumimoji="0" lang="en-US" sz="22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 Nhóm </a:t>
            </a:r>
            <a:r>
              <a:rPr kumimoji="0" lang="en-US" sz="2200" b="1" i="0" u="none" strike="noStrike" kern="1200" cap="none" spc="0" normalizeH="0" baseline="0" noProof="0" dirty="0" err="1">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chẵn</a:t>
            </a:r>
            <a:r>
              <a:rPr kumimoji="0" lang="en-US" sz="22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 Phân tích ảnh </a:t>
            </a:r>
            <a:r>
              <a:rPr kumimoji="0" lang="en-US" sz="2200" b="1" i="0" u="none" strike="noStrike" kern="1200" cap="none" spc="0" normalizeH="0" baseline="0" noProof="0" dirty="0" err="1">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hưởng</a:t>
            </a:r>
            <a:r>
              <a:rPr kumimoji="0" lang="en-US" sz="22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 của toàn </a:t>
            </a:r>
            <a:r>
              <a:rPr kumimoji="0" lang="en-US" sz="2200" b="1" i="0" u="none" strike="noStrike" kern="1200" cap="none" spc="0" normalizeH="0" baseline="0" noProof="0" dirty="0" err="1">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cầu</a:t>
            </a:r>
            <a:r>
              <a:rPr kumimoji="0" lang="en-US" sz="22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 hóa kinh </a:t>
            </a:r>
            <a:r>
              <a:rPr kumimoji="0" lang="en-US" sz="2200" b="1" i="0" u="none" strike="noStrike" kern="1200" cap="none" spc="0" normalizeH="0" baseline="0" noProof="0" dirty="0" err="1">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tế</a:t>
            </a:r>
            <a:r>
              <a:rPr kumimoji="0" lang="en-US" sz="22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1200" cap="none" spc="0" normalizeH="0" baseline="0" noProof="0" dirty="0" err="1">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đối</a:t>
            </a:r>
            <a:r>
              <a:rPr kumimoji="0" lang="en-US" sz="22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 với các nước trên thế </a:t>
            </a:r>
            <a:r>
              <a:rPr kumimoji="0" lang="en-US" sz="2200" b="1" i="0" u="none" strike="noStrike" kern="1200" cap="none" spc="0" normalizeH="0" baseline="0" noProof="0" dirty="0" err="1">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giới</a:t>
            </a:r>
            <a:r>
              <a:rPr kumimoji="0" lang="en-US" sz="22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a:t>
            </a:r>
          </a:p>
        </p:txBody>
      </p:sp>
      <p:pic>
        <p:nvPicPr>
          <p:cNvPr id="21" name="Picture 20">
            <a:extLst>
              <a:ext uri="{FF2B5EF4-FFF2-40B4-BE49-F238E27FC236}">
                <a16:creationId xmlns:a16="http://schemas.microsoft.com/office/drawing/2014/main" id="{8921BE39-AD65-46C0-AC06-7F6DFE986796}"/>
              </a:ext>
            </a:extLst>
          </p:cNvPr>
          <p:cNvPicPr>
            <a:picLocks noChangeAspect="1"/>
          </p:cNvPicPr>
          <p:nvPr/>
        </p:nvPicPr>
        <p:blipFill>
          <a:blip r:embed="rId3"/>
          <a:stretch>
            <a:fillRect/>
          </a:stretch>
        </p:blipFill>
        <p:spPr>
          <a:xfrm>
            <a:off x="899" y="1096069"/>
            <a:ext cx="5030146" cy="2844853"/>
          </a:xfrm>
          <a:prstGeom prst="rect">
            <a:avLst/>
          </a:prstGeom>
        </p:spPr>
      </p:pic>
      <p:sp>
        <p:nvSpPr>
          <p:cNvPr id="22" name="TextBox 21">
            <a:extLst>
              <a:ext uri="{FF2B5EF4-FFF2-40B4-BE49-F238E27FC236}">
                <a16:creationId xmlns:a16="http://schemas.microsoft.com/office/drawing/2014/main" id="{539EDA66-CDD9-4555-8367-497C78EDFB6D}"/>
              </a:ext>
            </a:extLst>
          </p:cNvPr>
          <p:cNvSpPr txBox="1"/>
          <p:nvPr/>
        </p:nvSpPr>
        <p:spPr>
          <a:xfrm>
            <a:off x="-75940" y="4423744"/>
            <a:ext cx="5183824" cy="2246769"/>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600"/>
              </a:spcBef>
              <a:spcAft>
                <a:spcPts val="600"/>
              </a:spcAft>
              <a:buClrTx/>
              <a:buSzTx/>
              <a:buFont typeface="Courier New" panose="02070309020205020404" pitchFamily="49" charset="0"/>
              <a:buChar char="o"/>
              <a:tabLst/>
              <a:defRPr/>
            </a:pPr>
            <a:r>
              <a:rPr kumimoji="0" lang="en-US" sz="2200" b="1"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Thời</a:t>
            </a:r>
            <a:r>
              <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gian</a:t>
            </a:r>
            <a:r>
              <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2 </a:t>
            </a:r>
            <a:r>
              <a:rPr kumimoji="0" lang="en-US" sz="2200" b="1" i="0" u="none" strike="noStrike" kern="1200" cap="none" spc="0" normalizeH="0" baseline="0" noProof="0" dirty="0" err="1">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phút</a:t>
            </a:r>
            <a:r>
              <a:rPr kumimoji="0" lang="en-US" sz="22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ghi</a:t>
            </a:r>
            <a:r>
              <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 ý </a:t>
            </a:r>
            <a:r>
              <a:rPr kumimoji="0" lang="en-US" sz="2200" b="1"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kiến</a:t>
            </a:r>
            <a:r>
              <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cá</a:t>
            </a:r>
            <a:r>
              <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nhân</a:t>
            </a:r>
            <a:r>
              <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 ra </a:t>
            </a:r>
            <a:r>
              <a:rPr kumimoji="0" lang="en-US" sz="2200" b="1"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góc</a:t>
            </a:r>
            <a:r>
              <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giấy</a:t>
            </a:r>
            <a:endPar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endParaRP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   3 </a:t>
            </a:r>
            <a:r>
              <a:rPr kumimoji="0" lang="en-US" sz="2200" b="1" i="0" u="none" strike="noStrike" kern="1200" cap="none" spc="0" normalizeH="0" baseline="0" noProof="0" dirty="0" err="1">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phút</a:t>
            </a:r>
            <a:r>
              <a:rPr kumimoji="0" lang="en-US" sz="22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thống</a:t>
            </a:r>
            <a:r>
              <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nhất</a:t>
            </a:r>
            <a:r>
              <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 nhóm.</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   1 </a:t>
            </a:r>
            <a:r>
              <a:rPr kumimoji="0" lang="en-US" sz="2200" b="1" i="0" u="none" strike="noStrike" kern="1200" cap="none" spc="0" normalizeH="0" baseline="0" noProof="0" dirty="0" err="1">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phút</a:t>
            </a:r>
            <a:r>
              <a:rPr kumimoji="0" lang="en-US" sz="22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trình</a:t>
            </a:r>
            <a:r>
              <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bày</a:t>
            </a:r>
            <a:r>
              <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sản</a:t>
            </a:r>
            <a:r>
              <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phẩm</a:t>
            </a:r>
            <a:r>
              <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nhóm</a:t>
            </a:r>
            <a:endParaRPr kumimoji="0" lang="en-US" sz="2200" b="1"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endParaRPr>
          </a:p>
        </p:txBody>
      </p:sp>
      <p:pic>
        <p:nvPicPr>
          <p:cNvPr id="24" name="Picture 5" descr="Cartoon Portrait Thinking, Thinking Clipart, Student, Learn PNG Transparent  Clipart Image and PSD File for Free Download">
            <a:extLst>
              <a:ext uri="{FF2B5EF4-FFF2-40B4-BE49-F238E27FC236}">
                <a16:creationId xmlns:a16="http://schemas.microsoft.com/office/drawing/2014/main" id="{A100BA96-CAF8-4C34-B7E6-A503BD8337E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66583" y1="85917" x2="66583" y2="85917"/>
                      </a14:backgroundRemoval>
                    </a14:imgEffect>
                  </a14:imgLayer>
                </a14:imgProps>
              </a:ext>
              <a:ext uri="{28A0092B-C50C-407E-A947-70E740481C1C}">
                <a14:useLocalDpi xmlns:a14="http://schemas.microsoft.com/office/drawing/2010/main" val="0"/>
              </a:ext>
            </a:extLst>
          </a:blip>
          <a:srcRect/>
          <a:stretch>
            <a:fillRect/>
          </a:stretch>
        </p:blipFill>
        <p:spPr bwMode="auto">
          <a:xfrm>
            <a:off x="6053502" y="3294680"/>
            <a:ext cx="1587162" cy="158716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Miêu tả công việc và phương thức tính lương tại Nanapet | NCBlog – NanaPet  Community Blog">
            <a:extLst>
              <a:ext uri="{FF2B5EF4-FFF2-40B4-BE49-F238E27FC236}">
                <a16:creationId xmlns:a16="http://schemas.microsoft.com/office/drawing/2014/main" id="{064F3680-E52F-4613-B11C-DBAF803D84E9}"/>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4633" b="93770" l="5112" r="93930"/>
                    </a14:imgEffect>
                  </a14:imgLayer>
                </a14:imgProps>
              </a:ext>
              <a:ext uri="{28A0092B-C50C-407E-A947-70E740481C1C}">
                <a14:useLocalDpi xmlns:a14="http://schemas.microsoft.com/office/drawing/2010/main" val="0"/>
              </a:ext>
            </a:extLst>
          </a:blip>
          <a:srcRect/>
          <a:stretch>
            <a:fillRect/>
          </a:stretch>
        </p:blipFill>
        <p:spPr bwMode="auto">
          <a:xfrm>
            <a:off x="9435387" y="3323743"/>
            <a:ext cx="1649160" cy="1649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5551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0"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53470232"/>
              </p:ext>
            </p:extLst>
          </p:nvPr>
        </p:nvGraphicFramePr>
        <p:xfrm>
          <a:off x="234287" y="1006269"/>
          <a:ext cx="11723426" cy="2965387"/>
        </p:xfrm>
        <a:graphic>
          <a:graphicData uri="http://schemas.openxmlformats.org/drawingml/2006/table">
            <a:tbl>
              <a:tblPr firstRow="1" bandRow="1">
                <a:tableStyleId>{5C22544A-7EE6-4342-B048-85BDC9FD1C3A}</a:tableStyleId>
              </a:tblPr>
              <a:tblGrid>
                <a:gridCol w="5508221">
                  <a:extLst>
                    <a:ext uri="{9D8B030D-6E8A-4147-A177-3AD203B41FA5}">
                      <a16:colId xmlns:a16="http://schemas.microsoft.com/office/drawing/2014/main" val="1870080289"/>
                    </a:ext>
                  </a:extLst>
                </a:gridCol>
                <a:gridCol w="6215205">
                  <a:extLst>
                    <a:ext uri="{9D8B030D-6E8A-4147-A177-3AD203B41FA5}">
                      <a16:colId xmlns:a16="http://schemas.microsoft.com/office/drawing/2014/main" val="3224610848"/>
                    </a:ext>
                  </a:extLst>
                </a:gridCol>
              </a:tblGrid>
              <a:tr h="370840">
                <a:tc>
                  <a:txBody>
                    <a:bodyPr/>
                    <a:lstStyle/>
                    <a:p>
                      <a:pPr algn="ctr">
                        <a:lnSpc>
                          <a:spcPct val="130000"/>
                        </a:lnSpc>
                      </a:pPr>
                      <a:r>
                        <a:rPr lang="en-US" sz="2400" dirty="0">
                          <a:solidFill>
                            <a:schemeClr val="bg1"/>
                          </a:solidFill>
                          <a:latin typeface="#9Slide03 Roboto Medium" panose="02000000000000000000" pitchFamily="2" charset="0"/>
                          <a:ea typeface="#9Slide03 Roboto Medium" panose="02000000000000000000" pitchFamily="2" charset="0"/>
                        </a:rPr>
                        <a:t>Tích</a:t>
                      </a:r>
                      <a:r>
                        <a:rPr lang="en-US" sz="2400" baseline="0" dirty="0">
                          <a:solidFill>
                            <a:schemeClr val="bg1"/>
                          </a:solidFill>
                          <a:latin typeface="#9Slide03 Roboto Medium" panose="02000000000000000000" pitchFamily="2" charset="0"/>
                          <a:ea typeface="#9Slide03 Roboto Medium" panose="02000000000000000000" pitchFamily="2" charset="0"/>
                        </a:rPr>
                        <a:t> cực</a:t>
                      </a:r>
                      <a:endParaRPr lang="en-US" sz="2400" dirty="0">
                        <a:solidFill>
                          <a:schemeClr val="bg1"/>
                        </a:solidFill>
                        <a:latin typeface="#9Slide03 Roboto Medium" panose="02000000000000000000" pitchFamily="2" charset="0"/>
                        <a:ea typeface="#9Slide03 Roboto Medium"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ct val="130000"/>
                        </a:lnSpc>
                      </a:pPr>
                      <a:r>
                        <a:rPr lang="en-US" sz="2400" dirty="0">
                          <a:solidFill>
                            <a:schemeClr val="bg1"/>
                          </a:solidFill>
                          <a:latin typeface="#9Slide03 Roboto Medium" panose="02000000000000000000" pitchFamily="2" charset="0"/>
                          <a:ea typeface="#9Slide03 Roboto Medium" panose="02000000000000000000" pitchFamily="2" charset="0"/>
                        </a:rPr>
                        <a:t>Tiêu</a:t>
                      </a:r>
                      <a:r>
                        <a:rPr lang="en-US" sz="2400" baseline="0" dirty="0">
                          <a:solidFill>
                            <a:schemeClr val="bg1"/>
                          </a:solidFill>
                          <a:latin typeface="#9Slide03 Roboto Medium" panose="02000000000000000000" pitchFamily="2" charset="0"/>
                          <a:ea typeface="#9Slide03 Roboto Medium" panose="02000000000000000000" pitchFamily="2" charset="0"/>
                        </a:rPr>
                        <a:t> cực</a:t>
                      </a:r>
                      <a:endParaRPr lang="en-US" sz="2400" dirty="0">
                        <a:solidFill>
                          <a:schemeClr val="bg1"/>
                        </a:solidFill>
                        <a:latin typeface="#9Slide03 Roboto Medium" panose="02000000000000000000" pitchFamily="2" charset="0"/>
                        <a:ea typeface="#9Slide03 Roboto Medium"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96326441"/>
                  </a:ext>
                </a:extLst>
              </a:tr>
              <a:tr h="370840">
                <a:tc>
                  <a:txBody>
                    <a:bodyPr/>
                    <a:lstStyle/>
                    <a:p>
                      <a:pPr algn="just">
                        <a:lnSpc>
                          <a:spcPct val="130000"/>
                        </a:lnSpc>
                      </a:pPr>
                      <a:r>
                        <a:rPr lang="vi-VN" sz="20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Thúc đẩy sự hợp tác quốc tế, phát triển sản xuất, tăng trưởng nhanh kinh tế toàn cầu, chuyển dịch cơ cấu kinh tế.</a:t>
                      </a:r>
                    </a:p>
                    <a:p>
                      <a:pPr algn="just">
                        <a:lnSpc>
                          <a:spcPct val="130000"/>
                        </a:lnSpc>
                      </a:pPr>
                      <a:r>
                        <a:rPr lang="vi-VN" sz="20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Tạo nhiều cơ hội học tập và giao lưu, tiếp thu những thành tựu khoa học kỹ thuật hiện đại.</a:t>
                      </a:r>
                    </a:p>
                    <a:p>
                      <a:pPr algn="just">
                        <a:lnSpc>
                          <a:spcPct val="130000"/>
                        </a:lnSpc>
                      </a:pPr>
                      <a:endParaRPr lang="en-US" sz="2000" dirty="0">
                        <a:latin typeface="#9Slide03 Roboto Medium" panose="02000000000000000000" pitchFamily="2" charset="0"/>
                        <a:ea typeface="#9Slide03 Roboto Medium"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just">
                        <a:lnSpc>
                          <a:spcPct val="130000"/>
                        </a:lnSpc>
                      </a:pPr>
                      <a:r>
                        <a:rPr lang="vi-VN" sz="20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Làm gia tăng khoảng cách giàu nghèo giữa các quốc gia.</a:t>
                      </a:r>
                    </a:p>
                    <a:p>
                      <a:pPr algn="just">
                        <a:lnSpc>
                          <a:spcPct val="130000"/>
                        </a:lnSpc>
                      </a:pPr>
                      <a:r>
                        <a:rPr lang="vi-VN" sz="20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Đặt các quốc gia đứng trước những thách thức như: giữ gìn bản sắc dân tộc, giá trị truyền thống,…</a:t>
                      </a:r>
                    </a:p>
                    <a:p>
                      <a:pPr algn="just">
                        <a:lnSpc>
                          <a:spcPct val="130000"/>
                        </a:lnSpc>
                      </a:pPr>
                      <a:r>
                        <a:rPr lang="vi-VN" sz="20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Gia tăng nguy cơ bị phụ thuộc, giảm tính tự chủ và nguy cơ tụt hậu đối với những quốc gia có nền kinh tế phát triển không bền vững.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66623655"/>
                  </a:ext>
                </a:extLst>
              </a:tr>
            </a:tbl>
          </a:graphicData>
        </a:graphic>
      </p:graphicFrame>
      <p:sp>
        <p:nvSpPr>
          <p:cNvPr id="28" name="Rectangle 27"/>
          <p:cNvSpPr/>
          <p:nvPr/>
        </p:nvSpPr>
        <p:spPr>
          <a:xfrm>
            <a:off x="0" y="95533"/>
            <a:ext cx="12192000" cy="60039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DF3E3"/>
              </a:solidFill>
              <a:effectLst/>
              <a:uLnTx/>
              <a:uFillTx/>
              <a:latin typeface="Arial"/>
              <a:ea typeface="+mn-ea"/>
              <a:cs typeface="+mn-cs"/>
            </a:endParaRPr>
          </a:p>
        </p:txBody>
      </p:sp>
      <p:sp>
        <p:nvSpPr>
          <p:cNvPr id="29" name="Rectangle 28"/>
          <p:cNvSpPr/>
          <p:nvPr/>
        </p:nvSpPr>
        <p:spPr>
          <a:xfrm>
            <a:off x="3109425" y="152374"/>
            <a:ext cx="4929555" cy="461665"/>
          </a:xfrm>
          <a:prstGeom prst="rect">
            <a:avLst/>
          </a:prstGeom>
        </p:spPr>
        <p:txBody>
          <a:bodyPr wrap="none">
            <a:spAutoFit/>
          </a:bodyPr>
          <a:lstStyle/>
          <a:p>
            <a:pPr algn="ctr"/>
            <a:r>
              <a:rPr lang="en-US" sz="2400" b="1" dirty="0">
                <a:solidFill>
                  <a:schemeClr val="tx2"/>
                </a:solidFill>
                <a:latin typeface="#9Slide03 Roboto Medium" panose="02000000000000000000" pitchFamily="2" charset="0"/>
                <a:ea typeface="#9Slide03 Roboto Medium" panose="02000000000000000000" pitchFamily="2" charset="0"/>
              </a:rPr>
              <a:t>a. Hệ quả của toàn </a:t>
            </a:r>
            <a:r>
              <a:rPr lang="en-US" sz="2400" b="1" dirty="0" err="1">
                <a:solidFill>
                  <a:schemeClr val="tx2"/>
                </a:solidFill>
                <a:latin typeface="#9Slide03 Roboto Medium" panose="02000000000000000000" pitchFamily="2" charset="0"/>
                <a:ea typeface="#9Slide03 Roboto Medium" panose="02000000000000000000" pitchFamily="2" charset="0"/>
              </a:rPr>
              <a:t>cầu</a:t>
            </a:r>
            <a:r>
              <a:rPr lang="en-US" sz="2400" b="1" dirty="0">
                <a:solidFill>
                  <a:schemeClr val="tx2"/>
                </a:solidFill>
                <a:latin typeface="#9Slide03 Roboto Medium" panose="02000000000000000000" pitchFamily="2" charset="0"/>
                <a:ea typeface="#9Slide03 Roboto Medium" panose="02000000000000000000" pitchFamily="2" charset="0"/>
              </a:rPr>
              <a:t> hóa kinh </a:t>
            </a:r>
            <a:r>
              <a:rPr lang="en-US" sz="2400" b="1" dirty="0" err="1">
                <a:solidFill>
                  <a:schemeClr val="tx2"/>
                </a:solidFill>
                <a:latin typeface="#9Slide03 Roboto Medium" panose="02000000000000000000" pitchFamily="2" charset="0"/>
                <a:ea typeface="#9Slide03 Roboto Medium" panose="02000000000000000000" pitchFamily="2" charset="0"/>
              </a:rPr>
              <a:t>tế</a:t>
            </a:r>
            <a:endParaRPr lang="en-US" sz="2400" dirty="0">
              <a:solidFill>
                <a:schemeClr val="tx2"/>
              </a:solidFill>
              <a:latin typeface="#9Slide03 Roboto Medium" panose="02000000000000000000" pitchFamily="2" charset="0"/>
              <a:ea typeface="#9Slide03 Roboto Medium" panose="02000000000000000000" pitchFamily="2" charset="0"/>
            </a:endParaRPr>
          </a:p>
        </p:txBody>
      </p:sp>
      <p:pic>
        <p:nvPicPr>
          <p:cNvPr id="30" name="Picture 2" descr="Usd PNG Transparent Images Free Download | Vector Files | Pngtr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89574" y="4783997"/>
            <a:ext cx="2349406" cy="234940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Hình ảnh Công Nghệ PNG, Vector, PSD, và biểu tượng để tải về miễn phí |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000" l="2417" r="98917"/>
                    </a14:imgEffect>
                  </a14:imgLayer>
                </a14:imgProps>
              </a:ext>
              <a:ext uri="{28A0092B-C50C-407E-A947-70E740481C1C}">
                <a14:useLocalDpi xmlns:a14="http://schemas.microsoft.com/office/drawing/2010/main" val="0"/>
              </a:ext>
            </a:extLst>
          </a:blip>
          <a:srcRect/>
          <a:stretch>
            <a:fillRect/>
          </a:stretch>
        </p:blipFill>
        <p:spPr bwMode="auto">
          <a:xfrm>
            <a:off x="170510" y="4606288"/>
            <a:ext cx="2078835" cy="207883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Hình ảnh Người Lao động PNG Miễn Phí Tải Về - Lovepik"/>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948" b="98953" l="0" r="97674">
                        <a14:foregroundMark x1="15698" y1="64398" x2="15698" y2="64398"/>
                        <a14:foregroundMark x1="18023" y1="60908" x2="5814" y2="84293"/>
                        <a14:foregroundMark x1="17209" y1="58464" x2="5465" y2="78185"/>
                        <a14:foregroundMark x1="17209" y1="57592" x2="5116" y2="81675"/>
                        <a14:foregroundMark x1="4186" y1="83944" x2="15349" y2="93019"/>
                        <a14:foregroundMark x1="25116" y1="62653" x2="25116" y2="62653"/>
                        <a14:foregroundMark x1="15349" y1="58988" x2="3023" y2="81326"/>
                      </a14:backgroundRemoval>
                    </a14:imgEffect>
                  </a14:imgLayer>
                </a14:imgProps>
              </a:ext>
              <a:ext uri="{28A0092B-C50C-407E-A947-70E740481C1C}">
                <a14:useLocalDpi xmlns:a14="http://schemas.microsoft.com/office/drawing/2010/main" val="0"/>
              </a:ext>
            </a:extLst>
          </a:blip>
          <a:srcRect/>
          <a:stretch>
            <a:fillRect/>
          </a:stretch>
        </p:blipFill>
        <p:spPr bwMode="auto">
          <a:xfrm>
            <a:off x="2225379" y="4507181"/>
            <a:ext cx="3268812" cy="217794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A cartoon illustration of a penny poor man, poor, poor people png | PNGEg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057" l="2556" r="90000">
                        <a14:foregroundMark x1="22444" y1="2426" x2="30556" y2="89488"/>
                        <a14:foregroundMark x1="24444" y1="42453" x2="24000" y2="55930"/>
                      </a14:backgroundRemoval>
                    </a14:imgEffect>
                  </a14:imgLayer>
                </a14:imgProps>
              </a:ext>
              <a:ext uri="{28A0092B-C50C-407E-A947-70E740481C1C}">
                <a14:useLocalDpi xmlns:a14="http://schemas.microsoft.com/office/drawing/2010/main" val="0"/>
              </a:ext>
            </a:extLst>
          </a:blip>
          <a:srcRect/>
          <a:stretch>
            <a:fillRect/>
          </a:stretch>
        </p:blipFill>
        <p:spPr bwMode="auto">
          <a:xfrm>
            <a:off x="10293728" y="5038494"/>
            <a:ext cx="1898272" cy="156501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Person, Man, Poverty, Wealth, Cartoon, Animation, Gesture transparent  background PNG clipart | HiClipart"/>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375" b="94750" l="250" r="98875">
                        <a14:foregroundMark x1="36375" y1="15500" x2="37625" y2="44375"/>
                        <a14:foregroundMark x1="39000" y1="20125" x2="43500" y2="48875"/>
                        <a14:foregroundMark x1="39250" y1="36875" x2="37875" y2="57000"/>
                        <a14:foregroundMark x1="34375" y1="35125" x2="33125" y2="52125"/>
                        <a14:foregroundMark x1="33375" y1="27625" x2="33375" y2="27625"/>
                        <a14:foregroundMark x1="31125" y1="28500" x2="31125" y2="28500"/>
                        <a14:foregroundMark x1="85000" y1="15875" x2="89125" y2="69750"/>
                        <a14:foregroundMark x1="77500" y1="53750" x2="77500" y2="53750"/>
                        <a14:foregroundMark x1="92125" y1="52250" x2="92125" y2="52250"/>
                        <a14:foregroundMark x1="80500" y1="66875" x2="81750" y2="88625"/>
                        <a14:foregroundMark x1="88625" y1="70750" x2="88000" y2="85375"/>
                        <a14:foregroundMark x1="77125" y1="88625" x2="94750" y2="87500"/>
                        <a14:foregroundMark x1="19500" y1="88500" x2="56750" y2="88500"/>
                        <a14:foregroundMark x1="54250" y1="32125" x2="54250" y2="32125"/>
                        <a14:foregroundMark x1="63000" y1="25875" x2="63000" y2="25875"/>
                        <a14:foregroundMark x1="64250" y1="39500" x2="64250" y2="39500"/>
                        <a14:foregroundMark x1="51500" y1="17125" x2="51500" y2="17125"/>
                        <a14:foregroundMark x1="22125" y1="14000" x2="22125" y2="14000"/>
                        <a14:foregroundMark x1="22125" y1="28250" x2="22125" y2="28250"/>
                        <a14:foregroundMark x1="9750" y1="29875" x2="9750" y2="29875"/>
                        <a14:foregroundMark x1="24375" y1="26500" x2="24375" y2="26500"/>
                        <a14:foregroundMark x1="6500" y1="42500" x2="6500" y2="42500"/>
                      </a14:backgroundRemoval>
                    </a14:imgEffect>
                  </a14:imgLayer>
                </a14:imgProps>
              </a:ext>
              <a:ext uri="{28A0092B-C50C-407E-A947-70E740481C1C}">
                <a14:useLocalDpi xmlns:a14="http://schemas.microsoft.com/office/drawing/2010/main" val="0"/>
              </a:ext>
            </a:extLst>
          </a:blip>
          <a:srcRect/>
          <a:stretch>
            <a:fillRect/>
          </a:stretch>
        </p:blipFill>
        <p:spPr bwMode="auto">
          <a:xfrm>
            <a:off x="7828950" y="4783997"/>
            <a:ext cx="2074011" cy="207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6078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ppt_x"/>
                                          </p:val>
                                        </p:tav>
                                        <p:tav tm="100000">
                                          <p:val>
                                            <p:strVal val="#ppt_x"/>
                                          </p:val>
                                        </p:tav>
                                      </p:tavLst>
                                    </p:anim>
                                    <p:anim calcmode="lin" valueType="num">
                                      <p:cBhvr additive="base">
                                        <p:cTn id="2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Infographics] Thu nhap binh quan theo dau nguoi the gioi nam 2021 hinh anh 1"/>
          <p:cNvPicPr>
            <a:picLocks noChangeAspect="1" noChangeArrowheads="1"/>
          </p:cNvPicPr>
          <p:nvPr/>
        </p:nvPicPr>
        <p:blipFill rotWithShape="1">
          <a:blip r:embed="rId2">
            <a:extLst>
              <a:ext uri="{28A0092B-C50C-407E-A947-70E740481C1C}">
                <a14:useLocalDpi xmlns:a14="http://schemas.microsoft.com/office/drawing/2010/main" val="0"/>
              </a:ext>
            </a:extLst>
          </a:blip>
          <a:srcRect t="1294" b="35732"/>
          <a:stretch/>
        </p:blipFill>
        <p:spPr bwMode="auto">
          <a:xfrm>
            <a:off x="650923" y="139483"/>
            <a:ext cx="4448017" cy="6607505"/>
          </a:xfrm>
          <a:prstGeom prst="rect">
            <a:avLst/>
          </a:prstGeom>
          <a:noFill/>
          <a:extLst>
            <a:ext uri="{909E8E84-426E-40DD-AFC4-6F175D3DCCD1}">
              <a14:hiddenFill xmlns:a14="http://schemas.microsoft.com/office/drawing/2010/main">
                <a:solidFill>
                  <a:srgbClr val="FFFFFF"/>
                </a:solidFill>
              </a14:hiddenFill>
            </a:ext>
          </a:extLst>
        </p:spPr>
      </p:pic>
      <p:pic>
        <p:nvPicPr>
          <p:cNvPr id="43012" name="Picture 4" descr="[Infographics] Thu nhap binh quan theo dau nguoi the gioi nam 2021 hinh anh 1"/>
          <p:cNvPicPr>
            <a:picLocks noChangeAspect="1" noChangeArrowheads="1"/>
          </p:cNvPicPr>
          <p:nvPr/>
        </p:nvPicPr>
        <p:blipFill rotWithShape="1">
          <a:blip r:embed="rId2">
            <a:extLst>
              <a:ext uri="{28A0092B-C50C-407E-A947-70E740481C1C}">
                <a14:useLocalDpi xmlns:a14="http://schemas.microsoft.com/office/drawing/2010/main" val="0"/>
              </a:ext>
            </a:extLst>
          </a:blip>
          <a:srcRect t="65755"/>
          <a:stretch/>
        </p:blipFill>
        <p:spPr bwMode="auto">
          <a:xfrm>
            <a:off x="5641975" y="170480"/>
            <a:ext cx="5904261" cy="4769439"/>
          </a:xfrm>
          <a:prstGeom prst="rect">
            <a:avLst/>
          </a:prstGeom>
          <a:noFill/>
          <a:extLst>
            <a:ext uri="{909E8E84-426E-40DD-AFC4-6F175D3DCCD1}">
              <a14:hiddenFill xmlns:a14="http://schemas.microsoft.com/office/drawing/2010/main">
                <a:solidFill>
                  <a:srgbClr val="FFFFFF"/>
                </a:solidFill>
              </a14:hiddenFill>
            </a:ext>
          </a:extLst>
        </p:spPr>
      </p:pic>
      <p:pic>
        <p:nvPicPr>
          <p:cNvPr id="6" name="Hình ảnh 22">
            <a:extLst>
              <a:ext uri="{FF2B5EF4-FFF2-40B4-BE49-F238E27FC236}">
                <a16:creationId xmlns:a16="http://schemas.microsoft.com/office/drawing/2014/main" id="{616A42F7-1FC3-4FC7-ADCC-D910920B7642}"/>
              </a:ext>
            </a:extLst>
          </p:cNvPr>
          <p:cNvPicPr>
            <a:picLocks noChangeAspect="1"/>
          </p:cNvPicPr>
          <p:nvPr/>
        </p:nvPicPr>
        <p:blipFill>
          <a:blip r:embed="rId3"/>
          <a:stretch>
            <a:fillRect/>
          </a:stretch>
        </p:blipFill>
        <p:spPr>
          <a:xfrm>
            <a:off x="5483367" y="5350435"/>
            <a:ext cx="2017813" cy="1135020"/>
          </a:xfrm>
          <a:prstGeom prst="roundRect">
            <a:avLst>
              <a:gd name="adj" fmla="val 50000"/>
            </a:avLst>
          </a:prstGeom>
        </p:spPr>
      </p:pic>
      <p:pic>
        <p:nvPicPr>
          <p:cNvPr id="7" name="Hình ảnh 20">
            <a:extLst>
              <a:ext uri="{FF2B5EF4-FFF2-40B4-BE49-F238E27FC236}">
                <a16:creationId xmlns:a16="http://schemas.microsoft.com/office/drawing/2014/main" id="{D0978FE4-8329-4914-9FB4-DF95AF498E26}"/>
              </a:ext>
            </a:extLst>
          </p:cNvPr>
          <p:cNvPicPr>
            <a:picLocks noChangeAspect="1"/>
          </p:cNvPicPr>
          <p:nvPr/>
        </p:nvPicPr>
        <p:blipFill>
          <a:blip r:embed="rId4"/>
          <a:stretch>
            <a:fillRect/>
          </a:stretch>
        </p:blipFill>
        <p:spPr>
          <a:xfrm>
            <a:off x="7768471" y="5378020"/>
            <a:ext cx="1886973" cy="1079850"/>
          </a:xfrm>
          <a:prstGeom prst="roundRect">
            <a:avLst>
              <a:gd name="adj" fmla="val 50000"/>
            </a:avLst>
          </a:prstGeom>
        </p:spPr>
      </p:pic>
      <p:pic>
        <p:nvPicPr>
          <p:cNvPr id="8" name="Hình ảnh 21">
            <a:extLst>
              <a:ext uri="{FF2B5EF4-FFF2-40B4-BE49-F238E27FC236}">
                <a16:creationId xmlns:a16="http://schemas.microsoft.com/office/drawing/2014/main" id="{998C0B76-EF5B-48C9-A448-AF9C4D3862B6}"/>
              </a:ext>
            </a:extLst>
          </p:cNvPr>
          <p:cNvPicPr>
            <a:picLocks noChangeAspect="1"/>
          </p:cNvPicPr>
          <p:nvPr/>
        </p:nvPicPr>
        <p:blipFill>
          <a:blip r:embed="rId5"/>
          <a:stretch>
            <a:fillRect/>
          </a:stretch>
        </p:blipFill>
        <p:spPr>
          <a:xfrm>
            <a:off x="9922735" y="5378020"/>
            <a:ext cx="1804754" cy="1124501"/>
          </a:xfrm>
          <a:prstGeom prst="roundRect">
            <a:avLst>
              <a:gd name="adj" fmla="val 50000"/>
            </a:avLst>
          </a:prstGeom>
        </p:spPr>
      </p:pic>
    </p:spTree>
    <p:extLst>
      <p:ext uri="{BB962C8B-B14F-4D97-AF65-F5344CB8AC3E}">
        <p14:creationId xmlns:p14="http://schemas.microsoft.com/office/powerpoint/2010/main" val="7126867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8;p16"/>
          <p:cNvSpPr/>
          <p:nvPr/>
        </p:nvSpPr>
        <p:spPr>
          <a:xfrm>
            <a:off x="320208" y="2061908"/>
            <a:ext cx="5170407" cy="1530000"/>
          </a:xfrm>
          <a:prstGeom prst="roundRect">
            <a:avLst>
              <a:gd name="adj" fmla="val 50000"/>
            </a:avLst>
          </a:prstGeom>
          <a:solidFill>
            <a:srgbClr val="0363EB">
              <a:alpha val="1254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grpSp>
        <p:nvGrpSpPr>
          <p:cNvPr id="4" name="Google Shape;79;p16"/>
          <p:cNvGrpSpPr/>
          <p:nvPr/>
        </p:nvGrpSpPr>
        <p:grpSpPr>
          <a:xfrm>
            <a:off x="4528837" y="1578036"/>
            <a:ext cx="2446000" cy="2446000"/>
            <a:chOff x="2737557" y="1050109"/>
            <a:chExt cx="1834500" cy="1834500"/>
          </a:xfrm>
        </p:grpSpPr>
        <p:sp>
          <p:nvSpPr>
            <p:cNvPr id="5" name="Google Shape;80;p16"/>
            <p:cNvSpPr/>
            <p:nvPr/>
          </p:nvSpPr>
          <p:spPr>
            <a:xfrm>
              <a:off x="2737557" y="1050109"/>
              <a:ext cx="1834500" cy="1834500"/>
            </a:xfrm>
            <a:prstGeom prst="ellipse">
              <a:avLst/>
            </a:prstGeom>
            <a:solidFill>
              <a:srgbClr val="0363E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 name="Google Shape;81;p16"/>
            <p:cNvSpPr/>
            <p:nvPr/>
          </p:nvSpPr>
          <p:spPr>
            <a:xfrm>
              <a:off x="2907850" y="1220375"/>
              <a:ext cx="1494000" cy="1494000"/>
            </a:xfrm>
            <a:prstGeom prst="ellipse">
              <a:avLst/>
            </a:prstGeom>
            <a:solidFill>
              <a:srgbClr val="FFFFFF"/>
            </a:solidFill>
            <a:ln>
              <a:noFill/>
            </a:ln>
            <a:effectLst>
              <a:outerShdw blurRad="85725" dist="66675" dir="5400000" algn="bl" rotWithShape="0">
                <a:srgbClr val="000000">
                  <a:alpha val="15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
        <p:nvSpPr>
          <p:cNvPr id="16" name="Google Shape;92;p16"/>
          <p:cNvSpPr/>
          <p:nvPr/>
        </p:nvSpPr>
        <p:spPr>
          <a:xfrm>
            <a:off x="1281237" y="4654267"/>
            <a:ext cx="5375621" cy="1530000"/>
          </a:xfrm>
          <a:prstGeom prst="roundRect">
            <a:avLst>
              <a:gd name="adj" fmla="val 50000"/>
            </a:avLst>
          </a:prstGeom>
          <a:solidFill>
            <a:srgbClr val="1776E9">
              <a:alpha val="1254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grpSp>
        <p:nvGrpSpPr>
          <p:cNvPr id="17" name="Google Shape;93;p16"/>
          <p:cNvGrpSpPr/>
          <p:nvPr/>
        </p:nvGrpSpPr>
        <p:grpSpPr>
          <a:xfrm>
            <a:off x="100446" y="4155579"/>
            <a:ext cx="2446000" cy="2446000"/>
            <a:chOff x="457207" y="2884609"/>
            <a:chExt cx="1834500" cy="1834500"/>
          </a:xfrm>
        </p:grpSpPr>
        <p:sp>
          <p:nvSpPr>
            <p:cNvPr id="18" name="Google Shape;94;p16"/>
            <p:cNvSpPr/>
            <p:nvPr/>
          </p:nvSpPr>
          <p:spPr>
            <a:xfrm>
              <a:off x="457207" y="2884609"/>
              <a:ext cx="1834500" cy="1834500"/>
            </a:xfrm>
            <a:prstGeom prst="ellipse">
              <a:avLst/>
            </a:prstGeom>
            <a:solidFill>
              <a:srgbClr val="1776E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9" name="Google Shape;95;p16"/>
            <p:cNvSpPr/>
            <p:nvPr/>
          </p:nvSpPr>
          <p:spPr>
            <a:xfrm>
              <a:off x="627500" y="3054875"/>
              <a:ext cx="1494000" cy="1494000"/>
            </a:xfrm>
            <a:prstGeom prst="ellipse">
              <a:avLst/>
            </a:prstGeom>
            <a:solidFill>
              <a:srgbClr val="FFFFFF"/>
            </a:solidFill>
            <a:ln>
              <a:noFill/>
            </a:ln>
            <a:effectLst>
              <a:outerShdw blurRad="85725" dist="66675" dir="5400000" algn="bl" rotWithShape="0">
                <a:srgbClr val="000000">
                  <a:alpha val="15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
        <p:nvSpPr>
          <p:cNvPr id="29" name="Google Shape;7772;p33"/>
          <p:cNvSpPr txBox="1">
            <a:spLocks/>
          </p:cNvSpPr>
          <p:nvPr/>
        </p:nvSpPr>
        <p:spPr>
          <a:xfrm>
            <a:off x="254252" y="2599708"/>
            <a:ext cx="4501642" cy="45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333" b="0" i="0" u="none" strike="noStrike" cap="none">
                <a:solidFill>
                  <a:schemeClr val="lt2"/>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04596F"/>
              </a:buClr>
              <a:buSzPts val="3500"/>
              <a:buFont typeface="Kavoon"/>
              <a:buNone/>
              <a:tabLst/>
              <a:defRPr/>
            </a:pPr>
            <a:r>
              <a:rPr kumimoji="0" lang="en-US" sz="2300" b="1" i="0" u="none" strike="noStrike" kern="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sym typeface="Kavoon"/>
              </a:rPr>
              <a:t>I. TOÀN CẦU HÓA KINH TẾ</a:t>
            </a:r>
          </a:p>
        </p:txBody>
      </p:sp>
      <p:sp>
        <p:nvSpPr>
          <p:cNvPr id="31" name="Google Shape;7772;p33"/>
          <p:cNvSpPr txBox="1">
            <a:spLocks/>
          </p:cNvSpPr>
          <p:nvPr/>
        </p:nvSpPr>
        <p:spPr>
          <a:xfrm>
            <a:off x="2155216" y="5192067"/>
            <a:ext cx="4501642" cy="45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333" b="0" i="0" u="none" strike="noStrike" cap="none">
                <a:solidFill>
                  <a:schemeClr val="lt2"/>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04596F"/>
              </a:buClr>
              <a:buSzPts val="3500"/>
              <a:buFont typeface="Kavoon"/>
              <a:buNone/>
              <a:tabLst/>
              <a:defRPr/>
            </a:pPr>
            <a:r>
              <a:rPr kumimoji="0" lang="en-US" sz="2300" b="1" i="0" u="none" strike="noStrike" kern="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sym typeface="Kavoon"/>
              </a:rPr>
              <a:t>II. KHU VỰC HÓA KINH TẾ</a:t>
            </a:r>
          </a:p>
        </p:txBody>
      </p:sp>
      <p:sp>
        <p:nvSpPr>
          <p:cNvPr id="34" name="Rectangle 33"/>
          <p:cNvSpPr/>
          <p:nvPr/>
        </p:nvSpPr>
        <p:spPr>
          <a:xfrm>
            <a:off x="3602939" y="568988"/>
            <a:ext cx="3329758" cy="569900"/>
          </a:xfrm>
          <a:prstGeom prst="rect">
            <a:avLst/>
          </a:prstGeom>
        </p:spPr>
        <p:txBody>
          <a:bodyPr wrap="none">
            <a:spAutoFit/>
          </a:bodyPr>
          <a:lstStyle/>
          <a:p>
            <a:pPr lvl="0" algn="ctr">
              <a:lnSpc>
                <a:spcPct val="120000"/>
              </a:lnSpc>
              <a:defRPr/>
            </a:pPr>
            <a:r>
              <a:rPr lang="en-US" sz="2800" b="1" dirty="0">
                <a:solidFill>
                  <a:srgbClr val="FDF3E3">
                    <a:lumMod val="10000"/>
                  </a:srgbClr>
                </a:solidFill>
                <a:latin typeface="#9Slide03 Roboto Medium" panose="02000000000000000000" pitchFamily="2" charset="0"/>
                <a:ea typeface="#9Slide03 Roboto Medium" panose="02000000000000000000" pitchFamily="2" charset="0"/>
              </a:rPr>
              <a:t>NỘI DUNG BÀI HỌC</a:t>
            </a:r>
          </a:p>
        </p:txBody>
      </p:sp>
      <p:pic>
        <p:nvPicPr>
          <p:cNvPr id="1026" name="Picture 2" descr="Flags Graphics 25, Buy Clip Art - World Flag - Free Transparent PNG Clipart  Images Download"/>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8500" l="5000" r="95952"/>
                    </a14:imgEffect>
                  </a14:imgLayer>
                </a14:imgProps>
              </a:ext>
              <a:ext uri="{28A0092B-C50C-407E-A947-70E740481C1C}">
                <a14:useLocalDpi xmlns:a14="http://schemas.microsoft.com/office/drawing/2010/main" val="0"/>
              </a:ext>
            </a:extLst>
          </a:blip>
          <a:srcRect/>
          <a:stretch>
            <a:fillRect/>
          </a:stretch>
        </p:blipFill>
        <p:spPr bwMode="auto">
          <a:xfrm>
            <a:off x="4755894" y="1994455"/>
            <a:ext cx="1693820" cy="16131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lobalization PNGs for Free Downlo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731" y="4574026"/>
            <a:ext cx="1661012" cy="16091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ravel Earth, M02j71, Computer, Tourism, Technology, Sky, World, Air Travel  transparent background PNG clipart | HiClipart"/>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2375" y1="4167" x2="22375" y2="4167"/>
                        <a14:foregroundMark x1="22000" y1="8514" x2="22000" y2="8514"/>
                        <a14:foregroundMark x1="22375" y1="12138" x2="22375" y2="12138"/>
                        <a14:foregroundMark x1="10875" y1="16848" x2="10875" y2="16848"/>
                        <a14:foregroundMark x1="5875" y1="93116" x2="5875" y2="93116"/>
                        <a14:foregroundMark x1="85875" y1="96196" x2="85875" y2="96196"/>
                        <a14:foregroundMark x1="75375" y1="57246" x2="83625" y2="87500"/>
                        <a14:foregroundMark x1="5250" y1="95471" x2="5250" y2="95471"/>
                        <a14:foregroundMark x1="1125" y1="96739" x2="35750" y2="97101"/>
                        <a14:foregroundMark x1="59750" y1="98913" x2="98125" y2="95290"/>
                        <a14:foregroundMark x1="77500" y1="57609" x2="83625" y2="67754"/>
                        <a14:foregroundMark x1="78000" y1="55978" x2="80750" y2="60688"/>
                        <a14:foregroundMark x1="92000" y1="80616" x2="92000" y2="80616"/>
                        <a14:foregroundMark x1="92000" y1="79710" x2="92000" y2="79710"/>
                        <a14:foregroundMark x1="85875" y1="51812" x2="85875" y2="51812"/>
                        <a14:foregroundMark x1="84875" y1="35507" x2="75375" y2="53080"/>
                        <a14:foregroundMark x1="86375" y1="50543" x2="86375" y2="50543"/>
                        <a14:foregroundMark x1="87000" y1="54529" x2="87000" y2="54529"/>
                        <a14:foregroundMark x1="75500" y1="20290" x2="75500" y2="20290"/>
                        <a14:foregroundMark x1="74250" y1="17572" x2="79125" y2="21739"/>
                        <a14:foregroundMark x1="73375" y1="18659" x2="73375" y2="18659"/>
                        <a14:foregroundMark x1="60250" y1="4710" x2="67750" y2="10145"/>
                        <a14:foregroundMark x1="65625" y1="30254" x2="65625" y2="30254"/>
                        <a14:foregroundMark x1="55750" y1="15036" x2="50375" y2="40399"/>
                        <a14:foregroundMark x1="18750" y1="6703" x2="18750" y2="6703"/>
                        <a14:foregroundMark x1="15750" y1="29529" x2="24625" y2="53623"/>
                        <a14:foregroundMark x1="4750" y1="69022" x2="4750" y2="69022"/>
                        <a14:foregroundMark x1="2250" y1="72645" x2="2250" y2="72645"/>
                        <a14:foregroundMark x1="2250" y1="72645" x2="8750" y2="69565"/>
                        <a14:foregroundMark x1="4750" y1="66848" x2="4750" y2="66848"/>
                        <a14:foregroundMark x1="5125" y1="20652" x2="16000" y2="14493"/>
                        <a14:foregroundMark x1="28375" y1="18116" x2="34000" y2="16123"/>
                        <a14:foregroundMark x1="23625" y1="6522" x2="23625" y2="6522"/>
                      </a14:backgroundRemoval>
                    </a14:imgEffect>
                  </a14:imgLayer>
                </a14:imgProps>
              </a:ext>
              <a:ext uri="{28A0092B-C50C-407E-A947-70E740481C1C}">
                <a14:useLocalDpi xmlns:a14="http://schemas.microsoft.com/office/drawing/2010/main" val="0"/>
              </a:ext>
            </a:extLst>
          </a:blip>
          <a:srcRect/>
          <a:stretch>
            <a:fillRect/>
          </a:stretch>
        </p:blipFill>
        <p:spPr bwMode="auto">
          <a:xfrm>
            <a:off x="6776892" y="2350369"/>
            <a:ext cx="5232490" cy="3610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6331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Nguồn: Visual Capitalist"/>
          <p:cNvPicPr>
            <a:picLocks noChangeAspect="1" noChangeArrowheads="1"/>
          </p:cNvPicPr>
          <p:nvPr/>
        </p:nvPicPr>
        <p:blipFill rotWithShape="1">
          <a:blip r:embed="rId2">
            <a:extLst>
              <a:ext uri="{28A0092B-C50C-407E-A947-70E740481C1C}">
                <a14:useLocalDpi xmlns:a14="http://schemas.microsoft.com/office/drawing/2010/main" val="0"/>
              </a:ext>
            </a:extLst>
          </a:blip>
          <a:srcRect t="655" b="50791"/>
          <a:stretch/>
        </p:blipFill>
        <p:spPr bwMode="auto">
          <a:xfrm>
            <a:off x="1441345" y="681921"/>
            <a:ext cx="9221488" cy="55619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694545" y="6311852"/>
            <a:ext cx="3278256" cy="430887"/>
          </a:xfrm>
          <a:prstGeom prst="rect">
            <a:avLst/>
          </a:prstGeom>
        </p:spPr>
        <p:txBody>
          <a:bodyPr wrap="square">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Nguồn</a:t>
            </a:r>
            <a:r>
              <a:rPr kumimoji="0" lang="en-US" sz="2000" b="0" i="1"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IMF, </a:t>
            </a:r>
            <a:r>
              <a:rPr kumimoji="0" lang="en-US" sz="2000" b="0" i="1"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tháng</a:t>
            </a:r>
            <a:r>
              <a:rPr kumimoji="0" lang="en-US" sz="2000" b="0" i="1"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2/2023</a:t>
            </a:r>
          </a:p>
        </p:txBody>
      </p:sp>
    </p:spTree>
    <p:extLst>
      <p:ext uri="{BB962C8B-B14F-4D97-AF65-F5344CB8AC3E}">
        <p14:creationId xmlns:p14="http://schemas.microsoft.com/office/powerpoint/2010/main" val="8689557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45206864"/>
              </p:ext>
            </p:extLst>
          </p:nvPr>
        </p:nvGraphicFramePr>
        <p:xfrm>
          <a:off x="384410" y="1142747"/>
          <a:ext cx="8664055" cy="5324920"/>
        </p:xfrm>
        <a:graphic>
          <a:graphicData uri="http://schemas.openxmlformats.org/drawingml/2006/table">
            <a:tbl>
              <a:tblPr firstRow="1" bandRow="1">
                <a:tableStyleId>{5C22544A-7EE6-4342-B048-85BDC9FD1C3A}</a:tableStyleId>
              </a:tblPr>
              <a:tblGrid>
                <a:gridCol w="3185028">
                  <a:extLst>
                    <a:ext uri="{9D8B030D-6E8A-4147-A177-3AD203B41FA5}">
                      <a16:colId xmlns:a16="http://schemas.microsoft.com/office/drawing/2014/main" val="1870080289"/>
                    </a:ext>
                  </a:extLst>
                </a:gridCol>
                <a:gridCol w="5479027">
                  <a:extLst>
                    <a:ext uri="{9D8B030D-6E8A-4147-A177-3AD203B41FA5}">
                      <a16:colId xmlns:a16="http://schemas.microsoft.com/office/drawing/2014/main" val="3224610848"/>
                    </a:ext>
                  </a:extLst>
                </a:gridCol>
              </a:tblGrid>
              <a:tr h="370840">
                <a:tc>
                  <a:txBody>
                    <a:bodyPr/>
                    <a:lstStyle/>
                    <a:p>
                      <a:pPr algn="ctr">
                        <a:lnSpc>
                          <a:spcPct val="150000"/>
                        </a:lnSpc>
                      </a:pPr>
                      <a:r>
                        <a:rPr lang="en-US" sz="2000" dirty="0" err="1">
                          <a:solidFill>
                            <a:schemeClr val="tx2"/>
                          </a:solidFill>
                          <a:latin typeface="#9Slide03 Roboto Medium" panose="02000000000000000000" pitchFamily="2" charset="0"/>
                          <a:ea typeface="#9Slide03 Roboto Medium" panose="02000000000000000000" pitchFamily="2" charset="0"/>
                        </a:rPr>
                        <a:t>Cơ</a:t>
                      </a:r>
                      <a:r>
                        <a:rPr lang="en-US" sz="2000" baseline="0" dirty="0">
                          <a:solidFill>
                            <a:schemeClr val="tx2"/>
                          </a:solidFill>
                          <a:latin typeface="#9Slide03 Roboto Medium" panose="02000000000000000000" pitchFamily="2" charset="0"/>
                          <a:ea typeface="#9Slide03 Roboto Medium" panose="02000000000000000000" pitchFamily="2" charset="0"/>
                        </a:rPr>
                        <a:t> hội</a:t>
                      </a:r>
                      <a:endParaRPr lang="en-US" sz="2000" dirty="0">
                        <a:solidFill>
                          <a:schemeClr val="tx2"/>
                        </a:solidFill>
                        <a:latin typeface="#9Slide03 Roboto Medium" panose="02000000000000000000" pitchFamily="2" charset="0"/>
                        <a:ea typeface="#9Slide03 Roboto Medium"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ct val="150000"/>
                        </a:lnSpc>
                      </a:pPr>
                      <a:r>
                        <a:rPr lang="en-US" sz="2000" dirty="0" err="1">
                          <a:solidFill>
                            <a:schemeClr val="tx2"/>
                          </a:solidFill>
                          <a:latin typeface="#9Slide03 Roboto Medium" panose="02000000000000000000" pitchFamily="2" charset="0"/>
                          <a:ea typeface="#9Slide03 Roboto Medium" panose="02000000000000000000" pitchFamily="2" charset="0"/>
                        </a:rPr>
                        <a:t>Thách</a:t>
                      </a:r>
                      <a:r>
                        <a:rPr lang="en-US" sz="2000" baseline="0" dirty="0">
                          <a:solidFill>
                            <a:schemeClr val="tx2"/>
                          </a:solidFill>
                          <a:latin typeface="#9Slide03 Roboto Medium" panose="02000000000000000000" pitchFamily="2" charset="0"/>
                          <a:ea typeface="#9Slide03 Roboto Medium" panose="02000000000000000000" pitchFamily="2" charset="0"/>
                        </a:rPr>
                        <a:t> </a:t>
                      </a:r>
                      <a:r>
                        <a:rPr lang="en-US" sz="2000" baseline="0" dirty="0" err="1">
                          <a:solidFill>
                            <a:schemeClr val="tx2"/>
                          </a:solidFill>
                          <a:latin typeface="#9Slide03 Roboto Medium" panose="02000000000000000000" pitchFamily="2" charset="0"/>
                          <a:ea typeface="#9Slide03 Roboto Medium" panose="02000000000000000000" pitchFamily="2" charset="0"/>
                        </a:rPr>
                        <a:t>thức</a:t>
                      </a:r>
                      <a:endParaRPr lang="en-US" sz="2000" dirty="0">
                        <a:solidFill>
                          <a:schemeClr val="tx2"/>
                        </a:solidFill>
                        <a:latin typeface="#9Slide03 Roboto Medium" panose="02000000000000000000" pitchFamily="2" charset="0"/>
                        <a:ea typeface="#9Slide03 Roboto Medium"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96326441"/>
                  </a:ext>
                </a:extLst>
              </a:tr>
              <a:tr h="370840">
                <a:tc>
                  <a:txBody>
                    <a:bodyPr/>
                    <a:lstStyle/>
                    <a:p>
                      <a:pPr algn="just">
                        <a:lnSpc>
                          <a:spcPct val="150000"/>
                        </a:lnSpc>
                      </a:pP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L</a:t>
                      </a:r>
                      <a:r>
                        <a:rPr lang="vi-VN"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àm gia tăng nguồn lực phát triển kinh tế của các nước, như: vốn đầu tư, khoa học - công nghệ, thị trường….</a:t>
                      </a:r>
                      <a:endParaRPr lang="en-US" sz="2100" dirty="0">
                        <a:latin typeface="#9Slide03 Roboto Medium" panose="02000000000000000000" pitchFamily="2" charset="0"/>
                        <a:ea typeface="#9Slide03 Roboto Medium"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just">
                        <a:lnSpc>
                          <a:spcPct val="150000"/>
                        </a:lnSpc>
                      </a:pPr>
                      <a:r>
                        <a:rPr lang="vi-VN"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Đặt ra nhiều vấn đề trong phát triển kinh tế với các nước như: xây dựng thương hiệu sản phẩm; chuyển đổi cơ cấu kinh tế phù hợp; hoàn thiện các thể chế để thích ứng với xu hướng hội nhập; nâng cao trình độ phát triển kinh tế….</a:t>
                      </a:r>
                    </a:p>
                    <a:p>
                      <a:pPr algn="just">
                        <a:lnSpc>
                          <a:spcPct val="150000"/>
                        </a:lnSpc>
                      </a:pPr>
                      <a:r>
                        <a:rPr lang="vi-VN"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Các vấn đề về xã hội và môi trường như: chênh lệch giàu nghèo, y tế, ô nhiễm môi trường, biến đổi khí hậu,… trở thành mối quan tâm chung của các quốc gia.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66623655"/>
                  </a:ext>
                </a:extLst>
              </a:tr>
            </a:tbl>
          </a:graphicData>
        </a:graphic>
      </p:graphicFrame>
      <p:sp>
        <p:nvSpPr>
          <p:cNvPr id="28" name="Rectangle 27"/>
          <p:cNvSpPr/>
          <p:nvPr/>
        </p:nvSpPr>
        <p:spPr>
          <a:xfrm>
            <a:off x="0" y="95533"/>
            <a:ext cx="12192000" cy="60039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DF3E3"/>
              </a:solidFill>
              <a:effectLst/>
              <a:uLnTx/>
              <a:uFillTx/>
              <a:latin typeface="Arial"/>
              <a:ea typeface="+mn-ea"/>
              <a:cs typeface="+mn-cs"/>
            </a:endParaRPr>
          </a:p>
        </p:txBody>
      </p:sp>
      <p:sp>
        <p:nvSpPr>
          <p:cNvPr id="29" name="Rectangle 28"/>
          <p:cNvSpPr/>
          <p:nvPr/>
        </p:nvSpPr>
        <p:spPr>
          <a:xfrm>
            <a:off x="1305200" y="180286"/>
            <a:ext cx="8768747" cy="430887"/>
          </a:xfrm>
          <a:prstGeom prst="rect">
            <a:avLst/>
          </a:prstGeom>
        </p:spPr>
        <p:txBody>
          <a:bodyPr wrap="none">
            <a:spAutoFit/>
          </a:bodyPr>
          <a:lstStyle/>
          <a:p>
            <a:pPr lvl="0" algn="ctr"/>
            <a:r>
              <a:rPr lang="en-US" sz="2200" b="1" dirty="0">
                <a:solidFill>
                  <a:schemeClr val="tx2"/>
                </a:solidFill>
                <a:latin typeface="#9Slide03 Roboto Medium" panose="02000000000000000000" pitchFamily="2" charset="0"/>
                <a:ea typeface="#9Slide03 Roboto Medium" panose="02000000000000000000" pitchFamily="2" charset="0"/>
              </a:rPr>
              <a:t>b. </a:t>
            </a:r>
            <a:r>
              <a:rPr lang="vi-VN" sz="2200" b="1" dirty="0">
                <a:solidFill>
                  <a:schemeClr val="tx2"/>
                </a:solidFill>
                <a:latin typeface="#9Slide03 Roboto Medium" panose="02000000000000000000" pitchFamily="2" charset="0"/>
                <a:ea typeface="#9Slide03 Roboto Medium" panose="02000000000000000000" pitchFamily="2" charset="0"/>
              </a:rPr>
              <a:t>Ảnh hưởng của toàn cầu hóa kinh tế đối với các nước trên thế giới</a:t>
            </a:r>
            <a:endParaRPr kumimoji="0" lang="en-US" sz="2200" b="0" i="0" u="none" strike="noStrike" kern="1200" cap="none" spc="0" normalizeH="0" baseline="0" noProof="0" dirty="0">
              <a:ln>
                <a:noFill/>
              </a:ln>
              <a:solidFill>
                <a:schemeClr val="tx2"/>
              </a:solidFill>
              <a:effectLst/>
              <a:uLnTx/>
              <a:uFillTx/>
              <a:latin typeface="#9Slide03 Roboto Medium" panose="02000000000000000000" pitchFamily="2" charset="0"/>
              <a:ea typeface="#9Slide03 Roboto Medium" panose="02000000000000000000" pitchFamily="2" charset="0"/>
            </a:endParaRPr>
          </a:p>
        </p:txBody>
      </p:sp>
      <p:pic>
        <p:nvPicPr>
          <p:cNvPr id="10" name="Picture 12" descr="Person, Man, Poverty, Wealth, Cartoon, Animation, Gesture transparent  background PNG clipart | HiClipart"/>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375" b="94750" l="250" r="98875">
                        <a14:foregroundMark x1="36375" y1="15500" x2="37625" y2="44375"/>
                        <a14:foregroundMark x1="39000" y1="20125" x2="43500" y2="48875"/>
                        <a14:foregroundMark x1="39250" y1="36875" x2="37875" y2="57000"/>
                        <a14:foregroundMark x1="34375" y1="35125" x2="33125" y2="52125"/>
                        <a14:foregroundMark x1="33375" y1="27625" x2="33375" y2="27625"/>
                        <a14:foregroundMark x1="31125" y1="28500" x2="31125" y2="28500"/>
                        <a14:foregroundMark x1="85000" y1="15875" x2="89125" y2="69750"/>
                        <a14:foregroundMark x1="77500" y1="53750" x2="77500" y2="53750"/>
                        <a14:foregroundMark x1="92125" y1="52250" x2="92125" y2="52250"/>
                        <a14:foregroundMark x1="80500" y1="66875" x2="81750" y2="88625"/>
                        <a14:foregroundMark x1="88625" y1="70750" x2="88000" y2="85375"/>
                        <a14:foregroundMark x1="77125" y1="88625" x2="94750" y2="87500"/>
                        <a14:foregroundMark x1="19500" y1="88500" x2="56750" y2="88500"/>
                        <a14:foregroundMark x1="54250" y1="32125" x2="54250" y2="32125"/>
                        <a14:foregroundMark x1="63000" y1="25875" x2="63000" y2="25875"/>
                        <a14:foregroundMark x1="64250" y1="39500" x2="64250" y2="39500"/>
                        <a14:foregroundMark x1="51500" y1="17125" x2="51500" y2="17125"/>
                        <a14:foregroundMark x1="22125" y1="14000" x2="22125" y2="14000"/>
                        <a14:foregroundMark x1="22125" y1="28250" x2="22125" y2="28250"/>
                        <a14:foregroundMark x1="9750" y1="29875" x2="9750" y2="29875"/>
                        <a14:foregroundMark x1="24375" y1="26500" x2="24375" y2="26500"/>
                        <a14:foregroundMark x1="6500" y1="42500" x2="6500" y2="42500"/>
                      </a14:backgroundRemoval>
                    </a14:imgEffect>
                  </a14:imgLayer>
                </a14:imgProps>
              </a:ext>
              <a:ext uri="{28A0092B-C50C-407E-A947-70E740481C1C}">
                <a14:useLocalDpi xmlns:a14="http://schemas.microsoft.com/office/drawing/2010/main" val="0"/>
              </a:ext>
            </a:extLst>
          </a:blip>
          <a:srcRect/>
          <a:stretch>
            <a:fillRect/>
          </a:stretch>
        </p:blipFill>
        <p:spPr bwMode="auto">
          <a:xfrm>
            <a:off x="9458823" y="780680"/>
            <a:ext cx="2015408" cy="201540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Thùng rác Thải Giấy Giỏ Bin túi Clip nghệ thuật - rác png tải về - Miễn phí  trong suốt Hành Vi Con Người png Tải về."/>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7963" l="3000" r="97000">
                        <a14:foregroundMark x1="51000" y1="12778" x2="58556" y2="28889"/>
                        <a14:foregroundMark x1="67444" y1="22222" x2="67444" y2="22222"/>
                        <a14:foregroundMark x1="69556" y1="12778" x2="69556" y2="12778"/>
                        <a14:foregroundMark x1="67556" y1="15556" x2="67556" y2="15556"/>
                        <a14:foregroundMark x1="62778" y1="88889" x2="62778" y2="88889"/>
                        <a14:foregroundMark x1="60889" y1="89630" x2="67000" y2="85370"/>
                        <a14:foregroundMark x1="42778" y1="71296" x2="45778" y2="77778"/>
                        <a14:foregroundMark x1="34444" y1="32593" x2="37222" y2="43704"/>
                        <a14:foregroundMark x1="25889" y1="43148" x2="24889" y2="57593"/>
                        <a14:foregroundMark x1="51556" y1="90185" x2="51556" y2="90185"/>
                        <a14:foregroundMark x1="70111" y1="80370" x2="71444" y2="86667"/>
                        <a14:foregroundMark x1="68222" y1="86111" x2="74000" y2="84630"/>
                      </a14:backgroundRemoval>
                    </a14:imgEffect>
                  </a14:imgLayer>
                </a14:imgProps>
              </a:ext>
              <a:ext uri="{28A0092B-C50C-407E-A947-70E740481C1C}">
                <a14:useLocalDpi xmlns:a14="http://schemas.microsoft.com/office/drawing/2010/main" val="0"/>
              </a:ext>
            </a:extLst>
          </a:blip>
          <a:srcRect/>
          <a:stretch>
            <a:fillRect/>
          </a:stretch>
        </p:blipFill>
        <p:spPr bwMode="auto">
          <a:xfrm>
            <a:off x="9048465" y="4942029"/>
            <a:ext cx="3045566" cy="182733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lip Art Earth What Is Global - Global Warming Climate Change Clipart ,  Free Transparent Clipart - ClipartKey"/>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4154" b="89911" l="0" r="95222"/>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9724483" y="2515510"/>
            <a:ext cx="2160106" cy="2426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8844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644151" y="548640"/>
            <a:ext cx="8323729" cy="5013960"/>
          </a:xfrm>
          <a:prstGeom prst="roundRect">
            <a:avLst>
              <a:gd name="adj" fmla="val 10000"/>
            </a:avLst>
          </a:prstGeom>
          <a:solidFill>
            <a:schemeClr val="accent4">
              <a:lumMod val="75000"/>
              <a:alpha val="90000"/>
            </a:schemeClr>
          </a:solidFill>
          <a:ln w="9525" cap="flat" cmpd="sng" algn="ctr">
            <a:solidFill>
              <a:srgbClr val="86C63F"/>
            </a:solidFill>
            <a:prstDash val="solid"/>
          </a:ln>
          <a:effectLst/>
        </p:spPr>
      </p:sp>
      <p:pic>
        <p:nvPicPr>
          <p:cNvPr id="4" name="Picture 20" descr="Globe Student Teacher Geography, Study globe character, cartoon Character,  class png | PNGEg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944" y="1538238"/>
            <a:ext cx="3502207" cy="350220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764651" y="1005840"/>
            <a:ext cx="8203229" cy="3317960"/>
          </a:xfrm>
          <a:prstGeom prst="rect">
            <a:avLst/>
          </a:prstGeom>
          <a:noFill/>
          <a:ln>
            <a:noFill/>
          </a:ln>
        </p:spPr>
        <p:txBody>
          <a:bodyPr wrap="square">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Em</a:t>
            </a:r>
            <a:r>
              <a:rPr kumimoji="0" lang="en-US" sz="2400" b="1" i="1"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có </a:t>
            </a:r>
            <a:r>
              <a:rPr kumimoji="0" lang="en-US" sz="2400" b="1" i="1"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biết</a:t>
            </a:r>
            <a:r>
              <a:rPr kumimoji="0" lang="en-US" sz="2400" b="1" i="1"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Hội </a:t>
            </a:r>
            <a:r>
              <a:rPr kumimoji="0" lang="en-US" sz="2400" b="0"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nhập</a:t>
            </a:r>
            <a:r>
              <a:rPr kumimoji="0" lang="en-US" sz="2400" b="0"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kinh </a:t>
            </a:r>
            <a:r>
              <a:rPr kumimoji="0" lang="en-US" sz="2400" b="0"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tế</a:t>
            </a:r>
            <a:r>
              <a:rPr kumimoji="0" lang="en-US" sz="2400" b="0"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quốc</a:t>
            </a:r>
            <a:r>
              <a:rPr kumimoji="0" lang="en-US" sz="2400" b="0"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tế</a:t>
            </a:r>
            <a:r>
              <a:rPr kumimoji="0" lang="en-US" sz="2400" b="0"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đã </a:t>
            </a:r>
            <a:r>
              <a:rPr kumimoji="0" lang="en-US" sz="2400" b="0"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đưa</a:t>
            </a:r>
            <a:r>
              <a:rPr kumimoji="0" lang="en-US" sz="2400" b="0"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Việt Nam vào </a:t>
            </a:r>
            <a:r>
              <a:rPr kumimoji="0" lang="en-US" sz="2400" b="0"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tốp</a:t>
            </a:r>
            <a:r>
              <a:rPr kumimoji="0" lang="en-US" sz="2400" b="0"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20 </a:t>
            </a:r>
            <a:r>
              <a:rPr kumimoji="0" lang="en-US" sz="2400" b="0"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nền</a:t>
            </a:r>
            <a:r>
              <a:rPr kumimoji="0" lang="en-US" sz="2400" b="0"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thương</a:t>
            </a:r>
            <a:r>
              <a:rPr kumimoji="0" lang="en-US" sz="2400" b="0"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mại</a:t>
            </a:r>
            <a:r>
              <a:rPr kumimoji="0" lang="en-US" sz="2400" b="0"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hàng</a:t>
            </a:r>
            <a:r>
              <a:rPr kumimoji="0" lang="en-US" sz="2400" b="0"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hóa </a:t>
            </a:r>
            <a:r>
              <a:rPr kumimoji="0" lang="en-US" sz="2400" b="0"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lớn</a:t>
            </a:r>
            <a:r>
              <a:rPr kumimoji="0" lang="en-US" sz="2400" b="0"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nhất</a:t>
            </a:r>
            <a:r>
              <a:rPr kumimoji="0" lang="en-US" sz="2400" b="0"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thế </a:t>
            </a:r>
            <a:r>
              <a:rPr kumimoji="0" lang="en-US" sz="2400" b="0"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giới</a:t>
            </a:r>
            <a:r>
              <a:rPr kumimoji="0" lang="en-US" sz="2400" b="0"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vào năm 2021 và </a:t>
            </a:r>
            <a:r>
              <a:rPr kumimoji="0" lang="en-US" sz="2400" b="0"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đứng</a:t>
            </a:r>
            <a:r>
              <a:rPr kumimoji="0" lang="en-US" sz="2400" b="0"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thứ</a:t>
            </a:r>
            <a:r>
              <a:rPr kumimoji="0" lang="en-US" sz="2400" b="0"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17 thế </a:t>
            </a:r>
            <a:r>
              <a:rPr kumimoji="0" lang="en-US" sz="2400" b="0"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giới</a:t>
            </a:r>
            <a:r>
              <a:rPr kumimoji="0" lang="en-US" sz="2400" b="0"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về xuất </a:t>
            </a:r>
            <a:r>
              <a:rPr kumimoji="0" lang="en-US" sz="2400" b="0"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khẩu</a:t>
            </a:r>
            <a:r>
              <a:rPr kumimoji="0" lang="en-US" sz="2400" b="0"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Với </a:t>
            </a:r>
            <a:r>
              <a:rPr kumimoji="0" lang="en-US" sz="2400" b="0"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lợi</a:t>
            </a:r>
            <a:r>
              <a:rPr kumimoji="0" lang="en-US" sz="2400" b="0"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thế về điều kiện tự nhiên, Việt Nam là </a:t>
            </a:r>
            <a:r>
              <a:rPr kumimoji="0" lang="en-US" sz="2400" b="0"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quốc</a:t>
            </a:r>
            <a:r>
              <a:rPr kumimoji="0" lang="en-US" sz="2400" b="0"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gia</a:t>
            </a:r>
            <a:r>
              <a:rPr kumimoji="0" lang="en-US" sz="2400" b="0"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xuất </a:t>
            </a:r>
            <a:r>
              <a:rPr kumimoji="0" lang="en-US" sz="2400" b="0"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khẩu</a:t>
            </a:r>
            <a:r>
              <a:rPr kumimoji="0" lang="en-US" sz="2400" b="0"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dừa</a:t>
            </a:r>
            <a:r>
              <a:rPr kumimoji="0" lang="en-US" sz="2400" b="0"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và </a:t>
            </a:r>
            <a:r>
              <a:rPr kumimoji="0" lang="en-US" sz="2400" b="0"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hạt</a:t>
            </a:r>
            <a:r>
              <a:rPr kumimoji="0" lang="en-US" sz="2400" b="0"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điều </a:t>
            </a:r>
            <a:r>
              <a:rPr kumimoji="0" lang="en-US" sz="2400" b="0"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lớn</a:t>
            </a:r>
            <a:r>
              <a:rPr kumimoji="0" lang="en-US" sz="2400" b="0"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nhất</a:t>
            </a:r>
            <a:r>
              <a:rPr kumimoji="0" lang="en-US" sz="2400" b="0"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thế </a:t>
            </a:r>
            <a:r>
              <a:rPr kumimoji="0" lang="en-US" sz="2400" b="0"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giới</a:t>
            </a:r>
            <a:r>
              <a:rPr kumimoji="0" lang="en-US" sz="2400" b="0"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xuất </a:t>
            </a:r>
            <a:r>
              <a:rPr kumimoji="0" lang="en-US" sz="2400" b="0"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khẩu</a:t>
            </a:r>
            <a:r>
              <a:rPr kumimoji="0" lang="en-US" sz="2400" b="0"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tiêu và </a:t>
            </a:r>
            <a:r>
              <a:rPr kumimoji="0" lang="en-US" sz="2400" b="0"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quế</a:t>
            </a:r>
            <a:r>
              <a:rPr kumimoji="0" lang="en-US" sz="2400" b="0"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đứng</a:t>
            </a:r>
            <a:r>
              <a:rPr kumimoji="0" lang="en-US" sz="2400" b="0"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thứ</a:t>
            </a:r>
            <a:r>
              <a:rPr kumimoji="0" lang="en-US" sz="2400" b="0"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hai</a:t>
            </a:r>
            <a:r>
              <a:rPr kumimoji="0" lang="en-US" sz="2400" b="0"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thế </a:t>
            </a:r>
            <a:r>
              <a:rPr kumimoji="0" lang="en-US" sz="2400" b="0"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giới</a:t>
            </a:r>
            <a:r>
              <a:rPr kumimoji="0" lang="en-US" sz="2400" b="0"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Ngoài</a:t>
            </a:r>
            <a:r>
              <a:rPr kumimoji="0" lang="en-US" sz="2400" b="0"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ra</a:t>
            </a:r>
            <a:r>
              <a:rPr kumimoji="0" lang="en-US" sz="2400" b="0"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với </a:t>
            </a:r>
            <a:r>
              <a:rPr kumimoji="0" lang="en-US" sz="2400" b="0"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lợi</a:t>
            </a:r>
            <a:r>
              <a:rPr kumimoji="0" lang="en-US" sz="2400" b="0"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thế về </a:t>
            </a:r>
            <a:r>
              <a:rPr kumimoji="0" lang="en-US" sz="2400" b="0"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nguồn</a:t>
            </a:r>
            <a:r>
              <a:rPr kumimoji="0" lang="en-US" sz="2400" b="0"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lao</a:t>
            </a:r>
            <a:r>
              <a:rPr kumimoji="0" lang="en-US" sz="2400" b="0"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động và </a:t>
            </a:r>
            <a:r>
              <a:rPr kumimoji="0" lang="en-US" sz="2400" b="0"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ưu</a:t>
            </a:r>
            <a:r>
              <a:rPr kumimoji="0" lang="en-US" sz="2400" b="0"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đãi</a:t>
            </a:r>
            <a:r>
              <a:rPr kumimoji="0" lang="en-US" sz="2400" b="0"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từ các </a:t>
            </a:r>
            <a:r>
              <a:rPr kumimoji="0" lang="en-US" sz="2400" b="0"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chính</a:t>
            </a:r>
            <a:r>
              <a:rPr kumimoji="0" lang="en-US" sz="2400" b="0"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sách</a:t>
            </a:r>
            <a:r>
              <a:rPr kumimoji="0" lang="en-US" sz="2400" b="0"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thu</a:t>
            </a:r>
            <a:r>
              <a:rPr kumimoji="0" lang="en-US" sz="2400" b="0"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hút</a:t>
            </a:r>
            <a:r>
              <a:rPr kumimoji="0" lang="en-US" sz="2400" b="0"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đầu</a:t>
            </a:r>
            <a:r>
              <a:rPr kumimoji="0" lang="en-US" sz="2400" b="0"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tư</a:t>
            </a:r>
            <a:r>
              <a:rPr kumimoji="0" lang="en-US" sz="2400" b="0"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trực</a:t>
            </a:r>
            <a:r>
              <a:rPr kumimoji="0" lang="en-US" sz="2400" b="0"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tiếp nước </a:t>
            </a:r>
            <a:r>
              <a:rPr kumimoji="0" lang="en-US" sz="2400" b="0"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ngoài</a:t>
            </a:r>
            <a:r>
              <a:rPr kumimoji="0" lang="en-US" sz="2400" b="0"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Việt Nam đã </a:t>
            </a:r>
            <a:r>
              <a:rPr kumimoji="0" lang="en-US" sz="2400" b="0"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thu</a:t>
            </a:r>
            <a:r>
              <a:rPr kumimoji="0" lang="en-US" sz="2400" b="0"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hút</a:t>
            </a:r>
            <a:r>
              <a:rPr kumimoji="0" lang="en-US" sz="2400" b="0"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được hơn 15,66 </a:t>
            </a:r>
            <a:r>
              <a:rPr kumimoji="0" lang="en-US" sz="2400" b="0"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tỉ</a:t>
            </a:r>
            <a:r>
              <a:rPr kumimoji="0" lang="en-US" sz="2400" b="0"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USD </a:t>
            </a:r>
            <a:r>
              <a:rPr kumimoji="0" lang="en-US" sz="2400" b="0" i="0"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vốn</a:t>
            </a:r>
            <a:r>
              <a:rPr kumimoji="0" lang="en-US" sz="2400" b="0"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FDI năm 2021.</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Nguồn</a:t>
            </a:r>
            <a:r>
              <a:rPr kumimoji="0" lang="en-US" sz="2400" b="0" i="1"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Bộ</a:t>
            </a:r>
            <a:r>
              <a:rPr kumimoji="0" lang="en-US" sz="2400" b="0" i="1"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Kế </a:t>
            </a:r>
            <a:r>
              <a:rPr kumimoji="0" lang="en-US" sz="2400" b="0" i="1"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hoạch</a:t>
            </a:r>
            <a:r>
              <a:rPr kumimoji="0" lang="en-US" sz="2400" b="0" i="1"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và </a:t>
            </a:r>
            <a:r>
              <a:rPr kumimoji="0" lang="en-US" sz="2400" b="0" i="1"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Đầu</a:t>
            </a:r>
            <a:r>
              <a:rPr kumimoji="0" lang="en-US" sz="2400" b="0" i="1"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FFFFFF"/>
                </a:solidFill>
                <a:effectLst/>
                <a:uLnTx/>
                <a:uFillTx/>
                <a:latin typeface="#9Slide05 Braxton Regular" panose="03060000000000000000" pitchFamily="66" charset="0"/>
                <a:ea typeface="+mn-ea"/>
                <a:cs typeface="Times New Roman" panose="02020603050405020304" pitchFamily="18" charset="0"/>
              </a:rPr>
              <a:t>tư</a:t>
            </a:r>
            <a:r>
              <a:rPr kumimoji="0" lang="en-US" sz="2400" b="0" i="1"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Times New Roman" panose="02020603050405020304" pitchFamily="18" charset="0"/>
              </a:rPr>
              <a:t> Việt Nam)</a:t>
            </a:r>
            <a:endParaRPr kumimoji="0" lang="en-US" sz="2400" b="0" i="0" u="none" strike="noStrike" kern="1200" cap="none" spc="0" normalizeH="0" baseline="0" noProof="0" dirty="0">
              <a:ln>
                <a:noFill/>
              </a:ln>
              <a:solidFill>
                <a:srgbClr val="FFFFFF"/>
              </a:solidFill>
              <a:effectLst/>
              <a:uLnTx/>
              <a:uFillTx/>
              <a:latin typeface="#9Slide05 Braxton Regular" panose="03060000000000000000" pitchFamily="66" charset="0"/>
              <a:ea typeface="+mn-ea"/>
              <a:cs typeface="+mn-cs"/>
            </a:endParaRPr>
          </a:p>
        </p:txBody>
      </p:sp>
    </p:spTree>
    <p:extLst>
      <p:ext uri="{BB962C8B-B14F-4D97-AF65-F5344CB8AC3E}">
        <p14:creationId xmlns:p14="http://schemas.microsoft.com/office/powerpoint/2010/main" val="39008994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8 mặt hàng xuất khẩu trên 10 tỷ USD trong năm 20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478" y="0"/>
            <a:ext cx="458496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6084" name="Picture 4" descr="[INFOGRAPHIC] 4 tháng năm 2023, Việt Nam xuất siêu hơn 6 tỷ USD - Ảnh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6757" y="0"/>
            <a:ext cx="312615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6086" name="Picture 6" descr="Xuất khẩu Việt Nam đã có bước thay đổi &quot;ngoạn mục&quot; trong 10 năm qua - Tạp  chí Tài chí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4045" y="0"/>
            <a:ext cx="3764216" cy="2120685"/>
          </a:xfrm>
          <a:prstGeom prst="rect">
            <a:avLst/>
          </a:prstGeom>
          <a:noFill/>
          <a:extLst>
            <a:ext uri="{909E8E84-426E-40DD-AFC4-6F175D3DCCD1}">
              <a14:hiddenFill xmlns:a14="http://schemas.microsoft.com/office/drawing/2010/main">
                <a:solidFill>
                  <a:srgbClr val="FFFFFF"/>
                </a:solidFill>
              </a14:hiddenFill>
            </a:ext>
          </a:extLst>
        </p:spPr>
      </p:pic>
      <p:pic>
        <p:nvPicPr>
          <p:cNvPr id="46088" name="Picture 8" descr="Xuất khẩu quý I/2022 tăng 1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4045" y="2306141"/>
            <a:ext cx="3724592" cy="2090738"/>
          </a:xfrm>
          <a:prstGeom prst="rect">
            <a:avLst/>
          </a:prstGeom>
          <a:noFill/>
          <a:extLst>
            <a:ext uri="{909E8E84-426E-40DD-AFC4-6F175D3DCCD1}">
              <a14:hiddenFill xmlns:a14="http://schemas.microsoft.com/office/drawing/2010/main">
                <a:solidFill>
                  <a:srgbClr val="FFFFFF"/>
                </a:solidFill>
              </a14:hiddenFill>
            </a:ext>
          </a:extLst>
        </p:spPr>
      </p:pic>
      <p:pic>
        <p:nvPicPr>
          <p:cNvPr id="46090" name="Picture 10" descr="Nửa đầu tháng 8, xuất khẩu máy móc, thiết bị, phụ tùng tăng mạ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4045" y="4582335"/>
            <a:ext cx="3787344" cy="2248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5019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869;p33"/>
          <p:cNvSpPr/>
          <p:nvPr/>
        </p:nvSpPr>
        <p:spPr>
          <a:xfrm>
            <a:off x="7938679" y="2247470"/>
            <a:ext cx="1360400" cy="1360400"/>
          </a:xfrm>
          <a:prstGeom prst="ellipse">
            <a:avLst/>
          </a:prstGeom>
          <a:noFill/>
          <a:ln w="28575" cap="flat" cmpd="sng">
            <a:solidFill>
              <a:srgbClr val="FFC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871;p33"/>
          <p:cNvSpPr txBox="1">
            <a:spLocks/>
          </p:cNvSpPr>
          <p:nvPr/>
        </p:nvSpPr>
        <p:spPr>
          <a:xfrm>
            <a:off x="7938679" y="2366486"/>
            <a:ext cx="13604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Poppins"/>
              <a:buNone/>
              <a:defRPr sz="6667" b="1" i="0" u="none" strike="noStrike" cap="none">
                <a:solidFill>
                  <a:schemeClr val="dk1"/>
                </a:solidFill>
                <a:latin typeface="Poppins"/>
                <a:ea typeface="Poppins"/>
                <a:cs typeface="Poppins"/>
                <a:sym typeface="Poppins"/>
              </a:defRPr>
            </a:lvl1pPr>
            <a:lvl2pPr marR="0" lvl="1"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B791C"/>
              </a:buClr>
              <a:buSzPts val="6000"/>
              <a:buFont typeface="Poppins"/>
              <a:buNone/>
              <a:tabLst/>
              <a:defRPr/>
            </a:pPr>
            <a:r>
              <a:rPr kumimoji="0" lang="en" sz="6667" b="1" i="0" u="none" strike="noStrike" kern="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sym typeface="Poppins"/>
              </a:rPr>
              <a:t>II</a:t>
            </a:r>
          </a:p>
        </p:txBody>
      </p:sp>
      <p:sp>
        <p:nvSpPr>
          <p:cNvPr id="9" name="Google Shape;874;p33"/>
          <p:cNvSpPr/>
          <p:nvPr/>
        </p:nvSpPr>
        <p:spPr>
          <a:xfrm rot="16200000">
            <a:off x="203191" y="923835"/>
            <a:ext cx="5579079" cy="5297876"/>
          </a:xfrm>
          <a:custGeom>
            <a:avLst/>
            <a:gdLst/>
            <a:ahLst/>
            <a:cxnLst/>
            <a:rect l="l" t="t" r="r" b="b"/>
            <a:pathLst>
              <a:path w="130627" h="124043" extrusionOk="0">
                <a:moveTo>
                  <a:pt x="71513" y="4586"/>
                </a:moveTo>
                <a:cubicBezTo>
                  <a:pt x="85930" y="4586"/>
                  <a:pt x="104219" y="24177"/>
                  <a:pt x="115834" y="48943"/>
                </a:cubicBezTo>
                <a:cubicBezTo>
                  <a:pt x="127539" y="73887"/>
                  <a:pt x="130626" y="84360"/>
                  <a:pt x="123846" y="93906"/>
                </a:cubicBezTo>
                <a:cubicBezTo>
                  <a:pt x="117476" y="102881"/>
                  <a:pt x="99419" y="111570"/>
                  <a:pt x="64305" y="111570"/>
                </a:cubicBezTo>
                <a:cubicBezTo>
                  <a:pt x="62057" y="111570"/>
                  <a:pt x="59719" y="111535"/>
                  <a:pt x="57328" y="111463"/>
                </a:cubicBezTo>
                <a:cubicBezTo>
                  <a:pt x="56311" y="111517"/>
                  <a:pt x="55330" y="111552"/>
                  <a:pt x="54349" y="111552"/>
                </a:cubicBezTo>
                <a:cubicBezTo>
                  <a:pt x="29851" y="111552"/>
                  <a:pt x="12062" y="91765"/>
                  <a:pt x="10367" y="78044"/>
                </a:cubicBezTo>
                <a:cubicBezTo>
                  <a:pt x="9742" y="69729"/>
                  <a:pt x="9903" y="56633"/>
                  <a:pt x="26514" y="34472"/>
                </a:cubicBezTo>
                <a:cubicBezTo>
                  <a:pt x="43144" y="12294"/>
                  <a:pt x="56704" y="4907"/>
                  <a:pt x="71174" y="4586"/>
                </a:cubicBezTo>
                <a:close/>
                <a:moveTo>
                  <a:pt x="0" y="0"/>
                </a:moveTo>
                <a:lnTo>
                  <a:pt x="0" y="124042"/>
                </a:lnTo>
                <a:lnTo>
                  <a:pt x="130555" y="124042"/>
                </a:lnTo>
                <a:lnTo>
                  <a:pt x="130555" y="0"/>
                </a:lnTo>
                <a:close/>
              </a:path>
            </a:pathLst>
          </a:custGeom>
          <a:solidFill>
            <a:srgbClr val="FDF3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875;p33"/>
          <p:cNvSpPr/>
          <p:nvPr/>
        </p:nvSpPr>
        <p:spPr>
          <a:xfrm rot="16200000">
            <a:off x="488942" y="1246957"/>
            <a:ext cx="4719498" cy="4250840"/>
          </a:xfrm>
          <a:custGeom>
            <a:avLst/>
            <a:gdLst/>
            <a:ahLst/>
            <a:cxnLst/>
            <a:rect l="l" t="t" r="r" b="b"/>
            <a:pathLst>
              <a:path w="110501" h="99528" fill="none" extrusionOk="0">
                <a:moveTo>
                  <a:pt x="572" y="67428"/>
                </a:moveTo>
                <a:cubicBezTo>
                  <a:pt x="1" y="59827"/>
                  <a:pt x="144" y="47855"/>
                  <a:pt x="15346" y="27586"/>
                </a:cubicBezTo>
                <a:cubicBezTo>
                  <a:pt x="30547" y="7316"/>
                  <a:pt x="42930" y="554"/>
                  <a:pt x="56170" y="286"/>
                </a:cubicBezTo>
                <a:cubicBezTo>
                  <a:pt x="69391" y="1"/>
                  <a:pt x="86288" y="18022"/>
                  <a:pt x="96994" y="40825"/>
                </a:cubicBezTo>
                <a:cubicBezTo>
                  <a:pt x="107681" y="63628"/>
                  <a:pt x="110500" y="73191"/>
                  <a:pt x="104309" y="81916"/>
                </a:cubicBezTo>
                <a:cubicBezTo>
                  <a:pt x="98118" y="90641"/>
                  <a:pt x="79829" y="99099"/>
                  <a:pt x="43501" y="97975"/>
                </a:cubicBezTo>
                <a:cubicBezTo>
                  <a:pt x="19717" y="99527"/>
                  <a:pt x="2196" y="80471"/>
                  <a:pt x="572" y="67428"/>
                </a:cubicBezTo>
                <a:close/>
              </a:path>
            </a:pathLst>
          </a:custGeom>
          <a:noFill/>
          <a:ln w="19050" cap="flat" cmpd="sng">
            <a:solidFill>
              <a:srgbClr val="8DC53E"/>
            </a:solidFill>
            <a:prstDash val="dash"/>
            <a:miter lim="1784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876;p33"/>
          <p:cNvSpPr/>
          <p:nvPr/>
        </p:nvSpPr>
        <p:spPr>
          <a:xfrm rot="16200000">
            <a:off x="1112337" y="4217480"/>
            <a:ext cx="1435739" cy="1790104"/>
          </a:xfrm>
          <a:custGeom>
            <a:avLst/>
            <a:gdLst/>
            <a:ahLst/>
            <a:cxnLst/>
            <a:rect l="l" t="t" r="r" b="b"/>
            <a:pathLst>
              <a:path w="33616" h="41913" extrusionOk="0">
                <a:moveTo>
                  <a:pt x="33616" y="0"/>
                </a:moveTo>
                <a:lnTo>
                  <a:pt x="33616" y="0"/>
                </a:lnTo>
                <a:cubicBezTo>
                  <a:pt x="11188" y="3283"/>
                  <a:pt x="1909" y="11794"/>
                  <a:pt x="357" y="24159"/>
                </a:cubicBezTo>
                <a:cubicBezTo>
                  <a:pt x="89" y="27906"/>
                  <a:pt x="0" y="34151"/>
                  <a:pt x="1499" y="41913"/>
                </a:cubicBezTo>
                <a:cubicBezTo>
                  <a:pt x="3943" y="35935"/>
                  <a:pt x="7851" y="28923"/>
                  <a:pt x="14060" y="20626"/>
                </a:cubicBezTo>
                <a:cubicBezTo>
                  <a:pt x="21019" y="11348"/>
                  <a:pt x="27442" y="4657"/>
                  <a:pt x="33616" y="0"/>
                </a:cubicBezTo>
                <a:close/>
              </a:path>
            </a:pathLst>
          </a:cu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877;p33"/>
          <p:cNvSpPr/>
          <p:nvPr/>
        </p:nvSpPr>
        <p:spPr>
          <a:xfrm rot="16200000">
            <a:off x="1112337" y="4217480"/>
            <a:ext cx="1435739" cy="1790104"/>
          </a:xfrm>
          <a:custGeom>
            <a:avLst/>
            <a:gdLst/>
            <a:ahLst/>
            <a:cxnLst/>
            <a:rect l="l" t="t" r="r" b="b"/>
            <a:pathLst>
              <a:path w="33616" h="41913" fill="none" extrusionOk="0">
                <a:moveTo>
                  <a:pt x="33616" y="0"/>
                </a:moveTo>
                <a:lnTo>
                  <a:pt x="33616" y="0"/>
                </a:lnTo>
                <a:cubicBezTo>
                  <a:pt x="11188" y="3283"/>
                  <a:pt x="1909" y="11794"/>
                  <a:pt x="357" y="24159"/>
                </a:cubicBezTo>
                <a:cubicBezTo>
                  <a:pt x="89" y="27906"/>
                  <a:pt x="0" y="34151"/>
                  <a:pt x="1499" y="41913"/>
                </a:cubicBezTo>
                <a:cubicBezTo>
                  <a:pt x="3943" y="35935"/>
                  <a:pt x="7851" y="28923"/>
                  <a:pt x="14060" y="20626"/>
                </a:cubicBezTo>
                <a:cubicBezTo>
                  <a:pt x="21019" y="11348"/>
                  <a:pt x="27442" y="4657"/>
                  <a:pt x="33616" y="0"/>
                </a:cubicBezTo>
                <a:close/>
              </a:path>
            </a:pathLst>
          </a:custGeom>
          <a:noFill/>
          <a:ln w="7575" cap="flat" cmpd="sng">
            <a:solidFill>
              <a:srgbClr val="9EB94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878;p33"/>
          <p:cNvSpPr/>
          <p:nvPr/>
        </p:nvSpPr>
        <p:spPr>
          <a:xfrm rot="16200000">
            <a:off x="1250632" y="639237"/>
            <a:ext cx="1523423" cy="2123883"/>
          </a:xfrm>
          <a:custGeom>
            <a:avLst/>
            <a:gdLst/>
            <a:ahLst/>
            <a:cxnLst/>
            <a:rect l="l" t="t" r="r" b="b"/>
            <a:pathLst>
              <a:path w="35669" h="49728" extrusionOk="0">
                <a:moveTo>
                  <a:pt x="1" y="0"/>
                </a:moveTo>
                <a:cubicBezTo>
                  <a:pt x="9047" y="8083"/>
                  <a:pt x="17879" y="20573"/>
                  <a:pt x="24534" y="34740"/>
                </a:cubicBezTo>
                <a:cubicBezTo>
                  <a:pt x="27211" y="40431"/>
                  <a:pt x="29441" y="45374"/>
                  <a:pt x="31190" y="49727"/>
                </a:cubicBezTo>
                <a:cubicBezTo>
                  <a:pt x="35668" y="33223"/>
                  <a:pt x="33563" y="20929"/>
                  <a:pt x="28388" y="13650"/>
                </a:cubicBezTo>
                <a:cubicBezTo>
                  <a:pt x="24017" y="7494"/>
                  <a:pt x="15881" y="2462"/>
                  <a:pt x="1" y="0"/>
                </a:cubicBezTo>
                <a:close/>
              </a:path>
            </a:pathLst>
          </a:cu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879;p33"/>
          <p:cNvSpPr/>
          <p:nvPr/>
        </p:nvSpPr>
        <p:spPr>
          <a:xfrm rot="16200000">
            <a:off x="1250632" y="639237"/>
            <a:ext cx="1523423" cy="2123883"/>
          </a:xfrm>
          <a:custGeom>
            <a:avLst/>
            <a:gdLst/>
            <a:ahLst/>
            <a:cxnLst/>
            <a:rect l="l" t="t" r="r" b="b"/>
            <a:pathLst>
              <a:path w="35669" h="49728" fill="none" extrusionOk="0">
                <a:moveTo>
                  <a:pt x="1" y="0"/>
                </a:moveTo>
                <a:lnTo>
                  <a:pt x="1" y="0"/>
                </a:lnTo>
                <a:cubicBezTo>
                  <a:pt x="9047" y="8083"/>
                  <a:pt x="17879" y="20573"/>
                  <a:pt x="24534" y="34740"/>
                </a:cubicBezTo>
                <a:cubicBezTo>
                  <a:pt x="27211" y="40431"/>
                  <a:pt x="29441" y="45374"/>
                  <a:pt x="31190" y="49727"/>
                </a:cubicBezTo>
                <a:cubicBezTo>
                  <a:pt x="35668" y="33223"/>
                  <a:pt x="33563" y="20929"/>
                  <a:pt x="28388" y="13650"/>
                </a:cubicBezTo>
                <a:cubicBezTo>
                  <a:pt x="24017" y="7494"/>
                  <a:pt x="15881" y="2462"/>
                  <a:pt x="1" y="0"/>
                </a:cubicBezTo>
                <a:close/>
              </a:path>
            </a:pathLst>
          </a:custGeom>
          <a:noFill/>
          <a:ln w="7575" cap="flat" cmpd="sng">
            <a:solidFill>
              <a:srgbClr val="9EB94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880;p33"/>
          <p:cNvSpPr/>
          <p:nvPr/>
        </p:nvSpPr>
        <p:spPr>
          <a:xfrm rot="16200000">
            <a:off x="4162066" y="2975324"/>
            <a:ext cx="2086554" cy="490054"/>
          </a:xfrm>
          <a:custGeom>
            <a:avLst/>
            <a:gdLst/>
            <a:ahLst/>
            <a:cxnLst/>
            <a:rect l="l" t="t" r="r" b="b"/>
            <a:pathLst>
              <a:path w="48854" h="11474" extrusionOk="0">
                <a:moveTo>
                  <a:pt x="48854" y="1"/>
                </a:moveTo>
                <a:cubicBezTo>
                  <a:pt x="40022" y="2160"/>
                  <a:pt x="28906" y="3480"/>
                  <a:pt x="15167" y="3480"/>
                </a:cubicBezTo>
                <a:cubicBezTo>
                  <a:pt x="12919" y="3480"/>
                  <a:pt x="10581" y="3445"/>
                  <a:pt x="8190" y="3373"/>
                </a:cubicBezTo>
                <a:cubicBezTo>
                  <a:pt x="7173" y="3427"/>
                  <a:pt x="6192" y="3462"/>
                  <a:pt x="5211" y="3462"/>
                </a:cubicBezTo>
                <a:cubicBezTo>
                  <a:pt x="3444" y="3462"/>
                  <a:pt x="1696" y="3355"/>
                  <a:pt x="1" y="3159"/>
                </a:cubicBezTo>
                <a:lnTo>
                  <a:pt x="1" y="3159"/>
                </a:lnTo>
                <a:cubicBezTo>
                  <a:pt x="7298" y="8994"/>
                  <a:pt x="14132" y="11456"/>
                  <a:pt x="22036" y="11474"/>
                </a:cubicBezTo>
                <a:lnTo>
                  <a:pt x="22143" y="11474"/>
                </a:lnTo>
                <a:cubicBezTo>
                  <a:pt x="32349" y="11474"/>
                  <a:pt x="41128" y="7477"/>
                  <a:pt x="48854" y="1"/>
                </a:cubicBezTo>
                <a:close/>
              </a:path>
            </a:pathLst>
          </a:cu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881;p33"/>
          <p:cNvSpPr/>
          <p:nvPr/>
        </p:nvSpPr>
        <p:spPr>
          <a:xfrm rot="16200000">
            <a:off x="4162066" y="2975324"/>
            <a:ext cx="2086554" cy="490054"/>
          </a:xfrm>
          <a:custGeom>
            <a:avLst/>
            <a:gdLst/>
            <a:ahLst/>
            <a:cxnLst/>
            <a:rect l="l" t="t" r="r" b="b"/>
            <a:pathLst>
              <a:path w="48854" h="11474" fill="none" extrusionOk="0">
                <a:moveTo>
                  <a:pt x="48854" y="1"/>
                </a:moveTo>
                <a:lnTo>
                  <a:pt x="48854" y="1"/>
                </a:lnTo>
                <a:cubicBezTo>
                  <a:pt x="40022" y="2160"/>
                  <a:pt x="28906" y="3480"/>
                  <a:pt x="15167" y="3480"/>
                </a:cubicBezTo>
                <a:cubicBezTo>
                  <a:pt x="12919" y="3480"/>
                  <a:pt x="10581" y="3445"/>
                  <a:pt x="8190" y="3373"/>
                </a:cubicBezTo>
                <a:cubicBezTo>
                  <a:pt x="7173" y="3427"/>
                  <a:pt x="6192" y="3462"/>
                  <a:pt x="5211" y="3462"/>
                </a:cubicBezTo>
                <a:cubicBezTo>
                  <a:pt x="3444" y="3462"/>
                  <a:pt x="1696" y="3355"/>
                  <a:pt x="1" y="3159"/>
                </a:cubicBezTo>
                <a:cubicBezTo>
                  <a:pt x="7298" y="8994"/>
                  <a:pt x="14132" y="11456"/>
                  <a:pt x="22036" y="11474"/>
                </a:cubicBezTo>
                <a:lnTo>
                  <a:pt x="22143" y="11474"/>
                </a:lnTo>
                <a:cubicBezTo>
                  <a:pt x="32349" y="11474"/>
                  <a:pt x="41128" y="7477"/>
                  <a:pt x="48854" y="1"/>
                </a:cubicBezTo>
                <a:close/>
              </a:path>
            </a:pathLst>
          </a:custGeom>
          <a:solidFill>
            <a:srgbClr val="9EB944"/>
          </a:solidFill>
          <a:ln w="7575" cap="flat" cmpd="sng">
            <a:solidFill>
              <a:srgbClr val="9EB94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oogle Shape;882;p33"/>
          <p:cNvGrpSpPr/>
          <p:nvPr/>
        </p:nvGrpSpPr>
        <p:grpSpPr>
          <a:xfrm>
            <a:off x="505296" y="5901012"/>
            <a:ext cx="891017" cy="475563"/>
            <a:chOff x="6613421" y="4558496"/>
            <a:chExt cx="668263" cy="356672"/>
          </a:xfrm>
        </p:grpSpPr>
        <p:grpSp>
          <p:nvGrpSpPr>
            <p:cNvPr id="18" name="Google Shape;883;p33"/>
            <p:cNvGrpSpPr/>
            <p:nvPr/>
          </p:nvGrpSpPr>
          <p:grpSpPr>
            <a:xfrm>
              <a:off x="6613421" y="4697571"/>
              <a:ext cx="668263" cy="217597"/>
              <a:chOff x="-668239" y="4338844"/>
              <a:chExt cx="298478" cy="97194"/>
            </a:xfrm>
          </p:grpSpPr>
          <p:sp>
            <p:nvSpPr>
              <p:cNvPr id="30" name="Google Shape;884;p33"/>
              <p:cNvSpPr/>
              <p:nvPr/>
            </p:nvSpPr>
            <p:spPr>
              <a:xfrm>
                <a:off x="-668239" y="4338844"/>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885;p33"/>
              <p:cNvSpPr/>
              <p:nvPr/>
            </p:nvSpPr>
            <p:spPr>
              <a:xfrm>
                <a:off x="-602177" y="4338844"/>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886;p33"/>
              <p:cNvSpPr/>
              <p:nvPr/>
            </p:nvSpPr>
            <p:spPr>
              <a:xfrm>
                <a:off x="-536094" y="4338844"/>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887;p33"/>
              <p:cNvSpPr/>
              <p:nvPr/>
            </p:nvSpPr>
            <p:spPr>
              <a:xfrm>
                <a:off x="-470035" y="4338844"/>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888;p33"/>
              <p:cNvSpPr/>
              <p:nvPr/>
            </p:nvSpPr>
            <p:spPr>
              <a:xfrm>
                <a:off x="-668239" y="4401838"/>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889;p33"/>
              <p:cNvSpPr/>
              <p:nvPr/>
            </p:nvSpPr>
            <p:spPr>
              <a:xfrm>
                <a:off x="-602177" y="4401838"/>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890;p33"/>
              <p:cNvSpPr/>
              <p:nvPr/>
            </p:nvSpPr>
            <p:spPr>
              <a:xfrm>
                <a:off x="-536094" y="4401838"/>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891;p33"/>
              <p:cNvSpPr/>
              <p:nvPr/>
            </p:nvSpPr>
            <p:spPr>
              <a:xfrm>
                <a:off x="-470035" y="4401838"/>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892;p33"/>
              <p:cNvSpPr/>
              <p:nvPr/>
            </p:nvSpPr>
            <p:spPr>
              <a:xfrm>
                <a:off x="-403960" y="4338844"/>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893;p33"/>
              <p:cNvSpPr/>
              <p:nvPr/>
            </p:nvSpPr>
            <p:spPr>
              <a:xfrm>
                <a:off x="-403960" y="4401838"/>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 name="Google Shape;894;p33"/>
            <p:cNvGrpSpPr/>
            <p:nvPr/>
          </p:nvGrpSpPr>
          <p:grpSpPr>
            <a:xfrm>
              <a:off x="6613421" y="4558496"/>
              <a:ext cx="668263" cy="217597"/>
              <a:chOff x="-668239" y="4338844"/>
              <a:chExt cx="298478" cy="97194"/>
            </a:xfrm>
          </p:grpSpPr>
          <p:sp>
            <p:nvSpPr>
              <p:cNvPr id="20" name="Google Shape;895;p33"/>
              <p:cNvSpPr/>
              <p:nvPr/>
            </p:nvSpPr>
            <p:spPr>
              <a:xfrm>
                <a:off x="-668239" y="4338844"/>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896;p33"/>
              <p:cNvSpPr/>
              <p:nvPr/>
            </p:nvSpPr>
            <p:spPr>
              <a:xfrm>
                <a:off x="-602177" y="4338844"/>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897;p33"/>
              <p:cNvSpPr/>
              <p:nvPr/>
            </p:nvSpPr>
            <p:spPr>
              <a:xfrm>
                <a:off x="-536094" y="4338844"/>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898;p33"/>
              <p:cNvSpPr/>
              <p:nvPr/>
            </p:nvSpPr>
            <p:spPr>
              <a:xfrm>
                <a:off x="-470035" y="4338844"/>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899;p33"/>
              <p:cNvSpPr/>
              <p:nvPr/>
            </p:nvSpPr>
            <p:spPr>
              <a:xfrm>
                <a:off x="-668239" y="4401838"/>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900;p33"/>
              <p:cNvSpPr/>
              <p:nvPr/>
            </p:nvSpPr>
            <p:spPr>
              <a:xfrm>
                <a:off x="-602177" y="4401838"/>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901;p33"/>
              <p:cNvSpPr/>
              <p:nvPr/>
            </p:nvSpPr>
            <p:spPr>
              <a:xfrm>
                <a:off x="-536094" y="4401838"/>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902;p33"/>
              <p:cNvSpPr/>
              <p:nvPr/>
            </p:nvSpPr>
            <p:spPr>
              <a:xfrm>
                <a:off x="-470035" y="4401838"/>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903;p33"/>
              <p:cNvSpPr/>
              <p:nvPr/>
            </p:nvSpPr>
            <p:spPr>
              <a:xfrm>
                <a:off x="-403960" y="4338844"/>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904;p33"/>
              <p:cNvSpPr/>
              <p:nvPr/>
            </p:nvSpPr>
            <p:spPr>
              <a:xfrm>
                <a:off x="-403960" y="4401838"/>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40" name="Google Shape;905;p33"/>
          <p:cNvSpPr/>
          <p:nvPr/>
        </p:nvSpPr>
        <p:spPr>
          <a:xfrm>
            <a:off x="5162064" y="6312200"/>
            <a:ext cx="282400" cy="2824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Rectangle 40"/>
          <p:cNvSpPr/>
          <p:nvPr/>
        </p:nvSpPr>
        <p:spPr>
          <a:xfrm>
            <a:off x="5500111" y="3909685"/>
            <a:ext cx="6348213" cy="73866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4B791C"/>
              </a:buClr>
              <a:buSzPts val="6000"/>
              <a:buFontTx/>
              <a:buNone/>
              <a:tabLst/>
              <a:defRPr/>
            </a:pPr>
            <a:r>
              <a:rPr kumimoji="0" lang="en" sz="4200" b="1" i="0" u="none" strike="noStrike" kern="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mn-cs"/>
                <a:sym typeface="Poppins"/>
              </a:rPr>
              <a:t>KHU VỰC HÓA KINH TẾ</a:t>
            </a:r>
          </a:p>
        </p:txBody>
      </p:sp>
      <p:pic>
        <p:nvPicPr>
          <p:cNvPr id="18434" name="Picture 2" descr="Infographic Travel Clip Art - Clipart Travel Png Transparent Png (#5299019)  - PinClipart"/>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705" b="94530" l="1705" r="97614">
                        <a14:foregroundMark x1="24318" y1="46499" x2="24318" y2="46499"/>
                        <a14:foregroundMark x1="58977" y1="21772" x2="58977" y2="21772"/>
                        <a14:foregroundMark x1="61932" y1="9847" x2="61932" y2="9847"/>
                        <a14:foregroundMark x1="84886" y1="46061" x2="84886" y2="46061"/>
                        <a14:foregroundMark x1="83750" y1="19912" x2="83750" y2="19912"/>
                        <a14:foregroundMark x1="84318" y1="17177" x2="84318" y2="17177"/>
                        <a14:foregroundMark x1="81364" y1="16630" x2="81364" y2="16630"/>
                        <a14:foregroundMark x1="86705" y1="17505" x2="86705" y2="17505"/>
                        <a14:foregroundMark x1="67045" y1="79431" x2="67045" y2="79431"/>
                        <a14:foregroundMark x1="40227" y1="87965" x2="40227" y2="87965"/>
                        <a14:foregroundMark x1="37955" y1="86980" x2="37955" y2="86980"/>
                        <a14:foregroundMark x1="42159" y1="87199" x2="42159" y2="87199"/>
                        <a14:foregroundMark x1="24205" y1="78009" x2="24205" y2="78009"/>
                        <a14:foregroundMark x1="21705" y1="75274" x2="21705" y2="75274"/>
                        <a14:foregroundMark x1="42386" y1="17724" x2="42386" y2="17724"/>
                        <a14:foregroundMark x1="41591" y1="15208" x2="44886" y2="23632"/>
                        <a14:foregroundMark x1="5455" y1="52188" x2="5455" y2="52188"/>
                        <a14:foregroundMark x1="41591" y1="88731" x2="41591" y2="88731"/>
                        <a14:foregroundMark x1="39886" y1="85339" x2="39886" y2="85339"/>
                      </a14:backgroundRemoval>
                    </a14:imgEffect>
                  </a14:imgLayer>
                </a14:imgProps>
              </a:ext>
              <a:ext uri="{28A0092B-C50C-407E-A947-70E740481C1C}">
                <a14:useLocalDpi xmlns:a14="http://schemas.microsoft.com/office/drawing/2010/main" val="0"/>
              </a:ext>
            </a:extLst>
          </a:blip>
          <a:srcRect/>
          <a:stretch>
            <a:fillRect/>
          </a:stretch>
        </p:blipFill>
        <p:spPr bwMode="auto">
          <a:xfrm>
            <a:off x="869802" y="1425179"/>
            <a:ext cx="4049642" cy="4206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6295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74"/>
        <p:cNvGrpSpPr/>
        <p:nvPr/>
      </p:nvGrpSpPr>
      <p:grpSpPr>
        <a:xfrm>
          <a:off x="0" y="0"/>
          <a:ext cx="0" cy="0"/>
          <a:chOff x="0" y="0"/>
          <a:chExt cx="0" cy="0"/>
        </a:xfrm>
      </p:grpSpPr>
      <p:sp>
        <p:nvSpPr>
          <p:cNvPr id="1489" name="Google Shape;1489;p40"/>
          <p:cNvSpPr/>
          <p:nvPr/>
        </p:nvSpPr>
        <p:spPr>
          <a:xfrm>
            <a:off x="160267" y="3931804"/>
            <a:ext cx="3877534" cy="1402816"/>
          </a:xfrm>
          <a:prstGeom prst="roundRect">
            <a:avLst>
              <a:gd name="adj" fmla="val 44119"/>
            </a:avLst>
          </a:pr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Cho </a:t>
            </a:r>
            <a:r>
              <a:rPr kumimoji="0" lang="en-US" sz="23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biết</a:t>
            </a:r>
            <a:r>
              <a:rPr kumimoji="0" lang="en-US" sz="23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3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lý</a:t>
            </a:r>
            <a:r>
              <a:rPr kumimoji="0" lang="en-US" sz="23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do </a:t>
            </a:r>
            <a:r>
              <a:rPr kumimoji="0" lang="en-US" sz="23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hình</a:t>
            </a:r>
            <a:r>
              <a:rPr kumimoji="0" lang="en-US" sz="23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thành các tổ chức </a:t>
            </a:r>
            <a:r>
              <a:rPr kumimoji="0" lang="en-US" sz="23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liên</a:t>
            </a:r>
            <a:r>
              <a:rPr kumimoji="0" lang="en-US" sz="23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3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kết</a:t>
            </a:r>
            <a:r>
              <a:rPr kumimoji="0" lang="en-US" sz="23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kinh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tế</a:t>
            </a:r>
            <a:r>
              <a:rPr kumimoji="0" lang="en-US" sz="23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3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khu</a:t>
            </a:r>
            <a:r>
              <a:rPr kumimoji="0" lang="en-US" sz="23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3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vực</a:t>
            </a:r>
            <a:r>
              <a:rPr kumimoji="0" lang="en-US" sz="23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a:t>
            </a:r>
          </a:p>
        </p:txBody>
      </p:sp>
      <p:cxnSp>
        <p:nvCxnSpPr>
          <p:cNvPr id="1499" name="Google Shape;1499;p40"/>
          <p:cNvCxnSpPr>
            <a:cxnSpLocks/>
            <a:endCxn id="1489" idx="0"/>
          </p:cNvCxnSpPr>
          <p:nvPr/>
        </p:nvCxnSpPr>
        <p:spPr>
          <a:xfrm>
            <a:off x="0" y="3691755"/>
            <a:ext cx="2099034" cy="240049"/>
          </a:xfrm>
          <a:prstGeom prst="curvedConnector2">
            <a:avLst/>
          </a:prstGeom>
          <a:noFill/>
          <a:ln w="19050" cap="flat" cmpd="sng">
            <a:solidFill>
              <a:schemeClr val="dk2"/>
            </a:solidFill>
            <a:prstDash val="dot"/>
            <a:round/>
            <a:headEnd type="none" w="med" len="med"/>
            <a:tailEnd type="none" w="med" len="med"/>
          </a:ln>
        </p:spPr>
      </p:cxnSp>
      <p:sp>
        <p:nvSpPr>
          <p:cNvPr id="31" name="Rectangle 30"/>
          <p:cNvSpPr/>
          <p:nvPr/>
        </p:nvSpPr>
        <p:spPr>
          <a:xfrm>
            <a:off x="3643673" y="329577"/>
            <a:ext cx="497764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4B791C"/>
              </a:buClr>
              <a:buSzPts val="6000"/>
              <a:buFontTx/>
              <a:buNone/>
              <a:tabLst/>
              <a:defRPr/>
            </a:pPr>
            <a:r>
              <a:rPr kumimoji="0" lang="en" sz="3200" b="1" i="0" u="none" strike="noStrike" kern="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mn-cs"/>
                <a:sym typeface="Poppins"/>
              </a:rPr>
              <a:t>II. KHU VỰC HÓA KINH TẾ</a:t>
            </a:r>
          </a:p>
        </p:txBody>
      </p:sp>
      <p:sp>
        <p:nvSpPr>
          <p:cNvPr id="2" name="Left Brace 1"/>
          <p:cNvSpPr/>
          <p:nvPr/>
        </p:nvSpPr>
        <p:spPr>
          <a:xfrm>
            <a:off x="4127699" y="3598565"/>
            <a:ext cx="278969" cy="186461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sp>
        <p:nvSpPr>
          <p:cNvPr id="11" name="TextBox 10">
            <a:extLst>
              <a:ext uri="{FF2B5EF4-FFF2-40B4-BE49-F238E27FC236}">
                <a16:creationId xmlns:a16="http://schemas.microsoft.com/office/drawing/2014/main" id="{0BA76856-C41A-43AF-839A-AE30D2E23663}"/>
              </a:ext>
            </a:extLst>
          </p:cNvPr>
          <p:cNvSpPr txBox="1"/>
          <p:nvPr/>
        </p:nvSpPr>
        <p:spPr>
          <a:xfrm>
            <a:off x="5159265" y="4666575"/>
            <a:ext cx="3148909" cy="926729"/>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Có nét tương đồng về địa lí, văn hóa, xã hội</a:t>
            </a:r>
            <a:endParaRPr kumimoji="0" lang="en-US" sz="22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12" name="TextBox 11">
            <a:extLst>
              <a:ext uri="{FF2B5EF4-FFF2-40B4-BE49-F238E27FC236}">
                <a16:creationId xmlns:a16="http://schemas.microsoft.com/office/drawing/2014/main" id="{7D73C2C9-D678-466D-876B-4914F41E10F9}"/>
              </a:ext>
            </a:extLst>
          </p:cNvPr>
          <p:cNvSpPr txBox="1"/>
          <p:nvPr/>
        </p:nvSpPr>
        <p:spPr>
          <a:xfrm>
            <a:off x="5170453" y="2445727"/>
            <a:ext cx="3148908" cy="926729"/>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Có chung mục tiêu, lợi ích phát triển</a:t>
            </a:r>
            <a:endParaRPr kumimoji="0" lang="en-US" sz="2200" b="1" i="0" u="none" strike="noStrike" kern="120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pic>
        <p:nvPicPr>
          <p:cNvPr id="47106" name="Picture 2" descr="Máy Tính Biểu Tượng - hợp tác chương trình png tải về - Miễn phí trong suốt  Màu Xanh png Tải về."/>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7143" l="1667" r="98667"/>
                    </a14:imgEffect>
                  </a14:imgLayer>
                </a14:imgProps>
              </a:ext>
              <a:ext uri="{28A0092B-C50C-407E-A947-70E740481C1C}">
                <a14:useLocalDpi xmlns:a14="http://schemas.microsoft.com/office/drawing/2010/main" val="0"/>
              </a:ext>
            </a:extLst>
          </a:blip>
          <a:srcRect/>
          <a:stretch>
            <a:fillRect/>
          </a:stretch>
        </p:blipFill>
        <p:spPr bwMode="auto">
          <a:xfrm>
            <a:off x="494765" y="1523380"/>
            <a:ext cx="3148908" cy="1959321"/>
          </a:xfrm>
          <a:prstGeom prst="rect">
            <a:avLst/>
          </a:prstGeom>
          <a:noFill/>
          <a:extLst>
            <a:ext uri="{909E8E84-426E-40DD-AFC4-6F175D3DCCD1}">
              <a14:hiddenFill xmlns:a14="http://schemas.microsoft.com/office/drawing/2010/main">
                <a:solidFill>
                  <a:srgbClr val="FFFFFF"/>
                </a:solidFill>
              </a14:hiddenFill>
            </a:ext>
          </a:extLst>
        </p:spPr>
      </p:pic>
      <p:pic>
        <p:nvPicPr>
          <p:cNvPr id="47108" name="Picture 4" descr="Biểu tượng máy tính Mục tiêu, phi tiêu, quảng cáo, kinh doanh png | PNGEg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2333" y1="11000" x2="43667" y2="79000"/>
                        <a14:foregroundMark x1="48444" y1="18778" x2="35333" y2="96444"/>
                        <a14:foregroundMark x1="40667" y1="21889" x2="34111" y2="76778"/>
                        <a14:foregroundMark x1="36667" y1="24444" x2="47111" y2="81222"/>
                        <a14:foregroundMark x1="44556" y1="30556" x2="55444" y2="64667"/>
                        <a14:foregroundMark x1="45444" y1="35444" x2="47556" y2="73333"/>
                        <a14:foregroundMark x1="20556" y1="25778" x2="28889" y2="54556"/>
                        <a14:foregroundMark x1="38889" y1="13111" x2="29667" y2="69889"/>
                        <a14:foregroundMark x1="37111" y1="27111" x2="11889" y2="66333"/>
                        <a14:foregroundMark x1="37556" y1="26222" x2="27556" y2="71556"/>
                        <a14:foregroundMark x1="24444" y1="41889" x2="32333" y2="67222"/>
                        <a14:foregroundMark x1="23667" y1="49333" x2="25333" y2="62889"/>
                        <a14:foregroundMark x1="85556" y1="18444" x2="65000" y2="90333"/>
                      </a14:backgroundRemoval>
                    </a14:imgEffect>
                  </a14:imgLayer>
                </a14:imgProps>
              </a:ext>
              <a:ext uri="{28A0092B-C50C-407E-A947-70E740481C1C}">
                <a14:useLocalDpi xmlns:a14="http://schemas.microsoft.com/office/drawing/2010/main" val="0"/>
              </a:ext>
            </a:extLst>
          </a:blip>
          <a:srcRect/>
          <a:stretch>
            <a:fillRect/>
          </a:stretch>
        </p:blipFill>
        <p:spPr bwMode="auto">
          <a:xfrm>
            <a:off x="4496565" y="3279173"/>
            <a:ext cx="707978" cy="707978"/>
          </a:xfrm>
          <a:prstGeom prst="rect">
            <a:avLst/>
          </a:prstGeom>
          <a:noFill/>
          <a:extLst>
            <a:ext uri="{909E8E84-426E-40DD-AFC4-6F175D3DCCD1}">
              <a14:hiddenFill xmlns:a14="http://schemas.microsoft.com/office/drawing/2010/main">
                <a:solidFill>
                  <a:srgbClr val="FFFFFF"/>
                </a:solidFill>
              </a14:hiddenFill>
            </a:ext>
          </a:extLst>
        </p:spPr>
      </p:pic>
      <p:pic>
        <p:nvPicPr>
          <p:cNvPr id="47110" name="Picture 6" descr="Máy Tính Biểu Tượng Bản Đồ Vị Trí Địa Lý Châu Âu - bản đồ png tải về - Miễn  phí trong suốt Xanh png Tải về."/>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9423" l="10000" r="90000"/>
                    </a14:imgEffect>
                  </a14:imgLayer>
                </a14:imgProps>
              </a:ext>
              <a:ext uri="{28A0092B-C50C-407E-A947-70E740481C1C}">
                <a14:useLocalDpi xmlns:a14="http://schemas.microsoft.com/office/drawing/2010/main" val="0"/>
              </a:ext>
            </a:extLst>
          </a:blip>
          <a:srcRect/>
          <a:stretch>
            <a:fillRect/>
          </a:stretch>
        </p:blipFill>
        <p:spPr bwMode="auto">
          <a:xfrm>
            <a:off x="4170598" y="5129940"/>
            <a:ext cx="1284671" cy="742254"/>
          </a:xfrm>
          <a:prstGeom prst="rect">
            <a:avLst/>
          </a:prstGeom>
          <a:noFill/>
          <a:extLst>
            <a:ext uri="{909E8E84-426E-40DD-AFC4-6F175D3DCCD1}">
              <a14:hiddenFill xmlns:a14="http://schemas.microsoft.com/office/drawing/2010/main">
                <a:solidFill>
                  <a:srgbClr val="FFFFFF"/>
                </a:solidFill>
              </a14:hiddenFill>
            </a:ext>
          </a:extLst>
        </p:spPr>
      </p:pic>
      <p:sp>
        <p:nvSpPr>
          <p:cNvPr id="16" name="Google Shape;886;p28"/>
          <p:cNvSpPr/>
          <p:nvPr/>
        </p:nvSpPr>
        <p:spPr>
          <a:xfrm>
            <a:off x="8334862" y="2286000"/>
            <a:ext cx="3596143" cy="3792004"/>
          </a:xfrm>
          <a:prstGeom prst="roundRect">
            <a:avLst>
              <a:gd name="adj" fmla="val 15856"/>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91919"/>
              </a:solidFill>
              <a:effectLst/>
              <a:uLnTx/>
              <a:uFillTx/>
              <a:latin typeface="Arial"/>
              <a:ea typeface="+mn-ea"/>
              <a:cs typeface="+mn-cs"/>
            </a:endParaRPr>
          </a:p>
        </p:txBody>
      </p:sp>
      <p:sp>
        <p:nvSpPr>
          <p:cNvPr id="18" name="Google Shape;889;p28"/>
          <p:cNvSpPr/>
          <p:nvPr/>
        </p:nvSpPr>
        <p:spPr>
          <a:xfrm>
            <a:off x="9046933" y="2426697"/>
            <a:ext cx="2172000" cy="513900"/>
          </a:xfrm>
          <a:prstGeom prst="roundRect">
            <a:avLst>
              <a:gd name="adj" fmla="val 44119"/>
            </a:avLst>
          </a:prstGeom>
          <a:solidFill>
            <a:srgbClr val="8F5A4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300" b="1"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Coiny"/>
                <a:sym typeface="Coiny"/>
              </a:rPr>
              <a:t>Khu vực hóa</a:t>
            </a:r>
            <a:endParaRPr kumimoji="0" sz="2300" b="1"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Coiny"/>
              <a:sym typeface="Coiny"/>
            </a:endParaRPr>
          </a:p>
        </p:txBody>
      </p:sp>
      <p:sp>
        <p:nvSpPr>
          <p:cNvPr id="3" name="Rectangle 2"/>
          <p:cNvSpPr/>
          <p:nvPr/>
        </p:nvSpPr>
        <p:spPr>
          <a:xfrm>
            <a:off x="8495654" y="3279173"/>
            <a:ext cx="3435314" cy="267765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Là quá trình </a:t>
            </a:r>
            <a:r>
              <a:rPr kumimoji="0" lang="en-US" sz="21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liên</a:t>
            </a:r>
            <a:r>
              <a:rPr kumimoji="0" lang="en-US" sz="21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1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kết</a:t>
            </a:r>
            <a:r>
              <a:rPr kumimoji="0" lang="en-US" sz="21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và hợp tác kinh </a:t>
            </a:r>
            <a:r>
              <a:rPr kumimoji="0" lang="en-US" sz="21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tế</a:t>
            </a:r>
            <a:r>
              <a:rPr kumimoji="0" lang="en-US" sz="21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giữa các nước </a:t>
            </a:r>
            <a:r>
              <a:rPr kumimoji="0" lang="en-US" sz="21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trong</a:t>
            </a:r>
            <a:r>
              <a:rPr kumimoji="0" lang="en-US" sz="21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1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khu</a:t>
            </a:r>
            <a:r>
              <a:rPr kumimoji="0" lang="en-US" sz="21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1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vực</a:t>
            </a:r>
            <a:r>
              <a:rPr kumimoji="0" lang="en-US" sz="21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trên thế </a:t>
            </a:r>
            <a:r>
              <a:rPr kumimoji="0" lang="en-US" sz="21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giới</a:t>
            </a:r>
            <a:r>
              <a:rPr kumimoji="0" lang="en-US" sz="21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trên </a:t>
            </a:r>
            <a:r>
              <a:rPr kumimoji="0" lang="en-US" sz="21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cơ</a:t>
            </a:r>
            <a:r>
              <a:rPr kumimoji="0" lang="en-US" sz="21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1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sở</a:t>
            </a:r>
            <a:r>
              <a:rPr kumimoji="0" lang="en-US" sz="21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1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tương</a:t>
            </a:r>
            <a:r>
              <a:rPr kumimoji="0" lang="en-US" sz="21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1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đồng</a:t>
            </a:r>
            <a:r>
              <a:rPr kumimoji="0" lang="en-US" sz="21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về </a:t>
            </a:r>
            <a:r>
              <a:rPr kumimoji="0" lang="en-US" sz="21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địa</a:t>
            </a:r>
            <a:r>
              <a:rPr kumimoji="0" lang="en-US" sz="21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lí, văn hóa, </a:t>
            </a:r>
            <a:r>
              <a:rPr kumimoji="0" lang="en-US" sz="21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xã</a:t>
            </a:r>
            <a:r>
              <a:rPr kumimoji="0" lang="en-US" sz="21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hội </a:t>
            </a:r>
            <a:r>
              <a:rPr kumimoji="0" lang="en-US" sz="21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hoặc</a:t>
            </a:r>
            <a:r>
              <a:rPr kumimoji="0" lang="en-US" sz="21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có </a:t>
            </a:r>
            <a:r>
              <a:rPr kumimoji="0" lang="en-US" sz="21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chung</a:t>
            </a:r>
            <a:r>
              <a:rPr kumimoji="0" lang="en-US" sz="21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1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mục</a:t>
            </a:r>
            <a:r>
              <a:rPr kumimoji="0" lang="en-US" sz="21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tiêu và </a:t>
            </a:r>
            <a:r>
              <a:rPr kumimoji="0" lang="en-US" sz="21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lợi</a:t>
            </a:r>
            <a:r>
              <a:rPr kumimoji="0" lang="en-US" sz="21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1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ích</a:t>
            </a:r>
            <a:r>
              <a:rPr kumimoji="0" lang="en-US" sz="21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1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phát</a:t>
            </a:r>
            <a:r>
              <a:rPr kumimoji="0" lang="en-US" sz="21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100" b="1" i="0" u="none" strike="noStrike" kern="1200" cap="none" spc="0" normalizeH="0" baseline="0" noProof="0" dirty="0" err="1">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triển</a:t>
            </a:r>
            <a:r>
              <a:rPr kumimoji="0" lang="en-US" sz="21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a:t>
            </a:r>
          </a:p>
        </p:txBody>
      </p:sp>
    </p:spTree>
    <p:extLst>
      <p:ext uri="{BB962C8B-B14F-4D97-AF65-F5344CB8AC3E}">
        <p14:creationId xmlns:p14="http://schemas.microsoft.com/office/powerpoint/2010/main" val="869559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7108"/>
                                        </p:tgtEl>
                                        <p:attrNameLst>
                                          <p:attrName>style.visibility</p:attrName>
                                        </p:attrNameLst>
                                      </p:cBhvr>
                                      <p:to>
                                        <p:strVal val="visible"/>
                                      </p:to>
                                    </p:set>
                                    <p:animEffect transition="in" filter="fade">
                                      <p:cBhvr>
                                        <p:cTn id="22" dur="1000"/>
                                        <p:tgtEl>
                                          <p:spTgt spid="47108"/>
                                        </p:tgtEl>
                                      </p:cBhvr>
                                    </p:animEffect>
                                    <p:anim calcmode="lin" valueType="num">
                                      <p:cBhvr>
                                        <p:cTn id="23" dur="1000" fill="hold"/>
                                        <p:tgtEl>
                                          <p:spTgt spid="47108"/>
                                        </p:tgtEl>
                                        <p:attrNameLst>
                                          <p:attrName>ppt_x</p:attrName>
                                        </p:attrNameLst>
                                      </p:cBhvr>
                                      <p:tavLst>
                                        <p:tav tm="0">
                                          <p:val>
                                            <p:strVal val="#ppt_x"/>
                                          </p:val>
                                        </p:tav>
                                        <p:tav tm="100000">
                                          <p:val>
                                            <p:strVal val="#ppt_x"/>
                                          </p:val>
                                        </p:tav>
                                      </p:tavLst>
                                    </p:anim>
                                    <p:anim calcmode="lin" valueType="num">
                                      <p:cBhvr>
                                        <p:cTn id="24" dur="1000" fill="hold"/>
                                        <p:tgtEl>
                                          <p:spTgt spid="4710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7110"/>
                                        </p:tgtEl>
                                        <p:attrNameLst>
                                          <p:attrName>style.visibility</p:attrName>
                                        </p:attrNameLst>
                                      </p:cBhvr>
                                      <p:to>
                                        <p:strVal val="visible"/>
                                      </p:to>
                                    </p:set>
                                    <p:animEffect transition="in" filter="fade">
                                      <p:cBhvr>
                                        <p:cTn id="27" dur="1000"/>
                                        <p:tgtEl>
                                          <p:spTgt spid="47110"/>
                                        </p:tgtEl>
                                      </p:cBhvr>
                                    </p:animEffect>
                                    <p:anim calcmode="lin" valueType="num">
                                      <p:cBhvr>
                                        <p:cTn id="28" dur="1000" fill="hold"/>
                                        <p:tgtEl>
                                          <p:spTgt spid="47110"/>
                                        </p:tgtEl>
                                        <p:attrNameLst>
                                          <p:attrName>ppt_x</p:attrName>
                                        </p:attrNameLst>
                                      </p:cBhvr>
                                      <p:tavLst>
                                        <p:tav tm="0">
                                          <p:val>
                                            <p:strVal val="#ppt_x"/>
                                          </p:val>
                                        </p:tav>
                                        <p:tav tm="100000">
                                          <p:val>
                                            <p:strVal val="#ppt_x"/>
                                          </p:val>
                                        </p:tav>
                                      </p:tavLst>
                                    </p:anim>
                                    <p:anim calcmode="lin" valueType="num">
                                      <p:cBhvr>
                                        <p:cTn id="29" dur="1000" fill="hold"/>
                                        <p:tgtEl>
                                          <p:spTgt spid="471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anim calcmode="lin" valueType="num">
                                      <p:cBhvr>
                                        <p:cTn id="45" dur="1000" fill="hold"/>
                                        <p:tgtEl>
                                          <p:spTgt spid="3"/>
                                        </p:tgtEl>
                                        <p:attrNameLst>
                                          <p:attrName>ppt_x</p:attrName>
                                        </p:attrNameLst>
                                      </p:cBhvr>
                                      <p:tavLst>
                                        <p:tav tm="0">
                                          <p:val>
                                            <p:strVal val="#ppt_x"/>
                                          </p:val>
                                        </p:tav>
                                        <p:tav tm="100000">
                                          <p:val>
                                            <p:strVal val="#ppt_x"/>
                                          </p:val>
                                        </p:tav>
                                      </p:tavLst>
                                    </p:anim>
                                    <p:anim calcmode="lin" valueType="num">
                                      <p:cBhvr>
                                        <p:cTn id="4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2" grpId="0"/>
      <p:bldP spid="16" grpId="0" animBg="1"/>
      <p:bldP spid="18" grpId="0" animBg="1"/>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5DDA5E7-3FCF-4B4D-B3D9-2E33F19555AC}"/>
              </a:ext>
            </a:extLst>
          </p:cNvPr>
          <p:cNvSpPr/>
          <p:nvPr/>
        </p:nvSpPr>
        <p:spPr>
          <a:xfrm>
            <a:off x="206283" y="1156624"/>
            <a:ext cx="5157875" cy="5388541"/>
          </a:xfrm>
          <a:prstGeom prst="rect">
            <a:avLst/>
          </a:prstGeom>
          <a:solidFill>
            <a:schemeClr val="bg1"/>
          </a:solidFill>
          <a:ln w="3175" cap="flat" cmpd="sng" algn="ctr">
            <a:solidFill>
              <a:schemeClr val="accent2">
                <a:lumMod val="20000"/>
                <a:lumOff val="80000"/>
              </a:scheme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6" name="TextBox 5">
            <a:extLst>
              <a:ext uri="{FF2B5EF4-FFF2-40B4-BE49-F238E27FC236}">
                <a16:creationId xmlns:a16="http://schemas.microsoft.com/office/drawing/2014/main" id="{2F9B7875-FD66-4574-81F9-084DAD4DA013}"/>
              </a:ext>
            </a:extLst>
          </p:cNvPr>
          <p:cNvSpPr txBox="1"/>
          <p:nvPr/>
        </p:nvSpPr>
        <p:spPr>
          <a:xfrm>
            <a:off x="268716" y="1185328"/>
            <a:ext cx="4637006" cy="430887"/>
          </a:xfrm>
          <a:prstGeom prst="rect">
            <a:avLst/>
          </a:prstGeom>
          <a:solidFill>
            <a:srgbClr val="FFF2C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9Slide03 Roboto Medium" panose="02000000000000000000" pitchFamily="2" charset="0"/>
                <a:ea typeface="#9Slide03 Roboto Medium" panose="02000000000000000000" pitchFamily="2" charset="0"/>
                <a:cs typeface="iCiel Gotham Thin" pitchFamily="50" charset="0"/>
              </a:rPr>
              <a:t>THẢO LUẬN NHÓM</a:t>
            </a:r>
          </a:p>
        </p:txBody>
      </p:sp>
      <p:sp>
        <p:nvSpPr>
          <p:cNvPr id="7" name="TextBox 6">
            <a:extLst>
              <a:ext uri="{FF2B5EF4-FFF2-40B4-BE49-F238E27FC236}">
                <a16:creationId xmlns:a16="http://schemas.microsoft.com/office/drawing/2014/main" id="{FC01D8AF-B4E4-40E1-8E66-686697C17E0B}"/>
              </a:ext>
            </a:extLst>
          </p:cNvPr>
          <p:cNvSpPr txBox="1"/>
          <p:nvPr/>
        </p:nvSpPr>
        <p:spPr>
          <a:xfrm>
            <a:off x="206284" y="1620740"/>
            <a:ext cx="4624171" cy="430887"/>
          </a:xfrm>
          <a:prstGeom prst="rect">
            <a:avLst/>
          </a:prstGeom>
          <a:solidFill>
            <a:srgbClr val="FFF2CC"/>
          </a:solid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iCiel Gotham Thin" pitchFamily="50" charset="0"/>
              </a:rPr>
              <a:t>Chia </a:t>
            </a:r>
            <a:r>
              <a:rPr kumimoji="0" lang="en-US" sz="22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iCiel Gotham Thin" pitchFamily="50" charset="0"/>
              </a:rPr>
              <a:t>nhóm</a:t>
            </a:r>
            <a:r>
              <a:rPr kumimoji="0" lang="en-US"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iCiel Gotham Thin" pitchFamily="50" charset="0"/>
              </a:rPr>
              <a:t>: 4 HS/ 1 </a:t>
            </a:r>
            <a:r>
              <a:rPr kumimoji="0" lang="en-US" sz="22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iCiel Gotham Thin" pitchFamily="50" charset="0"/>
              </a:rPr>
              <a:t>nhóm</a:t>
            </a:r>
            <a:r>
              <a:rPr kumimoji="0" lang="en-US"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iCiel Gotham Thin" pitchFamily="50" charset="0"/>
              </a:rPr>
              <a:t>.</a:t>
            </a:r>
          </a:p>
        </p:txBody>
      </p:sp>
      <p:sp>
        <p:nvSpPr>
          <p:cNvPr id="8" name="TextBox 7">
            <a:extLst>
              <a:ext uri="{FF2B5EF4-FFF2-40B4-BE49-F238E27FC236}">
                <a16:creationId xmlns:a16="http://schemas.microsoft.com/office/drawing/2014/main" id="{2D1B3DE8-A9C5-48AE-9BE1-07F30585BA4F}"/>
              </a:ext>
            </a:extLst>
          </p:cNvPr>
          <p:cNvSpPr txBox="1"/>
          <p:nvPr/>
        </p:nvSpPr>
        <p:spPr>
          <a:xfrm>
            <a:off x="206284" y="2051627"/>
            <a:ext cx="5151760" cy="4017895"/>
          </a:xfrm>
          <a:prstGeom prst="rect">
            <a:avLst/>
          </a:prstGeom>
          <a:solidFill>
            <a:srgbClr val="FFF2CC"/>
          </a:solidFill>
        </p:spPr>
        <p:txBody>
          <a:bodyPr wrap="square" rtlCol="0">
            <a:spAutoFit/>
          </a:bodyPr>
          <a:lstStyle/>
          <a:p>
            <a:pPr marL="342900" marR="0" lvl="0" indent="-342900" algn="just"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iCiel Gotham Thin" pitchFamily="50" charset="0"/>
              </a:rPr>
              <a:t>Nhiệm</a:t>
            </a:r>
            <a:r>
              <a:rPr kumimoji="0" lang="en-US"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iCiel Gotham Thin" pitchFamily="50" charset="0"/>
              </a:rPr>
              <a:t> vụ: </a:t>
            </a:r>
            <a:r>
              <a:rPr kumimoji="0" lang="en-US" sz="22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iCiel Gotham Thin" pitchFamily="50" charset="0"/>
              </a:rPr>
              <a:t>Dựa</a:t>
            </a:r>
            <a:r>
              <a:rPr kumimoji="0" lang="en-US"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iCiel Gotham Thin" pitchFamily="50" charset="0"/>
              </a:rPr>
              <a:t> vào nội dung </a:t>
            </a:r>
            <a:r>
              <a:rPr kumimoji="0" lang="en-US" sz="22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iCiel Gotham Thin" pitchFamily="50" charset="0"/>
              </a:rPr>
              <a:t>mục</a:t>
            </a:r>
            <a:r>
              <a:rPr kumimoji="0" lang="en-US"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iCiel Gotham Thin" pitchFamily="50" charset="0"/>
              </a:rPr>
              <a:t> II và tra </a:t>
            </a:r>
            <a:r>
              <a:rPr kumimoji="0" lang="en-US" sz="22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iCiel Gotham Thin" pitchFamily="50" charset="0"/>
              </a:rPr>
              <a:t>cứu</a:t>
            </a:r>
            <a:r>
              <a:rPr kumimoji="0" lang="en-US"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iCiel Gotham Thin" pitchFamily="50" charset="0"/>
              </a:rPr>
              <a:t> thông tin Internet, </a:t>
            </a:r>
            <a:r>
              <a:rPr kumimoji="0" lang="en-US" sz="22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iCiel Gotham Thin" pitchFamily="50" charset="0"/>
              </a:rPr>
              <a:t>hãy</a:t>
            </a:r>
            <a:r>
              <a:rPr kumimoji="0" lang="en-US"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iCiel Gotham Thin" pitchFamily="50" charset="0"/>
              </a:rPr>
              <a:t> </a:t>
            </a:r>
            <a:r>
              <a:rPr kumimoji="0" lang="en-US" sz="2200" b="1" i="0" u="none" strike="noStrike" kern="1200" cap="none" spc="0" normalizeH="0" baseline="0" noProof="0" dirty="0" err="1">
                <a:ln>
                  <a:noFill/>
                </a:ln>
                <a:solidFill>
                  <a:srgbClr val="FF0000"/>
                </a:solidFill>
                <a:effectLst/>
                <a:uLnTx/>
                <a:uFillTx/>
                <a:latin typeface="#9Slide03 Roboto Medium" panose="02000000000000000000" pitchFamily="2" charset="0"/>
                <a:ea typeface="#9Slide03 Roboto Medium" panose="02000000000000000000" pitchFamily="2" charset="0"/>
                <a:cs typeface="iCiel Gotham Thin" pitchFamily="50" charset="0"/>
              </a:rPr>
              <a:t>đặt</a:t>
            </a:r>
            <a:r>
              <a:rPr kumimoji="0" lang="en-US" sz="2200" b="1" i="0" u="none" strike="noStrike" kern="1200" cap="none" spc="0" normalizeH="0" baseline="0" noProof="0" dirty="0">
                <a:ln>
                  <a:noFill/>
                </a:ln>
                <a:solidFill>
                  <a:srgbClr val="FF0000"/>
                </a:solidFill>
                <a:effectLst/>
                <a:uLnTx/>
                <a:uFillTx/>
                <a:latin typeface="#9Slide03 Roboto Medium" panose="02000000000000000000" pitchFamily="2" charset="0"/>
                <a:ea typeface="#9Slide03 Roboto Medium" panose="02000000000000000000" pitchFamily="2" charset="0"/>
                <a:cs typeface="iCiel Gotham Thin" pitchFamily="50" charset="0"/>
              </a:rPr>
              <a:t> 6 câu hỏi</a:t>
            </a:r>
            <a:r>
              <a:rPr kumimoji="0" lang="en-US"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iCiel Gotham Thin" pitchFamily="50"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iCiel Gotham Thin" pitchFamily="50" charset="0"/>
              </a:rPr>
              <a:t>liên</a:t>
            </a:r>
            <a:r>
              <a:rPr kumimoji="0" lang="en-US"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iCiel Gotham Thin" pitchFamily="50"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iCiel Gotham Thin" pitchFamily="50" charset="0"/>
              </a:rPr>
              <a:t>quan</a:t>
            </a:r>
            <a:r>
              <a:rPr kumimoji="0" lang="en-US"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iCiel Gotham Thin" pitchFamily="50" charset="0"/>
              </a:rPr>
              <a:t> đến </a:t>
            </a:r>
            <a:r>
              <a:rPr kumimoji="0" lang="en-US" sz="22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iCiel Gotham Thin" pitchFamily="50" charset="0"/>
              </a:rPr>
              <a:t>chủ</a:t>
            </a:r>
            <a:r>
              <a:rPr kumimoji="0" lang="en-US"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iCiel Gotham Thin" pitchFamily="50" charset="0"/>
              </a:rPr>
              <a:t> đề “KHU VỰC HÓA KINH TẾ ” </a:t>
            </a:r>
            <a:r>
              <a:rPr kumimoji="0" lang="en-US" sz="22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iCiel Gotham Thin" pitchFamily="50" charset="0"/>
              </a:rPr>
              <a:t>theo</a:t>
            </a:r>
            <a:r>
              <a:rPr kumimoji="0" lang="en-US"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iCiel Gotham Thin" pitchFamily="50" charset="0"/>
              </a:rPr>
              <a:t> kĩ thuật 5W1H.</a:t>
            </a:r>
            <a:r>
              <a:rPr kumimoji="0" lang="en-US" alt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p>
          <a:p>
            <a:pPr marL="342900" marR="0" lvl="0" indent="-342900" algn="just"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alt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Thời </a:t>
            </a:r>
            <a:r>
              <a:rPr kumimoji="0" lang="en-US" altLang="vi-VN" sz="22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gian</a:t>
            </a:r>
            <a:r>
              <a:rPr kumimoji="0" lang="en-US" alt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altLang="vi-VN" sz="2200" b="1" i="0" u="none" strike="noStrike" kern="1200" cap="none" spc="0" normalizeH="0" baseline="0" noProof="0" dirty="0">
                <a:ln>
                  <a:noFill/>
                </a:ln>
                <a:solidFill>
                  <a:srgbClr val="FF0000"/>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5 </a:t>
            </a:r>
            <a:r>
              <a:rPr kumimoji="0" lang="en-US" altLang="vi-VN" sz="2200" b="1" i="0" u="none" strike="noStrike" kern="1200" cap="none" spc="0" normalizeH="0" baseline="0" noProof="0" dirty="0" err="1">
                <a:ln>
                  <a:noFill/>
                </a:ln>
                <a:solidFill>
                  <a:srgbClr val="FF0000"/>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phút</a:t>
            </a:r>
            <a:r>
              <a:rPr kumimoji="0" lang="en-US" altLang="vi-VN" sz="2200" b="1" i="0" u="none" strike="noStrike" kern="1200" cap="none" spc="0" normalizeH="0" baseline="0" noProof="0" dirty="0">
                <a:ln>
                  <a:noFill/>
                </a:ln>
                <a:solidFill>
                  <a:srgbClr val="FF0000"/>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a:t>
            </a:r>
          </a:p>
          <a:p>
            <a:pPr marL="342900" marR="0" lvl="0" indent="-342900" algn="just"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altLang="vi-VN" sz="22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Sau</a:t>
            </a:r>
            <a:r>
              <a:rPr kumimoji="0" lang="en-US" alt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khi </a:t>
            </a:r>
            <a:r>
              <a:rPr kumimoji="0" lang="en-US" altLang="vi-VN" sz="22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thảo</a:t>
            </a:r>
            <a:r>
              <a:rPr kumimoji="0" lang="en-US" alt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altLang="vi-VN" sz="22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luận</a:t>
            </a:r>
            <a:r>
              <a:rPr kumimoji="0" lang="en-US" alt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xong, nhóm sẽ </a:t>
            </a:r>
            <a:r>
              <a:rPr kumimoji="0" lang="en-US" altLang="vi-VN" sz="2200" b="1" i="0" u="none" strike="noStrike" kern="1200" cap="none" spc="0" normalizeH="0" baseline="0" noProof="0" dirty="0" err="1">
                <a:ln>
                  <a:noFill/>
                </a:ln>
                <a:solidFill>
                  <a:srgbClr val="FF0000"/>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chuyển</a:t>
            </a:r>
            <a:r>
              <a:rPr kumimoji="0" lang="en-US" altLang="vi-VN" sz="2200" b="1" i="0" u="none" strike="noStrike" kern="1200" cap="none" spc="0" normalizeH="0" baseline="0" noProof="0" dirty="0">
                <a:ln>
                  <a:noFill/>
                </a:ln>
                <a:solidFill>
                  <a:srgbClr val="FF0000"/>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câu hỏi</a:t>
            </a:r>
            <a:r>
              <a:rPr kumimoji="0" lang="en-US" alt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altLang="vi-VN" sz="22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cho</a:t>
            </a:r>
            <a:r>
              <a:rPr kumimoji="0" lang="en-US" alt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nhóm </a:t>
            </a:r>
            <a:r>
              <a:rPr kumimoji="0" lang="en-US" altLang="vi-VN" sz="22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khác</a:t>
            </a:r>
            <a:r>
              <a:rPr kumimoji="0" lang="en-US" alt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Nhóm nào </a:t>
            </a:r>
            <a:r>
              <a:rPr kumimoji="0" lang="en-US" altLang="vi-VN" sz="22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đưa</a:t>
            </a:r>
            <a:r>
              <a:rPr kumimoji="0" lang="en-US" alt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altLang="vi-VN" sz="22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ra</a:t>
            </a:r>
            <a:r>
              <a:rPr kumimoji="0" lang="en-US" alt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câu hỏi hay và </a:t>
            </a:r>
            <a:r>
              <a:rPr kumimoji="0" lang="en-US" altLang="vi-VN" sz="22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trả</a:t>
            </a:r>
            <a:r>
              <a:rPr kumimoji="0" lang="en-US" alt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altLang="vi-VN" sz="22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lời</a:t>
            </a:r>
            <a:r>
              <a:rPr kumimoji="0" lang="en-US" alt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altLang="vi-VN" sz="22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đúng</a:t>
            </a:r>
            <a:r>
              <a:rPr kumimoji="0" lang="en-US" alt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nhiều </a:t>
            </a:r>
            <a:r>
              <a:rPr kumimoji="0" lang="en-US" altLang="vi-VN" sz="22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nhất</a:t>
            </a:r>
            <a:r>
              <a:rPr kumimoji="0" lang="en-US" alt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sẽ </a:t>
            </a:r>
            <a:r>
              <a:rPr kumimoji="0" lang="en-US" altLang="vi-VN" sz="22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chiến</a:t>
            </a:r>
            <a:r>
              <a:rPr kumimoji="0" lang="en-US" alt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altLang="vi-VN" sz="22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thắng</a:t>
            </a:r>
            <a:endParaRPr kumimoji="0" lang="en-US" alt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Arial" panose="020B0604020202020204" pitchFamily="34" charset="0"/>
            </a:endParaRPr>
          </a:p>
        </p:txBody>
      </p:sp>
      <p:pic>
        <p:nvPicPr>
          <p:cNvPr id="11" name="Picture 2" descr="PHƯƠNG PHÁP TƯ DUY 5W1H – Học viện Thành Cô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7679" y="1156624"/>
            <a:ext cx="3939235" cy="375540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3612676" y="305903"/>
            <a:ext cx="497764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4B791C"/>
              </a:buClr>
              <a:buSzPts val="6000"/>
              <a:buFontTx/>
              <a:buNone/>
              <a:tabLst/>
              <a:defRPr/>
            </a:pPr>
            <a:r>
              <a:rPr kumimoji="0" lang="en" sz="3200" b="1" i="0" u="none" strike="noStrike" kern="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sym typeface="Poppins"/>
              </a:rPr>
              <a:t>II. KHU VỰC HÓA KINH TẾ</a:t>
            </a:r>
          </a:p>
        </p:txBody>
      </p:sp>
      <p:pic>
        <p:nvPicPr>
          <p:cNvPr id="15" name="Picture 2" descr="The role of Good Governance in Project Management">
            <a:extLst>
              <a:ext uri="{FF2B5EF4-FFF2-40B4-BE49-F238E27FC236}">
                <a16:creationId xmlns:a16="http://schemas.microsoft.com/office/drawing/2014/main" id="{44945EF9-47E2-4618-9B22-ACEC5EAB7B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6062" y="4933812"/>
            <a:ext cx="2348751" cy="1611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43026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9813532" y="0"/>
            <a:ext cx="2310063"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DF3E3"/>
              </a:solidFill>
              <a:effectLst/>
              <a:uLnTx/>
              <a:uFillTx/>
              <a:latin typeface="Arial"/>
              <a:ea typeface="+mn-ea"/>
              <a:cs typeface="+mn-cs"/>
            </a:endParaRPr>
          </a:p>
        </p:txBody>
      </p:sp>
      <p:sp>
        <p:nvSpPr>
          <p:cNvPr id="5" name="Google Shape;814;p26"/>
          <p:cNvSpPr/>
          <p:nvPr/>
        </p:nvSpPr>
        <p:spPr>
          <a:xfrm>
            <a:off x="1124268" y="224464"/>
            <a:ext cx="8022008" cy="512516"/>
          </a:xfrm>
          <a:prstGeom prst="roundRect">
            <a:avLst>
              <a:gd name="adj" fmla="val 50000"/>
            </a:avLst>
          </a:prstGeom>
          <a:solidFill>
            <a:srgbClr val="FFD23E"/>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4B791C"/>
              </a:buClr>
              <a:buSzPts val="6000"/>
              <a:buFontTx/>
              <a:buNone/>
              <a:tabLst/>
              <a:defRPr/>
            </a:pPr>
            <a:r>
              <a:rPr kumimoji="0" lang="en" sz="2800" b="1" i="0"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sym typeface="Poppins"/>
              </a:rPr>
              <a:t>1. BIỂU</a:t>
            </a:r>
            <a:r>
              <a:rPr kumimoji="0" lang="en" sz="2800" b="1" i="0" u="none" strike="noStrike" kern="0" cap="none" spc="0" normalizeH="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sym typeface="Poppins"/>
              </a:rPr>
              <a:t> HIỆN CỦA KHU VỰC HÓA KINH TẾ</a:t>
            </a:r>
            <a:endParaRPr kumimoji="0" lang="en" sz="2800" b="1" i="0"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sym typeface="Poppins"/>
            </a:endParaRPr>
          </a:p>
        </p:txBody>
      </p:sp>
      <p:grpSp>
        <p:nvGrpSpPr>
          <p:cNvPr id="7" name="Google Shape;703;p32"/>
          <p:cNvGrpSpPr/>
          <p:nvPr/>
        </p:nvGrpSpPr>
        <p:grpSpPr>
          <a:xfrm>
            <a:off x="113467" y="1813543"/>
            <a:ext cx="2550400" cy="2550400"/>
            <a:chOff x="678788" y="1493225"/>
            <a:chExt cx="1912800" cy="1912800"/>
          </a:xfrm>
        </p:grpSpPr>
        <p:sp>
          <p:nvSpPr>
            <p:cNvPr id="8" name="Google Shape;704;p32"/>
            <p:cNvSpPr/>
            <p:nvPr/>
          </p:nvSpPr>
          <p:spPr>
            <a:xfrm>
              <a:off x="678788" y="1493225"/>
              <a:ext cx="1912800" cy="1912800"/>
            </a:xfrm>
            <a:prstGeom prst="ellipse">
              <a:avLst/>
            </a:prstGeom>
            <a:solidFill>
              <a:srgbClr val="1277AF">
                <a:alpha val="25099"/>
              </a:srgbClr>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1" i="0" u="none" strike="noStrike" kern="0" cap="none" spc="0" normalizeH="0" baseline="0" noProof="0" dirty="0">
                <a:ln>
                  <a:noFill/>
                </a:ln>
                <a:solidFill>
                  <a:srgbClr val="1277AF"/>
                </a:solidFill>
                <a:effectLst/>
                <a:uLnTx/>
                <a:uFillTx/>
                <a:latin typeface="Fira Sans Extra Condensed"/>
                <a:ea typeface="Fira Sans Extra Condensed"/>
                <a:cs typeface="Fira Sans Extra Condensed"/>
                <a:sym typeface="Fira Sans Extra Condensed"/>
              </a:endParaRPr>
            </a:p>
          </p:txBody>
        </p:sp>
        <p:sp>
          <p:nvSpPr>
            <p:cNvPr id="9" name="Google Shape;705;p32"/>
            <p:cNvSpPr/>
            <p:nvPr/>
          </p:nvSpPr>
          <p:spPr>
            <a:xfrm>
              <a:off x="1579225" y="2092325"/>
              <a:ext cx="111900" cy="111900"/>
            </a:xfrm>
            <a:prstGeom prst="ellipse">
              <a:avLst/>
            </a:prstGeom>
            <a:solidFill>
              <a:srgbClr val="1277AF"/>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10" name="Google Shape;706;p32"/>
          <p:cNvGrpSpPr/>
          <p:nvPr/>
        </p:nvGrpSpPr>
        <p:grpSpPr>
          <a:xfrm>
            <a:off x="2135100" y="1813543"/>
            <a:ext cx="2550400" cy="2550400"/>
            <a:chOff x="2195013" y="1493225"/>
            <a:chExt cx="1912800" cy="1912800"/>
          </a:xfrm>
        </p:grpSpPr>
        <p:sp>
          <p:nvSpPr>
            <p:cNvPr id="11" name="Google Shape;707;p32"/>
            <p:cNvSpPr/>
            <p:nvPr/>
          </p:nvSpPr>
          <p:spPr>
            <a:xfrm>
              <a:off x="2195013" y="1493225"/>
              <a:ext cx="1912800" cy="1912800"/>
            </a:xfrm>
            <a:prstGeom prst="ellipse">
              <a:avLst/>
            </a:prstGeom>
            <a:solidFill>
              <a:srgbClr val="1091BE">
                <a:alpha val="25099"/>
              </a:srgbClr>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1" i="0" u="none" strike="noStrike" kern="0" cap="none" spc="0" normalizeH="0" baseline="0" noProof="0" dirty="0">
                <a:ln>
                  <a:noFill/>
                </a:ln>
                <a:solidFill>
                  <a:srgbClr val="1091BE"/>
                </a:solidFill>
                <a:effectLst/>
                <a:uLnTx/>
                <a:uFillTx/>
                <a:latin typeface="Fira Sans Extra Condensed"/>
                <a:ea typeface="Fira Sans Extra Condensed"/>
                <a:cs typeface="Fira Sans Extra Condensed"/>
                <a:sym typeface="Fira Sans Extra Condensed"/>
              </a:endParaRPr>
            </a:p>
          </p:txBody>
        </p:sp>
        <p:sp>
          <p:nvSpPr>
            <p:cNvPr id="12" name="Google Shape;708;p32"/>
            <p:cNvSpPr/>
            <p:nvPr/>
          </p:nvSpPr>
          <p:spPr>
            <a:xfrm>
              <a:off x="3095475" y="2092325"/>
              <a:ext cx="111900" cy="111900"/>
            </a:xfrm>
            <a:prstGeom prst="ellipse">
              <a:avLst/>
            </a:prstGeom>
            <a:solidFill>
              <a:srgbClr val="1091BE"/>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13" name="Google Shape;709;p32"/>
          <p:cNvGrpSpPr/>
          <p:nvPr/>
        </p:nvGrpSpPr>
        <p:grpSpPr>
          <a:xfrm>
            <a:off x="1124267" y="3617476"/>
            <a:ext cx="2550400" cy="2550400"/>
            <a:chOff x="1436888" y="2846175"/>
            <a:chExt cx="1912800" cy="1912800"/>
          </a:xfrm>
        </p:grpSpPr>
        <p:sp>
          <p:nvSpPr>
            <p:cNvPr id="14" name="Google Shape;710;p32"/>
            <p:cNvSpPr/>
            <p:nvPr/>
          </p:nvSpPr>
          <p:spPr>
            <a:xfrm>
              <a:off x="1436888" y="2846175"/>
              <a:ext cx="1912800" cy="1912800"/>
            </a:xfrm>
            <a:prstGeom prst="ellipse">
              <a:avLst/>
            </a:prstGeom>
            <a:solidFill>
              <a:srgbClr val="0CB7D5">
                <a:alpha val="25099"/>
              </a:srgbClr>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1" i="0" u="none" strike="noStrike" kern="0" cap="none" spc="0" normalizeH="0" baseline="0" noProof="0" dirty="0">
                <a:ln>
                  <a:noFill/>
                </a:ln>
                <a:solidFill>
                  <a:srgbClr val="0CB7D5"/>
                </a:solidFill>
                <a:effectLst/>
                <a:uLnTx/>
                <a:uFillTx/>
                <a:latin typeface="Fira Sans Extra Condensed"/>
                <a:ea typeface="Fira Sans Extra Condensed"/>
                <a:cs typeface="Fira Sans Extra Condensed"/>
                <a:sym typeface="Fira Sans Extra Condensed"/>
              </a:endParaRPr>
            </a:p>
          </p:txBody>
        </p:sp>
        <p:sp>
          <p:nvSpPr>
            <p:cNvPr id="15" name="Google Shape;711;p32"/>
            <p:cNvSpPr/>
            <p:nvPr/>
          </p:nvSpPr>
          <p:spPr>
            <a:xfrm>
              <a:off x="2337350" y="4116375"/>
              <a:ext cx="111900" cy="111900"/>
            </a:xfrm>
            <a:prstGeom prst="ellipse">
              <a:avLst/>
            </a:prstGeom>
            <a:solidFill>
              <a:srgbClr val="0CB7D5"/>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
        <p:nvSpPr>
          <p:cNvPr id="16" name="Google Shape;713;p32"/>
          <p:cNvSpPr/>
          <p:nvPr/>
        </p:nvSpPr>
        <p:spPr>
          <a:xfrm>
            <a:off x="1948483" y="3461932"/>
            <a:ext cx="902000" cy="902000"/>
          </a:xfrm>
          <a:prstGeom prst="ellipse">
            <a:avLst/>
          </a:prstGeom>
          <a:solidFill>
            <a:srgbClr val="1184B7"/>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grpSp>
        <p:nvGrpSpPr>
          <p:cNvPr id="17" name="Google Shape;714;p32"/>
          <p:cNvGrpSpPr/>
          <p:nvPr/>
        </p:nvGrpSpPr>
        <p:grpSpPr>
          <a:xfrm>
            <a:off x="2212978" y="3667740"/>
            <a:ext cx="372996" cy="490435"/>
            <a:chOff x="5631571" y="4039848"/>
            <a:chExt cx="279747" cy="367826"/>
          </a:xfrm>
        </p:grpSpPr>
        <p:sp>
          <p:nvSpPr>
            <p:cNvPr id="18" name="Google Shape;715;p32"/>
            <p:cNvSpPr/>
            <p:nvPr/>
          </p:nvSpPr>
          <p:spPr>
            <a:xfrm>
              <a:off x="5828103" y="4323637"/>
              <a:ext cx="76709" cy="76709"/>
            </a:xfrm>
            <a:custGeom>
              <a:avLst/>
              <a:gdLst/>
              <a:ahLst/>
              <a:cxnLst/>
              <a:rect l="l" t="t" r="r" b="b"/>
              <a:pathLst>
                <a:path w="2240" h="2240" extrusionOk="0">
                  <a:moveTo>
                    <a:pt x="1" y="1"/>
                  </a:moveTo>
                  <a:lnTo>
                    <a:pt x="1" y="2239"/>
                  </a:lnTo>
                  <a:lnTo>
                    <a:pt x="2239"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9" name="Google Shape;716;p32"/>
            <p:cNvSpPr/>
            <p:nvPr/>
          </p:nvSpPr>
          <p:spPr>
            <a:xfrm>
              <a:off x="5741668" y="4112414"/>
              <a:ext cx="94619" cy="56333"/>
            </a:xfrm>
            <a:custGeom>
              <a:avLst/>
              <a:gdLst/>
              <a:ahLst/>
              <a:cxnLst/>
              <a:rect l="l" t="t" r="r" b="b"/>
              <a:pathLst>
                <a:path w="2763" h="1645" extrusionOk="0">
                  <a:moveTo>
                    <a:pt x="858" y="1"/>
                  </a:moveTo>
                  <a:cubicBezTo>
                    <a:pt x="548" y="1"/>
                    <a:pt x="262" y="72"/>
                    <a:pt x="0" y="215"/>
                  </a:cubicBezTo>
                  <a:lnTo>
                    <a:pt x="286" y="644"/>
                  </a:lnTo>
                  <a:cubicBezTo>
                    <a:pt x="479" y="556"/>
                    <a:pt x="678" y="515"/>
                    <a:pt x="873" y="515"/>
                  </a:cubicBezTo>
                  <a:cubicBezTo>
                    <a:pt x="1520" y="515"/>
                    <a:pt x="2116" y="967"/>
                    <a:pt x="2263" y="1644"/>
                  </a:cubicBezTo>
                  <a:lnTo>
                    <a:pt x="2763" y="1644"/>
                  </a:lnTo>
                  <a:cubicBezTo>
                    <a:pt x="2620" y="715"/>
                    <a:pt x="1810" y="1"/>
                    <a:pt x="85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0" name="Google Shape;717;p32"/>
            <p:cNvSpPr/>
            <p:nvPr/>
          </p:nvSpPr>
          <p:spPr>
            <a:xfrm>
              <a:off x="5682938" y="4132824"/>
              <a:ext cx="153349" cy="114207"/>
            </a:xfrm>
            <a:custGeom>
              <a:avLst/>
              <a:gdLst/>
              <a:ahLst/>
              <a:cxnLst/>
              <a:rect l="l" t="t" r="r" b="b"/>
              <a:pathLst>
                <a:path w="4478" h="3335" extrusionOk="0">
                  <a:moveTo>
                    <a:pt x="1191" y="0"/>
                  </a:moveTo>
                  <a:cubicBezTo>
                    <a:pt x="1" y="1215"/>
                    <a:pt x="858" y="3287"/>
                    <a:pt x="2573" y="3334"/>
                  </a:cubicBezTo>
                  <a:cubicBezTo>
                    <a:pt x="3525" y="3311"/>
                    <a:pt x="4335" y="2620"/>
                    <a:pt x="4478" y="1691"/>
                  </a:cubicBezTo>
                  <a:lnTo>
                    <a:pt x="3978" y="1691"/>
                  </a:lnTo>
                  <a:cubicBezTo>
                    <a:pt x="3818" y="2366"/>
                    <a:pt x="3207" y="2803"/>
                    <a:pt x="2561" y="2803"/>
                  </a:cubicBezTo>
                  <a:cubicBezTo>
                    <a:pt x="2341" y="2803"/>
                    <a:pt x="2117" y="2753"/>
                    <a:pt x="1906" y="2644"/>
                  </a:cubicBezTo>
                  <a:cubicBezTo>
                    <a:pt x="1072" y="2215"/>
                    <a:pt x="882" y="1120"/>
                    <a:pt x="1501" y="405"/>
                  </a:cubicBezTo>
                  <a:lnTo>
                    <a:pt x="1191"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1" name="Google Shape;718;p32"/>
            <p:cNvSpPr/>
            <p:nvPr/>
          </p:nvSpPr>
          <p:spPr>
            <a:xfrm>
              <a:off x="5743312" y="4151213"/>
              <a:ext cx="65853" cy="56675"/>
            </a:xfrm>
            <a:custGeom>
              <a:avLst/>
              <a:gdLst/>
              <a:ahLst/>
              <a:cxnLst/>
              <a:rect l="l" t="t" r="r" b="b"/>
              <a:pathLst>
                <a:path w="1923" h="1655" extrusionOk="0">
                  <a:moveTo>
                    <a:pt x="829" y="0"/>
                  </a:moveTo>
                  <a:cubicBezTo>
                    <a:pt x="409" y="0"/>
                    <a:pt x="0" y="324"/>
                    <a:pt x="0" y="821"/>
                  </a:cubicBezTo>
                  <a:cubicBezTo>
                    <a:pt x="0" y="1273"/>
                    <a:pt x="357" y="1654"/>
                    <a:pt x="810" y="1654"/>
                  </a:cubicBezTo>
                  <a:cubicBezTo>
                    <a:pt x="819" y="1655"/>
                    <a:pt x="829" y="1655"/>
                    <a:pt x="838" y="1655"/>
                  </a:cubicBezTo>
                  <a:cubicBezTo>
                    <a:pt x="1558" y="1655"/>
                    <a:pt x="1922" y="766"/>
                    <a:pt x="1405" y="249"/>
                  </a:cubicBezTo>
                  <a:cubicBezTo>
                    <a:pt x="1241" y="77"/>
                    <a:pt x="1034" y="0"/>
                    <a:pt x="82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2" name="Google Shape;719;p32"/>
            <p:cNvSpPr/>
            <p:nvPr/>
          </p:nvSpPr>
          <p:spPr>
            <a:xfrm>
              <a:off x="5631571" y="4039848"/>
              <a:ext cx="279747" cy="367826"/>
            </a:xfrm>
            <a:custGeom>
              <a:avLst/>
              <a:gdLst/>
              <a:ahLst/>
              <a:cxnLst/>
              <a:rect l="l" t="t" r="r" b="b"/>
              <a:pathLst>
                <a:path w="8169" h="10741" extrusionOk="0">
                  <a:moveTo>
                    <a:pt x="4073" y="1501"/>
                  </a:moveTo>
                  <a:cubicBezTo>
                    <a:pt x="5454" y="1548"/>
                    <a:pt x="6549" y="2692"/>
                    <a:pt x="6549" y="4097"/>
                  </a:cubicBezTo>
                  <a:cubicBezTo>
                    <a:pt x="6549" y="5478"/>
                    <a:pt x="5454" y="6621"/>
                    <a:pt x="4073" y="6669"/>
                  </a:cubicBezTo>
                  <a:cubicBezTo>
                    <a:pt x="1596" y="6645"/>
                    <a:pt x="572" y="3501"/>
                    <a:pt x="2549" y="2001"/>
                  </a:cubicBezTo>
                  <a:lnTo>
                    <a:pt x="2572" y="2001"/>
                  </a:lnTo>
                  <a:cubicBezTo>
                    <a:pt x="3001" y="1668"/>
                    <a:pt x="3525" y="1501"/>
                    <a:pt x="4073" y="1501"/>
                  </a:cubicBezTo>
                  <a:close/>
                  <a:moveTo>
                    <a:pt x="4097" y="7669"/>
                  </a:moveTo>
                  <a:cubicBezTo>
                    <a:pt x="4501" y="7669"/>
                    <a:pt x="4501" y="8288"/>
                    <a:pt x="4097" y="8288"/>
                  </a:cubicBezTo>
                  <a:lnTo>
                    <a:pt x="1715" y="8288"/>
                  </a:lnTo>
                  <a:cubicBezTo>
                    <a:pt x="1310" y="8288"/>
                    <a:pt x="1310" y="7669"/>
                    <a:pt x="1715" y="7669"/>
                  </a:cubicBezTo>
                  <a:close/>
                  <a:moveTo>
                    <a:pt x="2948" y="8810"/>
                  </a:moveTo>
                  <a:cubicBezTo>
                    <a:pt x="3344" y="8810"/>
                    <a:pt x="3344" y="9433"/>
                    <a:pt x="2948" y="9433"/>
                  </a:cubicBezTo>
                  <a:cubicBezTo>
                    <a:pt x="2935" y="9433"/>
                    <a:pt x="2920" y="9433"/>
                    <a:pt x="2906" y="9431"/>
                  </a:cubicBezTo>
                  <a:lnTo>
                    <a:pt x="1715" y="9431"/>
                  </a:lnTo>
                  <a:cubicBezTo>
                    <a:pt x="1334" y="9407"/>
                    <a:pt x="1334" y="8836"/>
                    <a:pt x="1715" y="8812"/>
                  </a:cubicBezTo>
                  <a:lnTo>
                    <a:pt x="2906" y="8812"/>
                  </a:lnTo>
                  <a:cubicBezTo>
                    <a:pt x="2920" y="8810"/>
                    <a:pt x="2935" y="8810"/>
                    <a:pt x="2948" y="8810"/>
                  </a:cubicBezTo>
                  <a:close/>
                  <a:moveTo>
                    <a:pt x="310" y="0"/>
                  </a:moveTo>
                  <a:cubicBezTo>
                    <a:pt x="143" y="0"/>
                    <a:pt x="0" y="143"/>
                    <a:pt x="0" y="310"/>
                  </a:cubicBezTo>
                  <a:lnTo>
                    <a:pt x="0" y="10431"/>
                  </a:lnTo>
                  <a:cubicBezTo>
                    <a:pt x="0" y="10598"/>
                    <a:pt x="143" y="10741"/>
                    <a:pt x="310" y="10741"/>
                  </a:cubicBezTo>
                  <a:lnTo>
                    <a:pt x="5097" y="10741"/>
                  </a:lnTo>
                  <a:lnTo>
                    <a:pt x="5097" y="8002"/>
                  </a:lnTo>
                  <a:cubicBezTo>
                    <a:pt x="5097" y="7826"/>
                    <a:pt x="5219" y="7690"/>
                    <a:pt x="5370" y="7690"/>
                  </a:cubicBezTo>
                  <a:cubicBezTo>
                    <a:pt x="5382" y="7690"/>
                    <a:pt x="5394" y="7691"/>
                    <a:pt x="5406" y="7693"/>
                  </a:cubicBezTo>
                  <a:lnTo>
                    <a:pt x="5430" y="7669"/>
                  </a:lnTo>
                  <a:lnTo>
                    <a:pt x="8145" y="7669"/>
                  </a:lnTo>
                  <a:lnTo>
                    <a:pt x="8145" y="310"/>
                  </a:lnTo>
                  <a:cubicBezTo>
                    <a:pt x="8169" y="143"/>
                    <a:pt x="8026" y="0"/>
                    <a:pt x="785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
        <p:nvSpPr>
          <p:cNvPr id="25" name="Google Shape;722;p32"/>
          <p:cNvSpPr/>
          <p:nvPr/>
        </p:nvSpPr>
        <p:spPr>
          <a:xfrm>
            <a:off x="6801282" y="1555809"/>
            <a:ext cx="831600" cy="831600"/>
          </a:xfrm>
          <a:prstGeom prst="ellipse">
            <a:avLst/>
          </a:prstGeom>
          <a:solidFill>
            <a:srgbClr val="1277AF"/>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rPr>
              <a:t>01</a:t>
            </a:r>
            <a:endParaRPr kumimoji="0" sz="1867" b="0" i="0" u="none" strike="noStrike" kern="0" cap="none" spc="0" normalizeH="0" baseline="0" noProof="0">
              <a:ln>
                <a:noFill/>
              </a:ln>
              <a:solidFill>
                <a:srgbClr val="000000"/>
              </a:solidFill>
              <a:effectLst/>
              <a:uLnTx/>
              <a:uFillTx/>
              <a:cs typeface="Arial"/>
              <a:sym typeface="Arial"/>
            </a:endParaRPr>
          </a:p>
        </p:txBody>
      </p:sp>
      <p:sp>
        <p:nvSpPr>
          <p:cNvPr id="28" name="Google Shape;725;p32"/>
          <p:cNvSpPr/>
          <p:nvPr/>
        </p:nvSpPr>
        <p:spPr>
          <a:xfrm>
            <a:off x="6801282" y="3428093"/>
            <a:ext cx="831600" cy="831600"/>
          </a:xfrm>
          <a:prstGeom prst="ellipse">
            <a:avLst/>
          </a:prstGeom>
          <a:solidFill>
            <a:srgbClr val="1091BE"/>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rPr>
              <a:t>02</a:t>
            </a:r>
            <a:endParaRPr kumimoji="0" sz="1867" b="0" i="0" u="none" strike="noStrike" kern="0" cap="none" spc="0" normalizeH="0" baseline="0" noProof="0">
              <a:ln>
                <a:noFill/>
              </a:ln>
              <a:solidFill>
                <a:srgbClr val="000000"/>
              </a:solidFill>
              <a:effectLst/>
              <a:uLnTx/>
              <a:uFillTx/>
              <a:cs typeface="Arial"/>
              <a:sym typeface="Arial"/>
            </a:endParaRPr>
          </a:p>
        </p:txBody>
      </p:sp>
      <p:sp>
        <p:nvSpPr>
          <p:cNvPr id="31" name="Google Shape;728;p32"/>
          <p:cNvSpPr/>
          <p:nvPr/>
        </p:nvSpPr>
        <p:spPr>
          <a:xfrm>
            <a:off x="6801282" y="5300393"/>
            <a:ext cx="831600" cy="831600"/>
          </a:xfrm>
          <a:prstGeom prst="ellipse">
            <a:avLst/>
          </a:prstGeom>
          <a:solidFill>
            <a:srgbClr val="0CB7D5"/>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rPr>
              <a:t>03</a:t>
            </a:r>
            <a:endParaRPr kumimoji="0" sz="1867" b="0" i="0" u="none" strike="noStrike" kern="0" cap="none" spc="0" normalizeH="0" baseline="0" noProof="0">
              <a:ln>
                <a:noFill/>
              </a:ln>
              <a:solidFill>
                <a:srgbClr val="000000"/>
              </a:solidFill>
              <a:effectLst/>
              <a:uLnTx/>
              <a:uFillTx/>
              <a:cs typeface="Arial"/>
              <a:sym typeface="Arial"/>
            </a:endParaRPr>
          </a:p>
        </p:txBody>
      </p:sp>
      <p:cxnSp>
        <p:nvCxnSpPr>
          <p:cNvPr id="32" name="Google Shape;729;p32"/>
          <p:cNvCxnSpPr>
            <a:stCxn id="25" idx="2"/>
            <a:endCxn id="9" idx="0"/>
          </p:cNvCxnSpPr>
          <p:nvPr/>
        </p:nvCxnSpPr>
        <p:spPr>
          <a:xfrm flipH="1">
            <a:off x="1388483" y="1971609"/>
            <a:ext cx="5412800" cy="640800"/>
          </a:xfrm>
          <a:prstGeom prst="bentConnector2">
            <a:avLst/>
          </a:prstGeom>
          <a:noFill/>
          <a:ln w="9525" cap="flat" cmpd="sng">
            <a:solidFill>
              <a:srgbClr val="666666"/>
            </a:solidFill>
            <a:prstDash val="solid"/>
            <a:round/>
            <a:headEnd type="none" w="med" len="med"/>
            <a:tailEnd type="none" w="med" len="med"/>
          </a:ln>
        </p:spPr>
      </p:cxnSp>
      <p:cxnSp>
        <p:nvCxnSpPr>
          <p:cNvPr id="33" name="Google Shape;730;p32"/>
          <p:cNvCxnSpPr>
            <a:stCxn id="28" idx="2"/>
            <a:endCxn id="12" idx="6"/>
          </p:cNvCxnSpPr>
          <p:nvPr/>
        </p:nvCxnSpPr>
        <p:spPr>
          <a:xfrm rot="10800000">
            <a:off x="3484883" y="2687093"/>
            <a:ext cx="3316400" cy="1156800"/>
          </a:xfrm>
          <a:prstGeom prst="bentConnector3">
            <a:avLst>
              <a:gd name="adj1" fmla="val 49999"/>
            </a:avLst>
          </a:prstGeom>
          <a:noFill/>
          <a:ln w="9525" cap="flat" cmpd="sng">
            <a:solidFill>
              <a:srgbClr val="666666"/>
            </a:solidFill>
            <a:prstDash val="solid"/>
            <a:round/>
            <a:headEnd type="none" w="med" len="med"/>
            <a:tailEnd type="none" w="med" len="med"/>
          </a:ln>
        </p:spPr>
      </p:cxnSp>
      <p:cxnSp>
        <p:nvCxnSpPr>
          <p:cNvPr id="34" name="Google Shape;731;p32"/>
          <p:cNvCxnSpPr>
            <a:stCxn id="31" idx="2"/>
            <a:endCxn id="15" idx="6"/>
          </p:cNvCxnSpPr>
          <p:nvPr/>
        </p:nvCxnSpPr>
        <p:spPr>
          <a:xfrm rot="10800000">
            <a:off x="2474083" y="5385793"/>
            <a:ext cx="4327200" cy="330400"/>
          </a:xfrm>
          <a:prstGeom prst="bentConnector3">
            <a:avLst>
              <a:gd name="adj1" fmla="val 50000"/>
            </a:avLst>
          </a:prstGeom>
          <a:noFill/>
          <a:ln w="9525" cap="flat" cmpd="sng">
            <a:solidFill>
              <a:srgbClr val="666666"/>
            </a:solidFill>
            <a:prstDash val="solid"/>
            <a:round/>
            <a:headEnd type="none" w="med" len="med"/>
            <a:tailEnd type="none" w="med" len="med"/>
          </a:ln>
        </p:spPr>
      </p:cxnSp>
      <p:sp>
        <p:nvSpPr>
          <p:cNvPr id="2" name="Rectangle 1"/>
          <p:cNvSpPr/>
          <p:nvPr/>
        </p:nvSpPr>
        <p:spPr>
          <a:xfrm>
            <a:off x="7812116" y="1130327"/>
            <a:ext cx="4197914" cy="1631216"/>
          </a:xfrm>
          <a:prstGeom prst="rect">
            <a:avLst/>
          </a:prstGeom>
        </p:spPr>
        <p:txBody>
          <a:bodyPr wrap="square">
            <a:spAutoFit/>
          </a:bodyPr>
          <a:lstStyle/>
          <a:p>
            <a:pPr algn="just"/>
            <a:r>
              <a:rPr lang="vi-VN" sz="2000" b="1" dirty="0">
                <a:solidFill>
                  <a:srgbClr val="1277AF"/>
                </a:solidFill>
                <a:latin typeface="#9Slide03 Roboto Medium" panose="02000000000000000000" pitchFamily="2" charset="0"/>
                <a:ea typeface="#9Slide03 Roboto Medium" panose="02000000000000000000" pitchFamily="2" charset="0"/>
              </a:rPr>
              <a:t>Nhiều tổ chức liên kết kinh tế ở những cấp độ khác nhau đã được hình thành và ngày càng được mở rộng, hướng đến đảm bảo phát triển bền vững</a:t>
            </a:r>
            <a:r>
              <a:rPr lang="en-US" sz="2000" b="1" dirty="0">
                <a:solidFill>
                  <a:srgbClr val="1277AF"/>
                </a:solidFill>
                <a:latin typeface="#9Slide03 Roboto Medium" panose="02000000000000000000" pitchFamily="2" charset="0"/>
                <a:ea typeface="#9Slide03 Roboto Medium" panose="02000000000000000000" pitchFamily="2" charset="0"/>
              </a:rPr>
              <a:t>.</a:t>
            </a:r>
          </a:p>
        </p:txBody>
      </p:sp>
      <p:sp>
        <p:nvSpPr>
          <p:cNvPr id="3" name="Rectangle 2"/>
          <p:cNvSpPr/>
          <p:nvPr/>
        </p:nvSpPr>
        <p:spPr>
          <a:xfrm>
            <a:off x="7812116" y="3177886"/>
            <a:ext cx="4270165" cy="1323439"/>
          </a:xfrm>
          <a:prstGeom prst="rect">
            <a:avLst/>
          </a:prstGeom>
        </p:spPr>
        <p:txBody>
          <a:bodyPr wrap="square">
            <a:spAutoFit/>
          </a:bodyPr>
          <a:lstStyle/>
          <a:p>
            <a:r>
              <a:rPr lang="en-US" sz="2000" b="1" dirty="0">
                <a:solidFill>
                  <a:srgbClr val="002060"/>
                </a:solidFill>
                <a:latin typeface="#9Slide03 Roboto Medium" panose="02000000000000000000" pitchFamily="2" charset="0"/>
                <a:ea typeface="#9Slide03 Roboto Medium" panose="02000000000000000000" pitchFamily="2" charset="0"/>
              </a:rPr>
              <a:t>Hiện nay trên thế </a:t>
            </a:r>
            <a:r>
              <a:rPr lang="en-US" sz="2000" b="1" dirty="0" err="1">
                <a:solidFill>
                  <a:srgbClr val="002060"/>
                </a:solidFill>
                <a:latin typeface="#9Slide03 Roboto Medium" panose="02000000000000000000" pitchFamily="2" charset="0"/>
                <a:ea typeface="#9Slide03 Roboto Medium" panose="02000000000000000000" pitchFamily="2" charset="0"/>
              </a:rPr>
              <a:t>giới</a:t>
            </a:r>
            <a:r>
              <a:rPr lang="en-US" sz="2000" b="1" dirty="0">
                <a:solidFill>
                  <a:srgbClr val="002060"/>
                </a:solidFill>
                <a:latin typeface="#9Slide03 Roboto Medium" panose="02000000000000000000" pitchFamily="2" charset="0"/>
                <a:ea typeface="#9Slide03 Roboto Medium" panose="02000000000000000000" pitchFamily="2" charset="0"/>
              </a:rPr>
              <a:t> có </a:t>
            </a:r>
            <a:r>
              <a:rPr lang="en-US" sz="2000" b="1" dirty="0" err="1">
                <a:solidFill>
                  <a:srgbClr val="002060"/>
                </a:solidFill>
                <a:latin typeface="#9Slide03 Roboto Medium" panose="02000000000000000000" pitchFamily="2" charset="0"/>
                <a:ea typeface="#9Slide03 Roboto Medium" panose="02000000000000000000" pitchFamily="2" charset="0"/>
              </a:rPr>
              <a:t>khoảng</a:t>
            </a:r>
            <a:r>
              <a:rPr lang="en-US" sz="2000" b="1" dirty="0">
                <a:solidFill>
                  <a:srgbClr val="002060"/>
                </a:solidFill>
                <a:latin typeface="#9Slide03 Roboto Medium" panose="02000000000000000000" pitchFamily="2" charset="0"/>
                <a:ea typeface="#9Slide03 Roboto Medium" panose="02000000000000000000" pitchFamily="2" charset="0"/>
              </a:rPr>
              <a:t> 24 tổ chức </a:t>
            </a:r>
            <a:r>
              <a:rPr lang="en-US" sz="2000" b="1" dirty="0" err="1">
                <a:solidFill>
                  <a:srgbClr val="002060"/>
                </a:solidFill>
                <a:latin typeface="#9Slide03 Roboto Medium" panose="02000000000000000000" pitchFamily="2" charset="0"/>
                <a:ea typeface="#9Slide03 Roboto Medium" panose="02000000000000000000" pitchFamily="2" charset="0"/>
              </a:rPr>
              <a:t>liên</a:t>
            </a:r>
            <a:r>
              <a:rPr lang="en-US" sz="2000" b="1" dirty="0">
                <a:solidFill>
                  <a:srgbClr val="002060"/>
                </a:solidFill>
                <a:latin typeface="#9Slide03 Roboto Medium" panose="02000000000000000000" pitchFamily="2" charset="0"/>
                <a:ea typeface="#9Slide03 Roboto Medium" panose="02000000000000000000" pitchFamily="2" charset="0"/>
              </a:rPr>
              <a:t> </a:t>
            </a:r>
            <a:r>
              <a:rPr lang="en-US" sz="2000" b="1" dirty="0" err="1">
                <a:solidFill>
                  <a:srgbClr val="002060"/>
                </a:solidFill>
                <a:latin typeface="#9Slide03 Roboto Medium" panose="02000000000000000000" pitchFamily="2" charset="0"/>
                <a:ea typeface="#9Slide03 Roboto Medium" panose="02000000000000000000" pitchFamily="2" charset="0"/>
              </a:rPr>
              <a:t>kết</a:t>
            </a:r>
            <a:r>
              <a:rPr lang="en-US" sz="2000" b="1" dirty="0">
                <a:solidFill>
                  <a:srgbClr val="002060"/>
                </a:solidFill>
                <a:latin typeface="#9Slide03 Roboto Medium" panose="02000000000000000000" pitchFamily="2" charset="0"/>
                <a:ea typeface="#9Slide03 Roboto Medium" panose="02000000000000000000" pitchFamily="2" charset="0"/>
              </a:rPr>
              <a:t> kinh </a:t>
            </a:r>
            <a:r>
              <a:rPr lang="en-US" sz="2000" b="1" dirty="0" err="1">
                <a:solidFill>
                  <a:srgbClr val="002060"/>
                </a:solidFill>
                <a:latin typeface="#9Slide03 Roboto Medium" panose="02000000000000000000" pitchFamily="2" charset="0"/>
                <a:ea typeface="#9Slide03 Roboto Medium" panose="02000000000000000000" pitchFamily="2" charset="0"/>
              </a:rPr>
              <a:t>tế</a:t>
            </a:r>
            <a:r>
              <a:rPr lang="en-US" sz="2000" b="1" dirty="0">
                <a:solidFill>
                  <a:srgbClr val="002060"/>
                </a:solidFill>
                <a:latin typeface="#9Slide03 Roboto Medium" panose="02000000000000000000" pitchFamily="2" charset="0"/>
                <a:ea typeface="#9Slide03 Roboto Medium" panose="02000000000000000000" pitchFamily="2" charset="0"/>
              </a:rPr>
              <a:t> </a:t>
            </a:r>
            <a:r>
              <a:rPr lang="en-US" sz="2000" b="1" dirty="0" err="1">
                <a:solidFill>
                  <a:srgbClr val="002060"/>
                </a:solidFill>
                <a:latin typeface="#9Slide03 Roboto Medium" panose="02000000000000000000" pitchFamily="2" charset="0"/>
                <a:ea typeface="#9Slide03 Roboto Medium" panose="02000000000000000000" pitchFamily="2" charset="0"/>
              </a:rPr>
              <a:t>khu</a:t>
            </a:r>
            <a:r>
              <a:rPr lang="en-US" sz="2000" b="1" dirty="0">
                <a:solidFill>
                  <a:srgbClr val="002060"/>
                </a:solidFill>
                <a:latin typeface="#9Slide03 Roboto Medium" panose="02000000000000000000" pitchFamily="2" charset="0"/>
                <a:ea typeface="#9Slide03 Roboto Medium" panose="02000000000000000000" pitchFamily="2" charset="0"/>
              </a:rPr>
              <a:t> </a:t>
            </a:r>
            <a:r>
              <a:rPr lang="en-US" sz="2000" b="1" dirty="0" err="1">
                <a:solidFill>
                  <a:srgbClr val="002060"/>
                </a:solidFill>
                <a:latin typeface="#9Slide03 Roboto Medium" panose="02000000000000000000" pitchFamily="2" charset="0"/>
                <a:ea typeface="#9Slide03 Roboto Medium" panose="02000000000000000000" pitchFamily="2" charset="0"/>
              </a:rPr>
              <a:t>vực</a:t>
            </a:r>
            <a:r>
              <a:rPr lang="en-US" sz="2000" b="1" dirty="0">
                <a:solidFill>
                  <a:srgbClr val="002060"/>
                </a:solidFill>
                <a:latin typeface="#9Slide03 Roboto Medium" panose="02000000000000000000" pitchFamily="2" charset="0"/>
                <a:ea typeface="#9Slide03 Roboto Medium" panose="02000000000000000000" pitchFamily="2" charset="0"/>
              </a:rPr>
              <a:t> có quy </a:t>
            </a:r>
            <a:r>
              <a:rPr lang="en-US" sz="2000" b="1" dirty="0" err="1">
                <a:solidFill>
                  <a:srgbClr val="002060"/>
                </a:solidFill>
                <a:latin typeface="#9Slide03 Roboto Medium" panose="02000000000000000000" pitchFamily="2" charset="0"/>
                <a:ea typeface="#9Slide03 Roboto Medium" panose="02000000000000000000" pitchFamily="2" charset="0"/>
              </a:rPr>
              <a:t>mô</a:t>
            </a:r>
            <a:r>
              <a:rPr lang="en-US" sz="2000" b="1" dirty="0">
                <a:solidFill>
                  <a:srgbClr val="002060"/>
                </a:solidFill>
                <a:latin typeface="#9Slide03 Roboto Medium" panose="02000000000000000000" pitchFamily="2" charset="0"/>
                <a:ea typeface="#9Slide03 Roboto Medium" panose="02000000000000000000" pitchFamily="2" charset="0"/>
              </a:rPr>
              <a:t> </a:t>
            </a:r>
            <a:r>
              <a:rPr lang="en-US" sz="2000" b="1" dirty="0" err="1">
                <a:solidFill>
                  <a:srgbClr val="002060"/>
                </a:solidFill>
                <a:latin typeface="#9Slide03 Roboto Medium" panose="02000000000000000000" pitchFamily="2" charset="0"/>
                <a:ea typeface="#9Slide03 Roboto Medium" panose="02000000000000000000" pitchFamily="2" charset="0"/>
              </a:rPr>
              <a:t>lớn</a:t>
            </a:r>
            <a:r>
              <a:rPr lang="en-US" sz="2000" b="1" dirty="0">
                <a:solidFill>
                  <a:srgbClr val="002060"/>
                </a:solidFill>
                <a:latin typeface="#9Slide03 Roboto Medium" panose="02000000000000000000" pitchFamily="2" charset="0"/>
                <a:ea typeface="#9Slide03 Roboto Medium" panose="02000000000000000000" pitchFamily="2" charset="0"/>
              </a:rPr>
              <a:t> với </a:t>
            </a:r>
            <a:r>
              <a:rPr lang="en-US" sz="2000" b="1" dirty="0" err="1">
                <a:solidFill>
                  <a:srgbClr val="002060"/>
                </a:solidFill>
                <a:latin typeface="#9Slide03 Roboto Medium" panose="02000000000000000000" pitchFamily="2" charset="0"/>
                <a:ea typeface="#9Slide03 Roboto Medium" panose="02000000000000000000" pitchFamily="2" charset="0"/>
              </a:rPr>
              <a:t>những</a:t>
            </a:r>
            <a:r>
              <a:rPr lang="en-US" sz="2000" b="1" dirty="0">
                <a:solidFill>
                  <a:srgbClr val="002060"/>
                </a:solidFill>
                <a:latin typeface="#9Slide03 Roboto Medium" panose="02000000000000000000" pitchFamily="2" charset="0"/>
                <a:ea typeface="#9Slide03 Roboto Medium" panose="02000000000000000000" pitchFamily="2" charset="0"/>
              </a:rPr>
              <a:t> </a:t>
            </a:r>
            <a:r>
              <a:rPr lang="en-US" sz="2000" b="1" dirty="0" err="1">
                <a:solidFill>
                  <a:srgbClr val="002060"/>
                </a:solidFill>
                <a:latin typeface="#9Slide03 Roboto Medium" panose="02000000000000000000" pitchFamily="2" charset="0"/>
                <a:ea typeface="#9Slide03 Roboto Medium" panose="02000000000000000000" pitchFamily="2" charset="0"/>
              </a:rPr>
              <a:t>mức</a:t>
            </a:r>
            <a:r>
              <a:rPr lang="en-US" sz="2000" b="1" dirty="0">
                <a:solidFill>
                  <a:srgbClr val="002060"/>
                </a:solidFill>
                <a:latin typeface="#9Slide03 Roboto Medium" panose="02000000000000000000" pitchFamily="2" charset="0"/>
                <a:ea typeface="#9Slide03 Roboto Medium" panose="02000000000000000000" pitchFamily="2" charset="0"/>
              </a:rPr>
              <a:t> </a:t>
            </a:r>
            <a:r>
              <a:rPr lang="en-US" sz="2000" b="1" dirty="0" err="1">
                <a:solidFill>
                  <a:srgbClr val="002060"/>
                </a:solidFill>
                <a:latin typeface="#9Slide03 Roboto Medium" panose="02000000000000000000" pitchFamily="2" charset="0"/>
                <a:ea typeface="#9Slide03 Roboto Medium" panose="02000000000000000000" pitchFamily="2" charset="0"/>
              </a:rPr>
              <a:t>độ</a:t>
            </a:r>
            <a:r>
              <a:rPr lang="en-US" sz="2000" b="1" dirty="0">
                <a:solidFill>
                  <a:srgbClr val="002060"/>
                </a:solidFill>
                <a:latin typeface="#9Slide03 Roboto Medium" panose="02000000000000000000" pitchFamily="2" charset="0"/>
                <a:ea typeface="#9Slide03 Roboto Medium" panose="02000000000000000000" pitchFamily="2" charset="0"/>
              </a:rPr>
              <a:t> </a:t>
            </a:r>
            <a:r>
              <a:rPr lang="en-US" sz="2000" b="1" dirty="0" err="1">
                <a:solidFill>
                  <a:srgbClr val="002060"/>
                </a:solidFill>
                <a:latin typeface="#9Slide03 Roboto Medium" panose="02000000000000000000" pitchFamily="2" charset="0"/>
                <a:ea typeface="#9Slide03 Roboto Medium" panose="02000000000000000000" pitchFamily="2" charset="0"/>
              </a:rPr>
              <a:t>quan</a:t>
            </a:r>
            <a:r>
              <a:rPr lang="en-US" sz="2000" b="1" dirty="0">
                <a:solidFill>
                  <a:srgbClr val="002060"/>
                </a:solidFill>
                <a:latin typeface="#9Slide03 Roboto Medium" panose="02000000000000000000" pitchFamily="2" charset="0"/>
                <a:ea typeface="#9Slide03 Roboto Medium" panose="02000000000000000000" pitchFamily="2" charset="0"/>
              </a:rPr>
              <a:t> </a:t>
            </a:r>
            <a:r>
              <a:rPr lang="en-US" sz="2000" b="1" dirty="0" err="1">
                <a:solidFill>
                  <a:srgbClr val="002060"/>
                </a:solidFill>
                <a:latin typeface="#9Slide03 Roboto Medium" panose="02000000000000000000" pitchFamily="2" charset="0"/>
                <a:ea typeface="#9Slide03 Roboto Medium" panose="02000000000000000000" pitchFamily="2" charset="0"/>
              </a:rPr>
              <a:t>hệ</a:t>
            </a:r>
            <a:r>
              <a:rPr lang="en-US" sz="2000" b="1" dirty="0">
                <a:solidFill>
                  <a:srgbClr val="002060"/>
                </a:solidFill>
                <a:latin typeface="#9Slide03 Roboto Medium" panose="02000000000000000000" pitchFamily="2" charset="0"/>
                <a:ea typeface="#9Slide03 Roboto Medium" panose="02000000000000000000" pitchFamily="2" charset="0"/>
              </a:rPr>
              <a:t> </a:t>
            </a:r>
            <a:r>
              <a:rPr lang="en-US" sz="2000" b="1" dirty="0" err="1">
                <a:solidFill>
                  <a:srgbClr val="002060"/>
                </a:solidFill>
                <a:latin typeface="#9Slide03 Roboto Medium" panose="02000000000000000000" pitchFamily="2" charset="0"/>
                <a:ea typeface="#9Slide03 Roboto Medium" panose="02000000000000000000" pitchFamily="2" charset="0"/>
              </a:rPr>
              <a:t>khác</a:t>
            </a:r>
            <a:r>
              <a:rPr lang="en-US" sz="2000" b="1" dirty="0">
                <a:solidFill>
                  <a:srgbClr val="002060"/>
                </a:solidFill>
                <a:latin typeface="#9Slide03 Roboto Medium" panose="02000000000000000000" pitchFamily="2" charset="0"/>
                <a:ea typeface="#9Slide03 Roboto Medium" panose="02000000000000000000" pitchFamily="2" charset="0"/>
              </a:rPr>
              <a:t> nhau. </a:t>
            </a:r>
          </a:p>
        </p:txBody>
      </p:sp>
      <p:sp>
        <p:nvSpPr>
          <p:cNvPr id="35" name="Rectangle 34"/>
          <p:cNvSpPr/>
          <p:nvPr/>
        </p:nvSpPr>
        <p:spPr>
          <a:xfrm>
            <a:off x="7739865" y="5311076"/>
            <a:ext cx="4147335" cy="1323439"/>
          </a:xfrm>
          <a:prstGeom prst="rect">
            <a:avLst/>
          </a:prstGeom>
        </p:spPr>
        <p:txBody>
          <a:bodyPr wrap="square">
            <a:spAutoFit/>
          </a:bodyPr>
          <a:lstStyle/>
          <a:p>
            <a:pPr algn="just"/>
            <a:r>
              <a:rPr lang="vi-VN" sz="2000" b="1" dirty="0">
                <a:solidFill>
                  <a:srgbClr val="C00000"/>
                </a:solidFill>
                <a:latin typeface="#9Slide03 Roboto Medium" panose="02000000000000000000" pitchFamily="2" charset="0"/>
                <a:ea typeface="#9Slide03 Roboto Medium" panose="02000000000000000000" pitchFamily="2" charset="0"/>
              </a:rPr>
              <a:t>Trong các tổ chức liên kết kinh tế khu vực, ngày càng có nhiều hiệp định về kinh tế, chính trị, môi trường,… được kí kết. </a:t>
            </a:r>
            <a:endParaRPr lang="en-US" sz="2000" b="1" dirty="0">
              <a:solidFill>
                <a:srgbClr val="C00000"/>
              </a:solidFill>
              <a:latin typeface="#9Slide03 Roboto Medium" panose="02000000000000000000" pitchFamily="2" charset="0"/>
              <a:ea typeface="#9Slide03 Roboto Medium" panose="02000000000000000000" pitchFamily="2" charset="0"/>
            </a:endParaRPr>
          </a:p>
        </p:txBody>
      </p:sp>
    </p:spTree>
    <p:extLst>
      <p:ext uri="{BB962C8B-B14F-4D97-AF65-F5344CB8AC3E}">
        <p14:creationId xmlns:p14="http://schemas.microsoft.com/office/powerpoint/2010/main" val="1793219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9482" y="262960"/>
            <a:ext cx="11091083" cy="830997"/>
          </a:xfrm>
          <a:prstGeom prst="rect">
            <a:avLst/>
          </a:prstGeom>
          <a:noFill/>
        </p:spPr>
        <p:txBody>
          <a:bodyPr wrap="square">
            <a:spAutoFit/>
          </a:bodyPr>
          <a:lstStyle/>
          <a:p>
            <a:pPr algn="ctr">
              <a:lnSpc>
                <a:spcPct val="120000"/>
              </a:lnSpc>
            </a:pPr>
            <a:r>
              <a:rPr lang="vi-VN" sz="2000" b="1" dirty="0">
                <a:solidFill>
                  <a:schemeClr val="bg1">
                    <a:lumMod val="10000"/>
                  </a:schemeClr>
                </a:solidFill>
                <a:latin typeface="#9Slide03 Roboto Medium" panose="02000000000000000000" pitchFamily="2" charset="0"/>
                <a:ea typeface="#9Slide03 Roboto Medium" panose="02000000000000000000" pitchFamily="2" charset="0"/>
              </a:rPr>
              <a:t>Nhiều tổ chức liên kết kinh tế ở những cấp độ khác nhau đã được hình thành và ngày càng được mở rộng, hướng đến đảm bảo phát triển bền vững. Có các kiểu liên kết phổ biến, như:</a:t>
            </a:r>
            <a:endParaRPr lang="en-US" sz="2000" b="1" dirty="0">
              <a:solidFill>
                <a:schemeClr val="bg1">
                  <a:lumMod val="10000"/>
                </a:schemeClr>
              </a:solidFill>
              <a:latin typeface="#9Slide03 Roboto Medium" panose="02000000000000000000" pitchFamily="2" charset="0"/>
              <a:ea typeface="#9Slide03 Roboto Medium" panose="02000000000000000000" pitchFamily="2" charset="0"/>
            </a:endParaRPr>
          </a:p>
        </p:txBody>
      </p:sp>
      <p:sp>
        <p:nvSpPr>
          <p:cNvPr id="39" name="Google Shape;825;p35"/>
          <p:cNvSpPr/>
          <p:nvPr/>
        </p:nvSpPr>
        <p:spPr>
          <a:xfrm>
            <a:off x="4305765" y="2808246"/>
            <a:ext cx="3438400" cy="668800"/>
          </a:xfrm>
          <a:prstGeom prst="roundRect">
            <a:avLst>
              <a:gd name="adj" fmla="val 50000"/>
            </a:avLst>
          </a:prstGeom>
          <a:solidFill>
            <a:srgbClr val="1184B7"/>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000" b="1" i="0"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Fira Sans Extra Condensed"/>
                <a:sym typeface="Fira Sans Extra Condensed"/>
              </a:rPr>
              <a:t>Liên</a:t>
            </a:r>
            <a:r>
              <a:rPr kumimoji="0" lang="en" sz="2000" b="1" i="0" u="none" strike="noStrike" kern="0" cap="none" spc="0" normalizeH="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Fira Sans Extra Condensed"/>
                <a:sym typeface="Fira Sans Extra Condensed"/>
              </a:rPr>
              <a:t> kết khu vực</a:t>
            </a:r>
            <a:r>
              <a:rPr kumimoji="0" lang="en" sz="2000" b="0" i="0"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a:sym typeface="Arial"/>
              </a:rPr>
              <a:t> </a:t>
            </a:r>
            <a:endParaRPr kumimoji="0" sz="2000" b="0" i="0"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a:sym typeface="Arial"/>
            </a:endParaRPr>
          </a:p>
        </p:txBody>
      </p:sp>
      <p:sp>
        <p:nvSpPr>
          <p:cNvPr id="40" name="Google Shape;829;p35"/>
          <p:cNvSpPr/>
          <p:nvPr/>
        </p:nvSpPr>
        <p:spPr>
          <a:xfrm>
            <a:off x="8062165" y="2808246"/>
            <a:ext cx="3438400" cy="668800"/>
          </a:xfrm>
          <a:prstGeom prst="roundRect">
            <a:avLst>
              <a:gd name="adj" fmla="val 50000"/>
            </a:avLst>
          </a:prstGeom>
          <a:solidFill>
            <a:srgbClr val="1091BE"/>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000" b="1" i="0"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Fira Sans Extra Condensed"/>
                <a:sym typeface="Fira Sans Extra Condensed"/>
              </a:rPr>
              <a:t>Diễn</a:t>
            </a:r>
            <a:r>
              <a:rPr kumimoji="0" lang="en" sz="2000" b="1" i="0" u="none" strike="noStrike" kern="0" cap="none" spc="0" normalizeH="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Fira Sans Extra Condensed"/>
                <a:sym typeface="Fira Sans Extra Condensed"/>
              </a:rPr>
              <a:t> đàn liên kết khu vực</a:t>
            </a:r>
            <a:endParaRPr kumimoji="0" sz="2000" b="0" i="0"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a:sym typeface="Arial"/>
            </a:endParaRPr>
          </a:p>
        </p:txBody>
      </p:sp>
      <p:sp>
        <p:nvSpPr>
          <p:cNvPr id="41" name="Google Shape;833;p35"/>
          <p:cNvSpPr/>
          <p:nvPr/>
        </p:nvSpPr>
        <p:spPr>
          <a:xfrm>
            <a:off x="4643677" y="1459412"/>
            <a:ext cx="2719200" cy="2719200"/>
          </a:xfrm>
          <a:prstGeom prst="pie">
            <a:avLst>
              <a:gd name="adj1" fmla="val 10800000"/>
              <a:gd name="adj2" fmla="val 6318"/>
            </a:avLst>
          </a:prstGeom>
          <a:solidFill>
            <a:srgbClr val="1184B7">
              <a:alpha val="1254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2" name="Google Shape;834;p35"/>
          <p:cNvSpPr/>
          <p:nvPr/>
        </p:nvSpPr>
        <p:spPr>
          <a:xfrm>
            <a:off x="4643677" y="1459412"/>
            <a:ext cx="2719200" cy="2719200"/>
          </a:xfrm>
          <a:prstGeom prst="pie">
            <a:avLst>
              <a:gd name="adj1" fmla="val 10800000"/>
              <a:gd name="adj2" fmla="val 13931314"/>
            </a:avLst>
          </a:prstGeom>
          <a:solidFill>
            <a:srgbClr val="1184B7">
              <a:alpha val="596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3" name="Google Shape;835;p35"/>
          <p:cNvSpPr/>
          <p:nvPr/>
        </p:nvSpPr>
        <p:spPr>
          <a:xfrm>
            <a:off x="8400098" y="1459425"/>
            <a:ext cx="2719200" cy="2719200"/>
          </a:xfrm>
          <a:prstGeom prst="pie">
            <a:avLst>
              <a:gd name="adj1" fmla="val 10800000"/>
              <a:gd name="adj2" fmla="val 6318"/>
            </a:avLst>
          </a:prstGeom>
          <a:solidFill>
            <a:srgbClr val="1091BE">
              <a:alpha val="1254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4" name="Google Shape;836;p35"/>
          <p:cNvSpPr/>
          <p:nvPr/>
        </p:nvSpPr>
        <p:spPr>
          <a:xfrm>
            <a:off x="8400098" y="1459425"/>
            <a:ext cx="2719200" cy="2719200"/>
          </a:xfrm>
          <a:prstGeom prst="pie">
            <a:avLst>
              <a:gd name="adj1" fmla="val 10800000"/>
              <a:gd name="adj2" fmla="val 18448907"/>
            </a:avLst>
          </a:prstGeom>
          <a:solidFill>
            <a:srgbClr val="1091BE">
              <a:alpha val="596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5" name="Google Shape;838;p35"/>
          <p:cNvSpPr/>
          <p:nvPr/>
        </p:nvSpPr>
        <p:spPr>
          <a:xfrm>
            <a:off x="549381" y="2808246"/>
            <a:ext cx="3438400" cy="668800"/>
          </a:xfrm>
          <a:prstGeom prst="roundRect">
            <a:avLst>
              <a:gd name="adj" fmla="val 50000"/>
            </a:avLst>
          </a:prstGeom>
          <a:solidFill>
            <a:srgbClr val="1277AF"/>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000" b="1" i="0" u="none" strike="noStrike" kern="0" cap="none" spc="0" normalizeH="0" baseline="0" noProof="0" dirty="0">
                <a:ln>
                  <a:noFill/>
                </a:ln>
                <a:solidFill>
                  <a:srgbClr val="FFFFFF"/>
                </a:solidFill>
                <a:effectLst/>
                <a:uLnTx/>
                <a:uFillTx/>
                <a:latin typeface="Fira Sans Extra Condensed"/>
                <a:ea typeface="Fira Sans Extra Condensed"/>
                <a:cs typeface="Fira Sans Extra Condensed"/>
                <a:sym typeface="Fira Sans Extra Condensed"/>
              </a:rPr>
              <a:t>Liên</a:t>
            </a:r>
            <a:r>
              <a:rPr kumimoji="0" lang="en" sz="2000" b="1" i="0" u="none" strike="noStrike" kern="0" cap="none" spc="0" normalizeH="0" noProof="0" dirty="0">
                <a:ln>
                  <a:noFill/>
                </a:ln>
                <a:solidFill>
                  <a:srgbClr val="FFFFFF"/>
                </a:solidFill>
                <a:effectLst/>
                <a:uLnTx/>
                <a:uFillTx/>
                <a:latin typeface="Fira Sans Extra Condensed"/>
                <a:ea typeface="Fira Sans Extra Condensed"/>
                <a:cs typeface="Fira Sans Extra Condensed"/>
                <a:sym typeface="Fira Sans Extra Condensed"/>
              </a:rPr>
              <a:t> kết tam giác PT</a:t>
            </a:r>
            <a:endParaRPr kumimoji="0" sz="2000" b="0" i="0" u="none" strike="noStrike" kern="0" cap="none" spc="0" normalizeH="0" baseline="0" noProof="0" dirty="0">
              <a:ln>
                <a:noFill/>
              </a:ln>
              <a:solidFill>
                <a:srgbClr val="FFFFFF"/>
              </a:solidFill>
              <a:effectLst/>
              <a:uLnTx/>
              <a:uFillTx/>
              <a:cs typeface="Arial"/>
              <a:sym typeface="Arial"/>
            </a:endParaRPr>
          </a:p>
        </p:txBody>
      </p:sp>
      <p:sp>
        <p:nvSpPr>
          <p:cNvPr id="46" name="Google Shape;841;p35"/>
          <p:cNvSpPr/>
          <p:nvPr/>
        </p:nvSpPr>
        <p:spPr>
          <a:xfrm>
            <a:off x="1809381" y="3642478"/>
            <a:ext cx="918400" cy="918400"/>
          </a:xfrm>
          <a:prstGeom prst="ellipse">
            <a:avLst/>
          </a:prstGeom>
          <a:solidFill>
            <a:srgbClr val="1277AF"/>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7" name="Google Shape;842;p35"/>
          <p:cNvSpPr/>
          <p:nvPr/>
        </p:nvSpPr>
        <p:spPr>
          <a:xfrm>
            <a:off x="930643" y="1459412"/>
            <a:ext cx="2719200" cy="2719200"/>
          </a:xfrm>
          <a:prstGeom prst="pie">
            <a:avLst>
              <a:gd name="adj1" fmla="val 10800000"/>
              <a:gd name="adj2" fmla="val 6318"/>
            </a:avLst>
          </a:prstGeom>
          <a:solidFill>
            <a:srgbClr val="1277AF">
              <a:alpha val="1254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8" name="Google Shape;843;p35"/>
          <p:cNvSpPr/>
          <p:nvPr/>
        </p:nvSpPr>
        <p:spPr>
          <a:xfrm>
            <a:off x="930643" y="1459412"/>
            <a:ext cx="2719200" cy="2719200"/>
          </a:xfrm>
          <a:prstGeom prst="pie">
            <a:avLst>
              <a:gd name="adj1" fmla="val 10800000"/>
              <a:gd name="adj2" fmla="val 16170086"/>
            </a:avLst>
          </a:prstGeom>
          <a:solidFill>
            <a:srgbClr val="1277AF">
              <a:alpha val="596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9" name="Google Shape;844;p35"/>
          <p:cNvSpPr/>
          <p:nvPr/>
        </p:nvSpPr>
        <p:spPr>
          <a:xfrm>
            <a:off x="5565781" y="3642478"/>
            <a:ext cx="918400" cy="918400"/>
          </a:xfrm>
          <a:prstGeom prst="ellipse">
            <a:avLst/>
          </a:prstGeom>
          <a:solidFill>
            <a:srgbClr val="1184B7"/>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0" name="Google Shape;845;p35"/>
          <p:cNvSpPr/>
          <p:nvPr/>
        </p:nvSpPr>
        <p:spPr>
          <a:xfrm>
            <a:off x="9278781" y="3642478"/>
            <a:ext cx="918400" cy="918400"/>
          </a:xfrm>
          <a:prstGeom prst="ellipse">
            <a:avLst/>
          </a:prstGeom>
          <a:solidFill>
            <a:srgbClr val="1091BE"/>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1" name="Google Shape;847;p35"/>
          <p:cNvSpPr/>
          <p:nvPr/>
        </p:nvSpPr>
        <p:spPr>
          <a:xfrm>
            <a:off x="5942556" y="4037368"/>
            <a:ext cx="163333" cy="212913"/>
          </a:xfrm>
          <a:custGeom>
            <a:avLst/>
            <a:gdLst/>
            <a:ahLst/>
            <a:cxnLst/>
            <a:rect l="l" t="t" r="r" b="b"/>
            <a:pathLst>
              <a:path w="3403" h="4436" extrusionOk="0">
                <a:moveTo>
                  <a:pt x="662" y="1"/>
                </a:moveTo>
                <a:cubicBezTo>
                  <a:pt x="221" y="316"/>
                  <a:pt x="0" y="820"/>
                  <a:pt x="0" y="1387"/>
                </a:cubicBezTo>
                <a:cubicBezTo>
                  <a:pt x="0" y="2080"/>
                  <a:pt x="473" y="2773"/>
                  <a:pt x="1135" y="2994"/>
                </a:cubicBezTo>
                <a:cubicBezTo>
                  <a:pt x="1261" y="3025"/>
                  <a:pt x="1355" y="3183"/>
                  <a:pt x="1355" y="3309"/>
                </a:cubicBezTo>
                <a:lnTo>
                  <a:pt x="1355" y="4412"/>
                </a:lnTo>
                <a:cubicBezTo>
                  <a:pt x="1576" y="4427"/>
                  <a:pt x="1647" y="4435"/>
                  <a:pt x="1714" y="4435"/>
                </a:cubicBezTo>
                <a:cubicBezTo>
                  <a:pt x="1780" y="4435"/>
                  <a:pt x="1843" y="4427"/>
                  <a:pt x="2048" y="4412"/>
                </a:cubicBezTo>
                <a:lnTo>
                  <a:pt x="2048" y="3309"/>
                </a:lnTo>
                <a:cubicBezTo>
                  <a:pt x="2048" y="3151"/>
                  <a:pt x="2111" y="3025"/>
                  <a:pt x="2269" y="2994"/>
                </a:cubicBezTo>
                <a:cubicBezTo>
                  <a:pt x="2962" y="2710"/>
                  <a:pt x="3403" y="2080"/>
                  <a:pt x="3403" y="1387"/>
                </a:cubicBezTo>
                <a:cubicBezTo>
                  <a:pt x="3403" y="820"/>
                  <a:pt x="3119" y="316"/>
                  <a:pt x="2741" y="1"/>
                </a:cubicBezTo>
                <a:lnTo>
                  <a:pt x="2741" y="1387"/>
                </a:lnTo>
                <a:cubicBezTo>
                  <a:pt x="2741" y="1576"/>
                  <a:pt x="2584" y="1734"/>
                  <a:pt x="2395" y="1734"/>
                </a:cubicBezTo>
                <a:lnTo>
                  <a:pt x="1009" y="1734"/>
                </a:lnTo>
                <a:cubicBezTo>
                  <a:pt x="820" y="1734"/>
                  <a:pt x="662" y="1576"/>
                  <a:pt x="662" y="1387"/>
                </a:cubicBezTo>
                <a:lnTo>
                  <a:pt x="662"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2" name="Google Shape;848;p35"/>
          <p:cNvSpPr/>
          <p:nvPr/>
        </p:nvSpPr>
        <p:spPr>
          <a:xfrm>
            <a:off x="5877521" y="3954238"/>
            <a:ext cx="296428" cy="285820"/>
          </a:xfrm>
          <a:custGeom>
            <a:avLst/>
            <a:gdLst/>
            <a:ahLst/>
            <a:cxnLst/>
            <a:rect l="l" t="t" r="r" b="b"/>
            <a:pathLst>
              <a:path w="6176" h="5955" extrusionOk="0">
                <a:moveTo>
                  <a:pt x="3057" y="0"/>
                </a:moveTo>
                <a:cubicBezTo>
                  <a:pt x="1387" y="0"/>
                  <a:pt x="1" y="1386"/>
                  <a:pt x="1" y="3088"/>
                </a:cubicBezTo>
                <a:cubicBezTo>
                  <a:pt x="1" y="4411"/>
                  <a:pt x="851" y="5545"/>
                  <a:pt x="2049" y="5954"/>
                </a:cubicBezTo>
                <a:lnTo>
                  <a:pt x="2049" y="5230"/>
                </a:lnTo>
                <a:cubicBezTo>
                  <a:pt x="1229" y="4852"/>
                  <a:pt x="662" y="4001"/>
                  <a:pt x="662" y="3088"/>
                </a:cubicBezTo>
                <a:cubicBezTo>
                  <a:pt x="662" y="2048"/>
                  <a:pt x="1292" y="1134"/>
                  <a:pt x="2269" y="819"/>
                </a:cubicBezTo>
                <a:cubicBezTo>
                  <a:pt x="2307" y="810"/>
                  <a:pt x="2344" y="805"/>
                  <a:pt x="2380" y="805"/>
                </a:cubicBezTo>
                <a:cubicBezTo>
                  <a:pt x="2583" y="805"/>
                  <a:pt x="2742" y="947"/>
                  <a:pt x="2742" y="1134"/>
                </a:cubicBezTo>
                <a:lnTo>
                  <a:pt x="2742" y="2710"/>
                </a:lnTo>
                <a:lnTo>
                  <a:pt x="3435" y="2710"/>
                </a:lnTo>
                <a:lnTo>
                  <a:pt x="3435" y="1134"/>
                </a:lnTo>
                <a:cubicBezTo>
                  <a:pt x="3435" y="947"/>
                  <a:pt x="3594" y="805"/>
                  <a:pt x="3796" y="805"/>
                </a:cubicBezTo>
                <a:cubicBezTo>
                  <a:pt x="3832" y="805"/>
                  <a:pt x="3869" y="810"/>
                  <a:pt x="3907" y="819"/>
                </a:cubicBezTo>
                <a:cubicBezTo>
                  <a:pt x="4852" y="1197"/>
                  <a:pt x="5514" y="2079"/>
                  <a:pt x="5514" y="3088"/>
                </a:cubicBezTo>
                <a:cubicBezTo>
                  <a:pt x="5514" y="4001"/>
                  <a:pt x="4947" y="4852"/>
                  <a:pt x="4128" y="5230"/>
                </a:cubicBezTo>
                <a:lnTo>
                  <a:pt x="4128" y="5954"/>
                </a:lnTo>
                <a:cubicBezTo>
                  <a:pt x="5325" y="5513"/>
                  <a:pt x="6176" y="4411"/>
                  <a:pt x="6176" y="3088"/>
                </a:cubicBezTo>
                <a:cubicBezTo>
                  <a:pt x="6144" y="1386"/>
                  <a:pt x="4758" y="0"/>
                  <a:pt x="305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3" name="Google Shape;849;p35"/>
          <p:cNvSpPr/>
          <p:nvPr/>
        </p:nvSpPr>
        <p:spPr>
          <a:xfrm>
            <a:off x="5742938" y="3819655"/>
            <a:ext cx="564105" cy="564057"/>
          </a:xfrm>
          <a:custGeom>
            <a:avLst/>
            <a:gdLst/>
            <a:ahLst/>
            <a:cxnLst/>
            <a:rect l="l" t="t" r="r" b="b"/>
            <a:pathLst>
              <a:path w="11753" h="11752" extrusionOk="0">
                <a:moveTo>
                  <a:pt x="5861" y="2111"/>
                </a:moveTo>
                <a:cubicBezTo>
                  <a:pt x="7972" y="2111"/>
                  <a:pt x="9641" y="3781"/>
                  <a:pt x="9641" y="5892"/>
                </a:cubicBezTo>
                <a:cubicBezTo>
                  <a:pt x="9610" y="7971"/>
                  <a:pt x="7909" y="9672"/>
                  <a:pt x="5861" y="9672"/>
                </a:cubicBezTo>
                <a:cubicBezTo>
                  <a:pt x="3781" y="9672"/>
                  <a:pt x="2080" y="7971"/>
                  <a:pt x="2080" y="5892"/>
                </a:cubicBezTo>
                <a:cubicBezTo>
                  <a:pt x="2080" y="3781"/>
                  <a:pt x="3781" y="2111"/>
                  <a:pt x="5861" y="2111"/>
                </a:cubicBezTo>
                <a:close/>
                <a:moveTo>
                  <a:pt x="5168" y="0"/>
                </a:moveTo>
                <a:cubicBezTo>
                  <a:pt x="5010" y="0"/>
                  <a:pt x="4884" y="126"/>
                  <a:pt x="4853" y="284"/>
                </a:cubicBezTo>
                <a:lnTo>
                  <a:pt x="4695" y="882"/>
                </a:lnTo>
                <a:cubicBezTo>
                  <a:pt x="4128" y="1008"/>
                  <a:pt x="3624" y="1229"/>
                  <a:pt x="3120" y="1512"/>
                </a:cubicBezTo>
                <a:lnTo>
                  <a:pt x="2616" y="1197"/>
                </a:lnTo>
                <a:cubicBezTo>
                  <a:pt x="2557" y="1153"/>
                  <a:pt x="2485" y="1130"/>
                  <a:pt x="2412" y="1130"/>
                </a:cubicBezTo>
                <a:cubicBezTo>
                  <a:pt x="2328" y="1130"/>
                  <a:pt x="2242" y="1161"/>
                  <a:pt x="2175" y="1229"/>
                </a:cubicBezTo>
                <a:lnTo>
                  <a:pt x="1198" y="2205"/>
                </a:lnTo>
                <a:cubicBezTo>
                  <a:pt x="1072" y="2332"/>
                  <a:pt x="1072" y="2489"/>
                  <a:pt x="1135" y="2647"/>
                </a:cubicBezTo>
                <a:lnTo>
                  <a:pt x="1450" y="3151"/>
                </a:lnTo>
                <a:cubicBezTo>
                  <a:pt x="1135" y="3623"/>
                  <a:pt x="946" y="4190"/>
                  <a:pt x="820" y="4726"/>
                </a:cubicBezTo>
                <a:lnTo>
                  <a:pt x="284" y="4883"/>
                </a:lnTo>
                <a:cubicBezTo>
                  <a:pt x="127" y="4946"/>
                  <a:pt x="1" y="5041"/>
                  <a:pt x="1" y="5198"/>
                </a:cubicBezTo>
                <a:lnTo>
                  <a:pt x="1" y="6585"/>
                </a:lnTo>
                <a:cubicBezTo>
                  <a:pt x="1" y="6742"/>
                  <a:pt x="127" y="6868"/>
                  <a:pt x="284" y="6900"/>
                </a:cubicBezTo>
                <a:lnTo>
                  <a:pt x="820" y="7057"/>
                </a:lnTo>
                <a:cubicBezTo>
                  <a:pt x="946" y="7593"/>
                  <a:pt x="1198" y="8128"/>
                  <a:pt x="1450" y="8632"/>
                </a:cubicBezTo>
                <a:lnTo>
                  <a:pt x="1135" y="9137"/>
                </a:lnTo>
                <a:cubicBezTo>
                  <a:pt x="1072" y="9263"/>
                  <a:pt x="1072" y="9452"/>
                  <a:pt x="1198" y="9578"/>
                </a:cubicBezTo>
                <a:lnTo>
                  <a:pt x="2175" y="10554"/>
                </a:lnTo>
                <a:cubicBezTo>
                  <a:pt x="2248" y="10628"/>
                  <a:pt x="2333" y="10659"/>
                  <a:pt x="2422" y="10659"/>
                </a:cubicBezTo>
                <a:cubicBezTo>
                  <a:pt x="2485" y="10659"/>
                  <a:pt x="2550" y="10643"/>
                  <a:pt x="2616" y="10617"/>
                </a:cubicBezTo>
                <a:lnTo>
                  <a:pt x="3120" y="10302"/>
                </a:lnTo>
                <a:cubicBezTo>
                  <a:pt x="3592" y="10617"/>
                  <a:pt x="4128" y="10806"/>
                  <a:pt x="4695" y="10932"/>
                </a:cubicBezTo>
                <a:lnTo>
                  <a:pt x="4853" y="11468"/>
                </a:lnTo>
                <a:cubicBezTo>
                  <a:pt x="4884" y="11625"/>
                  <a:pt x="5010" y="11751"/>
                  <a:pt x="5168" y="11751"/>
                </a:cubicBezTo>
                <a:lnTo>
                  <a:pt x="6554" y="11751"/>
                </a:lnTo>
                <a:cubicBezTo>
                  <a:pt x="6711" y="11751"/>
                  <a:pt x="6806" y="11625"/>
                  <a:pt x="6869" y="11468"/>
                </a:cubicBezTo>
                <a:lnTo>
                  <a:pt x="7026" y="10932"/>
                </a:lnTo>
                <a:cubicBezTo>
                  <a:pt x="7562" y="10806"/>
                  <a:pt x="8066" y="10554"/>
                  <a:pt x="8602" y="10302"/>
                </a:cubicBezTo>
                <a:lnTo>
                  <a:pt x="9106" y="10617"/>
                </a:lnTo>
                <a:cubicBezTo>
                  <a:pt x="9158" y="10643"/>
                  <a:pt x="9221" y="10659"/>
                  <a:pt x="9286" y="10659"/>
                </a:cubicBezTo>
                <a:cubicBezTo>
                  <a:pt x="9378" y="10659"/>
                  <a:pt x="9473" y="10628"/>
                  <a:pt x="9547" y="10554"/>
                </a:cubicBezTo>
                <a:lnTo>
                  <a:pt x="10523" y="9578"/>
                </a:lnTo>
                <a:cubicBezTo>
                  <a:pt x="10649" y="9452"/>
                  <a:pt x="10649" y="9294"/>
                  <a:pt x="10555" y="9137"/>
                </a:cubicBezTo>
                <a:lnTo>
                  <a:pt x="10240" y="8632"/>
                </a:lnTo>
                <a:cubicBezTo>
                  <a:pt x="10555" y="8160"/>
                  <a:pt x="10744" y="7593"/>
                  <a:pt x="10870" y="7057"/>
                </a:cubicBezTo>
                <a:lnTo>
                  <a:pt x="11469" y="6900"/>
                </a:lnTo>
                <a:cubicBezTo>
                  <a:pt x="11626" y="6868"/>
                  <a:pt x="11752" y="6742"/>
                  <a:pt x="11752" y="6585"/>
                </a:cubicBezTo>
                <a:lnTo>
                  <a:pt x="11752" y="5198"/>
                </a:lnTo>
                <a:cubicBezTo>
                  <a:pt x="11752" y="5041"/>
                  <a:pt x="11626" y="4946"/>
                  <a:pt x="11469" y="4883"/>
                </a:cubicBezTo>
                <a:lnTo>
                  <a:pt x="10870" y="4726"/>
                </a:lnTo>
                <a:cubicBezTo>
                  <a:pt x="10744" y="4190"/>
                  <a:pt x="10523" y="3686"/>
                  <a:pt x="10240" y="3151"/>
                </a:cubicBezTo>
                <a:lnTo>
                  <a:pt x="10555" y="2647"/>
                </a:lnTo>
                <a:cubicBezTo>
                  <a:pt x="10649" y="2521"/>
                  <a:pt x="10649" y="2332"/>
                  <a:pt x="10523" y="2205"/>
                </a:cubicBezTo>
                <a:lnTo>
                  <a:pt x="9547" y="1229"/>
                </a:lnTo>
                <a:cubicBezTo>
                  <a:pt x="9479" y="1161"/>
                  <a:pt x="9403" y="1130"/>
                  <a:pt x="9322" y="1130"/>
                </a:cubicBezTo>
                <a:cubicBezTo>
                  <a:pt x="9252" y="1130"/>
                  <a:pt x="9179" y="1153"/>
                  <a:pt x="9106" y="1197"/>
                </a:cubicBezTo>
                <a:lnTo>
                  <a:pt x="8602" y="1512"/>
                </a:lnTo>
                <a:cubicBezTo>
                  <a:pt x="8129" y="1197"/>
                  <a:pt x="7562" y="1008"/>
                  <a:pt x="7026" y="882"/>
                </a:cubicBezTo>
                <a:lnTo>
                  <a:pt x="6869" y="284"/>
                </a:lnTo>
                <a:cubicBezTo>
                  <a:pt x="6806" y="126"/>
                  <a:pt x="6711" y="0"/>
                  <a:pt x="655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4" name="Google Shape;851;p35"/>
          <p:cNvSpPr/>
          <p:nvPr/>
        </p:nvSpPr>
        <p:spPr>
          <a:xfrm>
            <a:off x="9697171" y="3921696"/>
            <a:ext cx="66571" cy="63548"/>
          </a:xfrm>
          <a:custGeom>
            <a:avLst/>
            <a:gdLst/>
            <a:ahLst/>
            <a:cxnLst/>
            <a:rect l="l" t="t" r="r" b="b"/>
            <a:pathLst>
              <a:path w="1387" h="1324" extrusionOk="0">
                <a:moveTo>
                  <a:pt x="694" y="1"/>
                </a:moveTo>
                <a:cubicBezTo>
                  <a:pt x="347" y="1"/>
                  <a:pt x="32" y="316"/>
                  <a:pt x="32" y="662"/>
                </a:cubicBezTo>
                <a:cubicBezTo>
                  <a:pt x="1" y="1040"/>
                  <a:pt x="316" y="1324"/>
                  <a:pt x="694" y="1324"/>
                </a:cubicBezTo>
                <a:cubicBezTo>
                  <a:pt x="1103" y="1324"/>
                  <a:pt x="1387" y="1009"/>
                  <a:pt x="1387" y="662"/>
                </a:cubicBezTo>
                <a:cubicBezTo>
                  <a:pt x="1387" y="284"/>
                  <a:pt x="1072" y="1"/>
                  <a:pt x="6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5" name="Google Shape;852;p35"/>
          <p:cNvSpPr/>
          <p:nvPr/>
        </p:nvSpPr>
        <p:spPr>
          <a:xfrm>
            <a:off x="9665445" y="4018457"/>
            <a:ext cx="131559" cy="66619"/>
          </a:xfrm>
          <a:custGeom>
            <a:avLst/>
            <a:gdLst/>
            <a:ahLst/>
            <a:cxnLst/>
            <a:rect l="l" t="t" r="r" b="b"/>
            <a:pathLst>
              <a:path w="2741" h="1388" extrusionOk="0">
                <a:moveTo>
                  <a:pt x="1008" y="1"/>
                </a:moveTo>
                <a:cubicBezTo>
                  <a:pt x="473" y="1"/>
                  <a:pt x="0" y="474"/>
                  <a:pt x="0" y="1009"/>
                </a:cubicBezTo>
                <a:lnTo>
                  <a:pt x="0" y="1387"/>
                </a:lnTo>
                <a:lnTo>
                  <a:pt x="2741" y="1387"/>
                </a:lnTo>
                <a:lnTo>
                  <a:pt x="2741" y="1009"/>
                </a:lnTo>
                <a:cubicBezTo>
                  <a:pt x="2741" y="474"/>
                  <a:pt x="2268" y="1"/>
                  <a:pt x="167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6" name="Google Shape;853;p35"/>
          <p:cNvSpPr/>
          <p:nvPr/>
        </p:nvSpPr>
        <p:spPr>
          <a:xfrm>
            <a:off x="9455220" y="3821911"/>
            <a:ext cx="564105" cy="559545"/>
          </a:xfrm>
          <a:custGeom>
            <a:avLst/>
            <a:gdLst/>
            <a:ahLst/>
            <a:cxnLst/>
            <a:rect l="l" t="t" r="r" b="b"/>
            <a:pathLst>
              <a:path w="11753" h="11658" extrusionOk="0">
                <a:moveTo>
                  <a:pt x="5703" y="1324"/>
                </a:moveTo>
                <a:cubicBezTo>
                  <a:pt x="6459" y="1324"/>
                  <a:pt x="7089" y="1954"/>
                  <a:pt x="7089" y="2710"/>
                </a:cubicBezTo>
                <a:cubicBezTo>
                  <a:pt x="7089" y="3025"/>
                  <a:pt x="6963" y="3340"/>
                  <a:pt x="6774" y="3592"/>
                </a:cubicBezTo>
                <a:cubicBezTo>
                  <a:pt x="7373" y="3844"/>
                  <a:pt x="7751" y="4443"/>
                  <a:pt x="7751" y="5104"/>
                </a:cubicBezTo>
                <a:lnTo>
                  <a:pt x="7751" y="5766"/>
                </a:lnTo>
                <a:lnTo>
                  <a:pt x="7783" y="5766"/>
                </a:lnTo>
                <a:cubicBezTo>
                  <a:pt x="7783" y="5986"/>
                  <a:pt x="7625" y="6144"/>
                  <a:pt x="7436" y="6144"/>
                </a:cubicBezTo>
                <a:lnTo>
                  <a:pt x="4002" y="6144"/>
                </a:lnTo>
                <a:cubicBezTo>
                  <a:pt x="3813" y="6144"/>
                  <a:pt x="3655" y="5986"/>
                  <a:pt x="3655" y="5766"/>
                </a:cubicBezTo>
                <a:lnTo>
                  <a:pt x="3655" y="5104"/>
                </a:lnTo>
                <a:cubicBezTo>
                  <a:pt x="3655" y="4443"/>
                  <a:pt x="4065" y="3844"/>
                  <a:pt x="4664" y="3592"/>
                </a:cubicBezTo>
                <a:cubicBezTo>
                  <a:pt x="4443" y="3340"/>
                  <a:pt x="4348" y="3056"/>
                  <a:pt x="4348" y="2710"/>
                </a:cubicBezTo>
                <a:cubicBezTo>
                  <a:pt x="4348" y="1954"/>
                  <a:pt x="4979" y="1324"/>
                  <a:pt x="5703" y="1324"/>
                </a:cubicBezTo>
                <a:close/>
                <a:moveTo>
                  <a:pt x="5798" y="0"/>
                </a:moveTo>
                <a:cubicBezTo>
                  <a:pt x="3561" y="0"/>
                  <a:pt x="1702" y="1859"/>
                  <a:pt x="1702" y="4096"/>
                </a:cubicBezTo>
                <a:cubicBezTo>
                  <a:pt x="1702" y="5041"/>
                  <a:pt x="2017" y="5955"/>
                  <a:pt x="2553" y="6616"/>
                </a:cubicBezTo>
                <a:lnTo>
                  <a:pt x="1702" y="7120"/>
                </a:lnTo>
                <a:cubicBezTo>
                  <a:pt x="1513" y="6963"/>
                  <a:pt x="1293" y="6900"/>
                  <a:pt x="1040" y="6900"/>
                </a:cubicBezTo>
                <a:cubicBezTo>
                  <a:pt x="473" y="6900"/>
                  <a:pt x="1" y="7341"/>
                  <a:pt x="1" y="7908"/>
                </a:cubicBezTo>
                <a:cubicBezTo>
                  <a:pt x="1" y="8475"/>
                  <a:pt x="473" y="8948"/>
                  <a:pt x="1040" y="8948"/>
                </a:cubicBezTo>
                <a:cubicBezTo>
                  <a:pt x="1576" y="8948"/>
                  <a:pt x="2049" y="8475"/>
                  <a:pt x="2049" y="7908"/>
                </a:cubicBezTo>
                <a:lnTo>
                  <a:pt x="2049" y="7719"/>
                </a:lnTo>
                <a:lnTo>
                  <a:pt x="3025" y="7120"/>
                </a:lnTo>
                <a:cubicBezTo>
                  <a:pt x="3309" y="7372"/>
                  <a:pt x="3592" y="7593"/>
                  <a:pt x="3939" y="7751"/>
                </a:cubicBezTo>
                <a:lnTo>
                  <a:pt x="3277" y="8948"/>
                </a:lnTo>
                <a:lnTo>
                  <a:pt x="3088" y="8948"/>
                </a:lnTo>
                <a:cubicBezTo>
                  <a:pt x="2521" y="8948"/>
                  <a:pt x="2049" y="9420"/>
                  <a:pt x="2049" y="9956"/>
                </a:cubicBezTo>
                <a:cubicBezTo>
                  <a:pt x="2049" y="10523"/>
                  <a:pt x="2521" y="10996"/>
                  <a:pt x="3088" y="10996"/>
                </a:cubicBezTo>
                <a:cubicBezTo>
                  <a:pt x="3624" y="10996"/>
                  <a:pt x="4096" y="10523"/>
                  <a:pt x="4096" y="9956"/>
                </a:cubicBezTo>
                <a:cubicBezTo>
                  <a:pt x="4096" y="9735"/>
                  <a:pt x="4033" y="9483"/>
                  <a:pt x="3876" y="9294"/>
                </a:cubicBezTo>
                <a:lnTo>
                  <a:pt x="4569" y="8034"/>
                </a:lnTo>
                <a:cubicBezTo>
                  <a:pt x="4853" y="8097"/>
                  <a:pt x="5168" y="8192"/>
                  <a:pt x="5483" y="8223"/>
                </a:cubicBezTo>
                <a:lnTo>
                  <a:pt x="5483" y="9672"/>
                </a:lnTo>
                <a:cubicBezTo>
                  <a:pt x="5073" y="9830"/>
                  <a:pt x="4821" y="10208"/>
                  <a:pt x="4821" y="10617"/>
                </a:cubicBezTo>
                <a:cubicBezTo>
                  <a:pt x="4821" y="11185"/>
                  <a:pt x="5294" y="11657"/>
                  <a:pt x="5829" y="11657"/>
                </a:cubicBezTo>
                <a:cubicBezTo>
                  <a:pt x="6396" y="11657"/>
                  <a:pt x="6869" y="11185"/>
                  <a:pt x="6869" y="10617"/>
                </a:cubicBezTo>
                <a:cubicBezTo>
                  <a:pt x="6869" y="10208"/>
                  <a:pt x="6585" y="9798"/>
                  <a:pt x="6176" y="9672"/>
                </a:cubicBezTo>
                <a:lnTo>
                  <a:pt x="6176" y="8223"/>
                </a:lnTo>
                <a:cubicBezTo>
                  <a:pt x="6491" y="8192"/>
                  <a:pt x="6806" y="8160"/>
                  <a:pt x="7089" y="8034"/>
                </a:cubicBezTo>
                <a:lnTo>
                  <a:pt x="7814" y="9294"/>
                </a:lnTo>
                <a:cubicBezTo>
                  <a:pt x="7657" y="9483"/>
                  <a:pt x="7562" y="9672"/>
                  <a:pt x="7562" y="9956"/>
                </a:cubicBezTo>
                <a:cubicBezTo>
                  <a:pt x="7562" y="10523"/>
                  <a:pt x="8035" y="10996"/>
                  <a:pt x="8602" y="10996"/>
                </a:cubicBezTo>
                <a:cubicBezTo>
                  <a:pt x="9137" y="10996"/>
                  <a:pt x="9610" y="10523"/>
                  <a:pt x="9610" y="9956"/>
                </a:cubicBezTo>
                <a:cubicBezTo>
                  <a:pt x="9610" y="9420"/>
                  <a:pt x="9137" y="8948"/>
                  <a:pt x="8602" y="8948"/>
                </a:cubicBezTo>
                <a:lnTo>
                  <a:pt x="8381" y="8948"/>
                </a:lnTo>
                <a:lnTo>
                  <a:pt x="7720" y="7751"/>
                </a:lnTo>
                <a:cubicBezTo>
                  <a:pt x="8035" y="7593"/>
                  <a:pt x="8350" y="7372"/>
                  <a:pt x="8633" y="7120"/>
                </a:cubicBezTo>
                <a:lnTo>
                  <a:pt x="9704" y="7719"/>
                </a:lnTo>
                <a:lnTo>
                  <a:pt x="9704" y="7908"/>
                </a:lnTo>
                <a:cubicBezTo>
                  <a:pt x="9704" y="8475"/>
                  <a:pt x="10177" y="8948"/>
                  <a:pt x="10713" y="8948"/>
                </a:cubicBezTo>
                <a:cubicBezTo>
                  <a:pt x="11280" y="8948"/>
                  <a:pt x="11752" y="8475"/>
                  <a:pt x="11752" y="7908"/>
                </a:cubicBezTo>
                <a:cubicBezTo>
                  <a:pt x="11626" y="7309"/>
                  <a:pt x="11154" y="6900"/>
                  <a:pt x="10586" y="6900"/>
                </a:cubicBezTo>
                <a:cubicBezTo>
                  <a:pt x="10366" y="6900"/>
                  <a:pt x="10114" y="6963"/>
                  <a:pt x="9925" y="7120"/>
                </a:cubicBezTo>
                <a:lnTo>
                  <a:pt x="9011" y="6616"/>
                </a:lnTo>
                <a:cubicBezTo>
                  <a:pt x="9515" y="5892"/>
                  <a:pt x="9893" y="4978"/>
                  <a:pt x="9893" y="4096"/>
                </a:cubicBezTo>
                <a:cubicBezTo>
                  <a:pt x="9893" y="1796"/>
                  <a:pt x="8035" y="0"/>
                  <a:pt x="579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7" name="Google Shape;855;p35"/>
          <p:cNvSpPr/>
          <p:nvPr/>
        </p:nvSpPr>
        <p:spPr>
          <a:xfrm>
            <a:off x="2316588" y="3967389"/>
            <a:ext cx="95129" cy="79578"/>
          </a:xfrm>
          <a:custGeom>
            <a:avLst/>
            <a:gdLst/>
            <a:ahLst/>
            <a:cxnLst/>
            <a:rect l="l" t="t" r="r" b="b"/>
            <a:pathLst>
              <a:path w="1982" h="1658" extrusionOk="0">
                <a:moveTo>
                  <a:pt x="522" y="1"/>
                </a:moveTo>
                <a:cubicBezTo>
                  <a:pt x="249" y="1"/>
                  <a:pt x="1" y="335"/>
                  <a:pt x="291" y="577"/>
                </a:cubicBezTo>
                <a:lnTo>
                  <a:pt x="1267" y="1554"/>
                </a:lnTo>
                <a:cubicBezTo>
                  <a:pt x="1341" y="1627"/>
                  <a:pt x="1422" y="1658"/>
                  <a:pt x="1501" y="1658"/>
                </a:cubicBezTo>
                <a:cubicBezTo>
                  <a:pt x="1760" y="1658"/>
                  <a:pt x="1982" y="1323"/>
                  <a:pt x="1740" y="1081"/>
                </a:cubicBezTo>
                <a:lnTo>
                  <a:pt x="763" y="104"/>
                </a:lnTo>
                <a:cubicBezTo>
                  <a:pt x="690" y="31"/>
                  <a:pt x="605" y="1"/>
                  <a:pt x="52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8" name="Google Shape;856;p35"/>
          <p:cNvSpPr/>
          <p:nvPr/>
        </p:nvSpPr>
        <p:spPr>
          <a:xfrm>
            <a:off x="1985747" y="3822679"/>
            <a:ext cx="565593" cy="558009"/>
          </a:xfrm>
          <a:custGeom>
            <a:avLst/>
            <a:gdLst/>
            <a:ahLst/>
            <a:cxnLst/>
            <a:rect l="l" t="t" r="r" b="b"/>
            <a:pathLst>
              <a:path w="11784" h="11626" extrusionOk="0">
                <a:moveTo>
                  <a:pt x="7444" y="2281"/>
                </a:moveTo>
                <a:cubicBezTo>
                  <a:pt x="7676" y="2281"/>
                  <a:pt x="7915" y="2370"/>
                  <a:pt x="8129" y="2584"/>
                </a:cubicBezTo>
                <a:lnTo>
                  <a:pt x="9106" y="3592"/>
                </a:lnTo>
                <a:cubicBezTo>
                  <a:pt x="9736" y="4254"/>
                  <a:pt x="9263" y="5356"/>
                  <a:pt x="8349" y="5356"/>
                </a:cubicBezTo>
                <a:cubicBezTo>
                  <a:pt x="8066" y="5356"/>
                  <a:pt x="7814" y="5230"/>
                  <a:pt x="7656" y="5041"/>
                </a:cubicBezTo>
                <a:lnTo>
                  <a:pt x="6648" y="4065"/>
                </a:lnTo>
                <a:cubicBezTo>
                  <a:pt x="5941" y="3333"/>
                  <a:pt x="6649" y="2281"/>
                  <a:pt x="7444" y="2281"/>
                </a:cubicBezTo>
                <a:close/>
                <a:moveTo>
                  <a:pt x="5495" y="3992"/>
                </a:moveTo>
                <a:cubicBezTo>
                  <a:pt x="5754" y="3992"/>
                  <a:pt x="5976" y="4327"/>
                  <a:pt x="5735" y="4569"/>
                </a:cubicBezTo>
                <a:lnTo>
                  <a:pt x="5262" y="5041"/>
                </a:lnTo>
                <a:cubicBezTo>
                  <a:pt x="4978" y="5325"/>
                  <a:pt x="5262" y="5514"/>
                  <a:pt x="5483" y="5734"/>
                </a:cubicBezTo>
                <a:lnTo>
                  <a:pt x="6207" y="5041"/>
                </a:lnTo>
                <a:cubicBezTo>
                  <a:pt x="6280" y="4968"/>
                  <a:pt x="6362" y="4937"/>
                  <a:pt x="6440" y="4937"/>
                </a:cubicBezTo>
                <a:cubicBezTo>
                  <a:pt x="6699" y="4937"/>
                  <a:pt x="6922" y="5272"/>
                  <a:pt x="6680" y="5514"/>
                </a:cubicBezTo>
                <a:lnTo>
                  <a:pt x="5955" y="6207"/>
                </a:lnTo>
                <a:cubicBezTo>
                  <a:pt x="6132" y="6384"/>
                  <a:pt x="6294" y="6577"/>
                  <a:pt x="6462" y="6577"/>
                </a:cubicBezTo>
                <a:cubicBezTo>
                  <a:pt x="6533" y="6577"/>
                  <a:pt x="6605" y="6543"/>
                  <a:pt x="6680" y="6459"/>
                </a:cubicBezTo>
                <a:lnTo>
                  <a:pt x="7152" y="5986"/>
                </a:lnTo>
                <a:cubicBezTo>
                  <a:pt x="7213" y="5926"/>
                  <a:pt x="7285" y="5900"/>
                  <a:pt x="7358" y="5900"/>
                </a:cubicBezTo>
                <a:cubicBezTo>
                  <a:pt x="7626" y="5900"/>
                  <a:pt x="7904" y="6250"/>
                  <a:pt x="7656" y="6522"/>
                </a:cubicBezTo>
                <a:lnTo>
                  <a:pt x="7184" y="6995"/>
                </a:lnTo>
                <a:cubicBezTo>
                  <a:pt x="6963" y="7215"/>
                  <a:pt x="6743" y="7310"/>
                  <a:pt x="6459" y="7310"/>
                </a:cubicBezTo>
                <a:cubicBezTo>
                  <a:pt x="6176" y="7310"/>
                  <a:pt x="5924" y="7215"/>
                  <a:pt x="5766" y="6995"/>
                </a:cubicBezTo>
                <a:lnTo>
                  <a:pt x="4789" y="6018"/>
                </a:lnTo>
                <a:cubicBezTo>
                  <a:pt x="4380" y="5640"/>
                  <a:pt x="4380" y="4947"/>
                  <a:pt x="4789" y="4569"/>
                </a:cubicBezTo>
                <a:lnTo>
                  <a:pt x="5262" y="4096"/>
                </a:lnTo>
                <a:cubicBezTo>
                  <a:pt x="5335" y="4023"/>
                  <a:pt x="5417" y="3992"/>
                  <a:pt x="5495" y="3992"/>
                </a:cubicBezTo>
                <a:close/>
                <a:moveTo>
                  <a:pt x="3510" y="5977"/>
                </a:moveTo>
                <a:cubicBezTo>
                  <a:pt x="3769" y="5977"/>
                  <a:pt x="3992" y="6312"/>
                  <a:pt x="3750" y="6553"/>
                </a:cubicBezTo>
                <a:lnTo>
                  <a:pt x="3277" y="7026"/>
                </a:lnTo>
                <a:cubicBezTo>
                  <a:pt x="3035" y="7268"/>
                  <a:pt x="3258" y="7603"/>
                  <a:pt x="3516" y="7603"/>
                </a:cubicBezTo>
                <a:cubicBezTo>
                  <a:pt x="3595" y="7603"/>
                  <a:pt x="3677" y="7572"/>
                  <a:pt x="3750" y="7499"/>
                </a:cubicBezTo>
                <a:cubicBezTo>
                  <a:pt x="3976" y="7273"/>
                  <a:pt x="4227" y="7178"/>
                  <a:pt x="4467" y="7178"/>
                </a:cubicBezTo>
                <a:cubicBezTo>
                  <a:pt x="5267" y="7178"/>
                  <a:pt x="5950" y="8221"/>
                  <a:pt x="5199" y="8948"/>
                </a:cubicBezTo>
                <a:lnTo>
                  <a:pt x="4726" y="9420"/>
                </a:lnTo>
                <a:cubicBezTo>
                  <a:pt x="4653" y="9494"/>
                  <a:pt x="4571" y="9524"/>
                  <a:pt x="4493" y="9524"/>
                </a:cubicBezTo>
                <a:cubicBezTo>
                  <a:pt x="4234" y="9524"/>
                  <a:pt x="4012" y="9190"/>
                  <a:pt x="4254" y="8948"/>
                </a:cubicBezTo>
                <a:lnTo>
                  <a:pt x="4726" y="8475"/>
                </a:lnTo>
                <a:cubicBezTo>
                  <a:pt x="4968" y="8233"/>
                  <a:pt x="4746" y="7899"/>
                  <a:pt x="4487" y="7899"/>
                </a:cubicBezTo>
                <a:cubicBezTo>
                  <a:pt x="4409" y="7899"/>
                  <a:pt x="4327" y="7929"/>
                  <a:pt x="4254" y="8003"/>
                </a:cubicBezTo>
                <a:cubicBezTo>
                  <a:pt x="4035" y="8222"/>
                  <a:pt x="3787" y="8314"/>
                  <a:pt x="3547" y="8314"/>
                </a:cubicBezTo>
                <a:cubicBezTo>
                  <a:pt x="2754" y="8314"/>
                  <a:pt x="2054" y="7304"/>
                  <a:pt x="2805" y="6553"/>
                </a:cubicBezTo>
                <a:lnTo>
                  <a:pt x="3277" y="6081"/>
                </a:lnTo>
                <a:cubicBezTo>
                  <a:pt x="3350" y="6008"/>
                  <a:pt x="3432" y="5977"/>
                  <a:pt x="3510" y="5977"/>
                </a:cubicBezTo>
                <a:close/>
                <a:moveTo>
                  <a:pt x="11390" y="0"/>
                </a:moveTo>
                <a:cubicBezTo>
                  <a:pt x="11303" y="0"/>
                  <a:pt x="11216" y="32"/>
                  <a:pt x="11153" y="95"/>
                </a:cubicBezTo>
                <a:lnTo>
                  <a:pt x="10208" y="1009"/>
                </a:lnTo>
                <a:cubicBezTo>
                  <a:pt x="9893" y="820"/>
                  <a:pt x="9547" y="757"/>
                  <a:pt x="9169" y="757"/>
                </a:cubicBezTo>
                <a:lnTo>
                  <a:pt x="6396" y="914"/>
                </a:lnTo>
                <a:cubicBezTo>
                  <a:pt x="5798" y="946"/>
                  <a:pt x="5230" y="1166"/>
                  <a:pt x="4821" y="1607"/>
                </a:cubicBezTo>
                <a:lnTo>
                  <a:pt x="410" y="6018"/>
                </a:lnTo>
                <a:cubicBezTo>
                  <a:pt x="1" y="6427"/>
                  <a:pt x="1" y="7089"/>
                  <a:pt x="410" y="7467"/>
                </a:cubicBezTo>
                <a:lnTo>
                  <a:pt x="4254" y="11342"/>
                </a:lnTo>
                <a:cubicBezTo>
                  <a:pt x="4459" y="11531"/>
                  <a:pt x="4726" y="11626"/>
                  <a:pt x="4990" y="11626"/>
                </a:cubicBezTo>
                <a:cubicBezTo>
                  <a:pt x="5254" y="11626"/>
                  <a:pt x="5514" y="11531"/>
                  <a:pt x="5703" y="11342"/>
                </a:cubicBezTo>
                <a:cubicBezTo>
                  <a:pt x="9704" y="7373"/>
                  <a:pt x="8854" y="8192"/>
                  <a:pt x="9956" y="7058"/>
                </a:cubicBezTo>
                <a:cubicBezTo>
                  <a:pt x="10492" y="6616"/>
                  <a:pt x="10807" y="5986"/>
                  <a:pt x="10838" y="5325"/>
                </a:cubicBezTo>
                <a:lnTo>
                  <a:pt x="10996" y="2521"/>
                </a:lnTo>
                <a:cubicBezTo>
                  <a:pt x="10996" y="2174"/>
                  <a:pt x="10901" y="1765"/>
                  <a:pt x="10712" y="1481"/>
                </a:cubicBezTo>
                <a:lnTo>
                  <a:pt x="11689" y="568"/>
                </a:lnTo>
                <a:cubicBezTo>
                  <a:pt x="11784" y="442"/>
                  <a:pt x="11784" y="190"/>
                  <a:pt x="11626" y="95"/>
                </a:cubicBezTo>
                <a:cubicBezTo>
                  <a:pt x="11563" y="32"/>
                  <a:pt x="11476" y="0"/>
                  <a:pt x="1139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cxnSp>
        <p:nvCxnSpPr>
          <p:cNvPr id="59" name="Google Shape;858;p35"/>
          <p:cNvCxnSpPr>
            <a:stCxn id="62" idx="0"/>
          </p:cNvCxnSpPr>
          <p:nvPr/>
        </p:nvCxnSpPr>
        <p:spPr>
          <a:xfrm rot="10800000">
            <a:off x="2268581" y="2259275"/>
            <a:ext cx="0" cy="374400"/>
          </a:xfrm>
          <a:prstGeom prst="straightConnector1">
            <a:avLst/>
          </a:prstGeom>
          <a:noFill/>
          <a:ln w="38100" cap="flat" cmpd="sng">
            <a:solidFill>
              <a:srgbClr val="1277AF"/>
            </a:solidFill>
            <a:prstDash val="solid"/>
            <a:round/>
            <a:headEnd type="none" w="med" len="med"/>
            <a:tailEnd type="triangle" w="med" len="med"/>
          </a:ln>
        </p:spPr>
      </p:cxnSp>
      <p:grpSp>
        <p:nvGrpSpPr>
          <p:cNvPr id="60" name="Google Shape;860;p35"/>
          <p:cNvGrpSpPr/>
          <p:nvPr/>
        </p:nvGrpSpPr>
        <p:grpSpPr>
          <a:xfrm>
            <a:off x="2045242" y="2528244"/>
            <a:ext cx="446677" cy="446678"/>
            <a:chOff x="4333038" y="2507100"/>
            <a:chExt cx="477900" cy="477900"/>
          </a:xfrm>
        </p:grpSpPr>
        <p:sp>
          <p:nvSpPr>
            <p:cNvPr id="61" name="Google Shape;861;p35"/>
            <p:cNvSpPr/>
            <p:nvPr/>
          </p:nvSpPr>
          <p:spPr>
            <a:xfrm>
              <a:off x="4333038" y="2507100"/>
              <a:ext cx="477900" cy="477900"/>
            </a:xfrm>
            <a:prstGeom prst="ellipse">
              <a:avLst/>
            </a:prstGeom>
            <a:solidFill>
              <a:srgbClr val="1277A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2" name="Google Shape;859;p35"/>
            <p:cNvSpPr/>
            <p:nvPr/>
          </p:nvSpPr>
          <p:spPr>
            <a:xfrm>
              <a:off x="4445838" y="2619900"/>
              <a:ext cx="252300" cy="252300"/>
            </a:xfrm>
            <a:prstGeom prst="ellipse">
              <a:avLst/>
            </a:prstGeom>
            <a:solidFill>
              <a:srgbClr val="0E9DC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cxnSp>
        <p:nvCxnSpPr>
          <p:cNvPr id="63" name="Google Shape;863;p35"/>
          <p:cNvCxnSpPr>
            <a:stCxn id="66" idx="7"/>
          </p:cNvCxnSpPr>
          <p:nvPr/>
        </p:nvCxnSpPr>
        <p:spPr>
          <a:xfrm rot="10800000" flipH="1">
            <a:off x="9821371" y="2401009"/>
            <a:ext cx="249600" cy="267200"/>
          </a:xfrm>
          <a:prstGeom prst="straightConnector1">
            <a:avLst/>
          </a:prstGeom>
          <a:noFill/>
          <a:ln w="38100" cap="flat" cmpd="sng">
            <a:solidFill>
              <a:srgbClr val="1091BE"/>
            </a:solidFill>
            <a:prstDash val="solid"/>
            <a:round/>
            <a:headEnd type="none" w="med" len="med"/>
            <a:tailEnd type="triangle" w="med" len="med"/>
          </a:ln>
        </p:spPr>
      </p:cxnSp>
      <p:grpSp>
        <p:nvGrpSpPr>
          <p:cNvPr id="64" name="Google Shape;865;p35"/>
          <p:cNvGrpSpPr/>
          <p:nvPr/>
        </p:nvGrpSpPr>
        <p:grpSpPr>
          <a:xfrm>
            <a:off x="9514659" y="2528244"/>
            <a:ext cx="446677" cy="446677"/>
            <a:chOff x="4333038" y="2507100"/>
            <a:chExt cx="477900" cy="477900"/>
          </a:xfrm>
        </p:grpSpPr>
        <p:sp>
          <p:nvSpPr>
            <p:cNvPr id="65" name="Google Shape;866;p35"/>
            <p:cNvSpPr/>
            <p:nvPr/>
          </p:nvSpPr>
          <p:spPr>
            <a:xfrm>
              <a:off x="4333038" y="2507100"/>
              <a:ext cx="477900" cy="477900"/>
            </a:xfrm>
            <a:prstGeom prst="ellipse">
              <a:avLst/>
            </a:prstGeom>
            <a:solidFill>
              <a:srgbClr val="1091B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6" name="Google Shape;864;p35"/>
            <p:cNvSpPr/>
            <p:nvPr/>
          </p:nvSpPr>
          <p:spPr>
            <a:xfrm>
              <a:off x="4445838" y="2619900"/>
              <a:ext cx="252300" cy="252300"/>
            </a:xfrm>
            <a:prstGeom prst="ellipse">
              <a:avLst/>
            </a:prstGeom>
            <a:solidFill>
              <a:srgbClr val="0E9DC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cxnSp>
        <p:nvCxnSpPr>
          <p:cNvPr id="67" name="Google Shape;868;p35"/>
          <p:cNvCxnSpPr>
            <a:stCxn id="70" idx="7"/>
          </p:cNvCxnSpPr>
          <p:nvPr/>
        </p:nvCxnSpPr>
        <p:spPr>
          <a:xfrm rot="10800000">
            <a:off x="5686293" y="2401009"/>
            <a:ext cx="249600" cy="267200"/>
          </a:xfrm>
          <a:prstGeom prst="straightConnector1">
            <a:avLst/>
          </a:prstGeom>
          <a:noFill/>
          <a:ln w="38100" cap="flat" cmpd="sng">
            <a:solidFill>
              <a:srgbClr val="1184B7"/>
            </a:solidFill>
            <a:prstDash val="solid"/>
            <a:round/>
            <a:headEnd type="none" w="med" len="med"/>
            <a:tailEnd type="triangle" w="med" len="med"/>
          </a:ln>
        </p:spPr>
      </p:cxnSp>
      <p:grpSp>
        <p:nvGrpSpPr>
          <p:cNvPr id="68" name="Google Shape;870;p35"/>
          <p:cNvGrpSpPr/>
          <p:nvPr/>
        </p:nvGrpSpPr>
        <p:grpSpPr>
          <a:xfrm flipH="1">
            <a:off x="5795928" y="2528244"/>
            <a:ext cx="446677" cy="446677"/>
            <a:chOff x="4333038" y="2507100"/>
            <a:chExt cx="477900" cy="477900"/>
          </a:xfrm>
        </p:grpSpPr>
        <p:sp>
          <p:nvSpPr>
            <p:cNvPr id="69" name="Google Shape;871;p35"/>
            <p:cNvSpPr/>
            <p:nvPr/>
          </p:nvSpPr>
          <p:spPr>
            <a:xfrm>
              <a:off x="4333038" y="2507100"/>
              <a:ext cx="477900" cy="477900"/>
            </a:xfrm>
            <a:prstGeom prst="ellipse">
              <a:avLst/>
            </a:prstGeom>
            <a:solidFill>
              <a:srgbClr val="1184B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70" name="Google Shape;869;p35"/>
            <p:cNvSpPr/>
            <p:nvPr/>
          </p:nvSpPr>
          <p:spPr>
            <a:xfrm>
              <a:off x="4445838" y="2619900"/>
              <a:ext cx="252300" cy="252300"/>
            </a:xfrm>
            <a:prstGeom prst="ellipse">
              <a:avLst/>
            </a:prstGeom>
            <a:solidFill>
              <a:srgbClr val="0E9DC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
        <p:nvSpPr>
          <p:cNvPr id="71" name="Rectangle 70"/>
          <p:cNvSpPr/>
          <p:nvPr/>
        </p:nvSpPr>
        <p:spPr>
          <a:xfrm>
            <a:off x="79390" y="4544067"/>
            <a:ext cx="3812713" cy="1905073"/>
          </a:xfrm>
          <a:prstGeom prst="rect">
            <a:avLst/>
          </a:prstGeom>
        </p:spPr>
        <p:txBody>
          <a:bodyPr wrap="square">
            <a:spAutoFit/>
          </a:bodyPr>
          <a:lstStyle/>
          <a:p>
            <a:pPr algn="ctr">
              <a:lnSpc>
                <a:spcPct val="120000"/>
              </a:lnSpc>
            </a:pPr>
            <a:r>
              <a:rPr lang="en-US" sz="2000" b="1" dirty="0" err="1">
                <a:solidFill>
                  <a:srgbClr val="000000"/>
                </a:solidFill>
                <a:latin typeface="#9Slide03 Roboto Medium" panose="02000000000000000000" pitchFamily="2" charset="0"/>
                <a:ea typeface="#9Slide03 Roboto Medium" panose="02000000000000000000" pitchFamily="2" charset="0"/>
              </a:rPr>
              <a:t>Ví</a:t>
            </a:r>
            <a:r>
              <a:rPr lang="en-US" sz="2000" b="1" dirty="0">
                <a:solidFill>
                  <a:srgbClr val="000000"/>
                </a:solidFill>
                <a:latin typeface="#9Slide03 Roboto Medium" panose="02000000000000000000" pitchFamily="2" charset="0"/>
                <a:ea typeface="#9Slide03 Roboto Medium" panose="02000000000000000000" pitchFamily="2" charset="0"/>
              </a:rPr>
              <a:t> </a:t>
            </a:r>
            <a:r>
              <a:rPr lang="en-US" sz="2000" b="1" dirty="0" err="1">
                <a:solidFill>
                  <a:srgbClr val="000000"/>
                </a:solidFill>
                <a:latin typeface="#9Slide03 Roboto Medium" panose="02000000000000000000" pitchFamily="2" charset="0"/>
                <a:ea typeface="#9Slide03 Roboto Medium" panose="02000000000000000000" pitchFamily="2" charset="0"/>
              </a:rPr>
              <a:t>dụ</a:t>
            </a:r>
            <a:r>
              <a:rPr lang="en-US" sz="2000" b="1" dirty="0">
                <a:solidFill>
                  <a:srgbClr val="000000"/>
                </a:solidFill>
                <a:latin typeface="#9Slide03 Roboto Medium" panose="02000000000000000000" pitchFamily="2" charset="0"/>
                <a:ea typeface="#9Slide03 Roboto Medium" panose="02000000000000000000" pitchFamily="2" charset="0"/>
              </a:rPr>
              <a:t>: T</a:t>
            </a:r>
            <a:r>
              <a:rPr lang="vi-VN" sz="2000" b="1" dirty="0">
                <a:solidFill>
                  <a:srgbClr val="000000"/>
                </a:solidFill>
                <a:latin typeface="#9Slide03 Roboto Medium" panose="02000000000000000000" pitchFamily="2" charset="0"/>
                <a:ea typeface="#9Slide03 Roboto Medium" panose="02000000000000000000" pitchFamily="2" charset="0"/>
              </a:rPr>
              <a:t>am giác tăng trưởng Inđônêxia - Malaixia - Xingapo; Liên kết vùng Ma-xơ Rai-nơ giữa Bỉ - Đức - Hà Lan,…</a:t>
            </a:r>
            <a:endParaRPr lang="en-US" sz="2000" b="1" dirty="0">
              <a:latin typeface="#9Slide03 Roboto Medium" panose="02000000000000000000" pitchFamily="2" charset="0"/>
              <a:ea typeface="#9Slide03 Roboto Medium" panose="02000000000000000000" pitchFamily="2" charset="0"/>
            </a:endParaRPr>
          </a:p>
        </p:txBody>
      </p:sp>
      <p:sp>
        <p:nvSpPr>
          <p:cNvPr id="72" name="Rectangle 71"/>
          <p:cNvSpPr/>
          <p:nvPr/>
        </p:nvSpPr>
        <p:spPr>
          <a:xfrm>
            <a:off x="4372142" y="4771288"/>
            <a:ext cx="3270605" cy="1569660"/>
          </a:xfrm>
          <a:prstGeom prst="rect">
            <a:avLst/>
          </a:prstGeom>
        </p:spPr>
        <p:txBody>
          <a:bodyPr wrap="square">
            <a:spAutoFit/>
          </a:bodyPr>
          <a:lstStyle/>
          <a:p>
            <a:pPr algn="ctr">
              <a:lnSpc>
                <a:spcPct val="120000"/>
              </a:lnSpc>
            </a:pPr>
            <a:r>
              <a:rPr lang="en-US" sz="2000" b="1" dirty="0" err="1">
                <a:solidFill>
                  <a:srgbClr val="000000"/>
                </a:solidFill>
                <a:latin typeface="#9Slide03 Roboto Medium" panose="02000000000000000000" pitchFamily="2" charset="0"/>
                <a:ea typeface="#9Slide03 Roboto Medium" panose="02000000000000000000" pitchFamily="2" charset="0"/>
              </a:rPr>
              <a:t>Ví</a:t>
            </a:r>
            <a:r>
              <a:rPr lang="en-US" sz="2000" b="1" dirty="0">
                <a:solidFill>
                  <a:srgbClr val="000000"/>
                </a:solidFill>
                <a:latin typeface="#9Slide03 Roboto Medium" panose="02000000000000000000" pitchFamily="2" charset="0"/>
                <a:ea typeface="#9Slide03 Roboto Medium" panose="02000000000000000000" pitchFamily="2" charset="0"/>
              </a:rPr>
              <a:t> </a:t>
            </a:r>
            <a:r>
              <a:rPr lang="en-US" sz="2000" b="1" dirty="0" err="1">
                <a:solidFill>
                  <a:srgbClr val="000000"/>
                </a:solidFill>
                <a:latin typeface="#9Slide03 Roboto Medium" panose="02000000000000000000" pitchFamily="2" charset="0"/>
                <a:ea typeface="#9Slide03 Roboto Medium" panose="02000000000000000000" pitchFamily="2" charset="0"/>
              </a:rPr>
              <a:t>dụ</a:t>
            </a:r>
            <a:r>
              <a:rPr lang="vi-VN" sz="2000" b="1" dirty="0">
                <a:solidFill>
                  <a:srgbClr val="000000"/>
                </a:solidFill>
                <a:latin typeface="#9Slide03 Roboto Medium" panose="02000000000000000000" pitchFamily="2" charset="0"/>
                <a:ea typeface="#9Slide03 Roboto Medium" panose="02000000000000000000" pitchFamily="2" charset="0"/>
              </a:rPr>
              <a:t>: Liên minh châu Âu; Hiệp hội các quốc gia Đông Nam Á, Thị trường chung Nam Mỹ,…</a:t>
            </a:r>
            <a:endParaRPr lang="en-US" sz="2000" b="1" dirty="0">
              <a:latin typeface="#9Slide03 Roboto Medium" panose="02000000000000000000" pitchFamily="2" charset="0"/>
              <a:ea typeface="#9Slide03 Roboto Medium" panose="02000000000000000000" pitchFamily="2" charset="0"/>
            </a:endParaRPr>
          </a:p>
        </p:txBody>
      </p:sp>
      <p:sp>
        <p:nvSpPr>
          <p:cNvPr id="73" name="Rectangle 72"/>
          <p:cNvSpPr/>
          <p:nvPr/>
        </p:nvSpPr>
        <p:spPr>
          <a:xfrm>
            <a:off x="8009453" y="4768085"/>
            <a:ext cx="3277246" cy="1569660"/>
          </a:xfrm>
          <a:prstGeom prst="rect">
            <a:avLst/>
          </a:prstGeom>
        </p:spPr>
        <p:txBody>
          <a:bodyPr wrap="square">
            <a:spAutoFit/>
          </a:bodyPr>
          <a:lstStyle/>
          <a:p>
            <a:pPr algn="ctr">
              <a:lnSpc>
                <a:spcPct val="120000"/>
              </a:lnSpc>
            </a:pPr>
            <a:r>
              <a:rPr lang="en-US" sz="2000" b="1" dirty="0" err="1">
                <a:solidFill>
                  <a:srgbClr val="000000"/>
                </a:solidFill>
                <a:latin typeface="#9Slide03 Roboto Medium" panose="02000000000000000000" pitchFamily="2" charset="0"/>
                <a:ea typeface="#9Slide03 Roboto Medium" panose="02000000000000000000" pitchFamily="2" charset="0"/>
              </a:rPr>
              <a:t>Ví</a:t>
            </a:r>
            <a:r>
              <a:rPr lang="en-US" sz="2000" b="1" dirty="0">
                <a:solidFill>
                  <a:srgbClr val="000000"/>
                </a:solidFill>
                <a:latin typeface="#9Slide03 Roboto Medium" panose="02000000000000000000" pitchFamily="2" charset="0"/>
                <a:ea typeface="#9Slide03 Roboto Medium" panose="02000000000000000000" pitchFamily="2" charset="0"/>
              </a:rPr>
              <a:t> </a:t>
            </a:r>
            <a:r>
              <a:rPr lang="en-US" sz="2000" b="1" dirty="0" err="1">
                <a:solidFill>
                  <a:srgbClr val="000000"/>
                </a:solidFill>
                <a:latin typeface="#9Slide03 Roboto Medium" panose="02000000000000000000" pitchFamily="2" charset="0"/>
                <a:ea typeface="#9Slide03 Roboto Medium" panose="02000000000000000000" pitchFamily="2" charset="0"/>
              </a:rPr>
              <a:t>dụ</a:t>
            </a:r>
            <a:r>
              <a:rPr lang="vi-VN" sz="2000" b="1" dirty="0">
                <a:solidFill>
                  <a:srgbClr val="000000"/>
                </a:solidFill>
                <a:latin typeface="#9Slide03 Roboto Medium" panose="02000000000000000000" pitchFamily="2" charset="0"/>
                <a:ea typeface="#9Slide03 Roboto Medium" panose="02000000000000000000" pitchFamily="2" charset="0"/>
              </a:rPr>
              <a:t>: Diễn đàn hợp tác kinh tế châu Á - Thái Bình Dương; Hội nghị thượng đỉnh Á - Âu,…</a:t>
            </a:r>
            <a:endParaRPr lang="en-US" sz="2000" b="1" dirty="0">
              <a:latin typeface="#9Slide03 Roboto Medium" panose="02000000000000000000" pitchFamily="2" charset="0"/>
              <a:ea typeface="#9Slide03 Roboto Medium" panose="02000000000000000000" pitchFamily="2" charset="0"/>
            </a:endParaRPr>
          </a:p>
        </p:txBody>
      </p:sp>
    </p:spTree>
    <p:extLst>
      <p:ext uri="{BB962C8B-B14F-4D97-AF65-F5344CB8AC3E}">
        <p14:creationId xmlns:p14="http://schemas.microsoft.com/office/powerpoint/2010/main" val="25390245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965" y="1282890"/>
            <a:ext cx="5429909" cy="4865198"/>
          </a:xfrm>
          <a:prstGeom prst="rect">
            <a:avLst/>
          </a:prstGeom>
        </p:spPr>
      </p:pic>
      <p:sp>
        <p:nvSpPr>
          <p:cNvPr id="4" name="Rectangle 3"/>
          <p:cNvSpPr/>
          <p:nvPr/>
        </p:nvSpPr>
        <p:spPr>
          <a:xfrm>
            <a:off x="2335125" y="473435"/>
            <a:ext cx="7007046" cy="501676"/>
          </a:xfrm>
          <a:prstGeom prst="rect">
            <a:avLst/>
          </a:prstGeom>
        </p:spPr>
        <p:txBody>
          <a:bodyPr wrap="none">
            <a:spAutoFit/>
          </a:bodyPr>
          <a:lstStyle/>
          <a:p>
            <a:pPr algn="ctr">
              <a:lnSpc>
                <a:spcPct val="120000"/>
              </a:lnSpc>
            </a:pPr>
            <a:r>
              <a:rPr lang="vi-VN" sz="2400" b="1" dirty="0">
                <a:solidFill>
                  <a:srgbClr val="C00000"/>
                </a:solidFill>
                <a:latin typeface="#9Slide03 Roboto Medium" panose="02000000000000000000" pitchFamily="2" charset="0"/>
                <a:ea typeface="#9Slide03 Roboto Medium" panose="02000000000000000000" pitchFamily="2" charset="0"/>
              </a:rPr>
              <a:t>Liên kết vùng Ma-xơ Rai-nơ giữa Bỉ - Đức - Hà Lan</a:t>
            </a:r>
            <a:endParaRPr lang="en-US" sz="2400" b="1" dirty="0">
              <a:solidFill>
                <a:srgbClr val="C00000"/>
              </a:solidFill>
              <a:latin typeface="#9Slide03 Roboto Medium" panose="02000000000000000000" pitchFamily="2" charset="0"/>
              <a:ea typeface="#9Slide03 Roboto Medium" panose="02000000000000000000" pitchFamily="2" charset="0"/>
            </a:endParaRPr>
          </a:p>
        </p:txBody>
      </p:sp>
      <p:sp>
        <p:nvSpPr>
          <p:cNvPr id="5" name="Rectangle 4"/>
          <p:cNvSpPr/>
          <p:nvPr/>
        </p:nvSpPr>
        <p:spPr>
          <a:xfrm>
            <a:off x="6350757" y="1278612"/>
            <a:ext cx="5140657" cy="4857099"/>
          </a:xfrm>
          <a:prstGeom prst="rect">
            <a:avLst/>
          </a:prstGeom>
          <a:solidFill>
            <a:schemeClr val="accent2">
              <a:lumMod val="40000"/>
              <a:lumOff val="60000"/>
            </a:schemeClr>
          </a:solidFill>
          <a:ln>
            <a:solidFill>
              <a:schemeClr val="tx1"/>
            </a:solidFill>
            <a:prstDash val="sysDot"/>
          </a:ln>
        </p:spPr>
        <p:txBody>
          <a:bodyPr wrap="square">
            <a:spAutoFit/>
          </a:bodyPr>
          <a:lstStyle/>
          <a:p>
            <a:pPr algn="just">
              <a:lnSpc>
                <a:spcPct val="120000"/>
              </a:lnSpc>
            </a:pPr>
            <a:r>
              <a:rPr lang="vi-VN" sz="2600" b="1" dirty="0">
                <a:solidFill>
                  <a:srgbClr val="C00000"/>
                </a:solidFill>
                <a:latin typeface="#9Slide05 Braxton Regular" panose="03060000000000000000" pitchFamily="66" charset="0"/>
                <a:ea typeface="#9Slide03 Roboto Medium" panose="02000000000000000000" pitchFamily="2" charset="0"/>
              </a:rPr>
              <a:t>Vùng Ma-xơ-rai-nơ (Maas- Rhein) </a:t>
            </a:r>
            <a:r>
              <a:rPr lang="vi-VN" sz="2600" dirty="0">
                <a:solidFill>
                  <a:srgbClr val="333333"/>
                </a:solidFill>
                <a:latin typeface="#9Slide05 Braxton Regular" panose="03060000000000000000" pitchFamily="66" charset="0"/>
                <a:ea typeface="#9Slide03 Roboto Medium" panose="02000000000000000000" pitchFamily="2" charset="0"/>
              </a:rPr>
              <a:t>là một ví dụ cụ thể về liên kết vùng châu Âu, hình thành ở khu vực biên giới ba nước Hà Lan, Đức và Bỉ. Hàng ngày có khoảng 30 nghìn người đi sang nước láng giềng làm việc. Hàng tháng, ở khu vưc này xuất bản một tạp chí bang ba thứ tiếng. Các trường đại học trong khu vực phối hợp tổ chức các khóa đào tạo chung. Các con đường xuyên biên giới được xây dựng.</a:t>
            </a:r>
            <a:endParaRPr lang="en-US" sz="2600" dirty="0">
              <a:latin typeface="#9Slide05 Braxton Regular" panose="03060000000000000000" pitchFamily="66" charset="0"/>
              <a:ea typeface="#9Slide03 Roboto Medium" panose="02000000000000000000" pitchFamily="2" charset="0"/>
            </a:endParaRPr>
          </a:p>
        </p:txBody>
      </p:sp>
    </p:spTree>
    <p:extLst>
      <p:ext uri="{BB962C8B-B14F-4D97-AF65-F5344CB8AC3E}">
        <p14:creationId xmlns:p14="http://schemas.microsoft.com/office/powerpoint/2010/main" val="3212632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869;p33"/>
          <p:cNvSpPr/>
          <p:nvPr/>
        </p:nvSpPr>
        <p:spPr>
          <a:xfrm>
            <a:off x="7559898" y="2247470"/>
            <a:ext cx="1360400" cy="1360400"/>
          </a:xfrm>
          <a:prstGeom prst="ellipse">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871;p33"/>
          <p:cNvSpPr txBox="1">
            <a:spLocks/>
          </p:cNvSpPr>
          <p:nvPr/>
        </p:nvSpPr>
        <p:spPr>
          <a:xfrm>
            <a:off x="7559898" y="2366486"/>
            <a:ext cx="13604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Poppins"/>
              <a:buNone/>
              <a:defRPr sz="6667" b="1" i="0" u="none" strike="noStrike" cap="none">
                <a:solidFill>
                  <a:schemeClr val="dk1"/>
                </a:solidFill>
                <a:latin typeface="Poppins"/>
                <a:ea typeface="Poppins"/>
                <a:cs typeface="Poppins"/>
                <a:sym typeface="Poppins"/>
              </a:defRPr>
            </a:lvl1pPr>
            <a:lvl2pPr marR="0" lvl="1"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B791C"/>
              </a:buClr>
              <a:buSzPts val="6000"/>
              <a:buFont typeface="Poppins"/>
              <a:buNone/>
              <a:tabLst/>
              <a:defRPr/>
            </a:pPr>
            <a:r>
              <a:rPr kumimoji="0" lang="en" sz="6667" b="1" i="0" u="none" strike="noStrike" kern="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sym typeface="Poppins"/>
              </a:rPr>
              <a:t>I</a:t>
            </a:r>
          </a:p>
        </p:txBody>
      </p:sp>
      <p:sp>
        <p:nvSpPr>
          <p:cNvPr id="9" name="Google Shape;874;p33"/>
          <p:cNvSpPr/>
          <p:nvPr/>
        </p:nvSpPr>
        <p:spPr>
          <a:xfrm rot="16200000">
            <a:off x="374373" y="752651"/>
            <a:ext cx="4640238" cy="4701395"/>
          </a:xfrm>
          <a:custGeom>
            <a:avLst/>
            <a:gdLst/>
            <a:ahLst/>
            <a:cxnLst/>
            <a:rect l="l" t="t" r="r" b="b"/>
            <a:pathLst>
              <a:path w="130627" h="124043" extrusionOk="0">
                <a:moveTo>
                  <a:pt x="71513" y="4586"/>
                </a:moveTo>
                <a:cubicBezTo>
                  <a:pt x="85930" y="4586"/>
                  <a:pt x="104219" y="24177"/>
                  <a:pt x="115834" y="48943"/>
                </a:cubicBezTo>
                <a:cubicBezTo>
                  <a:pt x="127539" y="73887"/>
                  <a:pt x="130626" y="84360"/>
                  <a:pt x="123846" y="93906"/>
                </a:cubicBezTo>
                <a:cubicBezTo>
                  <a:pt x="117476" y="102881"/>
                  <a:pt x="99419" y="111570"/>
                  <a:pt x="64305" y="111570"/>
                </a:cubicBezTo>
                <a:cubicBezTo>
                  <a:pt x="62057" y="111570"/>
                  <a:pt x="59719" y="111535"/>
                  <a:pt x="57328" y="111463"/>
                </a:cubicBezTo>
                <a:cubicBezTo>
                  <a:pt x="56311" y="111517"/>
                  <a:pt x="55330" y="111552"/>
                  <a:pt x="54349" y="111552"/>
                </a:cubicBezTo>
                <a:cubicBezTo>
                  <a:pt x="29851" y="111552"/>
                  <a:pt x="12062" y="91765"/>
                  <a:pt x="10367" y="78044"/>
                </a:cubicBezTo>
                <a:cubicBezTo>
                  <a:pt x="9742" y="69729"/>
                  <a:pt x="9903" y="56633"/>
                  <a:pt x="26514" y="34472"/>
                </a:cubicBezTo>
                <a:cubicBezTo>
                  <a:pt x="43144" y="12294"/>
                  <a:pt x="56704" y="4907"/>
                  <a:pt x="71174" y="4586"/>
                </a:cubicBezTo>
                <a:close/>
                <a:moveTo>
                  <a:pt x="0" y="0"/>
                </a:moveTo>
                <a:lnTo>
                  <a:pt x="0" y="124042"/>
                </a:lnTo>
                <a:lnTo>
                  <a:pt x="130555" y="124042"/>
                </a:lnTo>
                <a:lnTo>
                  <a:pt x="130555" y="0"/>
                </a:lnTo>
                <a:close/>
              </a:path>
            </a:pathLst>
          </a:custGeom>
          <a:solidFill>
            <a:srgbClr val="FDF3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875;p33"/>
          <p:cNvSpPr/>
          <p:nvPr/>
        </p:nvSpPr>
        <p:spPr>
          <a:xfrm rot="16200000">
            <a:off x="488942" y="1246957"/>
            <a:ext cx="4719498" cy="4250840"/>
          </a:xfrm>
          <a:custGeom>
            <a:avLst/>
            <a:gdLst/>
            <a:ahLst/>
            <a:cxnLst/>
            <a:rect l="l" t="t" r="r" b="b"/>
            <a:pathLst>
              <a:path w="110501" h="99528" fill="none" extrusionOk="0">
                <a:moveTo>
                  <a:pt x="572" y="67428"/>
                </a:moveTo>
                <a:cubicBezTo>
                  <a:pt x="1" y="59827"/>
                  <a:pt x="144" y="47855"/>
                  <a:pt x="15346" y="27586"/>
                </a:cubicBezTo>
                <a:cubicBezTo>
                  <a:pt x="30547" y="7316"/>
                  <a:pt x="42930" y="554"/>
                  <a:pt x="56170" y="286"/>
                </a:cubicBezTo>
                <a:cubicBezTo>
                  <a:pt x="69391" y="1"/>
                  <a:pt x="86288" y="18022"/>
                  <a:pt x="96994" y="40825"/>
                </a:cubicBezTo>
                <a:cubicBezTo>
                  <a:pt x="107681" y="63628"/>
                  <a:pt x="110500" y="73191"/>
                  <a:pt x="104309" y="81916"/>
                </a:cubicBezTo>
                <a:cubicBezTo>
                  <a:pt x="98118" y="90641"/>
                  <a:pt x="79829" y="99099"/>
                  <a:pt x="43501" y="97975"/>
                </a:cubicBezTo>
                <a:cubicBezTo>
                  <a:pt x="19717" y="99527"/>
                  <a:pt x="2196" y="80471"/>
                  <a:pt x="572" y="67428"/>
                </a:cubicBezTo>
                <a:close/>
              </a:path>
            </a:pathLst>
          </a:custGeom>
          <a:noFill/>
          <a:ln w="19050" cap="flat" cmpd="sng">
            <a:solidFill>
              <a:srgbClr val="8DC53E"/>
            </a:solidFill>
            <a:prstDash val="dash"/>
            <a:miter lim="1784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876;p33"/>
          <p:cNvSpPr/>
          <p:nvPr/>
        </p:nvSpPr>
        <p:spPr>
          <a:xfrm rot="16200000">
            <a:off x="1112337" y="4217480"/>
            <a:ext cx="1435739" cy="1790104"/>
          </a:xfrm>
          <a:custGeom>
            <a:avLst/>
            <a:gdLst/>
            <a:ahLst/>
            <a:cxnLst/>
            <a:rect l="l" t="t" r="r" b="b"/>
            <a:pathLst>
              <a:path w="33616" h="41913" extrusionOk="0">
                <a:moveTo>
                  <a:pt x="33616" y="0"/>
                </a:moveTo>
                <a:lnTo>
                  <a:pt x="33616" y="0"/>
                </a:lnTo>
                <a:cubicBezTo>
                  <a:pt x="11188" y="3283"/>
                  <a:pt x="1909" y="11794"/>
                  <a:pt x="357" y="24159"/>
                </a:cubicBezTo>
                <a:cubicBezTo>
                  <a:pt x="89" y="27906"/>
                  <a:pt x="0" y="34151"/>
                  <a:pt x="1499" y="41913"/>
                </a:cubicBezTo>
                <a:cubicBezTo>
                  <a:pt x="3943" y="35935"/>
                  <a:pt x="7851" y="28923"/>
                  <a:pt x="14060" y="20626"/>
                </a:cubicBezTo>
                <a:cubicBezTo>
                  <a:pt x="21019" y="11348"/>
                  <a:pt x="27442" y="4657"/>
                  <a:pt x="33616" y="0"/>
                </a:cubicBezTo>
                <a:close/>
              </a:path>
            </a:pathLst>
          </a:cu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877;p33"/>
          <p:cNvSpPr/>
          <p:nvPr/>
        </p:nvSpPr>
        <p:spPr>
          <a:xfrm rot="16200000">
            <a:off x="1112337" y="4217480"/>
            <a:ext cx="1435739" cy="1790104"/>
          </a:xfrm>
          <a:custGeom>
            <a:avLst/>
            <a:gdLst/>
            <a:ahLst/>
            <a:cxnLst/>
            <a:rect l="l" t="t" r="r" b="b"/>
            <a:pathLst>
              <a:path w="33616" h="41913" fill="none" extrusionOk="0">
                <a:moveTo>
                  <a:pt x="33616" y="0"/>
                </a:moveTo>
                <a:lnTo>
                  <a:pt x="33616" y="0"/>
                </a:lnTo>
                <a:cubicBezTo>
                  <a:pt x="11188" y="3283"/>
                  <a:pt x="1909" y="11794"/>
                  <a:pt x="357" y="24159"/>
                </a:cubicBezTo>
                <a:cubicBezTo>
                  <a:pt x="89" y="27906"/>
                  <a:pt x="0" y="34151"/>
                  <a:pt x="1499" y="41913"/>
                </a:cubicBezTo>
                <a:cubicBezTo>
                  <a:pt x="3943" y="35935"/>
                  <a:pt x="7851" y="28923"/>
                  <a:pt x="14060" y="20626"/>
                </a:cubicBezTo>
                <a:cubicBezTo>
                  <a:pt x="21019" y="11348"/>
                  <a:pt x="27442" y="4657"/>
                  <a:pt x="33616" y="0"/>
                </a:cubicBezTo>
                <a:close/>
              </a:path>
            </a:pathLst>
          </a:custGeom>
          <a:noFill/>
          <a:ln w="7575" cap="flat" cmpd="sng">
            <a:solidFill>
              <a:srgbClr val="9EB94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878;p33"/>
          <p:cNvSpPr/>
          <p:nvPr/>
        </p:nvSpPr>
        <p:spPr>
          <a:xfrm rot="16200000">
            <a:off x="1250632" y="639237"/>
            <a:ext cx="1523423" cy="2123883"/>
          </a:xfrm>
          <a:custGeom>
            <a:avLst/>
            <a:gdLst/>
            <a:ahLst/>
            <a:cxnLst/>
            <a:rect l="l" t="t" r="r" b="b"/>
            <a:pathLst>
              <a:path w="35669" h="49728" extrusionOk="0">
                <a:moveTo>
                  <a:pt x="1" y="0"/>
                </a:moveTo>
                <a:cubicBezTo>
                  <a:pt x="9047" y="8083"/>
                  <a:pt x="17879" y="20573"/>
                  <a:pt x="24534" y="34740"/>
                </a:cubicBezTo>
                <a:cubicBezTo>
                  <a:pt x="27211" y="40431"/>
                  <a:pt x="29441" y="45374"/>
                  <a:pt x="31190" y="49727"/>
                </a:cubicBezTo>
                <a:cubicBezTo>
                  <a:pt x="35668" y="33223"/>
                  <a:pt x="33563" y="20929"/>
                  <a:pt x="28388" y="13650"/>
                </a:cubicBezTo>
                <a:cubicBezTo>
                  <a:pt x="24017" y="7494"/>
                  <a:pt x="15881" y="2462"/>
                  <a:pt x="1" y="0"/>
                </a:cubicBezTo>
                <a:close/>
              </a:path>
            </a:pathLst>
          </a:cu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879;p33"/>
          <p:cNvSpPr/>
          <p:nvPr/>
        </p:nvSpPr>
        <p:spPr>
          <a:xfrm rot="16200000">
            <a:off x="1250632" y="639237"/>
            <a:ext cx="1523423" cy="2123883"/>
          </a:xfrm>
          <a:custGeom>
            <a:avLst/>
            <a:gdLst/>
            <a:ahLst/>
            <a:cxnLst/>
            <a:rect l="l" t="t" r="r" b="b"/>
            <a:pathLst>
              <a:path w="35669" h="49728" fill="none" extrusionOk="0">
                <a:moveTo>
                  <a:pt x="1" y="0"/>
                </a:moveTo>
                <a:lnTo>
                  <a:pt x="1" y="0"/>
                </a:lnTo>
                <a:cubicBezTo>
                  <a:pt x="9047" y="8083"/>
                  <a:pt x="17879" y="20573"/>
                  <a:pt x="24534" y="34740"/>
                </a:cubicBezTo>
                <a:cubicBezTo>
                  <a:pt x="27211" y="40431"/>
                  <a:pt x="29441" y="45374"/>
                  <a:pt x="31190" y="49727"/>
                </a:cubicBezTo>
                <a:cubicBezTo>
                  <a:pt x="35668" y="33223"/>
                  <a:pt x="33563" y="20929"/>
                  <a:pt x="28388" y="13650"/>
                </a:cubicBezTo>
                <a:cubicBezTo>
                  <a:pt x="24017" y="7494"/>
                  <a:pt x="15881" y="2462"/>
                  <a:pt x="1" y="0"/>
                </a:cubicBezTo>
                <a:close/>
              </a:path>
            </a:pathLst>
          </a:custGeom>
          <a:noFill/>
          <a:ln w="7575" cap="flat" cmpd="sng">
            <a:solidFill>
              <a:srgbClr val="9EB94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880;p33"/>
          <p:cNvSpPr/>
          <p:nvPr/>
        </p:nvSpPr>
        <p:spPr>
          <a:xfrm rot="16200000">
            <a:off x="4162066" y="2975324"/>
            <a:ext cx="2086554" cy="490054"/>
          </a:xfrm>
          <a:custGeom>
            <a:avLst/>
            <a:gdLst/>
            <a:ahLst/>
            <a:cxnLst/>
            <a:rect l="l" t="t" r="r" b="b"/>
            <a:pathLst>
              <a:path w="48854" h="11474" extrusionOk="0">
                <a:moveTo>
                  <a:pt x="48854" y="1"/>
                </a:moveTo>
                <a:cubicBezTo>
                  <a:pt x="40022" y="2160"/>
                  <a:pt x="28906" y="3480"/>
                  <a:pt x="15167" y="3480"/>
                </a:cubicBezTo>
                <a:cubicBezTo>
                  <a:pt x="12919" y="3480"/>
                  <a:pt x="10581" y="3445"/>
                  <a:pt x="8190" y="3373"/>
                </a:cubicBezTo>
                <a:cubicBezTo>
                  <a:pt x="7173" y="3427"/>
                  <a:pt x="6192" y="3462"/>
                  <a:pt x="5211" y="3462"/>
                </a:cubicBezTo>
                <a:cubicBezTo>
                  <a:pt x="3444" y="3462"/>
                  <a:pt x="1696" y="3355"/>
                  <a:pt x="1" y="3159"/>
                </a:cubicBezTo>
                <a:lnTo>
                  <a:pt x="1" y="3159"/>
                </a:lnTo>
                <a:cubicBezTo>
                  <a:pt x="7298" y="8994"/>
                  <a:pt x="14132" y="11456"/>
                  <a:pt x="22036" y="11474"/>
                </a:cubicBezTo>
                <a:lnTo>
                  <a:pt x="22143" y="11474"/>
                </a:lnTo>
                <a:cubicBezTo>
                  <a:pt x="32349" y="11474"/>
                  <a:pt x="41128" y="7477"/>
                  <a:pt x="48854" y="1"/>
                </a:cubicBezTo>
                <a:close/>
              </a:path>
            </a:pathLst>
          </a:cu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881;p33"/>
          <p:cNvSpPr/>
          <p:nvPr/>
        </p:nvSpPr>
        <p:spPr>
          <a:xfrm rot="16200000">
            <a:off x="4162066" y="2975324"/>
            <a:ext cx="2086554" cy="490054"/>
          </a:xfrm>
          <a:custGeom>
            <a:avLst/>
            <a:gdLst/>
            <a:ahLst/>
            <a:cxnLst/>
            <a:rect l="l" t="t" r="r" b="b"/>
            <a:pathLst>
              <a:path w="48854" h="11474" fill="none" extrusionOk="0">
                <a:moveTo>
                  <a:pt x="48854" y="1"/>
                </a:moveTo>
                <a:lnTo>
                  <a:pt x="48854" y="1"/>
                </a:lnTo>
                <a:cubicBezTo>
                  <a:pt x="40022" y="2160"/>
                  <a:pt x="28906" y="3480"/>
                  <a:pt x="15167" y="3480"/>
                </a:cubicBezTo>
                <a:cubicBezTo>
                  <a:pt x="12919" y="3480"/>
                  <a:pt x="10581" y="3445"/>
                  <a:pt x="8190" y="3373"/>
                </a:cubicBezTo>
                <a:cubicBezTo>
                  <a:pt x="7173" y="3427"/>
                  <a:pt x="6192" y="3462"/>
                  <a:pt x="5211" y="3462"/>
                </a:cubicBezTo>
                <a:cubicBezTo>
                  <a:pt x="3444" y="3462"/>
                  <a:pt x="1696" y="3355"/>
                  <a:pt x="1" y="3159"/>
                </a:cubicBezTo>
                <a:cubicBezTo>
                  <a:pt x="7298" y="8994"/>
                  <a:pt x="14132" y="11456"/>
                  <a:pt x="22036" y="11474"/>
                </a:cubicBezTo>
                <a:lnTo>
                  <a:pt x="22143" y="11474"/>
                </a:lnTo>
                <a:cubicBezTo>
                  <a:pt x="32349" y="11474"/>
                  <a:pt x="41128" y="7477"/>
                  <a:pt x="48854" y="1"/>
                </a:cubicBezTo>
                <a:close/>
              </a:path>
            </a:pathLst>
          </a:custGeom>
          <a:solidFill>
            <a:srgbClr val="9EB944"/>
          </a:solidFill>
          <a:ln w="7575" cap="flat" cmpd="sng">
            <a:solidFill>
              <a:srgbClr val="9EB94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oogle Shape;882;p33"/>
          <p:cNvGrpSpPr/>
          <p:nvPr/>
        </p:nvGrpSpPr>
        <p:grpSpPr>
          <a:xfrm>
            <a:off x="505296" y="5901012"/>
            <a:ext cx="891017" cy="475563"/>
            <a:chOff x="6613421" y="4558496"/>
            <a:chExt cx="668263" cy="356672"/>
          </a:xfrm>
        </p:grpSpPr>
        <p:grpSp>
          <p:nvGrpSpPr>
            <p:cNvPr id="18" name="Google Shape;883;p33"/>
            <p:cNvGrpSpPr/>
            <p:nvPr/>
          </p:nvGrpSpPr>
          <p:grpSpPr>
            <a:xfrm>
              <a:off x="6613421" y="4697571"/>
              <a:ext cx="668263" cy="217597"/>
              <a:chOff x="-668239" y="4338844"/>
              <a:chExt cx="298478" cy="97194"/>
            </a:xfrm>
          </p:grpSpPr>
          <p:sp>
            <p:nvSpPr>
              <p:cNvPr id="30" name="Google Shape;884;p33"/>
              <p:cNvSpPr/>
              <p:nvPr/>
            </p:nvSpPr>
            <p:spPr>
              <a:xfrm>
                <a:off x="-668239" y="4338844"/>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885;p33"/>
              <p:cNvSpPr/>
              <p:nvPr/>
            </p:nvSpPr>
            <p:spPr>
              <a:xfrm>
                <a:off x="-602177" y="4338844"/>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886;p33"/>
              <p:cNvSpPr/>
              <p:nvPr/>
            </p:nvSpPr>
            <p:spPr>
              <a:xfrm>
                <a:off x="-536094" y="4338844"/>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887;p33"/>
              <p:cNvSpPr/>
              <p:nvPr/>
            </p:nvSpPr>
            <p:spPr>
              <a:xfrm>
                <a:off x="-470035" y="4338844"/>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888;p33"/>
              <p:cNvSpPr/>
              <p:nvPr/>
            </p:nvSpPr>
            <p:spPr>
              <a:xfrm>
                <a:off x="-668239" y="4401838"/>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889;p33"/>
              <p:cNvSpPr/>
              <p:nvPr/>
            </p:nvSpPr>
            <p:spPr>
              <a:xfrm>
                <a:off x="-602177" y="4401838"/>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890;p33"/>
              <p:cNvSpPr/>
              <p:nvPr/>
            </p:nvSpPr>
            <p:spPr>
              <a:xfrm>
                <a:off x="-536094" y="4401838"/>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891;p33"/>
              <p:cNvSpPr/>
              <p:nvPr/>
            </p:nvSpPr>
            <p:spPr>
              <a:xfrm>
                <a:off x="-470035" y="4401838"/>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892;p33"/>
              <p:cNvSpPr/>
              <p:nvPr/>
            </p:nvSpPr>
            <p:spPr>
              <a:xfrm>
                <a:off x="-403960" y="4338844"/>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893;p33"/>
              <p:cNvSpPr/>
              <p:nvPr/>
            </p:nvSpPr>
            <p:spPr>
              <a:xfrm>
                <a:off x="-403960" y="4401838"/>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 name="Google Shape;894;p33"/>
            <p:cNvGrpSpPr/>
            <p:nvPr/>
          </p:nvGrpSpPr>
          <p:grpSpPr>
            <a:xfrm>
              <a:off x="6613421" y="4558496"/>
              <a:ext cx="668263" cy="217597"/>
              <a:chOff x="-668239" y="4338844"/>
              <a:chExt cx="298478" cy="97194"/>
            </a:xfrm>
          </p:grpSpPr>
          <p:sp>
            <p:nvSpPr>
              <p:cNvPr id="20" name="Google Shape;895;p33"/>
              <p:cNvSpPr/>
              <p:nvPr/>
            </p:nvSpPr>
            <p:spPr>
              <a:xfrm>
                <a:off x="-668239" y="4338844"/>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896;p33"/>
              <p:cNvSpPr/>
              <p:nvPr/>
            </p:nvSpPr>
            <p:spPr>
              <a:xfrm>
                <a:off x="-602177" y="4338844"/>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897;p33"/>
              <p:cNvSpPr/>
              <p:nvPr/>
            </p:nvSpPr>
            <p:spPr>
              <a:xfrm>
                <a:off x="-536094" y="4338844"/>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898;p33"/>
              <p:cNvSpPr/>
              <p:nvPr/>
            </p:nvSpPr>
            <p:spPr>
              <a:xfrm>
                <a:off x="-470035" y="4338844"/>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899;p33"/>
              <p:cNvSpPr/>
              <p:nvPr/>
            </p:nvSpPr>
            <p:spPr>
              <a:xfrm>
                <a:off x="-668239" y="4401838"/>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900;p33"/>
              <p:cNvSpPr/>
              <p:nvPr/>
            </p:nvSpPr>
            <p:spPr>
              <a:xfrm>
                <a:off x="-602177" y="4401838"/>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901;p33"/>
              <p:cNvSpPr/>
              <p:nvPr/>
            </p:nvSpPr>
            <p:spPr>
              <a:xfrm>
                <a:off x="-536094" y="4401838"/>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902;p33"/>
              <p:cNvSpPr/>
              <p:nvPr/>
            </p:nvSpPr>
            <p:spPr>
              <a:xfrm>
                <a:off x="-470035" y="4401838"/>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903;p33"/>
              <p:cNvSpPr/>
              <p:nvPr/>
            </p:nvSpPr>
            <p:spPr>
              <a:xfrm>
                <a:off x="-403960" y="4338844"/>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904;p33"/>
              <p:cNvSpPr/>
              <p:nvPr/>
            </p:nvSpPr>
            <p:spPr>
              <a:xfrm>
                <a:off x="-403960" y="4401838"/>
                <a:ext cx="34200" cy="342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40" name="Google Shape;905;p33"/>
          <p:cNvSpPr/>
          <p:nvPr/>
        </p:nvSpPr>
        <p:spPr>
          <a:xfrm>
            <a:off x="5162064" y="6312200"/>
            <a:ext cx="282400" cy="282400"/>
          </a:xfrm>
          <a:prstGeom prst="ellipse">
            <a:avLst/>
          </a:prstGeom>
          <a:solidFill>
            <a:srgbClr val="9EB9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7410" name="Picture 2" descr="Earth Travel World PNG Photos | PNG M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83880">
            <a:off x="1018068" y="1163401"/>
            <a:ext cx="3940408" cy="3940408"/>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4960316" y="4563569"/>
            <a:ext cx="6829114" cy="75405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4B791C"/>
              </a:buClr>
              <a:buSzPts val="6000"/>
              <a:buFontTx/>
              <a:buNone/>
              <a:tabLst/>
              <a:defRPr/>
            </a:pPr>
            <a:r>
              <a:rPr kumimoji="0" lang="en" sz="4300" b="1" i="0" u="none" strike="noStrike" kern="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mn-cs"/>
                <a:sym typeface="Poppins"/>
              </a:rPr>
              <a:t>TOÀN CẦU HÓA KINH TẾ</a:t>
            </a:r>
          </a:p>
        </p:txBody>
      </p:sp>
    </p:spTree>
    <p:extLst>
      <p:ext uri="{BB962C8B-B14F-4D97-AF65-F5344CB8AC3E}">
        <p14:creationId xmlns:p14="http://schemas.microsoft.com/office/powerpoint/2010/main" val="38618737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22;p46">
            <a:extLst>
              <a:ext uri="{FF2B5EF4-FFF2-40B4-BE49-F238E27FC236}">
                <a16:creationId xmlns:a16="http://schemas.microsoft.com/office/drawing/2014/main" id="{1BE80E4B-6AF3-49A1-A06D-9879E8CAD481}"/>
              </a:ext>
            </a:extLst>
          </p:cNvPr>
          <p:cNvSpPr txBox="1"/>
          <p:nvPr/>
        </p:nvSpPr>
        <p:spPr>
          <a:xfrm>
            <a:off x="1256932" y="2951640"/>
            <a:ext cx="2107095" cy="520056"/>
          </a:xfrm>
          <a:prstGeom prst="rect">
            <a:avLst/>
          </a:prstGeom>
          <a:noFill/>
          <a:ln>
            <a:noFill/>
          </a:ln>
        </p:spPr>
        <p:txBody>
          <a:bodyPr spcFirstLastPara="1" wrap="square" lIns="91425" tIns="91425" rIns="91425" bIns="91425" anchor="t"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r>
              <a:rPr kumimoji="0" lang="en-US" sz="2600" b="1" i="0" u="none" strike="noStrike" kern="0" cap="none" spc="0" normalizeH="0" baseline="0" noProof="0" dirty="0" err="1">
                <a:ln>
                  <a:noFill/>
                </a:ln>
                <a:solidFill>
                  <a:srgbClr val="060606"/>
                </a:solidFill>
                <a:effectLst/>
                <a:uLnTx/>
                <a:uFillTx/>
                <a:latin typeface="#9Slide05 Braxton Regular" panose="03060000000000000000" pitchFamily="66" charset="-93"/>
                <a:ea typeface="#9Slide03 Roboto Medium" panose="02000000000000000000" pitchFamily="2" charset="0"/>
                <a:cs typeface="Darker Grotesque Medium"/>
                <a:sym typeface="Darker Grotesque Medium"/>
              </a:rPr>
              <a:t>Em</a:t>
            </a:r>
            <a:r>
              <a:rPr kumimoji="0" lang="en-US" sz="2600" b="1" i="0" u="none" strike="noStrike" kern="0" cap="none" spc="0" normalizeH="0" baseline="0" noProof="0" dirty="0">
                <a:ln>
                  <a:noFill/>
                </a:ln>
                <a:solidFill>
                  <a:srgbClr val="060606"/>
                </a:solidFill>
                <a:effectLst/>
                <a:uLnTx/>
                <a:uFillTx/>
                <a:latin typeface="#9Slide05 Braxton Regular" panose="03060000000000000000" pitchFamily="66" charset="-93"/>
                <a:ea typeface="#9Slide03 Roboto Medium" panose="02000000000000000000" pitchFamily="2" charset="0"/>
                <a:cs typeface="Darker Grotesque Medium"/>
                <a:sym typeface="Darker Grotesque Medium"/>
              </a:rPr>
              <a:t> có </a:t>
            </a:r>
            <a:r>
              <a:rPr kumimoji="0" lang="en-US" sz="2600" b="1" i="0" u="none" strike="noStrike" kern="0" cap="none" spc="0" normalizeH="0" baseline="0" noProof="0" dirty="0" err="1">
                <a:ln>
                  <a:noFill/>
                </a:ln>
                <a:solidFill>
                  <a:srgbClr val="060606"/>
                </a:solidFill>
                <a:effectLst/>
                <a:uLnTx/>
                <a:uFillTx/>
                <a:latin typeface="#9Slide05 Braxton Regular" panose="03060000000000000000" pitchFamily="66" charset="-93"/>
                <a:ea typeface="#9Slide03 Roboto Medium" panose="02000000000000000000" pitchFamily="2" charset="0"/>
                <a:cs typeface="Darker Grotesque Medium"/>
                <a:sym typeface="Darker Grotesque Medium"/>
              </a:rPr>
              <a:t>biết</a:t>
            </a:r>
            <a:r>
              <a:rPr kumimoji="0" lang="en-US" sz="2600" b="1" i="0" u="none" strike="noStrike" kern="0" cap="none" spc="0" normalizeH="0" baseline="0" noProof="0" dirty="0">
                <a:ln>
                  <a:noFill/>
                </a:ln>
                <a:solidFill>
                  <a:srgbClr val="060606"/>
                </a:solidFill>
                <a:effectLst/>
                <a:uLnTx/>
                <a:uFillTx/>
                <a:latin typeface="#9Slide05 Braxton Regular" panose="03060000000000000000" pitchFamily="66" charset="-93"/>
                <a:ea typeface="#9Slide03 Roboto Medium" panose="02000000000000000000" pitchFamily="2" charset="0"/>
                <a:cs typeface="Darker Grotesque Medium"/>
                <a:sym typeface="Darker Grotesque Medium"/>
              </a:rPr>
              <a:t>?</a:t>
            </a:r>
            <a:endParaRPr kumimoji="0" sz="2600" b="1" i="0" u="none" strike="noStrike" kern="0" cap="none" spc="0" normalizeH="0" baseline="0" noProof="0" dirty="0">
              <a:ln>
                <a:noFill/>
              </a:ln>
              <a:solidFill>
                <a:srgbClr val="060606"/>
              </a:solidFill>
              <a:effectLst/>
              <a:uLnTx/>
              <a:uFillTx/>
              <a:latin typeface="#9Slide05 Braxton Regular" panose="03060000000000000000" pitchFamily="66" charset="-93"/>
              <a:ea typeface="#9Slide03 Roboto Medium" panose="02000000000000000000" pitchFamily="2" charset="0"/>
              <a:cs typeface="Darker Grotesque Medium"/>
              <a:sym typeface="Darker Grotesque Medium"/>
            </a:endParaRPr>
          </a:p>
        </p:txBody>
      </p:sp>
      <p:sp>
        <p:nvSpPr>
          <p:cNvPr id="7" name="Rectangle: Rounded Corners 5">
            <a:extLst>
              <a:ext uri="{FF2B5EF4-FFF2-40B4-BE49-F238E27FC236}">
                <a16:creationId xmlns:a16="http://schemas.microsoft.com/office/drawing/2014/main" id="{428A9058-FF91-4CFB-AE53-B9726E989DA5}"/>
              </a:ext>
            </a:extLst>
          </p:cNvPr>
          <p:cNvSpPr/>
          <p:nvPr/>
        </p:nvSpPr>
        <p:spPr>
          <a:xfrm>
            <a:off x="197218" y="3962659"/>
            <a:ext cx="4348944" cy="2573869"/>
          </a:xfrm>
          <a:custGeom>
            <a:avLst/>
            <a:gdLst>
              <a:gd name="connsiteX0" fmla="*/ 0 w 2910116"/>
              <a:gd name="connsiteY0" fmla="*/ 485029 h 3182940"/>
              <a:gd name="connsiteX1" fmla="*/ 485029 w 2910116"/>
              <a:gd name="connsiteY1" fmla="*/ 0 h 3182940"/>
              <a:gd name="connsiteX2" fmla="*/ 1170516 w 2910116"/>
              <a:gd name="connsiteY2" fmla="*/ 0 h 3182940"/>
              <a:gd name="connsiteX3" fmla="*/ 1797802 w 2910116"/>
              <a:gd name="connsiteY3" fmla="*/ 0 h 3182940"/>
              <a:gd name="connsiteX4" fmla="*/ 2425087 w 2910116"/>
              <a:gd name="connsiteY4" fmla="*/ 0 h 3182940"/>
              <a:gd name="connsiteX5" fmla="*/ 2910116 w 2910116"/>
              <a:gd name="connsiteY5" fmla="*/ 485029 h 3182940"/>
              <a:gd name="connsiteX6" fmla="*/ 2910116 w 2910116"/>
              <a:gd name="connsiteY6" fmla="*/ 1038250 h 3182940"/>
              <a:gd name="connsiteX7" fmla="*/ 2910116 w 2910116"/>
              <a:gd name="connsiteY7" fmla="*/ 1569341 h 3182940"/>
              <a:gd name="connsiteX8" fmla="*/ 2910116 w 2910116"/>
              <a:gd name="connsiteY8" fmla="*/ 2078304 h 3182940"/>
              <a:gd name="connsiteX9" fmla="*/ 2910116 w 2910116"/>
              <a:gd name="connsiteY9" fmla="*/ 2697911 h 3182940"/>
              <a:gd name="connsiteX10" fmla="*/ 2425087 w 2910116"/>
              <a:gd name="connsiteY10" fmla="*/ 3182940 h 3182940"/>
              <a:gd name="connsiteX11" fmla="*/ 1759000 w 2910116"/>
              <a:gd name="connsiteY11" fmla="*/ 3182940 h 3182940"/>
              <a:gd name="connsiteX12" fmla="*/ 1151116 w 2910116"/>
              <a:gd name="connsiteY12" fmla="*/ 3182940 h 3182940"/>
              <a:gd name="connsiteX13" fmla="*/ 485029 w 2910116"/>
              <a:gd name="connsiteY13" fmla="*/ 3182940 h 3182940"/>
              <a:gd name="connsiteX14" fmla="*/ 0 w 2910116"/>
              <a:gd name="connsiteY14" fmla="*/ 2697911 h 3182940"/>
              <a:gd name="connsiteX15" fmla="*/ 0 w 2910116"/>
              <a:gd name="connsiteY15" fmla="*/ 2166819 h 3182940"/>
              <a:gd name="connsiteX16" fmla="*/ 0 w 2910116"/>
              <a:gd name="connsiteY16" fmla="*/ 1591470 h 3182940"/>
              <a:gd name="connsiteX17" fmla="*/ 0 w 2910116"/>
              <a:gd name="connsiteY17" fmla="*/ 1104636 h 3182940"/>
              <a:gd name="connsiteX18" fmla="*/ 0 w 2910116"/>
              <a:gd name="connsiteY18" fmla="*/ 485029 h 31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10116" h="3182940" extrusionOk="0">
                <a:moveTo>
                  <a:pt x="0" y="485029"/>
                </a:moveTo>
                <a:cubicBezTo>
                  <a:pt x="7209" y="269800"/>
                  <a:pt x="227233" y="32069"/>
                  <a:pt x="485029" y="0"/>
                </a:cubicBezTo>
                <a:cubicBezTo>
                  <a:pt x="669354" y="-4384"/>
                  <a:pt x="840169" y="-28361"/>
                  <a:pt x="1170516" y="0"/>
                </a:cubicBezTo>
                <a:cubicBezTo>
                  <a:pt x="1500863" y="28361"/>
                  <a:pt x="1485539" y="-8751"/>
                  <a:pt x="1797802" y="0"/>
                </a:cubicBezTo>
                <a:cubicBezTo>
                  <a:pt x="2110065" y="8751"/>
                  <a:pt x="2266905" y="-116"/>
                  <a:pt x="2425087" y="0"/>
                </a:cubicBezTo>
                <a:cubicBezTo>
                  <a:pt x="2708644" y="2011"/>
                  <a:pt x="2875832" y="181219"/>
                  <a:pt x="2910116" y="485029"/>
                </a:cubicBezTo>
                <a:cubicBezTo>
                  <a:pt x="2897014" y="646836"/>
                  <a:pt x="2901029" y="831497"/>
                  <a:pt x="2910116" y="1038250"/>
                </a:cubicBezTo>
                <a:cubicBezTo>
                  <a:pt x="2919203" y="1245003"/>
                  <a:pt x="2901178" y="1384175"/>
                  <a:pt x="2910116" y="1569341"/>
                </a:cubicBezTo>
                <a:cubicBezTo>
                  <a:pt x="2919054" y="1754507"/>
                  <a:pt x="2890173" y="1940036"/>
                  <a:pt x="2910116" y="2078304"/>
                </a:cubicBezTo>
                <a:cubicBezTo>
                  <a:pt x="2930059" y="2216572"/>
                  <a:pt x="2901588" y="2509580"/>
                  <a:pt x="2910116" y="2697911"/>
                </a:cubicBezTo>
                <a:cubicBezTo>
                  <a:pt x="2885621" y="2984746"/>
                  <a:pt x="2684409" y="3202895"/>
                  <a:pt x="2425087" y="3182940"/>
                </a:cubicBezTo>
                <a:cubicBezTo>
                  <a:pt x="2233833" y="3182415"/>
                  <a:pt x="1908740" y="3210823"/>
                  <a:pt x="1759000" y="3182940"/>
                </a:cubicBezTo>
                <a:cubicBezTo>
                  <a:pt x="1609260" y="3155057"/>
                  <a:pt x="1409159" y="3208349"/>
                  <a:pt x="1151116" y="3182940"/>
                </a:cubicBezTo>
                <a:cubicBezTo>
                  <a:pt x="893073" y="3157531"/>
                  <a:pt x="693449" y="3204721"/>
                  <a:pt x="485029" y="3182940"/>
                </a:cubicBezTo>
                <a:cubicBezTo>
                  <a:pt x="204378" y="3197348"/>
                  <a:pt x="-17148" y="2952374"/>
                  <a:pt x="0" y="2697911"/>
                </a:cubicBezTo>
                <a:cubicBezTo>
                  <a:pt x="2382" y="2444683"/>
                  <a:pt x="-3811" y="2365689"/>
                  <a:pt x="0" y="2166819"/>
                </a:cubicBezTo>
                <a:cubicBezTo>
                  <a:pt x="3811" y="1967949"/>
                  <a:pt x="13784" y="1772459"/>
                  <a:pt x="0" y="1591470"/>
                </a:cubicBezTo>
                <a:cubicBezTo>
                  <a:pt x="-13784" y="1410481"/>
                  <a:pt x="-10521" y="1230057"/>
                  <a:pt x="0" y="1104636"/>
                </a:cubicBezTo>
                <a:cubicBezTo>
                  <a:pt x="10521" y="979215"/>
                  <a:pt x="29773" y="678909"/>
                  <a:pt x="0" y="485029"/>
                </a:cubicBezTo>
                <a:close/>
              </a:path>
            </a:pathLst>
          </a:custGeom>
          <a:solidFill>
            <a:schemeClr val="accent4">
              <a:lumMod val="20000"/>
              <a:lumOff val="80000"/>
            </a:schemeClr>
          </a:solidFill>
          <a:ln w="9525" cap="flat" cmpd="sng" algn="ctr">
            <a:solidFill>
              <a:srgbClr val="006854"/>
            </a:solidFill>
            <a:prstDash val="solid"/>
            <a:extLst>
              <a:ext uri="{C807C97D-BFC1-408E-A445-0C87EB9F89A2}">
                <ask:lineSketchStyleProps xmlns:ask="http://schemas.microsoft.com/office/drawing/2018/sketchyshapes" sd="41478443">
                  <a:prstGeom prst="roundRect">
                    <a:avLst/>
                  </a:prstGeom>
                  <ask:type>
                    <ask:lineSketchFreehand/>
                  </ask:type>
                </ask:lineSketchStyleProps>
              </a:ext>
            </a:extLst>
          </a:ln>
          <a:effectLst/>
        </p:spPr>
        <p:txBody>
          <a:bodyPr rtlCol="0" anchor="t"/>
          <a:lstStyle/>
          <a:p>
            <a:pPr marL="0" marR="0" lvl="0" indent="0" algn="ctr" defTabSz="457181"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lumMod val="95000"/>
                  <a:lumOff val="5000"/>
                </a:srgbClr>
              </a:solidFill>
              <a:effectLst/>
              <a:uLnTx/>
              <a:uFillTx/>
              <a:latin typeface="#9Slide03 SFU DIN Mittelschrift" panose="00000400000000000000" pitchFamily="2" charset="0"/>
              <a:ea typeface="#9Slide03 Roboto Medium" panose="02000000000000000000" pitchFamily="2" charset="0"/>
              <a:cs typeface="#9Slide03 Arima Madurai" panose="00000500000000000000" pitchFamily="2" charset="0"/>
            </a:endParaRPr>
          </a:p>
        </p:txBody>
      </p:sp>
      <p:sp>
        <p:nvSpPr>
          <p:cNvPr id="8" name="TextBox 7">
            <a:extLst>
              <a:ext uri="{FF2B5EF4-FFF2-40B4-BE49-F238E27FC236}">
                <a16:creationId xmlns:a16="http://schemas.microsoft.com/office/drawing/2014/main" id="{A4BE0870-B7FE-49BA-8690-DE9FB85988ED}"/>
              </a:ext>
            </a:extLst>
          </p:cNvPr>
          <p:cNvSpPr txBox="1"/>
          <p:nvPr/>
        </p:nvSpPr>
        <p:spPr>
          <a:xfrm>
            <a:off x="408867" y="4115059"/>
            <a:ext cx="3925645" cy="2308324"/>
          </a:xfrm>
          <a:prstGeom prst="rect">
            <a:avLst/>
          </a:prstGeom>
          <a:noFill/>
        </p:spPr>
        <p:txBody>
          <a:bodyPr wrap="square">
            <a:spAutoFit/>
          </a:bodyPr>
          <a:lstStyle/>
          <a:p>
            <a:pPr marL="0" marR="0" lvl="0" indent="0" algn="just" defTabSz="685783"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91919"/>
                </a:solidFill>
                <a:effectLst/>
                <a:uLnTx/>
                <a:uFillTx/>
                <a:latin typeface="#9Slide05 Braxton Regular" panose="03060000000000000000" pitchFamily="66" charset="0"/>
                <a:ea typeface="+mn-ea"/>
                <a:cs typeface="Times New Roman" panose="02020603050405020304" pitchFamily="18" charset="0"/>
              </a:rPr>
              <a:t>Hiện nay, trên thế </a:t>
            </a:r>
            <a:r>
              <a:rPr kumimoji="0" lang="en-US" sz="2400" b="0" i="0" u="none" strike="noStrike" kern="1200" cap="none" spc="0" normalizeH="0" baseline="0" noProof="0" dirty="0" err="1">
                <a:ln>
                  <a:noFill/>
                </a:ln>
                <a:solidFill>
                  <a:srgbClr val="191919"/>
                </a:solidFill>
                <a:effectLst/>
                <a:uLnTx/>
                <a:uFillTx/>
                <a:latin typeface="#9Slide05 Braxton Regular" panose="03060000000000000000" pitchFamily="66" charset="0"/>
                <a:ea typeface="+mn-ea"/>
                <a:cs typeface="Times New Roman" panose="02020603050405020304" pitchFamily="18" charset="0"/>
              </a:rPr>
              <a:t>giới</a:t>
            </a:r>
            <a:r>
              <a:rPr kumimoji="0" lang="en-US" sz="2400" b="0" i="0" u="none" strike="noStrike" kern="1200" cap="none" spc="0" normalizeH="0" baseline="0" noProof="0" dirty="0">
                <a:ln>
                  <a:noFill/>
                </a:ln>
                <a:solidFill>
                  <a:srgbClr val="191919"/>
                </a:solidFill>
                <a:effectLst/>
                <a:uLnTx/>
                <a:uFillTx/>
                <a:latin typeface="#9Slide05 Braxton Regular" panose="03060000000000000000" pitchFamily="66" charset="0"/>
                <a:ea typeface="+mn-ea"/>
                <a:cs typeface="Times New Roman" panose="02020603050405020304" pitchFamily="18" charset="0"/>
              </a:rPr>
              <a:t> có </a:t>
            </a:r>
            <a:r>
              <a:rPr kumimoji="0" lang="en-US" sz="2400" b="0" i="0" u="none" strike="noStrike" kern="1200" cap="none" spc="0" normalizeH="0" baseline="0" noProof="0" dirty="0" err="1">
                <a:ln>
                  <a:noFill/>
                </a:ln>
                <a:solidFill>
                  <a:srgbClr val="191919"/>
                </a:solidFill>
                <a:effectLst/>
                <a:uLnTx/>
                <a:uFillTx/>
                <a:latin typeface="#9Slide05 Braxton Regular" panose="03060000000000000000" pitchFamily="66" charset="0"/>
                <a:ea typeface="+mn-ea"/>
                <a:cs typeface="Times New Roman" panose="02020603050405020304" pitchFamily="18" charset="0"/>
              </a:rPr>
              <a:t>khoảng</a:t>
            </a:r>
            <a:r>
              <a:rPr kumimoji="0" lang="en-US" sz="2400" b="0" i="0" u="none" strike="noStrike" kern="1200" cap="none" spc="0" normalizeH="0" baseline="0" noProof="0" dirty="0">
                <a:ln>
                  <a:noFill/>
                </a:ln>
                <a:solidFill>
                  <a:srgbClr val="191919"/>
                </a:solidFill>
                <a:effectLst/>
                <a:uLnTx/>
                <a:uFillTx/>
                <a:latin typeface="#9Slide05 Braxton Regular" panose="03060000000000000000" pitchFamily="66" charset="0"/>
                <a:ea typeface="+mn-ea"/>
                <a:cs typeface="Times New Roman" panose="02020603050405020304" pitchFamily="18" charset="0"/>
              </a:rPr>
              <a:t> 24 tổ chức </a:t>
            </a:r>
            <a:r>
              <a:rPr kumimoji="0" lang="en-US" sz="2400" b="0" i="0" u="none" strike="noStrike" kern="1200" cap="none" spc="0" normalizeH="0" baseline="0" noProof="0" dirty="0" err="1">
                <a:ln>
                  <a:noFill/>
                </a:ln>
                <a:solidFill>
                  <a:srgbClr val="191919"/>
                </a:solidFill>
                <a:effectLst/>
                <a:uLnTx/>
                <a:uFillTx/>
                <a:latin typeface="#9Slide05 Braxton Regular" panose="03060000000000000000" pitchFamily="66" charset="0"/>
                <a:ea typeface="+mn-ea"/>
                <a:cs typeface="Times New Roman" panose="02020603050405020304" pitchFamily="18" charset="0"/>
              </a:rPr>
              <a:t>liên</a:t>
            </a:r>
            <a:r>
              <a:rPr kumimoji="0" lang="en-US" sz="2400" b="0" i="0" u="none" strike="noStrike" kern="1200" cap="none" spc="0" normalizeH="0" baseline="0" noProof="0" dirty="0">
                <a:ln>
                  <a:noFill/>
                </a:ln>
                <a:solidFill>
                  <a:srgbClr val="191919"/>
                </a:solidFill>
                <a:effectLst/>
                <a:uLnTx/>
                <a:uFillTx/>
                <a:latin typeface="#9Slide05 Braxton Regular" panose="03060000000000000000" pitchFamily="66"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191919"/>
                </a:solidFill>
                <a:effectLst/>
                <a:uLnTx/>
                <a:uFillTx/>
                <a:latin typeface="#9Slide05 Braxton Regular" panose="03060000000000000000" pitchFamily="66" charset="0"/>
                <a:ea typeface="+mn-ea"/>
                <a:cs typeface="Times New Roman" panose="02020603050405020304" pitchFamily="18" charset="0"/>
              </a:rPr>
              <a:t>kết</a:t>
            </a:r>
            <a:r>
              <a:rPr kumimoji="0" lang="en-US" sz="2400" b="0" i="0" u="none" strike="noStrike" kern="1200" cap="none" spc="0" normalizeH="0" baseline="0" noProof="0" dirty="0">
                <a:ln>
                  <a:noFill/>
                </a:ln>
                <a:solidFill>
                  <a:srgbClr val="191919"/>
                </a:solidFill>
                <a:effectLst/>
                <a:uLnTx/>
                <a:uFillTx/>
                <a:latin typeface="#9Slide05 Braxton Regular" panose="03060000000000000000" pitchFamily="66" charset="0"/>
                <a:ea typeface="+mn-ea"/>
                <a:cs typeface="Times New Roman" panose="02020603050405020304" pitchFamily="18" charset="0"/>
              </a:rPr>
              <a:t> kinh </a:t>
            </a:r>
            <a:r>
              <a:rPr kumimoji="0" lang="en-US" sz="2400" b="0" i="0" u="none" strike="noStrike" kern="1200" cap="none" spc="0" normalizeH="0" baseline="0" noProof="0" dirty="0" err="1">
                <a:ln>
                  <a:noFill/>
                </a:ln>
                <a:solidFill>
                  <a:srgbClr val="191919"/>
                </a:solidFill>
                <a:effectLst/>
                <a:uLnTx/>
                <a:uFillTx/>
                <a:latin typeface="#9Slide05 Braxton Regular" panose="03060000000000000000" pitchFamily="66" charset="0"/>
                <a:ea typeface="+mn-ea"/>
                <a:cs typeface="Times New Roman" panose="02020603050405020304" pitchFamily="18" charset="0"/>
              </a:rPr>
              <a:t>tế</a:t>
            </a:r>
            <a:r>
              <a:rPr kumimoji="0" lang="en-US" sz="2400" b="0" i="0" u="none" strike="noStrike" kern="1200" cap="none" spc="0" normalizeH="0" baseline="0" noProof="0" dirty="0">
                <a:ln>
                  <a:noFill/>
                </a:ln>
                <a:solidFill>
                  <a:srgbClr val="191919"/>
                </a:solidFill>
                <a:effectLst/>
                <a:uLnTx/>
                <a:uFillTx/>
                <a:latin typeface="#9Slide05 Braxton Regular" panose="03060000000000000000" pitchFamily="66"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191919"/>
                </a:solidFill>
                <a:effectLst/>
                <a:uLnTx/>
                <a:uFillTx/>
                <a:latin typeface="#9Slide05 Braxton Regular" panose="03060000000000000000" pitchFamily="66" charset="0"/>
                <a:ea typeface="+mn-ea"/>
                <a:cs typeface="Times New Roman" panose="02020603050405020304" pitchFamily="18" charset="0"/>
              </a:rPr>
              <a:t>khu</a:t>
            </a:r>
            <a:r>
              <a:rPr kumimoji="0" lang="en-US" sz="2400" b="0" i="0" u="none" strike="noStrike" kern="1200" cap="none" spc="0" normalizeH="0" baseline="0" noProof="0" dirty="0">
                <a:ln>
                  <a:noFill/>
                </a:ln>
                <a:solidFill>
                  <a:srgbClr val="191919"/>
                </a:solidFill>
                <a:effectLst/>
                <a:uLnTx/>
                <a:uFillTx/>
                <a:latin typeface="#9Slide05 Braxton Regular" panose="03060000000000000000" pitchFamily="66"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191919"/>
                </a:solidFill>
                <a:effectLst/>
                <a:uLnTx/>
                <a:uFillTx/>
                <a:latin typeface="#9Slide05 Braxton Regular" panose="03060000000000000000" pitchFamily="66" charset="0"/>
                <a:ea typeface="+mn-ea"/>
                <a:cs typeface="Times New Roman" panose="02020603050405020304" pitchFamily="18" charset="0"/>
              </a:rPr>
              <a:t>vực</a:t>
            </a:r>
            <a:r>
              <a:rPr kumimoji="0" lang="en-US" sz="2400" b="0" i="0" u="none" strike="noStrike" kern="1200" cap="none" spc="0" normalizeH="0" baseline="0" noProof="0" dirty="0">
                <a:ln>
                  <a:noFill/>
                </a:ln>
                <a:solidFill>
                  <a:srgbClr val="191919"/>
                </a:solidFill>
                <a:effectLst/>
                <a:uLnTx/>
                <a:uFillTx/>
                <a:latin typeface="#9Slide05 Braxton Regular" panose="03060000000000000000" pitchFamily="66" charset="0"/>
                <a:ea typeface="+mn-ea"/>
                <a:cs typeface="Times New Roman" panose="02020603050405020304" pitchFamily="18" charset="0"/>
              </a:rPr>
              <a:t> có quy </a:t>
            </a:r>
            <a:r>
              <a:rPr kumimoji="0" lang="en-US" sz="2400" b="0" i="0" u="none" strike="noStrike" kern="1200" cap="none" spc="0" normalizeH="0" baseline="0" noProof="0" dirty="0" err="1">
                <a:ln>
                  <a:noFill/>
                </a:ln>
                <a:solidFill>
                  <a:srgbClr val="191919"/>
                </a:solidFill>
                <a:effectLst/>
                <a:uLnTx/>
                <a:uFillTx/>
                <a:latin typeface="#9Slide05 Braxton Regular" panose="03060000000000000000" pitchFamily="66" charset="0"/>
                <a:ea typeface="+mn-ea"/>
                <a:cs typeface="Times New Roman" panose="02020603050405020304" pitchFamily="18" charset="0"/>
              </a:rPr>
              <a:t>mô</a:t>
            </a:r>
            <a:r>
              <a:rPr kumimoji="0" lang="en-US" sz="2400" b="0" i="0" u="none" strike="noStrike" kern="1200" cap="none" spc="0" normalizeH="0" baseline="0" noProof="0" dirty="0">
                <a:ln>
                  <a:noFill/>
                </a:ln>
                <a:solidFill>
                  <a:srgbClr val="191919"/>
                </a:solidFill>
                <a:effectLst/>
                <a:uLnTx/>
                <a:uFillTx/>
                <a:latin typeface="#9Slide05 Braxton Regular" panose="03060000000000000000" pitchFamily="66"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191919"/>
                </a:solidFill>
                <a:effectLst/>
                <a:uLnTx/>
                <a:uFillTx/>
                <a:latin typeface="#9Slide05 Braxton Regular" panose="03060000000000000000" pitchFamily="66" charset="0"/>
                <a:ea typeface="+mn-ea"/>
                <a:cs typeface="Times New Roman" panose="02020603050405020304" pitchFamily="18" charset="0"/>
              </a:rPr>
              <a:t>lớn</a:t>
            </a:r>
            <a:r>
              <a:rPr kumimoji="0" lang="en-US" sz="2400" b="0" i="0" u="none" strike="noStrike" kern="1200" cap="none" spc="0" normalizeH="0" baseline="0" noProof="0" dirty="0">
                <a:ln>
                  <a:noFill/>
                </a:ln>
                <a:solidFill>
                  <a:srgbClr val="191919"/>
                </a:solidFill>
                <a:effectLst/>
                <a:uLnTx/>
                <a:uFillTx/>
                <a:latin typeface="#9Slide05 Braxton Regular" panose="03060000000000000000" pitchFamily="66" charset="0"/>
                <a:ea typeface="+mn-ea"/>
                <a:cs typeface="Times New Roman" panose="02020603050405020304" pitchFamily="18" charset="0"/>
              </a:rPr>
              <a:t> với </a:t>
            </a:r>
            <a:r>
              <a:rPr kumimoji="0" lang="en-US" sz="2400" b="0" i="0" u="none" strike="noStrike" kern="1200" cap="none" spc="0" normalizeH="0" baseline="0" noProof="0" dirty="0" err="1">
                <a:ln>
                  <a:noFill/>
                </a:ln>
                <a:solidFill>
                  <a:srgbClr val="191919"/>
                </a:solidFill>
                <a:effectLst/>
                <a:uLnTx/>
                <a:uFillTx/>
                <a:latin typeface="#9Slide05 Braxton Regular" panose="03060000000000000000" pitchFamily="66" charset="0"/>
                <a:ea typeface="+mn-ea"/>
                <a:cs typeface="Times New Roman" panose="02020603050405020304" pitchFamily="18" charset="0"/>
              </a:rPr>
              <a:t>những</a:t>
            </a:r>
            <a:r>
              <a:rPr kumimoji="0" lang="en-US" sz="2400" b="0" i="0" u="none" strike="noStrike" kern="1200" cap="none" spc="0" normalizeH="0" baseline="0" noProof="0" dirty="0">
                <a:ln>
                  <a:noFill/>
                </a:ln>
                <a:solidFill>
                  <a:srgbClr val="191919"/>
                </a:solidFill>
                <a:effectLst/>
                <a:uLnTx/>
                <a:uFillTx/>
                <a:latin typeface="#9Slide05 Braxton Regular" panose="03060000000000000000" pitchFamily="66"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191919"/>
                </a:solidFill>
                <a:effectLst/>
                <a:uLnTx/>
                <a:uFillTx/>
                <a:latin typeface="#9Slide05 Braxton Regular" panose="03060000000000000000" pitchFamily="66" charset="0"/>
                <a:ea typeface="+mn-ea"/>
                <a:cs typeface="Times New Roman" panose="02020603050405020304" pitchFamily="18" charset="0"/>
              </a:rPr>
              <a:t>mức</a:t>
            </a:r>
            <a:r>
              <a:rPr kumimoji="0" lang="en-US" sz="2400" b="0" i="0" u="none" strike="noStrike" kern="1200" cap="none" spc="0" normalizeH="0" baseline="0" noProof="0" dirty="0">
                <a:ln>
                  <a:noFill/>
                </a:ln>
                <a:solidFill>
                  <a:srgbClr val="191919"/>
                </a:solidFill>
                <a:effectLst/>
                <a:uLnTx/>
                <a:uFillTx/>
                <a:latin typeface="#9Slide05 Braxton Regular" panose="03060000000000000000" pitchFamily="66"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191919"/>
                </a:solidFill>
                <a:effectLst/>
                <a:uLnTx/>
                <a:uFillTx/>
                <a:latin typeface="#9Slide05 Braxton Regular" panose="03060000000000000000" pitchFamily="66" charset="0"/>
                <a:ea typeface="+mn-ea"/>
                <a:cs typeface="Times New Roman" panose="02020603050405020304" pitchFamily="18" charset="0"/>
              </a:rPr>
              <a:t>độ</a:t>
            </a:r>
            <a:r>
              <a:rPr kumimoji="0" lang="en-US" sz="2400" b="0" i="0" u="none" strike="noStrike" kern="1200" cap="none" spc="0" normalizeH="0" baseline="0" noProof="0" dirty="0">
                <a:ln>
                  <a:noFill/>
                </a:ln>
                <a:solidFill>
                  <a:srgbClr val="191919"/>
                </a:solidFill>
                <a:effectLst/>
                <a:uLnTx/>
                <a:uFillTx/>
                <a:latin typeface="#9Slide05 Braxton Regular" panose="03060000000000000000" pitchFamily="66"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191919"/>
                </a:solidFill>
                <a:effectLst/>
                <a:uLnTx/>
                <a:uFillTx/>
                <a:latin typeface="#9Slide05 Braxton Regular" panose="03060000000000000000" pitchFamily="66" charset="0"/>
                <a:ea typeface="+mn-ea"/>
                <a:cs typeface="Times New Roman" panose="02020603050405020304" pitchFamily="18" charset="0"/>
              </a:rPr>
              <a:t>quan</a:t>
            </a:r>
            <a:r>
              <a:rPr kumimoji="0" lang="en-US" sz="2400" b="0" i="0" u="none" strike="noStrike" kern="1200" cap="none" spc="0" normalizeH="0" baseline="0" noProof="0" dirty="0">
                <a:ln>
                  <a:noFill/>
                </a:ln>
                <a:solidFill>
                  <a:srgbClr val="191919"/>
                </a:solidFill>
                <a:effectLst/>
                <a:uLnTx/>
                <a:uFillTx/>
                <a:latin typeface="#9Slide05 Braxton Regular" panose="03060000000000000000" pitchFamily="66"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191919"/>
                </a:solidFill>
                <a:effectLst/>
                <a:uLnTx/>
                <a:uFillTx/>
                <a:latin typeface="#9Slide05 Braxton Regular" panose="03060000000000000000" pitchFamily="66" charset="0"/>
                <a:ea typeface="+mn-ea"/>
                <a:cs typeface="Times New Roman" panose="02020603050405020304" pitchFamily="18" charset="0"/>
              </a:rPr>
              <a:t>hệ</a:t>
            </a:r>
            <a:r>
              <a:rPr kumimoji="0" lang="en-US" sz="2400" b="0" i="0" u="none" strike="noStrike" kern="1200" cap="none" spc="0" normalizeH="0" baseline="0" noProof="0" dirty="0">
                <a:ln>
                  <a:noFill/>
                </a:ln>
                <a:solidFill>
                  <a:srgbClr val="191919"/>
                </a:solidFill>
                <a:effectLst/>
                <a:uLnTx/>
                <a:uFillTx/>
                <a:latin typeface="#9Slide05 Braxton Regular" panose="03060000000000000000" pitchFamily="66"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191919"/>
                </a:solidFill>
                <a:effectLst/>
                <a:uLnTx/>
                <a:uFillTx/>
                <a:latin typeface="#9Slide05 Braxton Regular" panose="03060000000000000000" pitchFamily="66" charset="0"/>
                <a:ea typeface="+mn-ea"/>
                <a:cs typeface="Times New Roman" panose="02020603050405020304" pitchFamily="18" charset="0"/>
              </a:rPr>
              <a:t>khác</a:t>
            </a:r>
            <a:r>
              <a:rPr kumimoji="0" lang="en-US" sz="2400" b="0" i="0" u="none" strike="noStrike" kern="1200" cap="none" spc="0" normalizeH="0" baseline="0" noProof="0" dirty="0">
                <a:ln>
                  <a:noFill/>
                </a:ln>
                <a:solidFill>
                  <a:srgbClr val="191919"/>
                </a:solidFill>
                <a:effectLst/>
                <a:uLnTx/>
                <a:uFillTx/>
                <a:latin typeface="#9Slide05 Braxton Regular" panose="03060000000000000000" pitchFamily="66" charset="0"/>
                <a:ea typeface="+mn-ea"/>
                <a:cs typeface="Times New Roman" panose="02020603050405020304" pitchFamily="18" charset="0"/>
              </a:rPr>
              <a:t> nhau. Nhiều </a:t>
            </a:r>
            <a:r>
              <a:rPr kumimoji="0" lang="en-US" sz="2400" b="0" i="0" u="none" strike="noStrike" kern="1200" cap="none" spc="0" normalizeH="0" baseline="0" noProof="0" dirty="0" err="1">
                <a:ln>
                  <a:noFill/>
                </a:ln>
                <a:solidFill>
                  <a:srgbClr val="191919"/>
                </a:solidFill>
                <a:effectLst/>
                <a:uLnTx/>
                <a:uFillTx/>
                <a:latin typeface="#9Slide05 Braxton Regular" panose="03060000000000000000" pitchFamily="66" charset="0"/>
                <a:ea typeface="+mn-ea"/>
                <a:cs typeface="Times New Roman" panose="02020603050405020304" pitchFamily="18" charset="0"/>
              </a:rPr>
              <a:t>quốc</a:t>
            </a:r>
            <a:r>
              <a:rPr kumimoji="0" lang="en-US" sz="2400" b="0" i="0" u="none" strike="noStrike" kern="1200" cap="none" spc="0" normalizeH="0" baseline="0" noProof="0" dirty="0">
                <a:ln>
                  <a:noFill/>
                </a:ln>
                <a:solidFill>
                  <a:srgbClr val="191919"/>
                </a:solidFill>
                <a:effectLst/>
                <a:uLnTx/>
                <a:uFillTx/>
                <a:latin typeface="#9Slide05 Braxton Regular" panose="03060000000000000000" pitchFamily="66"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191919"/>
                </a:solidFill>
                <a:effectLst/>
                <a:uLnTx/>
                <a:uFillTx/>
                <a:latin typeface="#9Slide05 Braxton Regular" panose="03060000000000000000" pitchFamily="66" charset="0"/>
                <a:ea typeface="+mn-ea"/>
                <a:cs typeface="Times New Roman" panose="02020603050405020304" pitchFamily="18" charset="0"/>
              </a:rPr>
              <a:t>gia</a:t>
            </a:r>
            <a:r>
              <a:rPr kumimoji="0" lang="en-US" sz="2400" b="0" i="0" u="none" strike="noStrike" kern="1200" cap="none" spc="0" normalizeH="0" baseline="0" noProof="0" dirty="0">
                <a:ln>
                  <a:noFill/>
                </a:ln>
                <a:solidFill>
                  <a:srgbClr val="191919"/>
                </a:solidFill>
                <a:effectLst/>
                <a:uLnTx/>
                <a:uFillTx/>
                <a:latin typeface="#9Slide05 Braxton Regular" panose="03060000000000000000" pitchFamily="66"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191919"/>
                </a:solidFill>
                <a:effectLst/>
                <a:uLnTx/>
                <a:uFillTx/>
                <a:latin typeface="#9Slide05 Braxton Regular" panose="03060000000000000000" pitchFamily="66" charset="0"/>
                <a:ea typeface="+mn-ea"/>
                <a:cs typeface="Times New Roman" panose="02020603050405020304" pitchFamily="18" charset="0"/>
              </a:rPr>
              <a:t>đồng</a:t>
            </a:r>
            <a:r>
              <a:rPr kumimoji="0" lang="en-US" sz="2400" b="0" i="0" u="none" strike="noStrike" kern="1200" cap="none" spc="0" normalizeH="0" baseline="0" noProof="0" dirty="0">
                <a:ln>
                  <a:noFill/>
                </a:ln>
                <a:solidFill>
                  <a:srgbClr val="191919"/>
                </a:solidFill>
                <a:effectLst/>
                <a:uLnTx/>
                <a:uFillTx/>
                <a:latin typeface="#9Slide05 Braxton Regular" panose="03060000000000000000" pitchFamily="66" charset="0"/>
                <a:ea typeface="+mn-ea"/>
                <a:cs typeface="Times New Roman" panose="02020603050405020304" pitchFamily="18" charset="0"/>
              </a:rPr>
              <a:t> thời là thành viên của nhiều tổ chức </a:t>
            </a:r>
            <a:r>
              <a:rPr kumimoji="0" lang="en-US" sz="2400" b="0" i="0" u="none" strike="noStrike" kern="1200" cap="none" spc="0" normalizeH="0" baseline="0" noProof="0" dirty="0" err="1">
                <a:ln>
                  <a:noFill/>
                </a:ln>
                <a:solidFill>
                  <a:srgbClr val="191919"/>
                </a:solidFill>
                <a:effectLst/>
                <a:uLnTx/>
                <a:uFillTx/>
                <a:latin typeface="#9Slide05 Braxton Regular" panose="03060000000000000000" pitchFamily="66" charset="0"/>
                <a:ea typeface="+mn-ea"/>
                <a:cs typeface="Times New Roman" panose="02020603050405020304" pitchFamily="18" charset="0"/>
              </a:rPr>
              <a:t>liên</a:t>
            </a:r>
            <a:r>
              <a:rPr kumimoji="0" lang="en-US" sz="2400" b="0" i="0" u="none" strike="noStrike" kern="1200" cap="none" spc="0" normalizeH="0" baseline="0" noProof="0" dirty="0">
                <a:ln>
                  <a:noFill/>
                </a:ln>
                <a:solidFill>
                  <a:srgbClr val="191919"/>
                </a:solidFill>
                <a:effectLst/>
                <a:uLnTx/>
                <a:uFillTx/>
                <a:latin typeface="#9Slide05 Braxton Regular" panose="03060000000000000000" pitchFamily="66"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191919"/>
                </a:solidFill>
                <a:effectLst/>
                <a:uLnTx/>
                <a:uFillTx/>
                <a:latin typeface="#9Slide05 Braxton Regular" panose="03060000000000000000" pitchFamily="66" charset="0"/>
                <a:ea typeface="+mn-ea"/>
                <a:cs typeface="Times New Roman" panose="02020603050405020304" pitchFamily="18" charset="0"/>
              </a:rPr>
              <a:t>kết</a:t>
            </a:r>
            <a:r>
              <a:rPr kumimoji="0" lang="en-US" sz="2400" b="0" i="0" u="none" strike="noStrike" kern="1200" cap="none" spc="0" normalizeH="0" baseline="0" noProof="0" dirty="0">
                <a:ln>
                  <a:noFill/>
                </a:ln>
                <a:solidFill>
                  <a:srgbClr val="191919"/>
                </a:solidFill>
                <a:effectLst/>
                <a:uLnTx/>
                <a:uFillTx/>
                <a:latin typeface="#9Slide05 Braxton Regular" panose="03060000000000000000" pitchFamily="66" charset="0"/>
                <a:ea typeface="+mn-ea"/>
                <a:cs typeface="Times New Roman" panose="02020603050405020304" pitchFamily="18" charset="0"/>
              </a:rPr>
              <a:t> kinh </a:t>
            </a:r>
            <a:r>
              <a:rPr kumimoji="0" lang="en-US" sz="2400" b="0" i="0" u="none" strike="noStrike" kern="1200" cap="none" spc="0" normalizeH="0" baseline="0" noProof="0" dirty="0" err="1">
                <a:ln>
                  <a:noFill/>
                </a:ln>
                <a:solidFill>
                  <a:srgbClr val="191919"/>
                </a:solidFill>
                <a:effectLst/>
                <a:uLnTx/>
                <a:uFillTx/>
                <a:latin typeface="#9Slide05 Braxton Regular" panose="03060000000000000000" pitchFamily="66" charset="0"/>
                <a:ea typeface="+mn-ea"/>
                <a:cs typeface="Times New Roman" panose="02020603050405020304" pitchFamily="18" charset="0"/>
              </a:rPr>
              <a:t>tế</a:t>
            </a:r>
            <a:r>
              <a:rPr kumimoji="0" lang="en-US" sz="2400" b="0" i="0" u="none" strike="noStrike" kern="1200" cap="none" spc="0" normalizeH="0" baseline="0" noProof="0" dirty="0">
                <a:ln>
                  <a:noFill/>
                </a:ln>
                <a:solidFill>
                  <a:srgbClr val="191919"/>
                </a:solidFill>
                <a:effectLst/>
                <a:uLnTx/>
                <a:uFillTx/>
                <a:latin typeface="#9Slide05 Braxton Regular" panose="03060000000000000000" pitchFamily="66"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191919"/>
                </a:solidFill>
                <a:effectLst/>
                <a:uLnTx/>
                <a:uFillTx/>
                <a:latin typeface="#9Slide05 Braxton Regular" panose="03060000000000000000" pitchFamily="66" charset="0"/>
                <a:ea typeface="+mn-ea"/>
                <a:cs typeface="Times New Roman" panose="02020603050405020304" pitchFamily="18" charset="0"/>
              </a:rPr>
              <a:t>khác</a:t>
            </a:r>
            <a:r>
              <a:rPr kumimoji="0" lang="en-US" sz="2400" b="0" i="0" u="none" strike="noStrike" kern="1200" cap="none" spc="0" normalizeH="0" baseline="0" noProof="0" dirty="0">
                <a:ln>
                  <a:noFill/>
                </a:ln>
                <a:solidFill>
                  <a:srgbClr val="191919"/>
                </a:solidFill>
                <a:effectLst/>
                <a:uLnTx/>
                <a:uFillTx/>
                <a:latin typeface="#9Slide05 Braxton Regular" panose="03060000000000000000" pitchFamily="66" charset="0"/>
                <a:ea typeface="+mn-ea"/>
                <a:cs typeface="Times New Roman" panose="02020603050405020304" pitchFamily="18" charset="0"/>
              </a:rPr>
              <a:t> nhau.</a:t>
            </a:r>
            <a:endParaRPr kumimoji="0" lang="en-US" sz="2400" b="0" i="0" u="none" strike="noStrike" kern="1200" cap="none" spc="0" normalizeH="0" baseline="0" noProof="0" dirty="0">
              <a:ln>
                <a:noFill/>
              </a:ln>
              <a:solidFill>
                <a:srgbClr val="191919"/>
              </a:solidFill>
              <a:effectLst/>
              <a:uLnTx/>
              <a:uFillTx/>
              <a:latin typeface="#9Slide05 Braxton Regular" panose="03060000000000000000" pitchFamily="66" charset="0"/>
              <a:ea typeface="+mn-ea"/>
              <a:cs typeface="+mn-cs"/>
            </a:endParaRPr>
          </a:p>
        </p:txBody>
      </p:sp>
      <p:pic>
        <p:nvPicPr>
          <p:cNvPr id="9" name="Picture 2" descr="BM: 131 điều có thể bạn chưa biết">
            <a:extLst>
              <a:ext uri="{FF2B5EF4-FFF2-40B4-BE49-F238E27FC236}">
                <a16:creationId xmlns:a16="http://schemas.microsoft.com/office/drawing/2014/main" id="{724BBC3E-E930-418F-960C-BF7613FD944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89873" l="10000" r="90000">
                        <a14:foregroundMark x1="54200" y1="33671" x2="54200" y2="33671"/>
                        <a14:foregroundMark x1="51600" y1="30886" x2="55200" y2="45063"/>
                        <a14:foregroundMark x1="46000" y1="29620" x2="53400" y2="49114"/>
                        <a14:foregroundMark x1="62600" y1="8354" x2="62600" y2="8354"/>
                        <a14:foregroundMark x1="60400" y1="16203" x2="60400" y2="16203"/>
                      </a14:backgroundRemoval>
                    </a14:imgEffect>
                  </a14:imgLayer>
                </a14:imgProps>
              </a:ext>
              <a:ext uri="{28A0092B-C50C-407E-A947-70E740481C1C}">
                <a14:useLocalDpi xmlns:a14="http://schemas.microsoft.com/office/drawing/2010/main" val="0"/>
              </a:ext>
            </a:extLst>
          </a:blip>
          <a:srcRect/>
          <a:stretch>
            <a:fillRect/>
          </a:stretch>
        </p:blipFill>
        <p:spPr bwMode="auto">
          <a:xfrm>
            <a:off x="-223933" y="201485"/>
            <a:ext cx="5068826" cy="4004372"/>
          </a:xfrm>
          <a:prstGeom prst="rect">
            <a:avLst/>
          </a:prstGeom>
          <a:noFill/>
          <a:extLst>
            <a:ext uri="{909E8E84-426E-40DD-AFC4-6F175D3DCCD1}">
              <a14:hiddenFill xmlns:a14="http://schemas.microsoft.com/office/drawing/2010/main">
                <a:solidFill>
                  <a:srgbClr val="FFFFFF"/>
                </a:solidFill>
              </a14:hiddenFill>
            </a:ext>
          </a:extLst>
        </p:spPr>
      </p:pic>
      <p:pic>
        <p:nvPicPr>
          <p:cNvPr id="53250" name="Picture 2" descr="Quy định về hợp tác quốc tế trong phòng, chống tội phạ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7313" y="1616989"/>
            <a:ext cx="6091255" cy="3632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0040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3250"/>
                                        </p:tgtEl>
                                        <p:attrNameLst>
                                          <p:attrName>style.visibility</p:attrName>
                                        </p:attrNameLst>
                                      </p:cBhvr>
                                      <p:to>
                                        <p:strVal val="visible"/>
                                      </p:to>
                                    </p:set>
                                    <p:anim calcmode="lin" valueType="num">
                                      <p:cBhvr additive="base">
                                        <p:cTn id="23" dur="500" fill="hold"/>
                                        <p:tgtEl>
                                          <p:spTgt spid="53250"/>
                                        </p:tgtEl>
                                        <p:attrNameLst>
                                          <p:attrName>ppt_x</p:attrName>
                                        </p:attrNameLst>
                                      </p:cBhvr>
                                      <p:tavLst>
                                        <p:tav tm="0">
                                          <p:val>
                                            <p:strVal val="#ppt_x"/>
                                          </p:val>
                                        </p:tav>
                                        <p:tav tm="100000">
                                          <p:val>
                                            <p:strVal val="#ppt_x"/>
                                          </p:val>
                                        </p:tav>
                                      </p:tavLst>
                                    </p:anim>
                                    <p:anim calcmode="lin" valueType="num">
                                      <p:cBhvr additive="base">
                                        <p:cTn id="24" dur="500" fill="hold"/>
                                        <p:tgtEl>
                                          <p:spTgt spid="532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MERCOSUR: How It Stands Today — KCL Latin American Society"/>
          <p:cNvPicPr>
            <a:picLocks noChangeAspect="1" noChangeArrowheads="1"/>
          </p:cNvPicPr>
          <p:nvPr/>
        </p:nvPicPr>
        <p:blipFill rotWithShape="1">
          <a:blip r:embed="rId2">
            <a:extLst>
              <a:ext uri="{28A0092B-C50C-407E-A947-70E740481C1C}">
                <a14:useLocalDpi xmlns:a14="http://schemas.microsoft.com/office/drawing/2010/main" val="0"/>
              </a:ext>
            </a:extLst>
          </a:blip>
          <a:srcRect t="6010" b="6010"/>
          <a:stretch/>
        </p:blipFill>
        <p:spPr bwMode="auto">
          <a:xfrm>
            <a:off x="3080587" y="3060541"/>
            <a:ext cx="5687878" cy="319943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47973" y="356462"/>
            <a:ext cx="11685722" cy="2433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DF3E3"/>
              </a:solidFill>
              <a:effectLst/>
              <a:uLnTx/>
              <a:uFillTx/>
              <a:latin typeface="Arial"/>
              <a:ea typeface="+mn-ea"/>
              <a:cs typeface="+mn-cs"/>
            </a:endParaRPr>
          </a:p>
        </p:txBody>
      </p:sp>
      <p:sp>
        <p:nvSpPr>
          <p:cNvPr id="11" name="Rectangle 10"/>
          <p:cNvSpPr/>
          <p:nvPr/>
        </p:nvSpPr>
        <p:spPr>
          <a:xfrm>
            <a:off x="247973" y="437808"/>
            <a:ext cx="11685722" cy="2253437"/>
          </a:xfrm>
          <a:prstGeom prst="rect">
            <a:avLst/>
          </a:prstGeom>
        </p:spPr>
        <p:txBody>
          <a:bodyPr wrap="square">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Thị trường </a:t>
            </a: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chung</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Nam </a:t>
            </a: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Mỹ</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(MERCOSUR) </a:t>
            </a: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ra</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đời</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vào năm 1991 với </a:t>
            </a: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mục</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đích</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thúc</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đẩy</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tự do </a:t>
            </a: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hoá</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thương</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mại</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và </a:t>
            </a: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phát</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triển</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kinh </a:t>
            </a: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tế</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các nước thành viên. Hội </a:t>
            </a: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nghị</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Cấp</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cao</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MERCOSUR </a:t>
            </a: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lần</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thứ</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34 (năm 2007) đã </a:t>
            </a: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ra</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Tuyên</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bố </a:t>
            </a: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chung</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khẳng</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định </a:t>
            </a: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quyết</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tâm</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tăng </a:t>
            </a: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cường</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đoàn</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kết</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hợp tác và </a:t>
            </a: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liên</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kết</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trong</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khối</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nhằm </a:t>
            </a: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đưa</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MERCOSUR </a:t>
            </a: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trở</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thành một công </a:t>
            </a: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cụ</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thúc</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đẩy</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các nước thành viên </a:t>
            </a: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phát</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triển</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bền</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vững</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hội </a:t>
            </a: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nhập</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tốt </a:t>
            </a: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hoá</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kinh </a:t>
            </a: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tế</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toàn </a:t>
            </a: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cầu</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p>
        </p:txBody>
      </p:sp>
    </p:spTree>
    <p:extLst>
      <p:ext uri="{BB962C8B-B14F-4D97-AF65-F5344CB8AC3E}">
        <p14:creationId xmlns:p14="http://schemas.microsoft.com/office/powerpoint/2010/main" val="25855263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1202"/>
                                        </p:tgtEl>
                                        <p:attrNameLst>
                                          <p:attrName>style.visibility</p:attrName>
                                        </p:attrNameLst>
                                      </p:cBhvr>
                                      <p:to>
                                        <p:strVal val="visible"/>
                                      </p:to>
                                    </p:set>
                                    <p:anim calcmode="lin" valueType="num">
                                      <p:cBhvr additive="base">
                                        <p:cTn id="11" dur="500" fill="hold"/>
                                        <p:tgtEl>
                                          <p:spTgt spid="51202"/>
                                        </p:tgtEl>
                                        <p:attrNameLst>
                                          <p:attrName>ppt_x</p:attrName>
                                        </p:attrNameLst>
                                      </p:cBhvr>
                                      <p:tavLst>
                                        <p:tav tm="0">
                                          <p:val>
                                            <p:strVal val="#ppt_x"/>
                                          </p:val>
                                        </p:tav>
                                        <p:tav tm="100000">
                                          <p:val>
                                            <p:strVal val="#ppt_x"/>
                                          </p:val>
                                        </p:tav>
                                      </p:tavLst>
                                    </p:anim>
                                    <p:anim calcmode="lin" valueType="num">
                                      <p:cBhvr additive="base">
                                        <p:cTn id="12" dur="500" fill="hold"/>
                                        <p:tgtEl>
                                          <p:spTgt spid="512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538847" y="0"/>
            <a:ext cx="1653153" cy="6846376"/>
          </a:xfrm>
          <a:prstGeom prst="rect">
            <a:avLst/>
          </a:prstGeom>
          <a:solidFill>
            <a:srgbClr val="FDF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DF3E3"/>
              </a:solidFill>
              <a:effectLst/>
              <a:uLnTx/>
              <a:uFillTx/>
              <a:latin typeface="Arial"/>
              <a:ea typeface="+mn-ea"/>
              <a:cs typeface="+mn-cs"/>
            </a:endParaRPr>
          </a:p>
        </p:txBody>
      </p:sp>
      <p:sp>
        <p:nvSpPr>
          <p:cNvPr id="5" name="Rectangle 4"/>
          <p:cNvSpPr/>
          <p:nvPr/>
        </p:nvSpPr>
        <p:spPr>
          <a:xfrm>
            <a:off x="523053" y="3026843"/>
            <a:ext cx="501932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Hiệp</a:t>
            </a:r>
            <a:r>
              <a:rPr kumimoji="0" lang="en-US" sz="1800" b="1" i="0" u="none" strike="noStrike" kern="1200" cap="none" spc="0" normalizeH="0" baseline="0" noProof="0" dirty="0">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hội các </a:t>
            </a:r>
            <a:r>
              <a:rPr kumimoji="0" lang="en-US" sz="1800" b="1" i="0" u="none" strike="noStrike" kern="1200" cap="none" spc="0" normalizeH="0" baseline="0" noProof="0" dirty="0" err="1">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quốc</a:t>
            </a:r>
            <a:r>
              <a:rPr kumimoji="0" lang="en-US" sz="1800" b="1" i="0" u="none" strike="noStrike" kern="1200" cap="none" spc="0" normalizeH="0" baseline="0" noProof="0" dirty="0">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1800" b="1" i="0" u="none" strike="noStrike" kern="1200" cap="none" spc="0" normalizeH="0" baseline="0" noProof="0" dirty="0" err="1">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gia</a:t>
            </a:r>
            <a:r>
              <a:rPr kumimoji="0" lang="en-US" sz="1800" b="1" i="0" u="none" strike="noStrike" kern="1200" cap="none" spc="0" normalizeH="0" baseline="0" noProof="0" dirty="0">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Đông Nam Á - </a:t>
            </a:r>
            <a:r>
              <a:rPr kumimoji="0" lang="en-US" sz="18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ASEAN</a:t>
            </a:r>
          </a:p>
        </p:txBody>
      </p:sp>
      <p:pic>
        <p:nvPicPr>
          <p:cNvPr id="54274" name="Picture 2" descr="Tổ chức ASEAN hiện nay có bao nhiêu thành viê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802" b="7802"/>
          <a:stretch/>
        </p:blipFill>
        <p:spPr bwMode="auto">
          <a:xfrm>
            <a:off x="585044" y="178521"/>
            <a:ext cx="4865183" cy="2736665"/>
          </a:xfrm>
          <a:prstGeom prst="rect">
            <a:avLst/>
          </a:prstGeom>
          <a:noFill/>
          <a:extLst>
            <a:ext uri="{909E8E84-426E-40DD-AFC4-6F175D3DCCD1}">
              <a14:hiddenFill xmlns:a14="http://schemas.microsoft.com/office/drawing/2010/main">
                <a:solidFill>
                  <a:srgbClr val="FFFFFF"/>
                </a:solidFill>
              </a14:hiddenFill>
            </a:ext>
          </a:extLst>
        </p:spPr>
      </p:pic>
      <p:sp>
        <p:nvSpPr>
          <p:cNvPr id="13" name="Hình chữ nhật 15">
            <a:extLst>
              <a:ext uri="{FF2B5EF4-FFF2-40B4-BE49-F238E27FC236}">
                <a16:creationId xmlns:a16="http://schemas.microsoft.com/office/drawing/2014/main" id="{95CE93AB-DFAF-4909-9E45-B727F4F18128}"/>
              </a:ext>
            </a:extLst>
          </p:cNvPr>
          <p:cNvSpPr/>
          <p:nvPr/>
        </p:nvSpPr>
        <p:spPr>
          <a:xfrm>
            <a:off x="7108826" y="2955744"/>
            <a:ext cx="357910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Liên</a:t>
            </a:r>
            <a:r>
              <a:rPr kumimoji="0" lang="en-US" sz="2000" b="1" i="0" u="none" strike="noStrike" kern="1200" cap="none" spc="0" normalizeH="0" baseline="0" noProof="0" dirty="0">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Minh </a:t>
            </a:r>
            <a:r>
              <a:rPr kumimoji="0" lang="en-US" sz="2000" b="1" i="0" u="none" strike="noStrike" kern="1200" cap="none" spc="0" normalizeH="0" baseline="0" noProof="0" dirty="0" err="1">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Châu</a:t>
            </a:r>
            <a:r>
              <a:rPr kumimoji="0" lang="en-US" sz="2000" b="1" i="0" u="none" strike="noStrike" kern="1200" cap="none" spc="0" normalizeH="0" baseline="0" noProof="0" dirty="0">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Âu</a:t>
            </a:r>
            <a:r>
              <a:rPr kumimoji="0" lang="en-US" sz="2000" b="1" i="0" u="none" strike="noStrike" kern="1200" cap="none" spc="0" normalizeH="0" baseline="0" noProof="0" dirty="0">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 </a:t>
            </a:r>
            <a:r>
              <a:rPr kumimoji="0" lang="en-US" sz="20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EU</a:t>
            </a:r>
          </a:p>
        </p:txBody>
      </p:sp>
      <p:pic>
        <p:nvPicPr>
          <p:cNvPr id="54276" name="Picture 4" descr="Liên minh châu Âu EU có bao nhiêu nước? Là những quốc gia nà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9573" y="178522"/>
            <a:ext cx="5038508" cy="2721125"/>
          </a:xfrm>
          <a:prstGeom prst="rect">
            <a:avLst/>
          </a:prstGeom>
          <a:noFill/>
          <a:extLst>
            <a:ext uri="{909E8E84-426E-40DD-AFC4-6F175D3DCCD1}">
              <a14:hiddenFill xmlns:a14="http://schemas.microsoft.com/office/drawing/2010/main">
                <a:solidFill>
                  <a:srgbClr val="FFFFFF"/>
                </a:solidFill>
              </a14:hiddenFill>
            </a:ext>
          </a:extLst>
        </p:spPr>
      </p:pic>
      <p:sp>
        <p:nvSpPr>
          <p:cNvPr id="14" name="Hình chữ nhật 16">
            <a:extLst>
              <a:ext uri="{FF2B5EF4-FFF2-40B4-BE49-F238E27FC236}">
                <a16:creationId xmlns:a16="http://schemas.microsoft.com/office/drawing/2014/main" id="{0C1F8A53-E37E-4194-8D9E-75AEE9149BF7}"/>
              </a:ext>
            </a:extLst>
          </p:cNvPr>
          <p:cNvSpPr/>
          <p:nvPr/>
        </p:nvSpPr>
        <p:spPr>
          <a:xfrm>
            <a:off x="0" y="6279369"/>
            <a:ext cx="554237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Hiệp</a:t>
            </a:r>
            <a:r>
              <a:rPr kumimoji="0" lang="en-US" sz="2000" b="1" i="0" u="none" strike="noStrike" kern="1200" cap="none" spc="0" normalizeH="0" baseline="0" noProof="0" dirty="0">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ước</a:t>
            </a:r>
            <a:r>
              <a:rPr kumimoji="0" lang="en-US" sz="2000" b="1" i="0" u="none" strike="noStrike" kern="1200" cap="none" spc="0" normalizeH="0" baseline="0" noProof="0" dirty="0">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tự do </a:t>
            </a:r>
            <a:r>
              <a:rPr kumimoji="0" lang="en-US" sz="2000" b="1" i="0" u="none" strike="noStrike" kern="1200" cap="none" spc="0" normalizeH="0" baseline="0" noProof="0" dirty="0" err="1">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th</a:t>
            </a:r>
            <a:r>
              <a:rPr kumimoji="0" lang="vi-VN" sz="2000" b="1" i="0" u="none" strike="noStrike" kern="1200" cap="none" spc="0" normalizeH="0" baseline="0" noProof="0" dirty="0">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ư</a:t>
            </a:r>
            <a:r>
              <a:rPr kumimoji="0" lang="en-US" sz="2000" b="1" i="0" u="none" strike="noStrike" kern="1200" cap="none" spc="0" normalizeH="0" baseline="0" noProof="0" dirty="0" err="1">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ơng</a:t>
            </a:r>
            <a:r>
              <a:rPr kumimoji="0" lang="en-US" sz="2000" b="1" i="0" u="none" strike="noStrike" kern="1200" cap="none" spc="0" normalizeH="0" baseline="0" noProof="0" dirty="0">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mại</a:t>
            </a:r>
            <a:r>
              <a:rPr kumimoji="0" lang="en-US" sz="2000" b="1" i="0" u="none" strike="noStrike" kern="1200" cap="none" spc="0" normalizeH="0" baseline="0" noProof="0" dirty="0">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Bắc</a:t>
            </a:r>
            <a:r>
              <a:rPr kumimoji="0" lang="en-US" sz="2000" b="1" i="0" u="none" strike="noStrike" kern="1200" cap="none" spc="0" normalizeH="0" baseline="0" noProof="0" dirty="0">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Mĩ</a:t>
            </a:r>
            <a:r>
              <a:rPr kumimoji="0" lang="en-US" sz="2000" b="1" i="0" u="none" strike="noStrike" kern="1200" cap="none" spc="0" normalizeH="0" baseline="0" noProof="0" dirty="0">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 </a:t>
            </a:r>
            <a:r>
              <a:rPr kumimoji="0" lang="en-US" sz="20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NAFTA</a:t>
            </a:r>
          </a:p>
        </p:txBody>
      </p:sp>
      <p:sp>
        <p:nvSpPr>
          <p:cNvPr id="15" name="Hình chữ nhật 14">
            <a:extLst>
              <a:ext uri="{FF2B5EF4-FFF2-40B4-BE49-F238E27FC236}">
                <a16:creationId xmlns:a16="http://schemas.microsoft.com/office/drawing/2014/main" id="{48BB5F0E-4B69-42A6-9AE3-D42885ADD8D2}"/>
              </a:ext>
            </a:extLst>
          </p:cNvPr>
          <p:cNvSpPr/>
          <p:nvPr/>
        </p:nvSpPr>
        <p:spPr>
          <a:xfrm>
            <a:off x="5556624" y="6274260"/>
            <a:ext cx="678678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Diễn</a:t>
            </a:r>
            <a:r>
              <a:rPr kumimoji="0" lang="en-US" sz="2000" b="1" i="0" u="none" strike="noStrike" kern="1200" cap="none" spc="0" normalizeH="0" baseline="0" noProof="0" dirty="0">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đàn</a:t>
            </a:r>
            <a:r>
              <a:rPr kumimoji="0" lang="en-US" sz="2000" b="1" i="0" u="none" strike="noStrike" kern="1200" cap="none" spc="0" normalizeH="0" baseline="0" noProof="0" dirty="0">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hợp tác </a:t>
            </a:r>
            <a:r>
              <a:rPr kumimoji="0" lang="en-US" sz="2000" b="1" i="0" u="none" strike="noStrike" kern="1200" cap="none" spc="0" normalizeH="0" baseline="0" noProof="0" dirty="0" err="1">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Châu</a:t>
            </a:r>
            <a:r>
              <a:rPr kumimoji="0" lang="en-US" sz="2000" b="1" i="0" u="none" strike="noStrike" kern="1200" cap="none" spc="0" normalizeH="0" baseline="0" noProof="0" dirty="0">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Á – Thái </a:t>
            </a:r>
            <a:r>
              <a:rPr kumimoji="0" lang="en-US" sz="2000" b="1" i="0" u="none" strike="noStrike" kern="1200" cap="none" spc="0" normalizeH="0" baseline="0" noProof="0" dirty="0" err="1">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Bình</a:t>
            </a:r>
            <a:r>
              <a:rPr kumimoji="0" lang="en-US" sz="2000" b="1" i="0" u="none" strike="noStrike" kern="1200" cap="none" spc="0" normalizeH="0" baseline="0" noProof="0" dirty="0">
                <a:ln>
                  <a:noFill/>
                </a:ln>
                <a:solidFill>
                  <a:srgbClr val="0070C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Dương </a:t>
            </a:r>
            <a:r>
              <a:rPr kumimoji="0" lang="en-US" sz="20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(APEC)</a:t>
            </a:r>
          </a:p>
        </p:txBody>
      </p:sp>
      <p:pic>
        <p:nvPicPr>
          <p:cNvPr id="54278" name="Picture 6" descr="Triển vọng đàm phán lại NAFTA | VTV.VN"/>
          <p:cNvPicPr>
            <a:picLocks noChangeAspect="1" noChangeArrowheads="1"/>
          </p:cNvPicPr>
          <p:nvPr/>
        </p:nvPicPr>
        <p:blipFill rotWithShape="1">
          <a:blip r:embed="rId4">
            <a:extLst>
              <a:ext uri="{28A0092B-C50C-407E-A947-70E740481C1C}">
                <a14:useLocalDpi xmlns:a14="http://schemas.microsoft.com/office/drawing/2010/main" val="0"/>
              </a:ext>
            </a:extLst>
          </a:blip>
          <a:srcRect t="14293" b="420"/>
          <a:stretch/>
        </p:blipFill>
        <p:spPr bwMode="auto">
          <a:xfrm>
            <a:off x="523053" y="3700218"/>
            <a:ext cx="4927174" cy="2626419"/>
          </a:xfrm>
          <a:prstGeom prst="rect">
            <a:avLst/>
          </a:prstGeom>
          <a:noFill/>
          <a:extLst>
            <a:ext uri="{909E8E84-426E-40DD-AFC4-6F175D3DCCD1}">
              <a14:hiddenFill xmlns:a14="http://schemas.microsoft.com/office/drawing/2010/main">
                <a:solidFill>
                  <a:srgbClr val="FFFFFF"/>
                </a:solidFill>
              </a14:hiddenFill>
            </a:ext>
          </a:extLst>
        </p:spPr>
      </p:pic>
      <p:pic>
        <p:nvPicPr>
          <p:cNvPr id="54280" name="Picture 8" descr="APEC 2017: Hội nhập quốc tế toàn diện và nâng tầm đối ngoại đa phương của  Việt N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316" y="3478464"/>
            <a:ext cx="5099401" cy="2742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1511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5825984" y="607299"/>
            <a:ext cx="5042125" cy="5036855"/>
            <a:chOff x="5425622" y="292790"/>
            <a:chExt cx="5834378" cy="582828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8" y="2184872"/>
              <a:ext cx="2025648" cy="67665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5" y="1266359"/>
              <a:ext cx="2025648" cy="67665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2" y="3524665"/>
              <a:ext cx="2025648" cy="67665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8" y="4492996"/>
              <a:ext cx="2025648" cy="67665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5" y="4500235"/>
              <a:ext cx="2025648" cy="67665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3"/>
              <a:ext cx="2025648" cy="67665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7"/>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START</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5" action="ppaction://hlinksldjump"/>
          </p:cNvPr>
          <p:cNvSpPr/>
          <p:nvPr/>
        </p:nvSpPr>
        <p:spPr>
          <a:xfrm>
            <a:off x="753663" y="2104341"/>
            <a:ext cx="1337688" cy="1337688"/>
          </a:xfrm>
          <a:prstGeom prst="round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6" action="ppaction://hlinksldjump"/>
          </p:cNvPr>
          <p:cNvSpPr/>
          <p:nvPr/>
        </p:nvSpPr>
        <p:spPr>
          <a:xfrm>
            <a:off x="2251581" y="2104341"/>
            <a:ext cx="1337688" cy="1337688"/>
          </a:xfrm>
          <a:prstGeom prst="round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7" action="ppaction://hlinksldjump"/>
          </p:cNvPr>
          <p:cNvSpPr/>
          <p:nvPr/>
        </p:nvSpPr>
        <p:spPr>
          <a:xfrm>
            <a:off x="3749497" y="2104341"/>
            <a:ext cx="1337688" cy="1337688"/>
          </a:xfrm>
          <a:prstGeom prst="round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8" action="ppaction://hlinksldjump"/>
          </p:cNvPr>
          <p:cNvSpPr/>
          <p:nvPr/>
        </p:nvSpPr>
        <p:spPr>
          <a:xfrm>
            <a:off x="753664" y="4319258"/>
            <a:ext cx="1337688" cy="1337688"/>
          </a:xfrm>
          <a:prstGeom prst="round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9" action="ppaction://hlinksldjump"/>
          </p:cNvPr>
          <p:cNvSpPr/>
          <p:nvPr/>
        </p:nvSpPr>
        <p:spPr>
          <a:xfrm>
            <a:off x="2251581" y="4319258"/>
            <a:ext cx="1337688" cy="1337688"/>
          </a:xfrm>
          <a:prstGeom prst="round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0" action="ppaction://hlinksldjump"/>
          </p:cNvPr>
          <p:cNvSpPr/>
          <p:nvPr/>
        </p:nvSpPr>
        <p:spPr>
          <a:xfrm>
            <a:off x="3749497" y="4319258"/>
            <a:ext cx="1337688" cy="1337688"/>
          </a:xfrm>
          <a:prstGeom prst="round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31935" y="841473"/>
            <a:ext cx="5982728" cy="707886"/>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VÒNG QUAY MAY MẮN</a:t>
            </a:r>
          </a:p>
        </p:txBody>
      </p:sp>
      <p:pic>
        <p:nvPicPr>
          <p:cNvPr id="44" name="Picture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807" y="845531"/>
            <a:ext cx="495300" cy="438151"/>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29739" y="1207473"/>
            <a:ext cx="495300" cy="438151"/>
          </a:xfrm>
          <a:prstGeom prst="rect">
            <a:avLst/>
          </a:prstGeom>
        </p:spPr>
      </p:pic>
      <p:pic>
        <p:nvPicPr>
          <p:cNvPr id="46" name="Picture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19151" y="680278"/>
            <a:ext cx="495300" cy="438151"/>
          </a:xfrm>
          <a:prstGeom prst="rect">
            <a:avLst/>
          </a:prstGeom>
        </p:spPr>
      </p:pic>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11831" y="478509"/>
            <a:ext cx="714375" cy="1190625"/>
          </a:xfrm>
          <a:prstGeom prst="rect">
            <a:avLst/>
          </a:prstGeom>
        </p:spPr>
      </p:pic>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46194" y="2526135"/>
            <a:ext cx="1354215"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714152" y="-693733"/>
            <a:ext cx="609600" cy="609600"/>
          </a:xfrm>
          <a:prstGeom prst="rect">
            <a:avLst/>
          </a:prstGeom>
        </p:spPr>
      </p:pic>
      <p:sp>
        <p:nvSpPr>
          <p:cNvPr id="31" name="Isosceles Triangle 30"/>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2" y="2586449"/>
            <a:ext cx="783772" cy="783771"/>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694043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0"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529389" y="625642"/>
            <a:ext cx="11051274" cy="117882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Nhân </a:t>
            </a:r>
            <a:r>
              <a:rPr kumimoji="0" lang="en-US" sz="23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tố</a:t>
            </a:r>
            <a:r>
              <a:rPr kumimoji="0" lang="en-US" sz="23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nào </a:t>
            </a:r>
            <a:r>
              <a:rPr kumimoji="0" lang="en-US" sz="23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thúc</a:t>
            </a:r>
            <a:r>
              <a:rPr kumimoji="0" lang="en-US" sz="23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a:t>
            </a:r>
            <a:r>
              <a:rPr kumimoji="0" lang="en-US" sz="23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đẩy</a:t>
            </a:r>
            <a:r>
              <a:rPr kumimoji="0" lang="en-US" sz="23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toàn </a:t>
            </a:r>
            <a:r>
              <a:rPr kumimoji="0" lang="en-US" sz="23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cầu</a:t>
            </a:r>
            <a:r>
              <a:rPr kumimoji="0" lang="en-US" sz="23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hóa kinh </a:t>
            </a:r>
            <a:r>
              <a:rPr kumimoji="0" lang="en-US" sz="23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tế</a:t>
            </a:r>
            <a:r>
              <a:rPr kumimoji="0" lang="en-US" sz="23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a:t>
            </a:r>
            <a:r>
              <a:rPr kumimoji="0" lang="en-US" sz="23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diễn</a:t>
            </a:r>
            <a:r>
              <a:rPr kumimoji="0" lang="en-US" sz="23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a:t>
            </a:r>
            <a:r>
              <a:rPr kumimoji="0" lang="en-US" sz="23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ra</a:t>
            </a:r>
            <a:r>
              <a:rPr kumimoji="0" lang="en-US" sz="23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a:t>
            </a:r>
            <a:r>
              <a:rPr kumimoji="0" lang="en-US" sz="23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ngày</a:t>
            </a:r>
            <a:r>
              <a:rPr kumimoji="0" lang="en-US" sz="23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a:t>
            </a:r>
            <a:r>
              <a:rPr kumimoji="0" lang="en-US" sz="23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càng</a:t>
            </a:r>
            <a:r>
              <a:rPr kumimoji="0" lang="en-US" sz="23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a:t>
            </a:r>
            <a:r>
              <a:rPr kumimoji="0" lang="en-US" sz="23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mạnh</a:t>
            </a:r>
            <a:r>
              <a:rPr kumimoji="0" lang="en-US" sz="23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a:t>
            </a:r>
            <a:r>
              <a:rPr kumimoji="0" lang="en-US" sz="23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mẽ</a:t>
            </a:r>
            <a:r>
              <a:rPr kumimoji="0" lang="en-US" sz="23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a:t>
            </a:r>
          </a:p>
        </p:txBody>
      </p:sp>
      <p:sp>
        <p:nvSpPr>
          <p:cNvPr id="26" name="Rectangle 25"/>
          <p:cNvSpPr/>
          <p:nvPr/>
        </p:nvSpPr>
        <p:spPr>
          <a:xfrm>
            <a:off x="529389" y="1949347"/>
            <a:ext cx="5487632"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A. </a:t>
            </a:r>
            <a:r>
              <a:rPr kumimoji="0" lang="en-US" sz="21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Sự </a:t>
            </a:r>
            <a:r>
              <a:rPr kumimoji="0" lang="en-US" sz="21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phát</a:t>
            </a:r>
            <a:r>
              <a:rPr kumimoji="0" lang="en-US" sz="21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a:t>
            </a:r>
            <a:r>
              <a:rPr kumimoji="0" lang="en-US" sz="21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triển</a:t>
            </a:r>
            <a:r>
              <a:rPr kumimoji="0" lang="en-US" sz="21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của </a:t>
            </a:r>
            <a:r>
              <a:rPr kumimoji="0" lang="en-US" sz="21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khoa</a:t>
            </a:r>
            <a:r>
              <a:rPr kumimoji="0" lang="en-US" sz="21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học, công </a:t>
            </a:r>
            <a:r>
              <a:rPr kumimoji="0" lang="en-US" sz="21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nghệ</a:t>
            </a:r>
            <a:r>
              <a:rPr kumimoji="0" lang="en-US" sz="21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hiện </a:t>
            </a:r>
            <a:r>
              <a:rPr kumimoji="0" lang="en-US" sz="21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đại</a:t>
            </a:r>
            <a:r>
              <a:rPr kumimoji="0" lang="en-US" sz="21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a:t>
            </a: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42" name="Rectangle 41"/>
          <p:cNvSpPr/>
          <p:nvPr/>
        </p:nvSpPr>
        <p:spPr>
          <a:xfrm>
            <a:off x="6130615" y="1953535"/>
            <a:ext cx="545004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B. </a:t>
            </a:r>
            <a:r>
              <a:rPr kumimoji="0" lang="en-US" sz="21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Sự </a:t>
            </a:r>
            <a:r>
              <a:rPr kumimoji="0" lang="en-US" sz="21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gia</a:t>
            </a:r>
            <a:r>
              <a:rPr kumimoji="0" lang="en-US" sz="21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tăng </a:t>
            </a:r>
            <a:r>
              <a:rPr kumimoji="0" lang="en-US" sz="21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nhanh</a:t>
            </a:r>
            <a:r>
              <a:rPr kumimoji="0" lang="en-US" sz="21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dân số thế </a:t>
            </a:r>
            <a:r>
              <a:rPr kumimoji="0" lang="en-US" sz="21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giới</a:t>
            </a:r>
            <a:r>
              <a:rPr kumimoji="0" lang="en-US" sz="21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và </a:t>
            </a:r>
            <a:r>
              <a:rPr kumimoji="0" lang="en-US" sz="21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hàng</a:t>
            </a:r>
            <a:r>
              <a:rPr kumimoji="0" lang="en-US" sz="21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hóa.</a:t>
            </a:r>
          </a:p>
        </p:txBody>
      </p:sp>
      <p:sp>
        <p:nvSpPr>
          <p:cNvPr id="43" name="Rectangle 42"/>
          <p:cNvSpPr/>
          <p:nvPr/>
        </p:nvSpPr>
        <p:spPr>
          <a:xfrm>
            <a:off x="529389" y="2838519"/>
            <a:ext cx="5487632"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 </a:t>
            </a:r>
            <a:r>
              <a:rPr kumimoji="0" lang="en-US" sz="21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Nhu</a:t>
            </a:r>
            <a:r>
              <a:rPr kumimoji="0" lang="en-US" sz="21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a:t>
            </a:r>
            <a:r>
              <a:rPr kumimoji="0" lang="en-US" sz="21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cầu</a:t>
            </a:r>
            <a:r>
              <a:rPr kumimoji="0" lang="en-US" sz="21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a:t>
            </a:r>
            <a:r>
              <a:rPr kumimoji="0" lang="en-US" sz="21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hàng</a:t>
            </a:r>
            <a:r>
              <a:rPr kumimoji="0" lang="en-US" sz="21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hóa tăng </a:t>
            </a:r>
            <a:r>
              <a:rPr kumimoji="0" lang="en-US" sz="21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nhanh</a:t>
            </a:r>
            <a:r>
              <a:rPr kumimoji="0" lang="en-US" sz="21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a:t>
            </a:r>
            <a:r>
              <a:rPr kumimoji="0" lang="en-US" sz="21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kích</a:t>
            </a:r>
            <a:r>
              <a:rPr kumimoji="0" lang="en-US" sz="21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thích sản xuất.</a:t>
            </a:r>
          </a:p>
        </p:txBody>
      </p:sp>
      <p:sp>
        <p:nvSpPr>
          <p:cNvPr id="44" name="Rectangle 43"/>
          <p:cNvSpPr/>
          <p:nvPr/>
        </p:nvSpPr>
        <p:spPr>
          <a:xfrm>
            <a:off x="6130615" y="2842707"/>
            <a:ext cx="545004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D. </a:t>
            </a:r>
            <a:r>
              <a:rPr kumimoji="0" lang="en-US" sz="21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Sự </a:t>
            </a:r>
            <a:r>
              <a:rPr kumimoji="0" lang="en-US" sz="21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ra</a:t>
            </a:r>
            <a:r>
              <a:rPr kumimoji="0" lang="en-US" sz="21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a:t>
            </a:r>
            <a:r>
              <a:rPr kumimoji="0" lang="en-US" sz="21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đời</a:t>
            </a:r>
            <a:r>
              <a:rPr kumimoji="0" lang="en-US" sz="21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của các công ty </a:t>
            </a:r>
            <a:r>
              <a:rPr kumimoji="0" lang="en-US" sz="21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xuyên</a:t>
            </a:r>
            <a:r>
              <a:rPr kumimoji="0" lang="en-US" sz="21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a:t>
            </a:r>
            <a:r>
              <a:rPr kumimoji="0" lang="en-US" sz="21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quốc</a:t>
            </a:r>
            <a:r>
              <a:rPr kumimoji="0" lang="en-US" sz="21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a:t>
            </a:r>
            <a:r>
              <a:rPr kumimoji="0" lang="en-US" sz="2100" b="1" i="0" u="none" strike="noStrike" kern="1200" cap="none" spc="0" normalizeH="0" baseline="0" noProof="0" dirty="0" err="1">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gia</a:t>
            </a:r>
            <a:r>
              <a:rPr kumimoji="0" lang="en-US" sz="21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a:t>
            </a: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2" y="1974821"/>
            <a:ext cx="885137"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75509" y="2765608"/>
            <a:ext cx="804743"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23071" y="1960075"/>
            <a:ext cx="804743" cy="707197"/>
          </a:xfrm>
          <a:prstGeom prst="rect">
            <a:avLst/>
          </a:prstGeom>
        </p:spPr>
      </p:pic>
      <p:sp>
        <p:nvSpPr>
          <p:cNvPr id="57" name="Cloud 56">
            <a:hlinkClick r:id="rId15" action="ppaction://hlinksldjump"/>
          </p:cNvPr>
          <p:cNvSpPr/>
          <p:nvPr/>
        </p:nvSpPr>
        <p:spPr>
          <a:xfrm>
            <a:off x="4667495" y="4702499"/>
            <a:ext cx="2359211" cy="1104900"/>
          </a:xfrm>
          <a:prstGeom prst="cloud">
            <a:avLst/>
          </a:prstGeom>
          <a:blipFill>
            <a:blip r:embed="rId5"/>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9Slide03 Roboto Medium" panose="02000000000000000000" pitchFamily="2" charset="0"/>
                <a:ea typeface="#9Slide03 Roboto Medium" panose="02000000000000000000" pitchFamily="2" charset="0"/>
                <a:cs typeface="+mn-cs"/>
              </a:rPr>
              <a:t>QUAY VỀ</a:t>
            </a:r>
            <a:endParaRPr kumimoji="0" lang="vi-VN" sz="2400" b="1" i="0" u="none" strike="noStrike" kern="1200" cap="none" spc="0" normalizeH="0" baseline="0" noProof="0" dirty="0">
              <a:ln>
                <a:noFill/>
              </a:ln>
              <a:solidFill>
                <a:schemeClr val="tx1"/>
              </a:solidFill>
              <a:effectLst/>
              <a:uLnTx/>
              <a:uFillTx/>
              <a:latin typeface="#9Slide03 Roboto Medium" panose="02000000000000000000" pitchFamily="2" charset="0"/>
              <a:ea typeface="#9Slide03 Roboto Medium" panose="02000000000000000000" pitchFamily="2" charset="0"/>
              <a:cs typeface="+mn-cs"/>
            </a:endParaRPr>
          </a:p>
        </p:txBody>
      </p:sp>
    </p:spTree>
    <p:extLst>
      <p:ext uri="{BB962C8B-B14F-4D97-AF65-F5344CB8AC3E}">
        <p14:creationId xmlns:p14="http://schemas.microsoft.com/office/powerpoint/2010/main" val="35279274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1110221" y="308270"/>
            <a:ext cx="9927194"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546A"/>
                </a:solidFill>
                <a:effectLst/>
                <a:uLnTx/>
                <a:uFillTx/>
                <a:latin typeface="#9Slide03 Roboto Medium" panose="02000000000000000000" pitchFamily="2" charset="0"/>
                <a:ea typeface="#9Slide03 Roboto Medium" panose="02000000000000000000" pitchFamily="2" charset="0"/>
              </a:rPr>
              <a:t>Hệ quả nào </a:t>
            </a:r>
            <a:r>
              <a:rPr kumimoji="0" lang="en-US" sz="2800" b="1" i="0" u="none" strike="noStrike" kern="1200" cap="none" spc="0" normalizeH="0" baseline="0" noProof="0" dirty="0" err="1">
                <a:ln>
                  <a:noFill/>
                </a:ln>
                <a:solidFill>
                  <a:srgbClr val="44546A"/>
                </a:solidFill>
                <a:effectLst/>
                <a:uLnTx/>
                <a:uFillTx/>
                <a:latin typeface="#9Slide03 Roboto Medium" panose="02000000000000000000" pitchFamily="2" charset="0"/>
                <a:ea typeface="#9Slide03 Roboto Medium" panose="02000000000000000000" pitchFamily="2" charset="0"/>
              </a:rPr>
              <a:t>sau</a:t>
            </a:r>
            <a:r>
              <a:rPr kumimoji="0" lang="en-US" sz="2800" b="1" i="0" u="none" strike="noStrike" kern="1200" cap="none" spc="0" normalizeH="0" baseline="0" noProof="0" dirty="0">
                <a:ln>
                  <a:noFill/>
                </a:ln>
                <a:solidFill>
                  <a:srgbClr val="44546A"/>
                </a:solidFill>
                <a:effectLst/>
                <a:uLnTx/>
                <a:uFillTx/>
                <a:latin typeface="#9Slide03 Roboto Medium" panose="02000000000000000000" pitchFamily="2" charset="0"/>
                <a:ea typeface="#9Slide03 Roboto Medium" panose="02000000000000000000" pitchFamily="2" charset="0"/>
              </a:rPr>
              <a:t> </a:t>
            </a:r>
            <a:r>
              <a:rPr kumimoji="0" lang="en-US" sz="2800" b="1" i="0" u="none" strike="noStrike" kern="1200" cap="none" spc="0" normalizeH="0" baseline="0" noProof="0" dirty="0" err="1">
                <a:ln>
                  <a:noFill/>
                </a:ln>
                <a:solidFill>
                  <a:srgbClr val="44546A"/>
                </a:solidFill>
                <a:effectLst/>
                <a:uLnTx/>
                <a:uFillTx/>
                <a:latin typeface="#9Slide03 Roboto Medium" panose="02000000000000000000" pitchFamily="2" charset="0"/>
                <a:ea typeface="#9Slide03 Roboto Medium" panose="02000000000000000000" pitchFamily="2" charset="0"/>
              </a:rPr>
              <a:t>đây</a:t>
            </a:r>
            <a:r>
              <a:rPr kumimoji="0" lang="en-US" sz="2800" b="1" i="0" u="none" strike="noStrike" kern="1200" cap="none" spc="0" normalizeH="0" baseline="0" noProof="0" dirty="0">
                <a:ln>
                  <a:noFill/>
                </a:ln>
                <a:solidFill>
                  <a:srgbClr val="44546A"/>
                </a:solidFill>
                <a:effectLst/>
                <a:uLnTx/>
                <a:uFillTx/>
                <a:latin typeface="#9Slide03 Roboto Medium" panose="02000000000000000000" pitchFamily="2" charset="0"/>
                <a:ea typeface="#9Slide03 Roboto Medium" panose="02000000000000000000" pitchFamily="2" charset="0"/>
              </a:rPr>
              <a:t> </a:t>
            </a:r>
            <a:r>
              <a:rPr kumimoji="0" lang="en-US" sz="2800" b="1" i="0" u="none" strike="noStrike" kern="1200" cap="none" spc="0" normalizeH="0" baseline="0" noProof="0" dirty="0">
                <a:ln>
                  <a:noFill/>
                </a:ln>
                <a:solidFill>
                  <a:srgbClr val="FF0000"/>
                </a:solidFill>
                <a:effectLst/>
                <a:uLnTx/>
                <a:uFillTx/>
                <a:latin typeface="#9Slide03 Roboto Medium" panose="02000000000000000000" pitchFamily="2" charset="0"/>
                <a:ea typeface="#9Slide03 Roboto Medium" panose="02000000000000000000" pitchFamily="2" charset="0"/>
              </a:rPr>
              <a:t>không </a:t>
            </a:r>
            <a:r>
              <a:rPr kumimoji="0" lang="en-US" sz="2800" b="1" i="0" u="none" strike="noStrike" kern="1200" cap="none" spc="0" normalizeH="0" baseline="0" noProof="0" dirty="0">
                <a:ln>
                  <a:noFill/>
                </a:ln>
                <a:solidFill>
                  <a:srgbClr val="44546A"/>
                </a:solidFill>
                <a:effectLst/>
                <a:uLnTx/>
                <a:uFillTx/>
                <a:latin typeface="#9Slide03 Roboto Medium" panose="02000000000000000000" pitchFamily="2" charset="0"/>
                <a:ea typeface="#9Slide03 Roboto Medium" panose="02000000000000000000" pitchFamily="2" charset="0"/>
              </a:rPr>
              <a:t>phải là của </a:t>
            </a:r>
            <a:r>
              <a:rPr kumimoji="0" lang="en-US" sz="2800" b="1" i="0" u="none" strike="noStrike" kern="1200" cap="none" spc="0" normalizeH="0" baseline="0" noProof="0" dirty="0" err="1">
                <a:ln>
                  <a:noFill/>
                </a:ln>
                <a:solidFill>
                  <a:srgbClr val="44546A"/>
                </a:solidFill>
                <a:effectLst/>
                <a:uLnTx/>
                <a:uFillTx/>
                <a:latin typeface="#9Slide03 Roboto Medium" panose="02000000000000000000" pitchFamily="2" charset="0"/>
                <a:ea typeface="#9Slide03 Roboto Medium" panose="02000000000000000000" pitchFamily="2" charset="0"/>
              </a:rPr>
              <a:t>khu</a:t>
            </a:r>
            <a:r>
              <a:rPr kumimoji="0" lang="en-US" sz="2800" b="1" i="0" u="none" strike="noStrike" kern="1200" cap="none" spc="0" normalizeH="0" baseline="0" noProof="0" dirty="0">
                <a:ln>
                  <a:noFill/>
                </a:ln>
                <a:solidFill>
                  <a:srgbClr val="44546A"/>
                </a:solidFill>
                <a:effectLst/>
                <a:uLnTx/>
                <a:uFillTx/>
                <a:latin typeface="#9Slide03 Roboto Medium" panose="02000000000000000000" pitchFamily="2" charset="0"/>
                <a:ea typeface="#9Slide03 Roboto Medium" panose="02000000000000000000" pitchFamily="2" charset="0"/>
              </a:rPr>
              <a:t> </a:t>
            </a:r>
            <a:r>
              <a:rPr kumimoji="0" lang="en-US" sz="2800" b="1" i="0" u="none" strike="noStrike" kern="1200" cap="none" spc="0" normalizeH="0" baseline="0" noProof="0" dirty="0" err="1">
                <a:ln>
                  <a:noFill/>
                </a:ln>
                <a:solidFill>
                  <a:srgbClr val="44546A"/>
                </a:solidFill>
                <a:effectLst/>
                <a:uLnTx/>
                <a:uFillTx/>
                <a:latin typeface="#9Slide03 Roboto Medium" panose="02000000000000000000" pitchFamily="2" charset="0"/>
                <a:ea typeface="#9Slide03 Roboto Medium" panose="02000000000000000000" pitchFamily="2" charset="0"/>
              </a:rPr>
              <a:t>vực</a:t>
            </a:r>
            <a:r>
              <a:rPr kumimoji="0" lang="en-US" sz="2800" b="1" i="0" u="none" strike="noStrike" kern="1200" cap="none" spc="0" normalizeH="0" baseline="0" noProof="0" dirty="0">
                <a:ln>
                  <a:noFill/>
                </a:ln>
                <a:solidFill>
                  <a:srgbClr val="44546A"/>
                </a:solidFill>
                <a:effectLst/>
                <a:uLnTx/>
                <a:uFillTx/>
                <a:latin typeface="#9Slide03 Roboto Medium" panose="02000000000000000000" pitchFamily="2" charset="0"/>
                <a:ea typeface="#9Slide03 Roboto Medium" panose="02000000000000000000" pitchFamily="2" charset="0"/>
              </a:rPr>
              <a:t> hóa kinh </a:t>
            </a:r>
            <a:r>
              <a:rPr kumimoji="0" lang="en-US" sz="2800" b="1" i="0" u="none" strike="noStrike" kern="1200" cap="none" spc="0" normalizeH="0" baseline="0" noProof="0" dirty="0" err="1">
                <a:ln>
                  <a:noFill/>
                </a:ln>
                <a:solidFill>
                  <a:srgbClr val="44546A"/>
                </a:solidFill>
                <a:effectLst/>
                <a:uLnTx/>
                <a:uFillTx/>
                <a:latin typeface="#9Slide03 Roboto Medium" panose="02000000000000000000" pitchFamily="2" charset="0"/>
                <a:ea typeface="#9Slide03 Roboto Medium" panose="02000000000000000000" pitchFamily="2" charset="0"/>
              </a:rPr>
              <a:t>tế</a:t>
            </a:r>
            <a:r>
              <a:rPr kumimoji="0" lang="en-US" sz="2800" b="1" i="0" u="none" strike="noStrike" kern="1200" cap="none" spc="0" normalizeH="0" baseline="0" noProof="0" dirty="0">
                <a:ln>
                  <a:noFill/>
                </a:ln>
                <a:solidFill>
                  <a:srgbClr val="44546A"/>
                </a:solidFill>
                <a:effectLst/>
                <a:uLnTx/>
                <a:uFillTx/>
                <a:latin typeface="#9Slide03 Roboto Medium" panose="02000000000000000000" pitchFamily="2" charset="0"/>
                <a:ea typeface="#9Slide03 Roboto Medium" panose="02000000000000000000" pitchFamily="2" charset="0"/>
              </a:rPr>
              <a:t>?</a:t>
            </a:r>
            <a:endParaRPr kumimoji="0" lang="en-US" sz="2800" b="1" i="0" u="none" strike="noStrike" kern="1200" cap="none" spc="0" normalizeH="0" baseline="0" noProof="0" dirty="0">
              <a:ln>
                <a:noFill/>
              </a:ln>
              <a:solidFill>
                <a:srgbClr val="44546A"/>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A. </a:t>
            </a:r>
            <a:r>
              <a:rPr kumimoji="0" lang="vi-VN" sz="22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Tăng cường quá trình toàn cầu hóa về kinh tế.</a:t>
            </a: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B. </a:t>
            </a:r>
            <a:r>
              <a:rPr kumimoji="0" lang="vi-VN" sz="22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Gia tăng khoảng cách giàu nghèo giữa các nước.</a:t>
            </a:r>
          </a:p>
        </p:txBody>
      </p:sp>
      <p:sp>
        <p:nvSpPr>
          <p:cNvPr id="43" name="Rectangle 42"/>
          <p:cNvSpPr/>
          <p:nvPr/>
        </p:nvSpPr>
        <p:spPr>
          <a:xfrm>
            <a:off x="1110221" y="2838519"/>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rPr>
              <a:t>C. </a:t>
            </a:r>
            <a:r>
              <a:rPr kumimoji="0" lang="vi-VN" sz="22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rPr>
              <a:t>Động lực thúc đẩy tăng trưởng, phát triển kinh tế.</a:t>
            </a:r>
            <a:endParaRPr kumimoji="0" lang="en-US"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44" name="Rectangle 43"/>
          <p:cNvSpPr/>
          <p:nvPr/>
        </p:nvSpPr>
        <p:spPr>
          <a:xfrm>
            <a:off x="6130615" y="284270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D. </a:t>
            </a:r>
            <a:r>
              <a:rPr kumimoji="0" lang="vi-VN" sz="22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Tăng cường tự do hóa thương mại, đầu tư dịch vụ.</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2671" y="2883480"/>
            <a:ext cx="804743"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026494"/>
            <a:ext cx="804743" cy="643793"/>
          </a:xfrm>
          <a:prstGeom prst="rect">
            <a:avLst/>
          </a:prstGeom>
        </p:spPr>
      </p:pic>
      <p:sp>
        <p:nvSpPr>
          <p:cNvPr id="18" name="Cloud 17">
            <a:hlinkClick r:id="rId14" action="ppaction://hlinksldjump"/>
          </p:cNvPr>
          <p:cNvSpPr/>
          <p:nvPr/>
        </p:nvSpPr>
        <p:spPr>
          <a:xfrm>
            <a:off x="4667495" y="4702499"/>
            <a:ext cx="2359211" cy="1104900"/>
          </a:xfrm>
          <a:prstGeom prst="cloud">
            <a:avLst/>
          </a:prstGeom>
          <a:blipFill>
            <a:blip r:embed="rId15"/>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QUAY VỀ</a:t>
            </a:r>
            <a:endParaRPr kumimoji="0" lang="vi-VN" sz="2400" b="1"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
        <p:nvSpPr>
          <p:cNvPr id="17" name="TextBox 16"/>
          <p:cNvSpPr txBox="1"/>
          <p:nvPr/>
        </p:nvSpPr>
        <p:spPr>
          <a:xfrm>
            <a:off x="10375425" y="6481483"/>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75057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832637" y="610936"/>
            <a:ext cx="10748027" cy="120049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chemeClr val="tx1"/>
                </a:solidFill>
                <a:effectLst/>
                <a:uLnTx/>
                <a:uFillTx/>
                <a:latin typeface="#9Slide03 Roboto Medium" panose="02000000000000000000" pitchFamily="2" charset="0"/>
                <a:ea typeface="#9Slide03 Roboto Medium" panose="02000000000000000000" pitchFamily="2" charset="0"/>
                <a:cs typeface="+mn-cs"/>
              </a:rPr>
              <a:t>Biểu hiện nào sau đây </a:t>
            </a:r>
            <a:r>
              <a:rPr kumimoji="0" lang="vi-VN" sz="24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không</a:t>
            </a:r>
            <a:r>
              <a:rPr kumimoji="0" lang="vi-VN" sz="2400" b="1" i="0" u="none" strike="noStrike" kern="1200" cap="none" spc="0" normalizeH="0" baseline="0" noProof="0" dirty="0">
                <a:ln>
                  <a:noFill/>
                </a:ln>
                <a:solidFill>
                  <a:schemeClr val="tx1"/>
                </a:solidFill>
                <a:effectLst/>
                <a:uLnTx/>
                <a:uFillTx/>
                <a:latin typeface="#9Slide03 Roboto Medium" panose="02000000000000000000" pitchFamily="2" charset="0"/>
                <a:ea typeface="#9Slide03 Roboto Medium" panose="02000000000000000000" pitchFamily="2" charset="0"/>
                <a:cs typeface="+mn-cs"/>
              </a:rPr>
              <a:t> phải là biểu hiện của toàn cầu hóa kinh tế?</a:t>
            </a:r>
          </a:p>
        </p:txBody>
      </p:sp>
      <p:sp>
        <p:nvSpPr>
          <p:cNvPr id="26" name="Rectangle 25"/>
          <p:cNvSpPr/>
          <p:nvPr/>
        </p:nvSpPr>
        <p:spPr>
          <a:xfrm>
            <a:off x="832637" y="1949347"/>
            <a:ext cx="5184384"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A. </a:t>
            </a:r>
            <a:r>
              <a:rPr kumimoji="0" lang="vi-VN" sz="22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Tăng nhanh thương mại quốc tế.</a:t>
            </a: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22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42" name="Rectangle 41"/>
          <p:cNvSpPr/>
          <p:nvPr/>
        </p:nvSpPr>
        <p:spPr>
          <a:xfrm>
            <a:off x="6130615" y="1953535"/>
            <a:ext cx="545004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B. </a:t>
            </a:r>
            <a:r>
              <a:rPr kumimoji="0" lang="vi-VN" sz="22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Tăng cường vai trò của các công ty đa quốc gia.</a:t>
            </a:r>
          </a:p>
        </p:txBody>
      </p:sp>
      <p:sp>
        <p:nvSpPr>
          <p:cNvPr id="43" name="Rectangle 42"/>
          <p:cNvSpPr/>
          <p:nvPr/>
        </p:nvSpPr>
        <p:spPr>
          <a:xfrm>
            <a:off x="832637" y="2838519"/>
            <a:ext cx="5184384"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 </a:t>
            </a:r>
            <a:r>
              <a:rPr kumimoji="0" lang="vi-VN" sz="22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Phát triển các hệ thống tài chính quốc tế.</a:t>
            </a:r>
            <a:endParaRPr kumimoji="0" 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endParaRPr>
          </a:p>
        </p:txBody>
      </p:sp>
      <p:sp>
        <p:nvSpPr>
          <p:cNvPr id="44" name="Rectangle 43"/>
          <p:cNvSpPr/>
          <p:nvPr/>
        </p:nvSpPr>
        <p:spPr>
          <a:xfrm>
            <a:off x="6130615" y="2842707"/>
            <a:ext cx="545004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D. </a:t>
            </a:r>
            <a:r>
              <a:rPr kumimoji="0" lang="vi-VN" sz="22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Chiến tranh xảy ra trên toàn cầu</a:t>
            </a:r>
            <a:endParaRPr kumimoji="0" lang="vi-VN" sz="22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4615" y="2902113"/>
            <a:ext cx="732404"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27383" y="2935965"/>
            <a:ext cx="804743" cy="643793"/>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99533" y="2047277"/>
            <a:ext cx="732592" cy="643793"/>
          </a:xfrm>
          <a:prstGeom prst="rect">
            <a:avLst/>
          </a:prstGeom>
        </p:spPr>
      </p:pic>
      <p:sp>
        <p:nvSpPr>
          <p:cNvPr id="18" name="Cloud 17">
            <a:hlinkClick r:id="rId13" action="ppaction://hlinksldjump"/>
          </p:cNvPr>
          <p:cNvSpPr/>
          <p:nvPr/>
        </p:nvSpPr>
        <p:spPr>
          <a:xfrm>
            <a:off x="4667495"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QUAY VỀ</a:t>
            </a:r>
            <a:endParaRPr kumimoji="0" lang="vi-VN" sz="2400" b="1"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422738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577515" y="689811"/>
            <a:ext cx="11003147" cy="111465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Ý nghĩa tích cực của tự do hóa thương mại mở rộng là</a:t>
            </a:r>
          </a:p>
        </p:txBody>
      </p:sp>
      <p:sp>
        <p:nvSpPr>
          <p:cNvPr id="26" name="Rectangle 25"/>
          <p:cNvSpPr/>
          <p:nvPr/>
        </p:nvSpPr>
        <p:spPr>
          <a:xfrm>
            <a:off x="577516" y="1949347"/>
            <a:ext cx="579120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A.</a:t>
            </a:r>
            <a:r>
              <a:rPr kumimoji="0" lang="en-US" sz="21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a:t>
            </a:r>
            <a:r>
              <a:rPr kumimoji="0" lang="vi-VN" sz="21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hàng hóa có điều kiện lưu thông rộng rãi.</a:t>
            </a: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545004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B. </a:t>
            </a:r>
            <a:r>
              <a:rPr kumimoji="0" lang="vi-VN" sz="21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nâng cao vai trò của các công ty đa quốc gia.</a:t>
            </a:r>
          </a:p>
        </p:txBody>
      </p:sp>
      <p:sp>
        <p:nvSpPr>
          <p:cNvPr id="43" name="Rectangle 42"/>
          <p:cNvSpPr/>
          <p:nvPr/>
        </p:nvSpPr>
        <p:spPr>
          <a:xfrm>
            <a:off x="577517" y="2838519"/>
            <a:ext cx="5439504"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 </a:t>
            </a:r>
            <a:r>
              <a:rPr kumimoji="0" lang="vi-VN" sz="21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tạo thuận lợi cho tài chính quốc tế phát triển.</a:t>
            </a:r>
          </a:p>
        </p:txBody>
      </p:sp>
      <p:sp>
        <p:nvSpPr>
          <p:cNvPr id="44" name="Rectangle 43"/>
          <p:cNvSpPr/>
          <p:nvPr/>
        </p:nvSpPr>
        <p:spPr>
          <a:xfrm>
            <a:off x="6130615" y="2842707"/>
            <a:ext cx="545004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1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rPr>
              <a:t>D. </a:t>
            </a:r>
            <a:r>
              <a:rPr kumimoji="0" lang="vi-VN" sz="21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rPr>
              <a:t>thúc đẩy tăng trưởng kinh tế trên thế giới.</a:t>
            </a:r>
            <a:endParaRPr kumimoji="0" lang="en-US" sz="21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2"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59467" y="2883602"/>
            <a:ext cx="804743"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23082" y="1960075"/>
            <a:ext cx="804743" cy="707197"/>
          </a:xfrm>
          <a:prstGeom prst="rect">
            <a:avLst/>
          </a:prstGeom>
        </p:spPr>
      </p:pic>
      <p:sp>
        <p:nvSpPr>
          <p:cNvPr id="17" name="Cloud 16">
            <a:hlinkClick r:id="rId14" action="ppaction://hlinksldjump"/>
          </p:cNvPr>
          <p:cNvSpPr/>
          <p:nvPr/>
        </p:nvSpPr>
        <p:spPr>
          <a:xfrm>
            <a:off x="4667495"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QUAY VỀ</a:t>
            </a:r>
            <a:endParaRPr kumimoji="0" lang="vi-VN" sz="2400" b="1"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985624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2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26"/>
                                        </p:tgtEl>
                                        <p:attrNameLst>
                                          <p:attrName>fillcolor</p:attrName>
                                        </p:attrNameLst>
                                      </p:cBhvr>
                                      <p:to>
                                        <a:srgbClr val="FFF2CC"/>
                                      </p:to>
                                    </p:animClr>
                                    <p:set>
                                      <p:cBhvr>
                                        <p:cTn id="45" dur="250" fill="hold"/>
                                        <p:tgtEl>
                                          <p:spTgt spid="26"/>
                                        </p:tgtEl>
                                        <p:attrNameLst>
                                          <p:attrName>fill.type</p:attrName>
                                        </p:attrNameLst>
                                      </p:cBhvr>
                                      <p:to>
                                        <p:strVal val="solid"/>
                                      </p:to>
                                    </p:set>
                                    <p:set>
                                      <p:cBhvr>
                                        <p:cTn id="46" dur="250" fill="hold"/>
                                        <p:tgtEl>
                                          <p:spTgt spid="2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47"/>
                                        </p:tgtEl>
                                        <p:attrNameLst>
                                          <p:attrName>style.visibility</p:attrName>
                                        </p:attrNameLst>
                                      </p:cBhvr>
                                      <p:to>
                                        <p:strVal val="visible"/>
                                      </p:to>
                                    </p:set>
                                    <p:anim calcmode="lin" valueType="num">
                                      <p:cBhvr>
                                        <p:cTn id="49" dur="250" fill="hold"/>
                                        <p:tgtEl>
                                          <p:spTgt spid="47"/>
                                        </p:tgtEl>
                                        <p:attrNameLst>
                                          <p:attrName>ppt_w</p:attrName>
                                        </p:attrNameLst>
                                      </p:cBhvr>
                                      <p:tavLst>
                                        <p:tav tm="0">
                                          <p:val>
                                            <p:strVal val="4*#ppt_w"/>
                                          </p:val>
                                        </p:tav>
                                        <p:tav tm="100000">
                                          <p:val>
                                            <p:strVal val="#ppt_w"/>
                                          </p:val>
                                        </p:tav>
                                      </p:tavLst>
                                    </p:anim>
                                    <p:anim calcmode="lin" valueType="num">
                                      <p:cBhvr>
                                        <p:cTn id="5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Check mark.wav"/>
                                        </p:tgtEl>
                                      </p:cMediaNode>
                                    </p:audio>
                                  </p:subTnLst>
                                </p:cTn>
                              </p:par>
                              <p:par>
                                <p:cTn id="51" presetID="1" presetClass="emph" presetSubtype="2" fill="hold" nodeType="withEffect">
                                  <p:stCondLst>
                                    <p:cond delay="1000"/>
                                  </p:stCondLst>
                                  <p:childTnLst>
                                    <p:animClr clrSpc="rgb" dir="cw">
                                      <p:cBhvr>
                                        <p:cTn id="52" dur="250" fill="hold"/>
                                        <p:tgtEl>
                                          <p:spTgt spid="26"/>
                                        </p:tgtEl>
                                        <p:attrNameLst>
                                          <p:attrName>fillcolor</p:attrName>
                                        </p:attrNameLst>
                                      </p:cBhvr>
                                      <p:to>
                                        <a:srgbClr val="00B050"/>
                                      </p:to>
                                    </p:animClr>
                                    <p:set>
                                      <p:cBhvr>
                                        <p:cTn id="53" dur="250" fill="hold"/>
                                        <p:tgtEl>
                                          <p:spTgt spid="26"/>
                                        </p:tgtEl>
                                        <p:attrNameLst>
                                          <p:attrName>fill.type</p:attrName>
                                        </p:attrNameLst>
                                      </p:cBhvr>
                                      <p:to>
                                        <p:strVal val="solid"/>
                                      </p:to>
                                    </p:set>
                                    <p:set>
                                      <p:cBhvr>
                                        <p:cTn id="5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5" restart="whenNotActive" fill="hold" evtFilter="cancelBubble" nodeType="interactiveSeq">
                <p:stCondLst>
                  <p:cond evt="onClick" delay="0">
                    <p:tgtEl>
                      <p:spTgt spid="42"/>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42"/>
                                        </p:tgtEl>
                                        <p:attrNameLst>
                                          <p:attrName>fillcolor</p:attrName>
                                        </p:attrNameLst>
                                      </p:cBhvr>
                                      <p:to>
                                        <a:srgbClr val="FFF2CC"/>
                                      </p:to>
                                    </p:animClr>
                                    <p:set>
                                      <p:cBhvr>
                                        <p:cTn id="60" dur="250" fill="hold"/>
                                        <p:tgtEl>
                                          <p:spTgt spid="42"/>
                                        </p:tgtEl>
                                        <p:attrNameLst>
                                          <p:attrName>fill.type</p:attrName>
                                        </p:attrNameLst>
                                      </p:cBhvr>
                                      <p:to>
                                        <p:strVal val="solid"/>
                                      </p:to>
                                    </p:set>
                                    <p:set>
                                      <p:cBhvr>
                                        <p:cTn id="61" dur="250" fill="hold"/>
                                        <p:tgtEl>
                                          <p:spTgt spid="42"/>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53"/>
                                        </p:tgtEl>
                                        <p:attrNameLst>
                                          <p:attrName>style.visibility</p:attrName>
                                        </p:attrNameLst>
                                      </p:cBhvr>
                                      <p:to>
                                        <p:strVal val="visible"/>
                                      </p:to>
                                    </p:set>
                                    <p:anim calcmode="lin" valueType="num">
                                      <p:cBhvr>
                                        <p:cTn id="64" dur="250" fill="hold"/>
                                        <p:tgtEl>
                                          <p:spTgt spid="53"/>
                                        </p:tgtEl>
                                        <p:attrNameLst>
                                          <p:attrName>ppt_w</p:attrName>
                                        </p:attrNameLst>
                                      </p:cBhvr>
                                      <p:tavLst>
                                        <p:tav tm="0">
                                          <p:val>
                                            <p:strVal val="4*#ppt_w"/>
                                          </p:val>
                                        </p:tav>
                                        <p:tav tm="100000">
                                          <p:val>
                                            <p:strVal val="#ppt_w"/>
                                          </p:val>
                                        </p:tav>
                                      </p:tavLst>
                                    </p:anim>
                                    <p:anim calcmode="lin" valueType="num">
                                      <p:cBhvr>
                                        <p:cTn id="6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1000"/>
                                  </p:stCondLst>
                                  <p:childTnLst>
                                    <p:animClr clrSpc="rgb" dir="cw">
                                      <p:cBhvr>
                                        <p:cTn id="67" dur="250" fill="hold"/>
                                        <p:tgtEl>
                                          <p:spTgt spid="42"/>
                                        </p:tgtEl>
                                        <p:attrNameLst>
                                          <p:attrName>fillcolor</p:attrName>
                                        </p:attrNameLst>
                                      </p:cBhvr>
                                      <p:to>
                                        <a:srgbClr val="FFFF00"/>
                                      </p:to>
                                    </p:animClr>
                                    <p:set>
                                      <p:cBhvr>
                                        <p:cTn id="68" dur="250" fill="hold"/>
                                        <p:tgtEl>
                                          <p:spTgt spid="42"/>
                                        </p:tgtEl>
                                        <p:attrNameLst>
                                          <p:attrName>fill.type</p:attrName>
                                        </p:attrNameLst>
                                      </p:cBhvr>
                                      <p:to>
                                        <p:strVal val="solid"/>
                                      </p:to>
                                    </p:set>
                                    <p:set>
                                      <p:cBhvr>
                                        <p:cTn id="6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0" restart="whenNotActive" fill="hold" evtFilter="cancelBubble" nodeType="interactiveSeq">
                <p:stCondLst>
                  <p:cond evt="onClick" delay="0">
                    <p:tgtEl>
                      <p:spTgt spid="43"/>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43"/>
                                        </p:tgtEl>
                                        <p:attrNameLst>
                                          <p:attrName>fillcolor</p:attrName>
                                        </p:attrNameLst>
                                      </p:cBhvr>
                                      <p:to>
                                        <a:srgbClr val="FFF2CC"/>
                                      </p:to>
                                    </p:animClr>
                                    <p:set>
                                      <p:cBhvr>
                                        <p:cTn id="75" dur="250" fill="hold"/>
                                        <p:tgtEl>
                                          <p:spTgt spid="43"/>
                                        </p:tgtEl>
                                        <p:attrNameLst>
                                          <p:attrName>fill.type</p:attrName>
                                        </p:attrNameLst>
                                      </p:cBhvr>
                                      <p:to>
                                        <p:strVal val="solid"/>
                                      </p:to>
                                    </p:set>
                                    <p:set>
                                      <p:cBhvr>
                                        <p:cTn id="76" dur="250" fill="hold"/>
                                        <p:tgtEl>
                                          <p:spTgt spid="43"/>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51"/>
                                        </p:tgtEl>
                                        <p:attrNameLst>
                                          <p:attrName>style.visibility</p:attrName>
                                        </p:attrNameLst>
                                      </p:cBhvr>
                                      <p:to>
                                        <p:strVal val="visible"/>
                                      </p:to>
                                    </p:set>
                                    <p:anim calcmode="lin" valueType="num">
                                      <p:cBhvr>
                                        <p:cTn id="79" dur="250" fill="hold"/>
                                        <p:tgtEl>
                                          <p:spTgt spid="51"/>
                                        </p:tgtEl>
                                        <p:attrNameLst>
                                          <p:attrName>ppt_w</p:attrName>
                                        </p:attrNameLst>
                                      </p:cBhvr>
                                      <p:tavLst>
                                        <p:tav tm="0">
                                          <p:val>
                                            <p:strVal val="4*#ppt_w"/>
                                          </p:val>
                                        </p:tav>
                                        <p:tav tm="100000">
                                          <p:val>
                                            <p:strVal val="#ppt_w"/>
                                          </p:val>
                                        </p:tav>
                                      </p:tavLst>
                                    </p:anim>
                                    <p:anim calcmode="lin" valueType="num">
                                      <p:cBhvr>
                                        <p:cTn id="8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43"/>
                                        </p:tgtEl>
                                        <p:attrNameLst>
                                          <p:attrName>fillcolor</p:attrName>
                                        </p:attrNameLst>
                                      </p:cBhvr>
                                      <p:to>
                                        <a:srgbClr val="FFFF00"/>
                                      </p:to>
                                    </p:animClr>
                                    <p:set>
                                      <p:cBhvr>
                                        <p:cTn id="83" dur="250" fill="hold"/>
                                        <p:tgtEl>
                                          <p:spTgt spid="43"/>
                                        </p:tgtEl>
                                        <p:attrNameLst>
                                          <p:attrName>fill.type</p:attrName>
                                        </p:attrNameLst>
                                      </p:cBhvr>
                                      <p:to>
                                        <p:strVal val="solid"/>
                                      </p:to>
                                    </p:set>
                                    <p:set>
                                      <p:cBhvr>
                                        <p:cTn id="8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5" restart="whenNotActive" fill="hold" evtFilter="cancelBubble" nodeType="interactiveSeq">
                <p:stCondLst>
                  <p:cond evt="onClick" delay="0">
                    <p:tgtEl>
                      <p:spTgt spid="44"/>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childTnLst>
                                    <p:animClr clrSpc="rgb" dir="cw">
                                      <p:cBhvr>
                                        <p:cTn id="89" dur="250" fill="hold"/>
                                        <p:tgtEl>
                                          <p:spTgt spid="44"/>
                                        </p:tgtEl>
                                        <p:attrNameLst>
                                          <p:attrName>fillcolor</p:attrName>
                                        </p:attrNameLst>
                                      </p:cBhvr>
                                      <p:to>
                                        <a:srgbClr val="FFF2CC"/>
                                      </p:to>
                                    </p:animClr>
                                    <p:set>
                                      <p:cBhvr>
                                        <p:cTn id="90" dur="250" fill="hold"/>
                                        <p:tgtEl>
                                          <p:spTgt spid="44"/>
                                        </p:tgtEl>
                                        <p:attrNameLst>
                                          <p:attrName>fill.type</p:attrName>
                                        </p:attrNameLst>
                                      </p:cBhvr>
                                      <p:to>
                                        <p:strVal val="solid"/>
                                      </p:to>
                                    </p:set>
                                    <p:set>
                                      <p:cBhvr>
                                        <p:cTn id="91" dur="250" fill="hold"/>
                                        <p:tgtEl>
                                          <p:spTgt spid="44"/>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2" name="click.wav"/>
                                        </p:tgtEl>
                                      </p:cMediaNode>
                                    </p:audio>
                                  </p:subTnLst>
                                </p:cTn>
                              </p:par>
                              <p:par>
                                <p:cTn id="92" presetID="23" presetClass="entr" presetSubtype="32" fill="hold" nodeType="withEffect">
                                  <p:stCondLst>
                                    <p:cond delay="1000"/>
                                  </p:stCondLst>
                                  <p:childTnLst>
                                    <p:set>
                                      <p:cBhvr>
                                        <p:cTn id="93" dur="1" fill="hold">
                                          <p:stCondLst>
                                            <p:cond delay="0"/>
                                          </p:stCondLst>
                                        </p:cTn>
                                        <p:tgtEl>
                                          <p:spTgt spid="49"/>
                                        </p:tgtEl>
                                        <p:attrNameLst>
                                          <p:attrName>style.visibility</p:attrName>
                                        </p:attrNameLst>
                                      </p:cBhvr>
                                      <p:to>
                                        <p:strVal val="visible"/>
                                      </p:to>
                                    </p:set>
                                    <p:anim calcmode="lin" valueType="num">
                                      <p:cBhvr>
                                        <p:cTn id="94" dur="250" fill="hold"/>
                                        <p:tgtEl>
                                          <p:spTgt spid="49"/>
                                        </p:tgtEl>
                                        <p:attrNameLst>
                                          <p:attrName>ppt_w</p:attrName>
                                        </p:attrNameLst>
                                      </p:cBhvr>
                                      <p:tavLst>
                                        <p:tav tm="0">
                                          <p:val>
                                            <p:strVal val="4*#ppt_w"/>
                                          </p:val>
                                        </p:tav>
                                        <p:tav tm="100000">
                                          <p:val>
                                            <p:strVal val="#ppt_w"/>
                                          </p:val>
                                        </p:tav>
                                      </p:tavLst>
                                    </p:anim>
                                    <p:anim calcmode="lin" valueType="num">
                                      <p:cBhvr>
                                        <p:cTn id="9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2"/>
                                            </p:cond>
                                          </p:stCondLst>
                                          <p:endCondLst>
                                            <p:cond evt="onStopAudio" delay="0">
                                              <p:tgtEl>
                                                <p:sldTgt/>
                                              </p:tgtEl>
                                            </p:cond>
                                          </p:endCondLst>
                                        </p:cTn>
                                        <p:tgtEl>
                                          <p:sndTgt r:embed="rId4" name="Wrong Buzzer.wav"/>
                                        </p:tgtEl>
                                      </p:cMediaNode>
                                    </p:audio>
                                  </p:subTnLst>
                                </p:cTn>
                              </p:par>
                              <p:par>
                                <p:cTn id="96" presetID="1" presetClass="emph" presetSubtype="2" fill="hold" nodeType="withEffect">
                                  <p:stCondLst>
                                    <p:cond delay="1000"/>
                                  </p:stCondLst>
                                  <p:childTnLst>
                                    <p:animClr clrSpc="rgb" dir="cw">
                                      <p:cBhvr>
                                        <p:cTn id="97" dur="250" fill="hold"/>
                                        <p:tgtEl>
                                          <p:spTgt spid="44"/>
                                        </p:tgtEl>
                                        <p:attrNameLst>
                                          <p:attrName>fillcolor</p:attrName>
                                        </p:attrNameLst>
                                      </p:cBhvr>
                                      <p:to>
                                        <a:srgbClr val="FFFF00"/>
                                      </p:to>
                                    </p:animClr>
                                    <p:set>
                                      <p:cBhvr>
                                        <p:cTn id="98" dur="250" fill="hold"/>
                                        <p:tgtEl>
                                          <p:spTgt spid="44"/>
                                        </p:tgtEl>
                                        <p:attrNameLst>
                                          <p:attrName>fill.type</p:attrName>
                                        </p:attrNameLst>
                                      </p:cBhvr>
                                      <p:to>
                                        <p:strVal val="solid"/>
                                      </p:to>
                                    </p:set>
                                    <p:set>
                                      <p:cBhvr>
                                        <p:cTn id="9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994610" y="336884"/>
            <a:ext cx="10042803" cy="146758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vi-VN" sz="25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rPr>
              <a:t>Nhân tố nào thúc đẩy toàn cầu hóa kinh tế diễn ra ngày </a:t>
            </a:r>
            <a:endParaRPr kumimoji="0" lang="en-US" sz="25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endParaRPr>
          </a:p>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vi-VN" sz="25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rPr>
              <a:t>càng mạnh mẽ?</a:t>
            </a:r>
            <a:endParaRPr kumimoji="0" lang="en-US" sz="25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A. </a:t>
            </a:r>
            <a:r>
              <a:rPr kumimoji="0" lang="vi-VN" sz="20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Sự tương phản về trình độ phát triển kinh tế giữa các nhóm nước.</a:t>
            </a: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rPr>
              <a:t>B. </a:t>
            </a:r>
            <a:r>
              <a:rPr kumimoji="0" lang="vi-VN" sz="20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rPr>
              <a:t>Nhu cầu giao lưu quốc tế, trao đổi hàng hóa ngày càng tăng nhanh.</a:t>
            </a:r>
            <a:endPar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43" name="Rectangle 42"/>
          <p:cNvSpPr/>
          <p:nvPr/>
        </p:nvSpPr>
        <p:spPr>
          <a:xfrm>
            <a:off x="1110221" y="2838519"/>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 </a:t>
            </a:r>
            <a:r>
              <a:rPr kumimoji="0" lang="vi-VN" sz="20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Dỡ bỏ các rào cản trong thương mại, đầu tư, dịch vụ, công nghệ.</a:t>
            </a:r>
          </a:p>
        </p:txBody>
      </p:sp>
      <p:sp>
        <p:nvSpPr>
          <p:cNvPr id="44" name="Rectangle 43"/>
          <p:cNvSpPr/>
          <p:nvPr/>
        </p:nvSpPr>
        <p:spPr>
          <a:xfrm>
            <a:off x="6130615" y="284270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D. </a:t>
            </a:r>
            <a:r>
              <a:rPr kumimoji="0" lang="vi-VN" sz="2000" b="1" i="0" u="none" strike="noStrike" kern="1200" cap="none" spc="0" normalizeH="0" baseline="0" noProof="0" dirty="0">
                <a:ln>
                  <a:noFill/>
                </a:ln>
                <a:solidFill>
                  <a:srgbClr val="000000"/>
                </a:solidFill>
                <a:effectLst/>
                <a:uLnTx/>
                <a:uFillTx/>
                <a:latin typeface="#9Slide03 Roboto Medium" panose="02000000000000000000" pitchFamily="2" charset="0"/>
                <a:ea typeface="#9Slide03 Roboto Medium" panose="02000000000000000000" pitchFamily="2" charset="0"/>
                <a:cs typeface="+mn-cs"/>
              </a:rPr>
              <a:t> Sự ra đời và vai trò ngày càng lớn của các công ty xuyên quốc gia.</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2483" y="2902113"/>
            <a:ext cx="804536" cy="64362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2671" y="2883480"/>
            <a:ext cx="804743" cy="7071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4821" y="2026494"/>
            <a:ext cx="732592" cy="643793"/>
          </a:xfrm>
          <a:prstGeom prst="rect">
            <a:avLst/>
          </a:prstGeom>
        </p:spPr>
      </p:pic>
      <p:sp>
        <p:nvSpPr>
          <p:cNvPr id="18" name="Cloud 17">
            <a:hlinkClick r:id="rId13" action="ppaction://hlinksldjump"/>
          </p:cNvPr>
          <p:cNvSpPr/>
          <p:nvPr/>
        </p:nvSpPr>
        <p:spPr>
          <a:xfrm>
            <a:off x="4667495"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QUAY VỀ</a:t>
            </a:r>
            <a:endParaRPr kumimoji="0" lang="vi-VN" sz="2400" b="1"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33207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1110221" y="428934"/>
            <a:ext cx="9927194" cy="137553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Đâu</a:t>
            </a:r>
            <a:r>
              <a:rPr kumimoji="0" lang="en-US" sz="28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không</a:t>
            </a:r>
            <a:r>
              <a:rPr kumimoji="0" lang="en-US" sz="28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phải </a:t>
            </a:r>
            <a:r>
              <a:rPr kumimoji="0" lang="en-US" sz="28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biểu</a:t>
            </a:r>
            <a:r>
              <a:rPr kumimoji="0" lang="en-US" sz="28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hiện của toàn </a:t>
            </a:r>
            <a:r>
              <a:rPr kumimoji="0" lang="en-US" sz="28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cầu</a:t>
            </a:r>
            <a:r>
              <a:rPr kumimoji="0" lang="en-US" sz="28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hóa?</a:t>
            </a: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rPr>
              <a:t>A. </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Các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giao</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dịch</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quốc</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tế</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về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thương</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mại</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đầu</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tư</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và tài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chính</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tăng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nhanh</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a:t>
            </a: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rPr>
              <a:t>B.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rPr>
              <a:t>Gia</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rPr>
              <a:t> tăng số lượng và quy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rPr>
              <a:t>mô</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rPr>
              <a:t> của các tổ chức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rPr>
              <a:t>khu</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rPr>
              <a:t>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rPr>
              <a:t>vực</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rPr>
              <a:t> trên thế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rPr>
              <a:t>giới</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rPr>
              <a:t>.</a:t>
            </a:r>
            <a:endPar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43" name="Rectangle 42"/>
          <p:cNvSpPr/>
          <p:nvPr/>
        </p:nvSpPr>
        <p:spPr>
          <a:xfrm>
            <a:off x="1110221" y="2838519"/>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rPr>
              <a:t>C. </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Các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giao</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dịch</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quốc</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tế</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về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thương</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mại</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đầu</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tư</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và tài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chính</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tăng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nhanh</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a:t>
            </a:r>
          </a:p>
        </p:txBody>
      </p:sp>
      <p:sp>
        <p:nvSpPr>
          <p:cNvPr id="44" name="Rectangle 43"/>
          <p:cNvSpPr/>
          <p:nvPr/>
        </p:nvSpPr>
        <p:spPr>
          <a:xfrm>
            <a:off x="6130615" y="284270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rPr>
              <a:t>D. </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Các công ty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đa</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quốc</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gia</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có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vai</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trò</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quan</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trọng</a:t>
            </a:r>
            <a:r>
              <a:rPr kumimoji="0" lang="en-US" sz="20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46266" y="2848619"/>
            <a:ext cx="804743"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29003" y="1998700"/>
            <a:ext cx="804743" cy="643793"/>
          </a:xfrm>
          <a:prstGeom prst="rect">
            <a:avLst/>
          </a:prstGeom>
        </p:spPr>
      </p:pic>
      <p:sp>
        <p:nvSpPr>
          <p:cNvPr id="18" name="Cloud 17">
            <a:hlinkClick r:id="rId14" action="ppaction://hlinksldjump"/>
          </p:cNvPr>
          <p:cNvSpPr/>
          <p:nvPr/>
        </p:nvSpPr>
        <p:spPr>
          <a:xfrm>
            <a:off x="4667495"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9Slide03 Roboto Medium" panose="02000000000000000000" pitchFamily="2" charset="0"/>
                <a:ea typeface="#9Slide03 Roboto Medium" panose="02000000000000000000" pitchFamily="2" charset="0"/>
                <a:cs typeface="+mn-cs"/>
              </a:rPr>
              <a:t>QUAY VỀ</a:t>
            </a:r>
            <a:endParaRPr kumimoji="0" lang="vi-VN" sz="2400" b="1" i="0" u="none" strike="noStrike" kern="1200" cap="none" spc="0" normalizeH="0" baseline="0" noProof="0" dirty="0">
              <a:ln>
                <a:noFill/>
              </a:ln>
              <a:solidFill>
                <a:schemeClr val="tx1"/>
              </a:solidFill>
              <a:effectLst/>
              <a:uLnTx/>
              <a:uFillTx/>
              <a:latin typeface="#9Slide03 Roboto Medium" panose="02000000000000000000" pitchFamily="2" charset="0"/>
              <a:ea typeface="#9Slide03 Roboto Medium" panose="02000000000000000000" pitchFamily="2" charset="0"/>
              <a:cs typeface="+mn-cs"/>
            </a:endParaRPr>
          </a:p>
        </p:txBody>
      </p:sp>
      <p:sp>
        <p:nvSpPr>
          <p:cNvPr id="2" name="TextBox 1"/>
          <p:cNvSpPr txBox="1"/>
          <p:nvPr/>
        </p:nvSpPr>
        <p:spPr>
          <a:xfrm>
            <a:off x="10361979" y="6521824"/>
            <a:ext cx="172692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01298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 vector graphics, several&#10;&#10;Description automatically generated">
            <a:extLst>
              <a:ext uri="{FF2B5EF4-FFF2-40B4-BE49-F238E27FC236}">
                <a16:creationId xmlns:a16="http://schemas.microsoft.com/office/drawing/2014/main" id="{2D16F6A5-C0B9-4A3F-8B58-292FB3C2E28A}"/>
              </a:ext>
            </a:extLst>
          </p:cNvPr>
          <p:cNvPicPr>
            <a:picLocks noChangeAspect="1"/>
          </p:cNvPicPr>
          <p:nvPr/>
        </p:nvPicPr>
        <p:blipFill rotWithShape="1">
          <a:blip r:embed="rId2">
            <a:extLst>
              <a:ext uri="{28A0092B-C50C-407E-A947-70E740481C1C}">
                <a14:useLocalDpi xmlns:a14="http://schemas.microsoft.com/office/drawing/2010/main" val="0"/>
              </a:ext>
            </a:extLst>
          </a:blip>
          <a:srcRect l="9048" t="50000" r="56939" b="26974"/>
          <a:stretch/>
        </p:blipFill>
        <p:spPr>
          <a:xfrm>
            <a:off x="1500392" y="3228615"/>
            <a:ext cx="3788858" cy="3429000"/>
          </a:xfrm>
          <a:prstGeom prst="rect">
            <a:avLst/>
          </a:prstGeom>
        </p:spPr>
      </p:pic>
      <p:grpSp>
        <p:nvGrpSpPr>
          <p:cNvPr id="4" name="Group 3">
            <a:extLst>
              <a:ext uri="{FF2B5EF4-FFF2-40B4-BE49-F238E27FC236}">
                <a16:creationId xmlns:a16="http://schemas.microsoft.com/office/drawing/2014/main" id="{FC99E898-4D70-45A9-BA4F-938F8B41510C}"/>
              </a:ext>
            </a:extLst>
          </p:cNvPr>
          <p:cNvGrpSpPr/>
          <p:nvPr/>
        </p:nvGrpSpPr>
        <p:grpSpPr>
          <a:xfrm>
            <a:off x="361498" y="972535"/>
            <a:ext cx="4006128" cy="1983545"/>
            <a:chOff x="361498" y="972535"/>
            <a:chExt cx="4006128" cy="1983545"/>
          </a:xfrm>
        </p:grpSpPr>
        <p:sp>
          <p:nvSpPr>
            <p:cNvPr id="5" name="Speech Bubble: Oval 18">
              <a:extLst>
                <a:ext uri="{FF2B5EF4-FFF2-40B4-BE49-F238E27FC236}">
                  <a16:creationId xmlns:a16="http://schemas.microsoft.com/office/drawing/2014/main" id="{C2C50422-50DB-4DC1-A512-5876690B9EC7}"/>
                </a:ext>
              </a:extLst>
            </p:cNvPr>
            <p:cNvSpPr/>
            <p:nvPr/>
          </p:nvSpPr>
          <p:spPr>
            <a:xfrm>
              <a:off x="361498" y="972535"/>
              <a:ext cx="4006128" cy="1983545"/>
            </a:xfrm>
            <a:prstGeom prst="wedgeEllipseCallout">
              <a:avLst>
                <a:gd name="adj1" fmla="val 22655"/>
                <a:gd name="adj2" fmla="val 63946"/>
              </a:avLst>
            </a:prstGeom>
            <a:solidFill>
              <a:srgbClr val="FBD63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150909D-D5AA-44DE-8D6E-6DD94BD1EAF7}"/>
                </a:ext>
              </a:extLst>
            </p:cNvPr>
            <p:cNvSpPr txBox="1"/>
            <p:nvPr/>
          </p:nvSpPr>
          <p:spPr>
            <a:xfrm>
              <a:off x="968898" y="1455360"/>
              <a:ext cx="3105796" cy="11541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0" cap="none" spc="0" normalizeH="0" baseline="0" noProof="0" dirty="0" err="1">
                  <a:ln>
                    <a:noFill/>
                  </a:ln>
                  <a:solidFill>
                    <a:prstClr val="black"/>
                  </a:solidFill>
                  <a:effectLst/>
                  <a:uLnTx/>
                  <a:uFillTx/>
                  <a:latin typeface="#9Slide03 Roboto" panose="02000000000000000000" pitchFamily="2" charset="0"/>
                  <a:ea typeface="#9Slide03 Roboto" panose="02000000000000000000" pitchFamily="2" charset="0"/>
                  <a:cs typeface="+mn-cs"/>
                </a:rPr>
                <a:t>Đọc</a:t>
              </a:r>
              <a:r>
                <a:rPr kumimoji="0" lang="en-US" sz="2300" b="1" i="0" u="none" strike="noStrike" kern="0" cap="none" spc="0" normalizeH="0" baseline="0" noProof="0" dirty="0">
                  <a:ln>
                    <a:noFill/>
                  </a:ln>
                  <a:solidFill>
                    <a:prstClr val="black"/>
                  </a:solidFill>
                  <a:effectLst/>
                  <a:uLnTx/>
                  <a:uFillTx/>
                  <a:latin typeface="#9Slide03 Roboto" panose="02000000000000000000" pitchFamily="2" charset="0"/>
                  <a:ea typeface="#9Slide03 Roboto" panose="02000000000000000000" pitchFamily="2" charset="0"/>
                  <a:cs typeface="+mn-cs"/>
                </a:rPr>
                <a:t> nội dung SGK, </a:t>
              </a:r>
              <a:r>
                <a:rPr kumimoji="0" lang="en-US" sz="2300" b="1" i="0" u="none" strike="noStrike" kern="0" cap="none" spc="0" normalizeH="0" baseline="0" noProof="0" dirty="0" err="1">
                  <a:ln>
                    <a:noFill/>
                  </a:ln>
                  <a:solidFill>
                    <a:prstClr val="black"/>
                  </a:solidFill>
                  <a:effectLst/>
                  <a:uLnTx/>
                  <a:uFillTx/>
                  <a:latin typeface="#9Slide03 Roboto" panose="02000000000000000000" pitchFamily="2" charset="0"/>
                  <a:ea typeface="#9Slide03 Roboto" panose="02000000000000000000" pitchFamily="2" charset="0"/>
                  <a:cs typeface="+mn-cs"/>
                </a:rPr>
                <a:t>em</a:t>
              </a:r>
              <a:r>
                <a:rPr kumimoji="0" lang="en-US" sz="2300" b="1" i="0" u="none" strike="noStrike" kern="0" cap="none" spc="0" normalizeH="0" baseline="0" noProof="0" dirty="0">
                  <a:ln>
                    <a:noFill/>
                  </a:ln>
                  <a:solidFill>
                    <a:prstClr val="black"/>
                  </a:solidFill>
                  <a:effectLst/>
                  <a:uLnTx/>
                  <a:uFillTx/>
                  <a:latin typeface="#9Slide03 Roboto" panose="02000000000000000000" pitchFamily="2" charset="0"/>
                  <a:ea typeface="#9Slide03 Roboto" panose="02000000000000000000" pitchFamily="2" charset="0"/>
                  <a:cs typeface="+mn-cs"/>
                </a:rPr>
                <a:t> </a:t>
              </a:r>
              <a:r>
                <a:rPr kumimoji="0" lang="en-US" sz="2300" b="1" i="0" u="none" strike="noStrike" kern="0" cap="none" spc="0" normalizeH="0" baseline="0" noProof="0" dirty="0" err="1">
                  <a:ln>
                    <a:noFill/>
                  </a:ln>
                  <a:solidFill>
                    <a:prstClr val="black"/>
                  </a:solidFill>
                  <a:effectLst/>
                  <a:uLnTx/>
                  <a:uFillTx/>
                  <a:latin typeface="#9Slide03 Roboto" panose="02000000000000000000" pitchFamily="2" charset="0"/>
                  <a:ea typeface="#9Slide03 Roboto" panose="02000000000000000000" pitchFamily="2" charset="0"/>
                  <a:cs typeface="+mn-cs"/>
                </a:rPr>
                <a:t>hãy</a:t>
              </a:r>
              <a:r>
                <a:rPr kumimoji="0" lang="en-US" sz="2300" b="1" i="0" u="none" strike="noStrike" kern="0" cap="none" spc="0" normalizeH="0" baseline="0" noProof="0" dirty="0">
                  <a:ln>
                    <a:noFill/>
                  </a:ln>
                  <a:solidFill>
                    <a:prstClr val="black"/>
                  </a:solidFill>
                  <a:effectLst/>
                  <a:uLnTx/>
                  <a:uFillTx/>
                  <a:latin typeface="#9Slide03 Roboto" panose="02000000000000000000" pitchFamily="2" charset="0"/>
                  <a:ea typeface="#9Slide03 Roboto" panose="02000000000000000000" pitchFamily="2" charset="0"/>
                  <a:cs typeface="+mn-cs"/>
                </a:rPr>
                <a:t> </a:t>
              </a:r>
              <a:r>
                <a:rPr kumimoji="0" lang="en-US" sz="2300" b="1" i="0" u="none" strike="noStrike" kern="0" cap="none" spc="0" normalizeH="0" baseline="0" noProof="0" dirty="0" err="1">
                  <a:ln>
                    <a:noFill/>
                  </a:ln>
                  <a:solidFill>
                    <a:prstClr val="black"/>
                  </a:solidFill>
                  <a:effectLst/>
                  <a:uLnTx/>
                  <a:uFillTx/>
                  <a:latin typeface="#9Slide03 Roboto" panose="02000000000000000000" pitchFamily="2" charset="0"/>
                  <a:ea typeface="#9Slide03 Roboto" panose="02000000000000000000" pitchFamily="2" charset="0"/>
                  <a:cs typeface="+mn-cs"/>
                </a:rPr>
                <a:t>cho</a:t>
              </a:r>
              <a:r>
                <a:rPr kumimoji="0" lang="en-US" sz="2300" b="1" i="0" u="none" strike="noStrike" kern="0" cap="none" spc="0" normalizeH="0" baseline="0" noProof="0" dirty="0">
                  <a:ln>
                    <a:noFill/>
                  </a:ln>
                  <a:solidFill>
                    <a:prstClr val="black"/>
                  </a:solidFill>
                  <a:effectLst/>
                  <a:uLnTx/>
                  <a:uFillTx/>
                  <a:latin typeface="#9Slide03 Roboto" panose="02000000000000000000" pitchFamily="2" charset="0"/>
                  <a:ea typeface="#9Slide03 Roboto" panose="02000000000000000000" pitchFamily="2" charset="0"/>
                  <a:cs typeface="+mn-cs"/>
                </a:rPr>
                <a:t> </a:t>
              </a:r>
              <a:r>
                <a:rPr kumimoji="0" lang="en-US" sz="2300" b="1" i="0" u="none" strike="noStrike" kern="0" cap="none" spc="0" normalizeH="0" baseline="0" noProof="0" dirty="0" err="1">
                  <a:ln>
                    <a:noFill/>
                  </a:ln>
                  <a:solidFill>
                    <a:prstClr val="black"/>
                  </a:solidFill>
                  <a:effectLst/>
                  <a:uLnTx/>
                  <a:uFillTx/>
                  <a:latin typeface="#9Slide03 Roboto" panose="02000000000000000000" pitchFamily="2" charset="0"/>
                  <a:ea typeface="#9Slide03 Roboto" panose="02000000000000000000" pitchFamily="2" charset="0"/>
                  <a:cs typeface="+mn-cs"/>
                </a:rPr>
                <a:t>biết</a:t>
              </a:r>
              <a:r>
                <a:rPr kumimoji="0" lang="en-US" sz="2300" b="1" i="0" u="none" strike="noStrike" kern="0" cap="none" spc="0" normalizeH="0" baseline="0" noProof="0" dirty="0">
                  <a:ln>
                    <a:noFill/>
                  </a:ln>
                  <a:solidFill>
                    <a:prstClr val="black"/>
                  </a:solidFill>
                  <a:effectLst/>
                  <a:uLnTx/>
                  <a:uFillTx/>
                  <a:latin typeface="#9Slide03 Roboto" panose="02000000000000000000" pitchFamily="2" charset="0"/>
                  <a:ea typeface="#9Slide03 Roboto" panose="02000000000000000000" pitchFamily="2" charset="0"/>
                  <a:cs typeface="+mn-cs"/>
                </a:rPr>
                <a:t> Toàn </a:t>
              </a:r>
              <a:r>
                <a:rPr kumimoji="0" lang="en-US" sz="2300" b="1" i="0" u="none" strike="noStrike" kern="0" cap="none" spc="0" normalizeH="0" baseline="0" noProof="0" dirty="0" err="1">
                  <a:ln>
                    <a:noFill/>
                  </a:ln>
                  <a:solidFill>
                    <a:prstClr val="black"/>
                  </a:solidFill>
                  <a:effectLst/>
                  <a:uLnTx/>
                  <a:uFillTx/>
                  <a:latin typeface="#9Slide03 Roboto" panose="02000000000000000000" pitchFamily="2" charset="0"/>
                  <a:ea typeface="#9Slide03 Roboto" panose="02000000000000000000" pitchFamily="2" charset="0"/>
                  <a:cs typeface="+mn-cs"/>
                </a:rPr>
                <a:t>cầu</a:t>
              </a:r>
              <a:r>
                <a:rPr kumimoji="0" lang="en-US" sz="2300" b="1" i="0" u="none" strike="noStrike" kern="0" cap="none" spc="0" normalizeH="0" baseline="0" noProof="0" dirty="0">
                  <a:ln>
                    <a:noFill/>
                  </a:ln>
                  <a:solidFill>
                    <a:prstClr val="black"/>
                  </a:solidFill>
                  <a:effectLst/>
                  <a:uLnTx/>
                  <a:uFillTx/>
                  <a:latin typeface="#9Slide03 Roboto" panose="02000000000000000000" pitchFamily="2" charset="0"/>
                  <a:ea typeface="#9Slide03 Roboto" panose="02000000000000000000" pitchFamily="2" charset="0"/>
                  <a:cs typeface="+mn-cs"/>
                </a:rPr>
                <a:t> hóa là </a:t>
              </a:r>
              <a:r>
                <a:rPr kumimoji="0" lang="en-US" sz="2300" b="1" i="0" u="none" strike="noStrike" kern="0" cap="none" spc="0" normalizeH="0" baseline="0" noProof="0" dirty="0" err="1">
                  <a:ln>
                    <a:noFill/>
                  </a:ln>
                  <a:solidFill>
                    <a:prstClr val="black"/>
                  </a:solidFill>
                  <a:effectLst/>
                  <a:uLnTx/>
                  <a:uFillTx/>
                  <a:latin typeface="#9Slide03 Roboto" panose="02000000000000000000" pitchFamily="2" charset="0"/>
                  <a:ea typeface="#9Slide03 Roboto" panose="02000000000000000000" pitchFamily="2" charset="0"/>
                  <a:cs typeface="+mn-cs"/>
                </a:rPr>
                <a:t>gì</a:t>
              </a:r>
              <a:r>
                <a:rPr kumimoji="0" lang="en-US" sz="2300" b="1" i="0" u="none" strike="noStrike" kern="0" cap="none" spc="0" normalizeH="0" baseline="0" noProof="0" dirty="0">
                  <a:ln>
                    <a:noFill/>
                  </a:ln>
                  <a:solidFill>
                    <a:prstClr val="black"/>
                  </a:solidFill>
                  <a:effectLst/>
                  <a:uLnTx/>
                  <a:uFillTx/>
                  <a:latin typeface="#9Slide03 Roboto" panose="02000000000000000000" pitchFamily="2" charset="0"/>
                  <a:ea typeface="#9Slide03 Roboto" panose="02000000000000000000" pitchFamily="2" charset="0"/>
                  <a:cs typeface="+mn-cs"/>
                </a:rPr>
                <a:t>?</a:t>
              </a:r>
            </a:p>
          </p:txBody>
        </p:sp>
      </p:grpSp>
      <p:sp>
        <p:nvSpPr>
          <p:cNvPr id="7" name="Rectangle 6"/>
          <p:cNvSpPr/>
          <p:nvPr/>
        </p:nvSpPr>
        <p:spPr>
          <a:xfrm>
            <a:off x="3946322" y="313048"/>
            <a:ext cx="450315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4B791C"/>
              </a:buClr>
              <a:buSzPts val="6000"/>
              <a:buFontTx/>
              <a:buNone/>
              <a:tabLst/>
              <a:defRPr/>
            </a:pPr>
            <a:r>
              <a:rPr kumimoji="0" lang="en" sz="2800" b="1" i="0" u="none" strike="noStrike" kern="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sym typeface="Poppins"/>
              </a:rPr>
              <a:t>I. TOÀN CẦU HÓA KINH TẾ</a:t>
            </a:r>
          </a:p>
        </p:txBody>
      </p:sp>
      <p:sp>
        <p:nvSpPr>
          <p:cNvPr id="8" name="Rectangle 7"/>
          <p:cNvSpPr/>
          <p:nvPr/>
        </p:nvSpPr>
        <p:spPr>
          <a:xfrm>
            <a:off x="5353776" y="2404805"/>
            <a:ext cx="6191406" cy="2579039"/>
          </a:xfrm>
          <a:prstGeom prst="rect">
            <a:avLst/>
          </a:prstGeom>
          <a:solidFill>
            <a:schemeClr val="accent4">
              <a:lumMod val="75000"/>
            </a:schemeClr>
          </a:solidFill>
          <a:ln w="28575">
            <a:solidFill>
              <a:schemeClr val="tx2"/>
            </a:solidFill>
          </a:ln>
        </p:spPr>
        <p:txBody>
          <a:bodyPr wrap="square">
            <a:spAutoFit/>
          </a:bodyPr>
          <a:lstStyle/>
          <a:p>
            <a:pPr lvl="0" algn="just">
              <a:lnSpc>
                <a:spcPct val="150000"/>
              </a:lnSpc>
            </a:pPr>
            <a:r>
              <a:rPr lang="vi-VN" sz="2200" b="1" dirty="0">
                <a:solidFill>
                  <a:srgbClr val="FFFFFF"/>
                </a:solidFill>
                <a:latin typeface="#9Slide03 Roboto Medium" panose="02000000000000000000" pitchFamily="2" charset="0"/>
                <a:ea typeface="#9Slide03 Roboto Medium" panose="02000000000000000000" pitchFamily="2" charset="0"/>
              </a:rPr>
              <a:t>Toàn cầu hóa là sự gia tăng nhanh chóng các hoạt động kinh tế vượt qua mọi biên giới quốc gia và khu vực, tạo ra sự phụ thuộc lẫn nhau giữa các nền kinh tế trong sự vận động, phát triển, hướng tới một nền kinh tế hội nhập và thống nhất.</a:t>
            </a:r>
            <a:endParaRPr kumimoji="0" lang="en-US" sz="2200" b="1"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6703726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538847" y="0"/>
            <a:ext cx="1653153" cy="6846376"/>
          </a:xfrm>
          <a:prstGeom prst="rect">
            <a:avLst/>
          </a:prstGeom>
          <a:solidFill>
            <a:srgbClr val="FDF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DF3E3"/>
              </a:solidFill>
              <a:effectLst/>
              <a:uLnTx/>
              <a:uFillTx/>
              <a:latin typeface="Arial"/>
              <a:ea typeface="+mn-ea"/>
              <a:cs typeface="+mn-cs"/>
            </a:endParaRPr>
          </a:p>
        </p:txBody>
      </p:sp>
      <p:sp>
        <p:nvSpPr>
          <p:cNvPr id="11" name="Rectangle: Rounded Corners 18">
            <a:extLst>
              <a:ext uri="{FF2B5EF4-FFF2-40B4-BE49-F238E27FC236}">
                <a16:creationId xmlns:a16="http://schemas.microsoft.com/office/drawing/2014/main" id="{AF49C73D-51F0-4257-A38B-9EDF60E32FF9}"/>
              </a:ext>
            </a:extLst>
          </p:cNvPr>
          <p:cNvSpPr/>
          <p:nvPr/>
        </p:nvSpPr>
        <p:spPr>
          <a:xfrm>
            <a:off x="5593080" y="1086181"/>
            <a:ext cx="5379721" cy="743907"/>
          </a:xfrm>
          <a:prstGeom prst="roundRect">
            <a:avLst>
              <a:gd name="adj" fmla="val 15342"/>
            </a:avLst>
          </a:prstGeom>
          <a:solidFill>
            <a:sysClr val="window" lastClr="FFFFFF">
              <a:alpha val="74000"/>
            </a:sysClr>
          </a:solidFill>
          <a:ln w="12700" cap="flat" cmpd="sng" algn="ctr">
            <a:solidFill>
              <a:srgbClr val="001E6C"/>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3A87DB">
                    <a:lumMod val="50000"/>
                  </a:srgbClr>
                </a:solidFill>
                <a:effectLst/>
                <a:uLnTx/>
                <a:uFillTx/>
                <a:latin typeface="#9Slide03 Roboto Medium" panose="02000000000000000000" pitchFamily="2" charset="0"/>
                <a:ea typeface="#9Slide03 Roboto Medium" panose="02000000000000000000" pitchFamily="2" charset="0"/>
                <a:cs typeface="+mn-cs"/>
              </a:rPr>
              <a:t>EM LÀ BIÊN TẬP VIÊN </a:t>
            </a:r>
          </a:p>
        </p:txBody>
      </p:sp>
      <p:sp>
        <p:nvSpPr>
          <p:cNvPr id="12" name="Rectangle 11"/>
          <p:cNvSpPr/>
          <p:nvPr/>
        </p:nvSpPr>
        <p:spPr>
          <a:xfrm>
            <a:off x="5181600" y="2449610"/>
            <a:ext cx="6853429" cy="3829831"/>
          </a:xfrm>
          <a:prstGeom prst="rect">
            <a:avLst/>
          </a:prstGeom>
          <a:solidFill>
            <a:schemeClr val="accent4">
              <a:lumMod val="20000"/>
              <a:lumOff val="80000"/>
              <a:alpha val="87000"/>
            </a:schemeClr>
          </a:solidFill>
          <a:ln w="12700">
            <a:solidFill>
              <a:srgbClr val="4B4B4B">
                <a:lumMod val="50000"/>
              </a:srgbClr>
            </a:solidFill>
            <a:prstDash val="dashDot"/>
          </a:ln>
        </p:spPr>
        <p:txBody>
          <a:bodyPr wrap="square">
            <a:spAutoFit/>
          </a:bodyPr>
          <a:lstStyle/>
          <a:p>
            <a:pPr marL="0" marR="0" lvl="0" indent="0" algn="just" defTabSz="914400" rtl="0" eaLnBrk="1" fontAlgn="auto" latinLnBrk="0" hangingPunct="1">
              <a:lnSpc>
                <a:spcPct val="140000"/>
              </a:lnSpc>
              <a:spcBef>
                <a:spcPts val="0"/>
              </a:spcBef>
              <a:spcAft>
                <a:spcPts val="0"/>
              </a:spcAft>
              <a:buClrTx/>
              <a:buSzTx/>
              <a:buFontTx/>
              <a:buNone/>
              <a:tabLst/>
              <a:defRPr/>
            </a:pPr>
            <a:r>
              <a:rPr kumimoji="0" lang="it-IT" sz="2200" b="1" i="0" u="none" strike="noStrike" kern="0" cap="none" spc="0" normalizeH="0" baseline="0" noProof="0" dirty="0">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Đóng vai 1 biên tập viên, em hãy viết (khoảng 150 chữ) và thể hiện 1 bản tin về 1 trong 3 chủ đề sau:</a:t>
            </a:r>
          </a:p>
          <a:p>
            <a:pPr marL="0" marR="0" lvl="0" indent="0" algn="just" defTabSz="914400" rtl="0" eaLnBrk="1" fontAlgn="auto" latinLnBrk="0" hangingPunct="1">
              <a:lnSpc>
                <a:spcPct val="140000"/>
              </a:lnSpc>
              <a:spcBef>
                <a:spcPts val="0"/>
              </a:spcBef>
              <a:spcAft>
                <a:spcPts val="0"/>
              </a:spcAft>
              <a:buClrTx/>
              <a:buSzTx/>
              <a:buFontTx/>
              <a:buNone/>
              <a:tabLst/>
              <a:defRPr/>
            </a:pPr>
            <a:r>
              <a:rPr kumimoji="0" lang="it-IT" sz="2200" b="1" i="0" u="none" strike="noStrike" kern="0" cap="none" spc="0" normalizeH="0" baseline="0" noProof="0" dirty="0">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1. </a:t>
            </a:r>
            <a:r>
              <a:rPr kumimoji="0" lang="en-US" sz="2200" b="1" i="0" u="none" strike="noStrike" kern="1200" cap="none" spc="0" normalizeH="0" baseline="0" noProof="0" dirty="0">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T</a:t>
            </a:r>
            <a:r>
              <a:rPr kumimoji="0" lang="en-US" sz="2200" b="1" i="0" u="none" strike="noStrike" kern="1200" cap="none" spc="0" normalizeH="0" baseline="0" noProof="0" dirty="0" err="1">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ác</a:t>
            </a:r>
            <a:r>
              <a:rPr kumimoji="0" lang="en-US" sz="2200" b="1" i="0" u="none" strike="noStrike" kern="1200" cap="none" spc="0" normalizeH="0" baseline="0" noProof="0" dirty="0">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 động của </a:t>
            </a:r>
            <a:r>
              <a:rPr kumimoji="0" lang="en-US" sz="2200" b="1" i="0" u="none" strike="noStrike" kern="1200" cap="none" spc="0" normalizeH="0" baseline="0" noProof="0" dirty="0" err="1">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đại</a:t>
            </a:r>
            <a:r>
              <a:rPr kumimoji="0" lang="en-US" sz="2200" b="1" i="0" u="none" strike="noStrike" kern="1200" cap="none" spc="0" normalizeH="0" baseline="0" noProof="0" dirty="0">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1200" cap="none" spc="0" normalizeH="0" baseline="0" noProof="0" dirty="0" err="1">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dịch</a:t>
            </a:r>
            <a:r>
              <a:rPr kumimoji="0" lang="en-US" sz="2200" b="1" i="0" u="none" strike="noStrike" kern="1200" cap="none" spc="0" normalizeH="0" baseline="0" noProof="0" dirty="0">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 covit-19 đến quá </a:t>
            </a:r>
            <a:r>
              <a:rPr kumimoji="0" lang="vi-VN" sz="2200" b="1" i="0" u="none" strike="noStrike" kern="1200" cap="none" spc="0" normalizeH="0" baseline="0" noProof="0" dirty="0">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trì</a:t>
            </a:r>
            <a:r>
              <a:rPr kumimoji="0" lang="en-US" sz="2200" b="1" i="0" u="none" strike="noStrike" kern="1200" cap="none" spc="0" normalizeH="0" baseline="0" noProof="0" dirty="0" err="1">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nh</a:t>
            </a:r>
            <a:r>
              <a:rPr kumimoji="0" lang="en-US" sz="2200" b="1" i="0" u="none" strike="noStrike" kern="1200" cap="none" spc="0" normalizeH="0" baseline="0" noProof="0" dirty="0">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 </a:t>
            </a:r>
            <a:r>
              <a:rPr kumimoji="0" lang="vi-VN" sz="2200" b="1" i="0" u="none" strike="noStrike" kern="1200" cap="none" spc="0" normalizeH="0" baseline="0" noProof="0" dirty="0">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toàn</a:t>
            </a:r>
            <a:r>
              <a:rPr kumimoji="0" lang="en-US" sz="2200" b="1" i="0" u="none" strike="noStrike" kern="1200" cap="none" spc="0" normalizeH="0" baseline="0" noProof="0" dirty="0">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1200" cap="none" spc="0" normalizeH="0" baseline="0" noProof="0" dirty="0" err="1">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cầu</a:t>
            </a:r>
            <a:r>
              <a:rPr kumimoji="0" lang="en-US" sz="2200" b="1" i="0" u="none" strike="noStrike" kern="1200" cap="none" spc="0" normalizeH="0" baseline="0" noProof="0" dirty="0">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 hóa kinh </a:t>
            </a:r>
            <a:r>
              <a:rPr kumimoji="0" lang="en-US" sz="2200" b="1" i="0" u="none" strike="noStrike" kern="1200" cap="none" spc="0" normalizeH="0" baseline="0" noProof="0" dirty="0" err="1">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tế</a:t>
            </a:r>
            <a:r>
              <a:rPr kumimoji="0" lang="en-US" sz="2200" b="1" i="0" u="none" strike="noStrike" kern="1200" cap="none" spc="0" normalizeH="0" baseline="0" noProof="0" dirty="0">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a:t>
            </a:r>
          </a:p>
          <a:p>
            <a:pPr marL="0" marR="0" lvl="0" indent="0" algn="just" defTabSz="914400" rtl="0" eaLnBrk="1" fontAlgn="auto" latinLnBrk="0" hangingPunct="1">
              <a:lnSpc>
                <a:spcPct val="14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2. Ảnh </a:t>
            </a:r>
            <a:r>
              <a:rPr kumimoji="0" lang="en-US" sz="2200" b="1" i="0" u="none" strike="noStrike" kern="0" cap="none" spc="0" normalizeH="0" baseline="0" noProof="0" dirty="0" err="1">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hưởng</a:t>
            </a:r>
            <a:r>
              <a:rPr kumimoji="0" lang="en-US" sz="2200" b="1" i="0" u="none" strike="noStrike" kern="0" cap="none" spc="0" normalizeH="0" baseline="0" noProof="0" dirty="0">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 của toàn </a:t>
            </a:r>
            <a:r>
              <a:rPr kumimoji="0" lang="en-US" sz="2200" b="1" i="0" u="none" strike="noStrike" kern="0" cap="none" spc="0" normalizeH="0" baseline="0" noProof="0" dirty="0" err="1">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cầu</a:t>
            </a:r>
            <a:r>
              <a:rPr kumimoji="0" lang="en-US" sz="2200" b="1" i="0" u="none" strike="noStrike" kern="0" cap="none" spc="0" normalizeH="0" baseline="0" noProof="0" dirty="0">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 hóa đến Việt Nam.</a:t>
            </a:r>
          </a:p>
          <a:p>
            <a:pPr marL="0" marR="0" lvl="0" indent="0" algn="just" defTabSz="914400" rtl="0" eaLnBrk="1" fontAlgn="auto" latinLnBrk="0" hangingPunct="1">
              <a:lnSpc>
                <a:spcPct val="14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3. Ảnh </a:t>
            </a:r>
            <a:r>
              <a:rPr kumimoji="0" lang="en-US" sz="2200" b="1" i="0" u="none" strike="noStrike" kern="0" cap="none" spc="0" normalizeH="0" baseline="0" noProof="0" dirty="0" err="1">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hưởng</a:t>
            </a:r>
            <a:r>
              <a:rPr kumimoji="0" lang="en-US" sz="2200" b="1" i="0" u="none" strike="noStrike" kern="0" cap="none" spc="0" normalizeH="0" baseline="0" noProof="0" dirty="0">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 của toàn </a:t>
            </a:r>
            <a:r>
              <a:rPr kumimoji="0" lang="en-US" sz="2200" b="1" i="0" u="none" strike="noStrike" kern="0" cap="none" spc="0" normalizeH="0" baseline="0" noProof="0" dirty="0" err="1">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cầu</a:t>
            </a:r>
            <a:r>
              <a:rPr kumimoji="0" lang="en-US" sz="2200" b="1" i="0" u="none" strike="noStrike" kern="0" cap="none" spc="0" normalizeH="0" baseline="0" noProof="0" dirty="0">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 hóa, </a:t>
            </a:r>
            <a:r>
              <a:rPr kumimoji="0" lang="en-US" sz="2200" b="1" i="0" u="none" strike="noStrike" kern="0" cap="none" spc="0" normalizeH="0" baseline="0" noProof="0" dirty="0" err="1">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khu</a:t>
            </a:r>
            <a:r>
              <a:rPr kumimoji="0" lang="en-US" sz="2200" b="1" i="0" u="none" strike="noStrike" kern="0" cap="none" spc="0" normalizeH="0" baseline="0" noProof="0" dirty="0">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0" cap="none" spc="0" normalizeH="0" baseline="0" noProof="0" dirty="0" err="1">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vực</a:t>
            </a:r>
            <a:r>
              <a:rPr kumimoji="0" lang="en-US" sz="2200" b="1" i="0" u="none" strike="noStrike" kern="0" cap="none" spc="0" normalizeH="0" baseline="0" noProof="0" dirty="0">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 hóa </a:t>
            </a:r>
            <a:r>
              <a:rPr kumimoji="0" lang="en-US" sz="2200" b="1" i="0" u="none" strike="noStrike" kern="0" cap="none" spc="0" normalizeH="0" baseline="0" noProof="0" dirty="0" err="1">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tới</a:t>
            </a:r>
            <a:r>
              <a:rPr kumimoji="0" lang="en-US" sz="2200" b="1" i="0" u="none" strike="noStrike" kern="0" cap="none" spc="0" normalizeH="0" baseline="0" noProof="0" dirty="0">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0" cap="none" spc="0" normalizeH="0" baseline="0" noProof="0" dirty="0" err="1">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cơ</a:t>
            </a:r>
            <a:r>
              <a:rPr kumimoji="0" lang="en-US" sz="2200" b="1" i="0" u="none" strike="noStrike" kern="0" cap="none" spc="0" normalizeH="0" baseline="0" noProof="0" dirty="0">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 hội tìm </a:t>
            </a:r>
            <a:r>
              <a:rPr kumimoji="0" lang="en-US" sz="2200" b="1" i="0" u="none" strike="noStrike" kern="0" cap="none" spc="0" normalizeH="0" baseline="0" noProof="0" dirty="0" err="1">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kiếm</a:t>
            </a:r>
            <a:r>
              <a:rPr kumimoji="0" lang="en-US" sz="2200" b="1" i="0" u="none" strike="noStrike" kern="0" cap="none" spc="0" normalizeH="0" baseline="0" noProof="0" dirty="0">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 việc </a:t>
            </a:r>
            <a:r>
              <a:rPr kumimoji="0" lang="en-US" sz="2200" b="1" i="0" u="none" strike="noStrike" kern="0" cap="none" spc="0" normalizeH="0" baseline="0" noProof="0" dirty="0" err="1">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làm</a:t>
            </a:r>
            <a:r>
              <a:rPr kumimoji="0" lang="en-US" sz="2200" b="1" i="0" u="none" strike="noStrike" kern="0" cap="none" spc="0" normalizeH="0" baseline="0" noProof="0" dirty="0">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 của </a:t>
            </a:r>
            <a:r>
              <a:rPr kumimoji="0" lang="en-US" sz="2200" b="1" i="0" u="none" strike="noStrike" kern="0" cap="none" spc="0" normalizeH="0" baseline="0" noProof="0" dirty="0" err="1">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giới</a:t>
            </a:r>
            <a:r>
              <a:rPr kumimoji="0" lang="en-US" sz="2200" b="1" i="0" u="none" strike="noStrike" kern="0" cap="none" spc="0" normalizeH="0" baseline="0" noProof="0" dirty="0">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0" cap="none" spc="0" normalizeH="0" baseline="0" noProof="0" dirty="0" err="1">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trẻ</a:t>
            </a:r>
            <a:r>
              <a:rPr kumimoji="0" lang="en-US" sz="2200" b="1" i="0" u="none" strike="noStrike" kern="0" cap="none" spc="0" normalizeH="0" baseline="0" noProof="0" dirty="0">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 hiện nay</a:t>
            </a:r>
            <a:r>
              <a:rPr kumimoji="0" lang="en-US" sz="2200" b="0" i="0" u="none" strike="noStrike" kern="0" cap="none" spc="0" normalizeH="0" baseline="0" noProof="0" dirty="0">
                <a:ln>
                  <a:noFill/>
                </a:ln>
                <a:solidFill>
                  <a:srgbClr val="191919">
                    <a:lumMod val="95000"/>
                    <a:lumOff val="5000"/>
                  </a:srgbClr>
                </a:solidFill>
                <a:effectLst/>
                <a:uLnTx/>
                <a:uFillTx/>
                <a:latin typeface="#9Slide03 Roboto Medium" panose="02000000000000000000" pitchFamily="2" charset="0"/>
                <a:ea typeface="#9Slide03 Roboto Medium" panose="02000000000000000000" pitchFamily="2" charset="0"/>
                <a:cs typeface="+mn-cs"/>
              </a:rPr>
              <a:t>.</a:t>
            </a:r>
          </a:p>
        </p:txBody>
      </p:sp>
      <p:pic>
        <p:nvPicPr>
          <p:cNvPr id="16" name="Picture 15"/>
          <p:cNvPicPr>
            <a:picLocks noChangeAspect="1"/>
          </p:cNvPicPr>
          <p:nvPr/>
        </p:nvPicPr>
        <p:blipFill>
          <a:blip r:embed="rId2"/>
          <a:stretch>
            <a:fillRect/>
          </a:stretch>
        </p:blipFill>
        <p:spPr>
          <a:xfrm>
            <a:off x="-503448" y="0"/>
            <a:ext cx="6096528" cy="6096528"/>
          </a:xfrm>
          <a:prstGeom prst="rect">
            <a:avLst/>
          </a:prstGeom>
        </p:spPr>
      </p:pic>
    </p:spTree>
    <p:extLst>
      <p:ext uri="{BB962C8B-B14F-4D97-AF65-F5344CB8AC3E}">
        <p14:creationId xmlns:p14="http://schemas.microsoft.com/office/powerpoint/2010/main" val="1813327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1268A76B-3F88-4F24-BB63-338B20E0AF0F}"/>
              </a:ext>
            </a:extLst>
          </p:cNvPr>
          <p:cNvGraphicFramePr>
            <a:graphicFrameLocks noGrp="1"/>
          </p:cNvGraphicFramePr>
          <p:nvPr>
            <p:extLst>
              <p:ext uri="{D42A27DB-BD31-4B8C-83A1-F6EECF244321}">
                <p14:modId xmlns:p14="http://schemas.microsoft.com/office/powerpoint/2010/main" val="948715718"/>
              </p:ext>
            </p:extLst>
          </p:nvPr>
        </p:nvGraphicFramePr>
        <p:xfrm>
          <a:off x="67642" y="4825093"/>
          <a:ext cx="12070570" cy="2029651"/>
        </p:xfrm>
        <a:graphic>
          <a:graphicData uri="http://schemas.openxmlformats.org/drawingml/2006/table">
            <a:tbl>
              <a:tblPr firstRow="1" bandRow="1"/>
              <a:tblGrid>
                <a:gridCol w="1653112">
                  <a:extLst>
                    <a:ext uri="{9D8B030D-6E8A-4147-A177-3AD203B41FA5}">
                      <a16:colId xmlns:a16="http://schemas.microsoft.com/office/drawing/2014/main" val="322210459"/>
                    </a:ext>
                  </a:extLst>
                </a:gridCol>
                <a:gridCol w="2778939">
                  <a:extLst>
                    <a:ext uri="{9D8B030D-6E8A-4147-A177-3AD203B41FA5}">
                      <a16:colId xmlns:a16="http://schemas.microsoft.com/office/drawing/2014/main" val="1075269515"/>
                    </a:ext>
                  </a:extLst>
                </a:gridCol>
                <a:gridCol w="3462984">
                  <a:extLst>
                    <a:ext uri="{9D8B030D-6E8A-4147-A177-3AD203B41FA5}">
                      <a16:colId xmlns:a16="http://schemas.microsoft.com/office/drawing/2014/main" val="2152483518"/>
                    </a:ext>
                  </a:extLst>
                </a:gridCol>
                <a:gridCol w="4175535">
                  <a:extLst>
                    <a:ext uri="{9D8B030D-6E8A-4147-A177-3AD203B41FA5}">
                      <a16:colId xmlns:a16="http://schemas.microsoft.com/office/drawing/2014/main" val="3434882576"/>
                    </a:ext>
                  </a:extLst>
                </a:gridCol>
              </a:tblGrid>
              <a:tr h="272719">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ctr">
                        <a:lnSpc>
                          <a:spcPct val="120000"/>
                        </a:lnSpc>
                      </a:pPr>
                      <a:r>
                        <a:rPr lang="en-US" sz="2400" b="1" dirty="0" err="1">
                          <a:solidFill>
                            <a:schemeClr val="bg1"/>
                          </a:solidFill>
                          <a:latin typeface="#9Slide03 Roboto Medium" panose="02000000000000000000" pitchFamily="2" charset="0"/>
                          <a:ea typeface="#9Slide03 Roboto Medium" panose="02000000000000000000" pitchFamily="2" charset="0"/>
                        </a:rPr>
                        <a:t>Tiêu</a:t>
                      </a:r>
                      <a:r>
                        <a:rPr lang="en-US" sz="2400" b="1" dirty="0">
                          <a:solidFill>
                            <a:schemeClr val="bg1"/>
                          </a:solidFill>
                          <a:latin typeface="#9Slide03 Roboto Medium" panose="02000000000000000000" pitchFamily="2" charset="0"/>
                          <a:ea typeface="#9Slide03 Roboto Medium" panose="02000000000000000000" pitchFamily="2" charset="0"/>
                        </a:rPr>
                        <a:t> </a:t>
                      </a:r>
                      <a:r>
                        <a:rPr lang="en-US" sz="2400" b="1" dirty="0" err="1">
                          <a:solidFill>
                            <a:schemeClr val="bg1"/>
                          </a:solidFill>
                          <a:latin typeface="#9Slide03 Roboto Medium" panose="02000000000000000000" pitchFamily="2" charset="0"/>
                          <a:ea typeface="#9Slide03 Roboto Medium" panose="02000000000000000000" pitchFamily="2" charset="0"/>
                        </a:rPr>
                        <a:t>chí</a:t>
                      </a:r>
                      <a:endParaRPr lang="en-US" sz="2400" b="1" dirty="0">
                        <a:solidFill>
                          <a:schemeClr val="bg1"/>
                        </a:solidFill>
                        <a:latin typeface="#9Slide03 Roboto Medium" panose="02000000000000000000" pitchFamily="2" charset="0"/>
                        <a:ea typeface="#9Slide03 Roboto Medium" panose="02000000000000000000" pitchFamily="2" charset="0"/>
                      </a:endParaRPr>
                    </a:p>
                  </a:txBody>
                  <a:tcPr marL="68580" marR="68580" marT="34290" marB="34290">
                    <a:lnL w="12700" cmpd="sng">
                      <a:solidFill>
                        <a:srgbClr val="684130"/>
                      </a:solidFill>
                    </a:lnL>
                    <a:lnR w="12700" cmpd="sng">
                      <a:solidFill>
                        <a:srgbClr val="684130"/>
                      </a:solidFill>
                    </a:lnR>
                    <a:lnT w="12700" cmpd="sng">
                      <a:solidFill>
                        <a:srgbClr val="684130"/>
                      </a:solidFill>
                    </a:lnT>
                    <a:lnB w="12700" cmpd="sng">
                      <a:solidFill>
                        <a:srgbClr val="684130"/>
                      </a:solidFill>
                    </a:lnB>
                    <a:lnTlToBr w="12700" cmpd="sng">
                      <a:noFill/>
                      <a:prstDash val="solid"/>
                    </a:lnTlToBr>
                    <a:lnBlToTr w="12700" cmpd="sng">
                      <a:noFill/>
                      <a:prstDash val="solid"/>
                    </a:lnBlToTr>
                    <a:solidFill>
                      <a:srgbClr val="00B0F0"/>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ctr">
                        <a:lnSpc>
                          <a:spcPct val="120000"/>
                        </a:lnSpc>
                      </a:pPr>
                      <a:r>
                        <a:rPr lang="en-US" sz="2400" b="1" dirty="0">
                          <a:solidFill>
                            <a:schemeClr val="bg1"/>
                          </a:solidFill>
                          <a:latin typeface="#9Slide03 Roboto Medium" panose="02000000000000000000" pitchFamily="2" charset="0"/>
                          <a:ea typeface="#9Slide03 Roboto Medium" panose="02000000000000000000" pitchFamily="2" charset="0"/>
                        </a:rPr>
                        <a:t>1 </a:t>
                      </a:r>
                      <a:r>
                        <a:rPr lang="en-US" sz="2400" b="1" dirty="0" err="1">
                          <a:solidFill>
                            <a:schemeClr val="bg1"/>
                          </a:solidFill>
                          <a:latin typeface="#9Slide03 Roboto Medium" panose="02000000000000000000" pitchFamily="2" charset="0"/>
                          <a:ea typeface="#9Slide03 Roboto Medium" panose="02000000000000000000" pitchFamily="2" charset="0"/>
                        </a:rPr>
                        <a:t>điểm</a:t>
                      </a:r>
                      <a:endParaRPr lang="en-US" sz="2400" b="1" dirty="0">
                        <a:solidFill>
                          <a:schemeClr val="bg1"/>
                        </a:solidFill>
                        <a:latin typeface="#9Slide03 Roboto Medium" panose="02000000000000000000" pitchFamily="2" charset="0"/>
                        <a:ea typeface="#9Slide03 Roboto Medium" panose="02000000000000000000" pitchFamily="2" charset="0"/>
                      </a:endParaRPr>
                    </a:p>
                  </a:txBody>
                  <a:tcPr marL="68580" marR="68580" marT="34290" marB="34290">
                    <a:lnL w="12700" cmpd="sng">
                      <a:solidFill>
                        <a:srgbClr val="684130"/>
                      </a:solidFill>
                    </a:lnL>
                    <a:lnR w="12700" cmpd="sng">
                      <a:solidFill>
                        <a:srgbClr val="684130"/>
                      </a:solidFill>
                    </a:lnR>
                    <a:lnT w="12700" cmpd="sng">
                      <a:solidFill>
                        <a:srgbClr val="684130"/>
                      </a:solidFill>
                    </a:lnT>
                    <a:lnB w="12700" cmpd="sng">
                      <a:solidFill>
                        <a:srgbClr val="684130"/>
                      </a:solidFill>
                    </a:lnB>
                    <a:lnTlToBr w="12700" cmpd="sng">
                      <a:noFill/>
                      <a:prstDash val="solid"/>
                    </a:lnTlToBr>
                    <a:lnBlToTr w="12700" cmpd="sng">
                      <a:noFill/>
                      <a:prstDash val="solid"/>
                    </a:lnBlToTr>
                    <a:solidFill>
                      <a:srgbClr val="00B0F0"/>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ctr">
                        <a:lnSpc>
                          <a:spcPct val="120000"/>
                        </a:lnSpc>
                      </a:pPr>
                      <a:r>
                        <a:rPr lang="en-US" sz="2400" b="1" dirty="0">
                          <a:solidFill>
                            <a:schemeClr val="bg1"/>
                          </a:solidFill>
                          <a:latin typeface="#9Slide03 Roboto Medium" panose="02000000000000000000" pitchFamily="2" charset="0"/>
                          <a:ea typeface="#9Slide03 Roboto Medium" panose="02000000000000000000" pitchFamily="2" charset="0"/>
                        </a:rPr>
                        <a:t>2 </a:t>
                      </a:r>
                      <a:r>
                        <a:rPr lang="en-US" sz="2400" b="1" dirty="0" err="1">
                          <a:solidFill>
                            <a:schemeClr val="bg1"/>
                          </a:solidFill>
                          <a:latin typeface="#9Slide03 Roboto Medium" panose="02000000000000000000" pitchFamily="2" charset="0"/>
                          <a:ea typeface="#9Slide03 Roboto Medium" panose="02000000000000000000" pitchFamily="2" charset="0"/>
                        </a:rPr>
                        <a:t>điểm</a:t>
                      </a:r>
                      <a:endParaRPr lang="en-US" sz="2400" b="1" dirty="0">
                        <a:solidFill>
                          <a:schemeClr val="bg1"/>
                        </a:solidFill>
                        <a:latin typeface="#9Slide03 Roboto Medium" panose="02000000000000000000" pitchFamily="2" charset="0"/>
                        <a:ea typeface="#9Slide03 Roboto Medium" panose="02000000000000000000" pitchFamily="2" charset="0"/>
                      </a:endParaRPr>
                    </a:p>
                  </a:txBody>
                  <a:tcPr marL="68580" marR="68580" marT="34290" marB="34290">
                    <a:lnL w="12700" cmpd="sng">
                      <a:solidFill>
                        <a:srgbClr val="684130"/>
                      </a:solidFill>
                    </a:lnL>
                    <a:lnR w="12700" cmpd="sng">
                      <a:solidFill>
                        <a:srgbClr val="684130"/>
                      </a:solidFill>
                    </a:lnR>
                    <a:lnT w="12700" cmpd="sng">
                      <a:solidFill>
                        <a:srgbClr val="684130"/>
                      </a:solidFill>
                    </a:lnT>
                    <a:lnB w="12700" cmpd="sng">
                      <a:solidFill>
                        <a:srgbClr val="684130"/>
                      </a:solidFill>
                    </a:lnB>
                    <a:lnTlToBr w="12700" cmpd="sng">
                      <a:noFill/>
                      <a:prstDash val="solid"/>
                    </a:lnTlToBr>
                    <a:lnBlToTr w="12700" cmpd="sng">
                      <a:noFill/>
                      <a:prstDash val="solid"/>
                    </a:lnBlToTr>
                    <a:solidFill>
                      <a:srgbClr val="00B0F0"/>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ctr">
                        <a:lnSpc>
                          <a:spcPct val="120000"/>
                        </a:lnSpc>
                      </a:pPr>
                      <a:r>
                        <a:rPr lang="en-US" sz="2400" b="1" dirty="0">
                          <a:solidFill>
                            <a:schemeClr val="bg1"/>
                          </a:solidFill>
                          <a:latin typeface="#9Slide03 Roboto Medium" panose="02000000000000000000" pitchFamily="2" charset="0"/>
                          <a:ea typeface="#9Slide03 Roboto Medium" panose="02000000000000000000" pitchFamily="2" charset="0"/>
                        </a:rPr>
                        <a:t>3 </a:t>
                      </a:r>
                      <a:r>
                        <a:rPr lang="en-US" sz="2400" b="1" dirty="0" err="1">
                          <a:solidFill>
                            <a:schemeClr val="bg1"/>
                          </a:solidFill>
                          <a:latin typeface="#9Slide03 Roboto Medium" panose="02000000000000000000" pitchFamily="2" charset="0"/>
                          <a:ea typeface="#9Slide03 Roboto Medium" panose="02000000000000000000" pitchFamily="2" charset="0"/>
                        </a:rPr>
                        <a:t>điểm</a:t>
                      </a:r>
                      <a:endParaRPr lang="en-US" sz="2400" b="1" dirty="0">
                        <a:solidFill>
                          <a:schemeClr val="bg1"/>
                        </a:solidFill>
                        <a:latin typeface="#9Slide03 Roboto Medium" panose="02000000000000000000" pitchFamily="2" charset="0"/>
                        <a:ea typeface="#9Slide03 Roboto Medium" panose="02000000000000000000" pitchFamily="2" charset="0"/>
                      </a:endParaRPr>
                    </a:p>
                  </a:txBody>
                  <a:tcPr marL="68580" marR="68580" marT="34290" marB="34290">
                    <a:lnL w="12700" cmpd="sng">
                      <a:solidFill>
                        <a:srgbClr val="684130"/>
                      </a:solidFill>
                    </a:lnL>
                    <a:lnR w="12700" cmpd="sng">
                      <a:solidFill>
                        <a:srgbClr val="684130"/>
                      </a:solidFill>
                    </a:lnR>
                    <a:lnT w="12700" cmpd="sng">
                      <a:solidFill>
                        <a:srgbClr val="684130"/>
                      </a:solidFill>
                    </a:lnT>
                    <a:lnB w="12700" cmpd="sng">
                      <a:solidFill>
                        <a:srgbClr val="684130"/>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2934419368"/>
                  </a:ext>
                </a:extLst>
              </a:tr>
              <a:tr h="502376">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nSpc>
                          <a:spcPct val="120000"/>
                        </a:lnSpc>
                      </a:pPr>
                      <a:r>
                        <a:rPr lang="en-US" sz="2000" b="1" dirty="0" err="1">
                          <a:latin typeface="#9Slide03 Roboto Medium" panose="02000000000000000000" pitchFamily="2" charset="0"/>
                          <a:ea typeface="#9Slide03 Roboto Medium" panose="02000000000000000000" pitchFamily="2" charset="0"/>
                        </a:rPr>
                        <a:t>Thông</a:t>
                      </a:r>
                      <a:r>
                        <a:rPr lang="en-US" sz="2000" b="1" dirty="0">
                          <a:latin typeface="#9Slide03 Roboto Medium" panose="02000000000000000000" pitchFamily="2" charset="0"/>
                          <a:ea typeface="#9Slide03 Roboto Medium" panose="02000000000000000000" pitchFamily="2" charset="0"/>
                        </a:rPr>
                        <a:t> tin</a:t>
                      </a:r>
                    </a:p>
                  </a:txBody>
                  <a:tcPr marL="68580" marR="68580" marT="34290" marB="34290">
                    <a:lnL w="12700" cmpd="sng">
                      <a:solidFill>
                        <a:srgbClr val="684130"/>
                      </a:solidFill>
                    </a:lnL>
                    <a:lnR w="12700" cmpd="sng">
                      <a:solidFill>
                        <a:srgbClr val="684130"/>
                      </a:solidFill>
                    </a:lnR>
                    <a:lnT w="12700" cmpd="sng">
                      <a:solidFill>
                        <a:srgbClr val="684130"/>
                      </a:solidFill>
                    </a:lnT>
                    <a:lnB w="12700" cmpd="sng">
                      <a:solidFill>
                        <a:srgbClr val="684130"/>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nSpc>
                          <a:spcPct val="120000"/>
                        </a:lnSpc>
                      </a:pPr>
                      <a:r>
                        <a:rPr lang="en-US" sz="2000" b="1" dirty="0" err="1">
                          <a:latin typeface="#9Slide03 Roboto Medium" panose="02000000000000000000" pitchFamily="2" charset="0"/>
                          <a:ea typeface="#9Slide03 Roboto Medium" panose="02000000000000000000" pitchFamily="2" charset="0"/>
                        </a:rPr>
                        <a:t>Sơ</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sài</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thiếu</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lập</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luận</a:t>
                      </a:r>
                      <a:endParaRPr lang="en-US" sz="2000" b="1" dirty="0">
                        <a:latin typeface="#9Slide03 Roboto Medium" panose="02000000000000000000" pitchFamily="2" charset="0"/>
                        <a:ea typeface="#9Slide03 Roboto Medium" panose="02000000000000000000" pitchFamily="2" charset="0"/>
                      </a:endParaRPr>
                    </a:p>
                  </a:txBody>
                  <a:tcPr marL="68580" marR="68580" marT="34290" marB="34290">
                    <a:lnL w="12700" cmpd="sng">
                      <a:solidFill>
                        <a:srgbClr val="684130"/>
                      </a:solidFill>
                    </a:lnL>
                    <a:lnR w="12700" cmpd="sng">
                      <a:solidFill>
                        <a:srgbClr val="684130"/>
                      </a:solidFill>
                    </a:lnR>
                    <a:lnT w="12700" cmpd="sng">
                      <a:solidFill>
                        <a:srgbClr val="684130"/>
                      </a:solidFill>
                    </a:lnT>
                    <a:lnB w="12700" cmpd="sng">
                      <a:solidFill>
                        <a:srgbClr val="684130"/>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nSpc>
                          <a:spcPct val="120000"/>
                        </a:lnSpc>
                      </a:pPr>
                      <a:r>
                        <a:rPr lang="en-US" sz="2000" b="1" dirty="0" err="1">
                          <a:latin typeface="#9Slide03 Roboto Medium" panose="02000000000000000000" pitchFamily="2" charset="0"/>
                          <a:ea typeface="#9Slide03 Roboto Medium" panose="02000000000000000000" pitchFamily="2" charset="0"/>
                        </a:rPr>
                        <a:t>Ngắn</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gọn</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lập</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luận</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rõ</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ràng</a:t>
                      </a:r>
                      <a:endParaRPr lang="en-US" sz="2000" b="1" dirty="0">
                        <a:latin typeface="#9Slide03 Roboto Medium" panose="02000000000000000000" pitchFamily="2" charset="0"/>
                        <a:ea typeface="#9Slide03 Roboto Medium" panose="02000000000000000000" pitchFamily="2" charset="0"/>
                      </a:endParaRPr>
                    </a:p>
                  </a:txBody>
                  <a:tcPr marL="68580" marR="68580" marT="34290" marB="34290">
                    <a:lnL w="12700" cmpd="sng">
                      <a:solidFill>
                        <a:srgbClr val="684130"/>
                      </a:solidFill>
                    </a:lnL>
                    <a:lnR w="12700" cmpd="sng">
                      <a:solidFill>
                        <a:srgbClr val="684130"/>
                      </a:solidFill>
                    </a:lnR>
                    <a:lnT w="12700" cmpd="sng">
                      <a:solidFill>
                        <a:srgbClr val="684130"/>
                      </a:solidFill>
                    </a:lnT>
                    <a:lnB w="12700" cmpd="sng">
                      <a:solidFill>
                        <a:srgbClr val="684130"/>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nSpc>
                          <a:spcPct val="120000"/>
                        </a:lnSpc>
                      </a:pPr>
                      <a:r>
                        <a:rPr lang="en-US" sz="2000" b="1" dirty="0" err="1">
                          <a:latin typeface="#9Slide03 Roboto Medium" panose="02000000000000000000" pitchFamily="2" charset="0"/>
                          <a:ea typeface="#9Slide03 Roboto Medium" panose="02000000000000000000" pitchFamily="2" charset="0"/>
                        </a:rPr>
                        <a:t>Ngắn</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gọn</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chặt</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chẽ</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có</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sức</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thuyết</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phục</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cao</a:t>
                      </a:r>
                      <a:endParaRPr lang="en-US" sz="2000" b="1" dirty="0">
                        <a:latin typeface="#9Slide03 Roboto Medium" panose="02000000000000000000" pitchFamily="2" charset="0"/>
                        <a:ea typeface="#9Slide03 Roboto Medium" panose="02000000000000000000" pitchFamily="2" charset="0"/>
                      </a:endParaRPr>
                    </a:p>
                  </a:txBody>
                  <a:tcPr marL="68580" marR="68580" marT="34290" marB="34290">
                    <a:lnL w="12700" cmpd="sng">
                      <a:solidFill>
                        <a:srgbClr val="684130"/>
                      </a:solidFill>
                    </a:lnL>
                    <a:lnR w="12700" cmpd="sng">
                      <a:solidFill>
                        <a:srgbClr val="684130"/>
                      </a:solidFill>
                    </a:lnR>
                    <a:lnT w="12700" cmpd="sng">
                      <a:solidFill>
                        <a:srgbClr val="684130"/>
                      </a:solidFill>
                    </a:lnT>
                    <a:lnB w="12700" cmpd="sng">
                      <a:solidFill>
                        <a:srgbClr val="684130"/>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935421880"/>
                  </a:ext>
                </a:extLst>
              </a:tr>
              <a:tr h="502376">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nSpc>
                          <a:spcPct val="120000"/>
                        </a:lnSpc>
                      </a:pPr>
                      <a:r>
                        <a:rPr lang="en-US" sz="2000" b="1" dirty="0" err="1">
                          <a:latin typeface="#9Slide03 Roboto Medium" panose="02000000000000000000" pitchFamily="2" charset="0"/>
                          <a:ea typeface="#9Slide03 Roboto Medium" panose="02000000000000000000" pitchFamily="2" charset="0"/>
                        </a:rPr>
                        <a:t>Phong</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cách</a:t>
                      </a:r>
                      <a:endParaRPr lang="en-US" sz="2000" b="1" dirty="0">
                        <a:latin typeface="#9Slide03 Roboto Medium" panose="02000000000000000000" pitchFamily="2" charset="0"/>
                        <a:ea typeface="#9Slide03 Roboto Medium" panose="02000000000000000000" pitchFamily="2" charset="0"/>
                      </a:endParaRPr>
                    </a:p>
                  </a:txBody>
                  <a:tcPr marL="68580" marR="68580" marT="34290" marB="34290">
                    <a:lnL w="12700" cmpd="sng">
                      <a:solidFill>
                        <a:srgbClr val="684130"/>
                      </a:solidFill>
                    </a:lnL>
                    <a:lnR w="12700" cmpd="sng">
                      <a:solidFill>
                        <a:srgbClr val="684130"/>
                      </a:solidFill>
                    </a:lnR>
                    <a:lnT w="12700" cmpd="sng">
                      <a:solidFill>
                        <a:srgbClr val="684130"/>
                      </a:solidFill>
                    </a:lnT>
                    <a:lnB w="12700" cmpd="sng">
                      <a:solidFill>
                        <a:srgbClr val="684130"/>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nSpc>
                          <a:spcPct val="120000"/>
                        </a:lnSpc>
                      </a:pPr>
                      <a:r>
                        <a:rPr lang="en-US" sz="2000" b="1" dirty="0" err="1">
                          <a:latin typeface="#9Slide03 Roboto Medium" panose="02000000000000000000" pitchFamily="2" charset="0"/>
                          <a:ea typeface="#9Slide03 Roboto Medium" panose="02000000000000000000" pitchFamily="2" charset="0"/>
                        </a:rPr>
                        <a:t>Lúng</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túng</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nói</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vấp</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thiếu</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tương</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tác</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mắt</a:t>
                      </a:r>
                      <a:endParaRPr lang="en-US" sz="2000" b="1" dirty="0">
                        <a:latin typeface="#9Slide03 Roboto Medium" panose="02000000000000000000" pitchFamily="2" charset="0"/>
                        <a:ea typeface="#9Slide03 Roboto Medium" panose="02000000000000000000" pitchFamily="2" charset="0"/>
                      </a:endParaRPr>
                    </a:p>
                  </a:txBody>
                  <a:tcPr marL="68580" marR="68580" marT="34290" marB="34290">
                    <a:lnL w="12700" cmpd="sng">
                      <a:solidFill>
                        <a:srgbClr val="684130"/>
                      </a:solidFill>
                    </a:lnL>
                    <a:lnR w="12700" cmpd="sng">
                      <a:solidFill>
                        <a:srgbClr val="684130"/>
                      </a:solidFill>
                    </a:lnR>
                    <a:lnT w="12700" cmpd="sng">
                      <a:solidFill>
                        <a:srgbClr val="684130"/>
                      </a:solidFill>
                    </a:lnT>
                    <a:lnB w="12700" cmpd="sng">
                      <a:solidFill>
                        <a:srgbClr val="684130"/>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nSpc>
                          <a:spcPct val="120000"/>
                        </a:lnSpc>
                      </a:pPr>
                      <a:r>
                        <a:rPr lang="en-US" sz="2000" b="1" dirty="0" err="1">
                          <a:latin typeface="#9Slide03 Roboto Medium" panose="02000000000000000000" pitchFamily="2" charset="0"/>
                          <a:ea typeface="#9Slide03 Roboto Medium" panose="02000000000000000000" pitchFamily="2" charset="0"/>
                        </a:rPr>
                        <a:t>Khá</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trôi</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chảy</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có</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tương</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tác</a:t>
                      </a:r>
                      <a:endParaRPr lang="en-US" sz="2000" b="1" dirty="0">
                        <a:latin typeface="#9Slide03 Roboto Medium" panose="02000000000000000000" pitchFamily="2" charset="0"/>
                        <a:ea typeface="#9Slide03 Roboto Medium" panose="02000000000000000000" pitchFamily="2" charset="0"/>
                      </a:endParaRPr>
                    </a:p>
                  </a:txBody>
                  <a:tcPr marL="68580" marR="68580" marT="34290" marB="34290">
                    <a:lnL w="12700" cmpd="sng">
                      <a:solidFill>
                        <a:srgbClr val="684130"/>
                      </a:solidFill>
                    </a:lnL>
                    <a:lnR w="12700" cmpd="sng">
                      <a:solidFill>
                        <a:srgbClr val="684130"/>
                      </a:solidFill>
                    </a:lnR>
                    <a:lnT w="12700" cmpd="sng">
                      <a:solidFill>
                        <a:srgbClr val="684130"/>
                      </a:solidFill>
                    </a:lnT>
                    <a:lnB w="12700" cmpd="sng">
                      <a:solidFill>
                        <a:srgbClr val="684130"/>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nSpc>
                          <a:spcPct val="120000"/>
                        </a:lnSpc>
                      </a:pPr>
                      <a:r>
                        <a:rPr lang="en-US" sz="2000" b="1" dirty="0" err="1">
                          <a:latin typeface="#9Slide03 Roboto Medium" panose="02000000000000000000" pitchFamily="2" charset="0"/>
                          <a:ea typeface="#9Slide03 Roboto Medium" panose="02000000000000000000" pitchFamily="2" charset="0"/>
                        </a:rPr>
                        <a:t>Lưu</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loát</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tương</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tác</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tích</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cực</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bằng</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mắt</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và</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ngôn</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ngữ</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cơ</a:t>
                      </a:r>
                      <a:r>
                        <a:rPr lang="en-US" sz="2000" b="1" dirty="0">
                          <a:latin typeface="#9Slide03 Roboto Medium" panose="02000000000000000000" pitchFamily="2" charset="0"/>
                          <a:ea typeface="#9Slide03 Roboto Medium" panose="02000000000000000000" pitchFamily="2" charset="0"/>
                        </a:rPr>
                        <a:t> </a:t>
                      </a:r>
                      <a:r>
                        <a:rPr lang="en-US" sz="2000" b="1" dirty="0" err="1">
                          <a:latin typeface="#9Slide03 Roboto Medium" panose="02000000000000000000" pitchFamily="2" charset="0"/>
                          <a:ea typeface="#9Slide03 Roboto Medium" panose="02000000000000000000" pitchFamily="2" charset="0"/>
                        </a:rPr>
                        <a:t>thể</a:t>
                      </a:r>
                      <a:endParaRPr lang="en-US" sz="2000" b="1" dirty="0">
                        <a:latin typeface="#9Slide03 Roboto Medium" panose="02000000000000000000" pitchFamily="2" charset="0"/>
                        <a:ea typeface="#9Slide03 Roboto Medium" panose="02000000000000000000" pitchFamily="2" charset="0"/>
                      </a:endParaRPr>
                    </a:p>
                  </a:txBody>
                  <a:tcPr marL="68580" marR="68580" marT="34290" marB="34290">
                    <a:lnL w="12700" cmpd="sng">
                      <a:solidFill>
                        <a:srgbClr val="684130"/>
                      </a:solidFill>
                    </a:lnL>
                    <a:lnR w="12700" cmpd="sng">
                      <a:solidFill>
                        <a:srgbClr val="684130"/>
                      </a:solidFill>
                    </a:lnR>
                    <a:lnT w="12700" cmpd="sng">
                      <a:solidFill>
                        <a:srgbClr val="684130"/>
                      </a:solidFill>
                    </a:lnT>
                    <a:lnB w="12700" cmpd="sng">
                      <a:solidFill>
                        <a:srgbClr val="684130"/>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197949162"/>
                  </a:ext>
                </a:extLst>
              </a:tr>
            </a:tbl>
          </a:graphicData>
        </a:graphic>
      </p:graphicFrame>
      <p:pic>
        <p:nvPicPr>
          <p:cNvPr id="4" name="Picture 3"/>
          <p:cNvPicPr>
            <a:picLocks noChangeAspect="1"/>
          </p:cNvPicPr>
          <p:nvPr/>
        </p:nvPicPr>
        <p:blipFill>
          <a:blip r:embed="rId2"/>
          <a:stretch>
            <a:fillRect/>
          </a:stretch>
        </p:blipFill>
        <p:spPr>
          <a:xfrm>
            <a:off x="1803003" y="943423"/>
            <a:ext cx="3223105" cy="3223105"/>
          </a:xfrm>
          <a:prstGeom prst="rect">
            <a:avLst/>
          </a:prstGeom>
        </p:spPr>
      </p:pic>
      <p:sp>
        <p:nvSpPr>
          <p:cNvPr id="5" name="Rectangle 4">
            <a:extLst>
              <a:ext uri="{FF2B5EF4-FFF2-40B4-BE49-F238E27FC236}">
                <a16:creationId xmlns:a16="http://schemas.microsoft.com/office/drawing/2014/main" id="{9DEA7042-98AD-4590-8A75-2F7F88805E67}"/>
              </a:ext>
            </a:extLst>
          </p:cNvPr>
          <p:cNvSpPr/>
          <p:nvPr/>
        </p:nvSpPr>
        <p:spPr>
          <a:xfrm>
            <a:off x="0" y="161465"/>
            <a:ext cx="12192000" cy="640393"/>
          </a:xfrm>
          <a:prstGeom prst="rect">
            <a:avLst/>
          </a:prstGeom>
          <a:solidFill>
            <a:srgbClr val="194E4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TRÌNH BÀY SẢN PHẨM</a:t>
            </a:r>
          </a:p>
        </p:txBody>
      </p:sp>
      <p:sp>
        <p:nvSpPr>
          <p:cNvPr id="6" name="Rectangle 5"/>
          <p:cNvSpPr/>
          <p:nvPr/>
        </p:nvSpPr>
        <p:spPr>
          <a:xfrm>
            <a:off x="56105" y="4308094"/>
            <a:ext cx="2808782" cy="4462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TIÊU CHÍ ĐÁNH GIÁ</a:t>
            </a:r>
          </a:p>
        </p:txBody>
      </p:sp>
    </p:spTree>
    <p:extLst>
      <p:ext uri="{BB962C8B-B14F-4D97-AF65-F5344CB8AC3E}">
        <p14:creationId xmlns:p14="http://schemas.microsoft.com/office/powerpoint/2010/main" val="11743543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538847" y="0"/>
            <a:ext cx="1653153" cy="6846376"/>
          </a:xfrm>
          <a:prstGeom prst="rect">
            <a:avLst/>
          </a:prstGeom>
          <a:solidFill>
            <a:srgbClr val="FDF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DF3E3"/>
              </a:solidFill>
              <a:effectLst/>
              <a:uLnTx/>
              <a:uFillTx/>
              <a:latin typeface="Arial"/>
              <a:ea typeface="+mn-ea"/>
              <a:cs typeface="+mn-cs"/>
            </a:endParaRPr>
          </a:p>
        </p:txBody>
      </p:sp>
      <p:pic>
        <p:nvPicPr>
          <p:cNvPr id="3" name="Picture 2">
            <a:extLst>
              <a:ext uri="{FF2B5EF4-FFF2-40B4-BE49-F238E27FC236}">
                <a16:creationId xmlns:a16="http://schemas.microsoft.com/office/drawing/2014/main" id="{AD270E36-ED5D-4317-9503-1D784FF66077}"/>
              </a:ext>
            </a:extLst>
          </p:cNvPr>
          <p:cNvPicPr>
            <a:picLocks noChangeAspect="1"/>
          </p:cNvPicPr>
          <p:nvPr/>
        </p:nvPicPr>
        <p:blipFill rotWithShape="1">
          <a:blip r:embed="rId2">
            <a:extLst>
              <a:ext uri="{28A0092B-C50C-407E-A947-70E740481C1C}">
                <a14:useLocalDpi xmlns:a14="http://schemas.microsoft.com/office/drawing/2010/main" val="0"/>
              </a:ext>
            </a:extLst>
          </a:blip>
          <a:srcRect b="59173"/>
          <a:stretch/>
        </p:blipFill>
        <p:spPr>
          <a:xfrm>
            <a:off x="2887761" y="649490"/>
            <a:ext cx="7004385" cy="2379249"/>
          </a:xfrm>
          <a:prstGeom prst="rect">
            <a:avLst/>
          </a:prstGeom>
        </p:spPr>
      </p:pic>
      <p:grpSp>
        <p:nvGrpSpPr>
          <p:cNvPr id="4" name="Group 3">
            <a:extLst>
              <a:ext uri="{FF2B5EF4-FFF2-40B4-BE49-F238E27FC236}">
                <a16:creationId xmlns:a16="http://schemas.microsoft.com/office/drawing/2014/main" id="{BEB6DD35-6073-4A03-91DA-004897A33B40}"/>
              </a:ext>
            </a:extLst>
          </p:cNvPr>
          <p:cNvGrpSpPr/>
          <p:nvPr/>
        </p:nvGrpSpPr>
        <p:grpSpPr>
          <a:xfrm>
            <a:off x="1669489" y="3037669"/>
            <a:ext cx="9114139" cy="2538355"/>
            <a:chOff x="1514901" y="2360255"/>
            <a:chExt cx="9114139" cy="2538354"/>
          </a:xfrm>
          <a:solidFill>
            <a:srgbClr val="00A0E8"/>
          </a:solidFill>
        </p:grpSpPr>
        <p:sp>
          <p:nvSpPr>
            <p:cNvPr id="5" name="Rectangle 4">
              <a:extLst>
                <a:ext uri="{FF2B5EF4-FFF2-40B4-BE49-F238E27FC236}">
                  <a16:creationId xmlns:a16="http://schemas.microsoft.com/office/drawing/2014/main" id="{AE8F559E-7D91-4363-93A9-43681CD58398}"/>
                </a:ext>
              </a:extLst>
            </p:cNvPr>
            <p:cNvSpPr/>
            <p:nvPr/>
          </p:nvSpPr>
          <p:spPr>
            <a:xfrm>
              <a:off x="1644452" y="2524837"/>
              <a:ext cx="8871012" cy="2243979"/>
            </a:xfrm>
            <a:prstGeom prst="rect">
              <a:avLst/>
            </a:prstGeom>
            <a:grpFill/>
            <a:ln w="12700" cap="flat" cmpd="sng" algn="ctr">
              <a:solidFill>
                <a:srgbClr val="00A0E8"/>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cxnSp>
          <p:nvCxnSpPr>
            <p:cNvPr id="7" name="Straight Connector 6">
              <a:extLst>
                <a:ext uri="{FF2B5EF4-FFF2-40B4-BE49-F238E27FC236}">
                  <a16:creationId xmlns:a16="http://schemas.microsoft.com/office/drawing/2014/main" id="{7B7F54A9-2588-4BBE-813B-BCF27F1CBE9A}"/>
                </a:ext>
              </a:extLst>
            </p:cNvPr>
            <p:cNvCxnSpPr>
              <a:cxnSpLocks/>
            </p:cNvCxnSpPr>
            <p:nvPr/>
          </p:nvCxnSpPr>
          <p:spPr>
            <a:xfrm>
              <a:off x="1514901" y="2360255"/>
              <a:ext cx="9109556" cy="0"/>
            </a:xfrm>
            <a:prstGeom prst="line">
              <a:avLst/>
            </a:prstGeom>
            <a:grpFill/>
            <a:ln w="6350" cap="flat" cmpd="sng" algn="ctr">
              <a:solidFill>
                <a:srgbClr val="00A0E8"/>
              </a:solidFill>
              <a:prstDash val="lgDash"/>
              <a:miter lim="800000"/>
            </a:ln>
            <a:effectLst/>
          </p:spPr>
        </p:cxnSp>
        <p:cxnSp>
          <p:nvCxnSpPr>
            <p:cNvPr id="8" name="Straight Connector 7">
              <a:extLst>
                <a:ext uri="{FF2B5EF4-FFF2-40B4-BE49-F238E27FC236}">
                  <a16:creationId xmlns:a16="http://schemas.microsoft.com/office/drawing/2014/main" id="{864652FC-666A-452F-8AD8-5E47127867C8}"/>
                </a:ext>
              </a:extLst>
            </p:cNvPr>
            <p:cNvCxnSpPr>
              <a:cxnSpLocks/>
            </p:cNvCxnSpPr>
            <p:nvPr/>
          </p:nvCxnSpPr>
          <p:spPr>
            <a:xfrm>
              <a:off x="1514901" y="4898609"/>
              <a:ext cx="9109556" cy="0"/>
            </a:xfrm>
            <a:prstGeom prst="line">
              <a:avLst/>
            </a:prstGeom>
            <a:grpFill/>
            <a:ln w="6350" cap="flat" cmpd="sng" algn="ctr">
              <a:solidFill>
                <a:srgbClr val="00A0E8"/>
              </a:solidFill>
              <a:prstDash val="lgDash"/>
              <a:miter lim="800000"/>
            </a:ln>
            <a:effectLst/>
          </p:spPr>
        </p:cxnSp>
        <p:cxnSp>
          <p:nvCxnSpPr>
            <p:cNvPr id="9" name="Straight Connector 8">
              <a:extLst>
                <a:ext uri="{FF2B5EF4-FFF2-40B4-BE49-F238E27FC236}">
                  <a16:creationId xmlns:a16="http://schemas.microsoft.com/office/drawing/2014/main" id="{F0BFCD68-D106-4227-B8EA-F273111139E0}"/>
                </a:ext>
              </a:extLst>
            </p:cNvPr>
            <p:cNvCxnSpPr>
              <a:cxnSpLocks/>
            </p:cNvCxnSpPr>
            <p:nvPr/>
          </p:nvCxnSpPr>
          <p:spPr>
            <a:xfrm>
              <a:off x="1514901" y="2360255"/>
              <a:ext cx="0" cy="2538354"/>
            </a:xfrm>
            <a:prstGeom prst="line">
              <a:avLst/>
            </a:prstGeom>
            <a:grpFill/>
            <a:ln w="6350" cap="flat" cmpd="sng" algn="ctr">
              <a:solidFill>
                <a:srgbClr val="00A0E8"/>
              </a:solidFill>
              <a:prstDash val="lgDash"/>
              <a:miter lim="800000"/>
            </a:ln>
            <a:effectLst/>
          </p:spPr>
        </p:cxnSp>
        <p:cxnSp>
          <p:nvCxnSpPr>
            <p:cNvPr id="10" name="Straight Connector 9">
              <a:extLst>
                <a:ext uri="{FF2B5EF4-FFF2-40B4-BE49-F238E27FC236}">
                  <a16:creationId xmlns:a16="http://schemas.microsoft.com/office/drawing/2014/main" id="{3CAD14FD-9F1E-442E-8F94-778CD6D7A51B}"/>
                </a:ext>
              </a:extLst>
            </p:cNvPr>
            <p:cNvCxnSpPr>
              <a:cxnSpLocks/>
            </p:cNvCxnSpPr>
            <p:nvPr/>
          </p:nvCxnSpPr>
          <p:spPr>
            <a:xfrm>
              <a:off x="10629040" y="2360255"/>
              <a:ext cx="0" cy="2538354"/>
            </a:xfrm>
            <a:prstGeom prst="line">
              <a:avLst/>
            </a:prstGeom>
            <a:grpFill/>
            <a:ln w="6350" cap="flat" cmpd="sng" algn="ctr">
              <a:solidFill>
                <a:srgbClr val="00A0E8"/>
              </a:solidFill>
              <a:prstDash val="lgDash"/>
              <a:miter lim="800000"/>
            </a:ln>
            <a:effectLst/>
          </p:spPr>
        </p:cxnSp>
      </p:grpSp>
      <p:sp>
        <p:nvSpPr>
          <p:cNvPr id="11" name="TextBox 10">
            <a:extLst>
              <a:ext uri="{FF2B5EF4-FFF2-40B4-BE49-F238E27FC236}">
                <a16:creationId xmlns:a16="http://schemas.microsoft.com/office/drawing/2014/main" id="{37B36E56-2CD4-43B8-8B88-EF8B12B20E3E}"/>
              </a:ext>
            </a:extLst>
          </p:cNvPr>
          <p:cNvSpPr txBox="1"/>
          <p:nvPr/>
        </p:nvSpPr>
        <p:spPr>
          <a:xfrm>
            <a:off x="2287965" y="3574641"/>
            <a:ext cx="7872603" cy="1446550"/>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9Slide05 Great Vibes" panose="02000507080000020002" pitchFamily="2" charset="-93"/>
                <a:ea typeface="#9Slide03 Roboto Medium" panose="02000000000000000000" pitchFamily="2" charset="0"/>
                <a:cs typeface="Arial"/>
                <a:sym typeface="Arial"/>
              </a:rPr>
              <a:t>Thank You</a:t>
            </a:r>
            <a:endParaRPr kumimoji="0" lang="en-US" sz="8800" b="0" i="0" u="none" strike="noStrike" kern="1200" cap="none" spc="0" normalizeH="0" baseline="0" noProof="0" dirty="0">
              <a:ln>
                <a:noFill/>
              </a:ln>
              <a:solidFill>
                <a:prstClr val="white"/>
              </a:solidFill>
              <a:effectLst/>
              <a:uLnTx/>
              <a:uFillTx/>
              <a:latin typeface="#9Slide05 Great Vibes" panose="02000507080000020002" pitchFamily="2" charset="-93"/>
              <a:ea typeface="+mn-ea"/>
              <a:cs typeface="Arial"/>
              <a:sym typeface="Arial"/>
            </a:endParaRPr>
          </a:p>
        </p:txBody>
      </p:sp>
    </p:spTree>
    <p:extLst>
      <p:ext uri="{BB962C8B-B14F-4D97-AF65-F5344CB8AC3E}">
        <p14:creationId xmlns:p14="http://schemas.microsoft.com/office/powerpoint/2010/main" val="2559879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sp>
        <p:nvSpPr>
          <p:cNvPr id="52" name="Rectangle 51"/>
          <p:cNvSpPr/>
          <p:nvPr/>
        </p:nvSpPr>
        <p:spPr>
          <a:xfrm>
            <a:off x="2619657" y="441385"/>
            <a:ext cx="6675224" cy="4924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4B791C"/>
              </a:buClr>
              <a:buSzPts val="6000"/>
              <a:buFontTx/>
              <a:buNone/>
              <a:tabLst/>
              <a:defRPr/>
            </a:pPr>
            <a:r>
              <a:rPr kumimoji="0" lang="en" sz="2600" b="1" i="0" u="none" strike="noStrike" kern="0" cap="none" spc="0" normalizeH="0" baseline="0" noProof="0" dirty="0">
                <a:ln>
                  <a:noFill/>
                </a:ln>
                <a:solidFill>
                  <a:srgbClr val="FDF3E3">
                    <a:lumMod val="10000"/>
                  </a:srgbClr>
                </a:solidFill>
                <a:effectLst/>
                <a:uLnTx/>
                <a:uFillTx/>
                <a:latin typeface="#9Slide03 Roboto Medium" panose="02000000000000000000" pitchFamily="2" charset="0"/>
                <a:ea typeface="#9Slide03 Roboto Medium" panose="02000000000000000000" pitchFamily="2" charset="0"/>
                <a:cs typeface="+mn-cs"/>
                <a:sym typeface="Poppins"/>
              </a:rPr>
              <a:t>1. BIỂU HIỆN CỦA TOÀN CẦU HÓA KINH TẾ</a:t>
            </a:r>
          </a:p>
        </p:txBody>
      </p:sp>
      <p:sp>
        <p:nvSpPr>
          <p:cNvPr id="53" name="Arrow: Right 16">
            <a:extLst>
              <a:ext uri="{FF2B5EF4-FFF2-40B4-BE49-F238E27FC236}">
                <a16:creationId xmlns:a16="http://schemas.microsoft.com/office/drawing/2014/main" id="{F6CF2776-88DA-4BC8-8EFE-9092E4AD789B}"/>
              </a:ext>
            </a:extLst>
          </p:cNvPr>
          <p:cNvSpPr/>
          <p:nvPr/>
        </p:nvSpPr>
        <p:spPr>
          <a:xfrm>
            <a:off x="5926096" y="2978198"/>
            <a:ext cx="404735" cy="407067"/>
          </a:xfrm>
          <a:prstGeom prst="rightArrow">
            <a:avLst>
              <a:gd name="adj1" fmla="val 50000"/>
              <a:gd name="adj2" fmla="val 46296"/>
            </a:avLst>
          </a:prstGeom>
          <a:solidFill>
            <a:srgbClr val="194E48"/>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54" name="Rectangle 53">
            <a:extLst>
              <a:ext uri="{FF2B5EF4-FFF2-40B4-BE49-F238E27FC236}">
                <a16:creationId xmlns:a16="http://schemas.microsoft.com/office/drawing/2014/main" id="{BF080F78-C4E9-4767-A1C0-3A6E33306A47}"/>
              </a:ext>
            </a:extLst>
          </p:cNvPr>
          <p:cNvSpPr/>
          <p:nvPr/>
        </p:nvSpPr>
        <p:spPr>
          <a:xfrm>
            <a:off x="1424089" y="1383642"/>
            <a:ext cx="4294680" cy="839433"/>
          </a:xfrm>
          <a:prstGeom prst="rect">
            <a:avLst/>
          </a:prstGeom>
          <a:solidFill>
            <a:srgbClr val="00B0F0"/>
          </a:solidFill>
          <a:ln w="12700" cap="flat" cmpd="sng" algn="ctr">
            <a:noFill/>
            <a:prstDash val="solid"/>
            <a:miter lim="800000"/>
          </a:ln>
          <a:effectLst/>
        </p:spPr>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Hoạt động </a:t>
            </a:r>
            <a:r>
              <a:rPr kumimoji="0" lang="en-US" sz="2200" b="1" i="0" u="none" strike="noStrike" kern="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theo</a:t>
            </a:r>
            <a:r>
              <a:rPr kumimoji="0" lang="en-US" sz="2200" b="1" i="0"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nhóm</a:t>
            </a:r>
          </a:p>
        </p:txBody>
      </p:sp>
      <p:sp>
        <p:nvSpPr>
          <p:cNvPr id="55" name="Rectangle 54">
            <a:extLst>
              <a:ext uri="{FF2B5EF4-FFF2-40B4-BE49-F238E27FC236}">
                <a16:creationId xmlns:a16="http://schemas.microsoft.com/office/drawing/2014/main" id="{2A9249FC-65DF-491A-9C4F-EB9074B759D4}"/>
              </a:ext>
            </a:extLst>
          </p:cNvPr>
          <p:cNvSpPr/>
          <p:nvPr/>
        </p:nvSpPr>
        <p:spPr>
          <a:xfrm>
            <a:off x="1424089" y="2762016"/>
            <a:ext cx="4282444" cy="839433"/>
          </a:xfrm>
          <a:prstGeom prst="rect">
            <a:avLst/>
          </a:prstGeom>
          <a:solidFill>
            <a:srgbClr val="00B0F0"/>
          </a:solidFill>
          <a:ln w="12700" cap="flat" cmpd="sng" algn="ctr">
            <a:noFill/>
            <a:prstDash val="solid"/>
            <a:miter lim="800000"/>
          </a:ln>
          <a:effectLst/>
        </p:spPr>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Lựa</a:t>
            </a:r>
            <a:r>
              <a:rPr kumimoji="0" lang="en-US" sz="2200" b="1" i="0"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chọn</a:t>
            </a:r>
            <a:r>
              <a:rPr kumimoji="0" lang="en-US" sz="2200" b="1" i="0"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và hoàn thành 1 </a:t>
            </a:r>
            <a:r>
              <a:rPr kumimoji="0" lang="en-US" sz="2200" b="1" i="0" u="none" strike="noStrike" kern="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trong</a:t>
            </a:r>
            <a:r>
              <a:rPr kumimoji="0" lang="en-US" sz="2200" b="1" i="0"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2 </a:t>
            </a:r>
            <a:r>
              <a:rPr kumimoji="0" lang="en-US" sz="2200" b="1" i="0" u="none" strike="noStrike" kern="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nhiệm</a:t>
            </a:r>
            <a:r>
              <a:rPr kumimoji="0" lang="en-US" sz="2200" b="1" i="0"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vụ</a:t>
            </a:r>
          </a:p>
        </p:txBody>
      </p:sp>
      <p:sp>
        <p:nvSpPr>
          <p:cNvPr id="56" name="Rectangle 55">
            <a:extLst>
              <a:ext uri="{FF2B5EF4-FFF2-40B4-BE49-F238E27FC236}">
                <a16:creationId xmlns:a16="http://schemas.microsoft.com/office/drawing/2014/main" id="{2A9249FC-65DF-491A-9C4F-EB9074B759D4}"/>
              </a:ext>
            </a:extLst>
          </p:cNvPr>
          <p:cNvSpPr/>
          <p:nvPr/>
        </p:nvSpPr>
        <p:spPr>
          <a:xfrm>
            <a:off x="1424089" y="4167317"/>
            <a:ext cx="4294680" cy="839433"/>
          </a:xfrm>
          <a:prstGeom prst="rect">
            <a:avLst/>
          </a:prstGeom>
          <a:solidFill>
            <a:srgbClr val="00B0F0"/>
          </a:solidFill>
          <a:ln w="12700" cap="flat" cmpd="sng" algn="ctr">
            <a:noFill/>
            <a:prstDash val="solid"/>
            <a:miter lim="800000"/>
          </a:ln>
          <a:effectLst/>
        </p:spPr>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Hình</a:t>
            </a:r>
            <a:r>
              <a:rPr kumimoji="0" lang="en-US" sz="2200" b="1" i="0"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thức</a:t>
            </a:r>
            <a:r>
              <a:rPr kumimoji="0" lang="en-US" sz="2200" b="1" i="0"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sản phẩm: </a:t>
            </a:r>
            <a:r>
              <a:rPr kumimoji="0" lang="en-US" sz="2200" b="1" i="0" u="none" strike="noStrike" kern="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Sơ</a:t>
            </a:r>
            <a:r>
              <a:rPr kumimoji="0" lang="en-US" sz="2200" b="1" i="0"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đồ</a:t>
            </a:r>
            <a:r>
              <a:rPr kumimoji="0" lang="en-US" sz="2200" b="1" i="0"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tư</a:t>
            </a:r>
            <a:r>
              <a:rPr kumimoji="0" lang="en-US" sz="2200" b="1" i="0"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a:t>
            </a:r>
            <a:r>
              <a:rPr kumimoji="0" lang="en-US" sz="2200" b="1" i="0" u="none" strike="noStrike" kern="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duy</a:t>
            </a:r>
            <a:r>
              <a:rPr kumimoji="0" lang="en-US" sz="2200" b="1" i="0"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Infographic, </a:t>
            </a:r>
            <a:r>
              <a:rPr kumimoji="0" lang="en-US" sz="2200" b="1" i="0" u="none" strike="noStrike" kern="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bảng</a:t>
            </a:r>
            <a:r>
              <a:rPr kumimoji="0" lang="en-US" sz="2200" b="1" i="0"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a:t>
            </a:r>
          </a:p>
        </p:txBody>
      </p:sp>
      <p:pic>
        <p:nvPicPr>
          <p:cNvPr id="57" name="Picture 2" descr="Phần mềm Thử nghiệm Giả đối tượng Máy tính Biểu tượng thử nghiệm đơn Vị -  phát triển png tải về - Miễn phí trong suốt Góc png Tải về."/>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605" y="2625667"/>
            <a:ext cx="1143768" cy="114376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descr="Miêu tả công việc và phương thức tính lương tại Nanapet | NCBlog – NanaPet  Community Blog">
            <a:extLst>
              <a:ext uri="{FF2B5EF4-FFF2-40B4-BE49-F238E27FC236}">
                <a16:creationId xmlns:a16="http://schemas.microsoft.com/office/drawing/2014/main" id="{064F3680-E52F-4613-B11C-DBAF803D84E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039" y="1093634"/>
            <a:ext cx="1310050" cy="1310050"/>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2A9249FC-65DF-491A-9C4F-EB9074B759D4}"/>
              </a:ext>
            </a:extLst>
          </p:cNvPr>
          <p:cNvSpPr/>
          <p:nvPr/>
        </p:nvSpPr>
        <p:spPr>
          <a:xfrm>
            <a:off x="1424089" y="5594787"/>
            <a:ext cx="4294680" cy="839433"/>
          </a:xfrm>
          <a:prstGeom prst="rect">
            <a:avLst/>
          </a:prstGeom>
          <a:solidFill>
            <a:srgbClr val="00B0F0"/>
          </a:solidFill>
          <a:ln w="12700" cap="flat" cmpd="sng" algn="ctr">
            <a:noFill/>
            <a:prstDash val="solid"/>
            <a:miter lim="800000"/>
          </a:ln>
          <a:effectLst/>
        </p:spPr>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Thời </a:t>
            </a:r>
            <a:r>
              <a:rPr kumimoji="0" lang="en-US" sz="2200" b="1" i="0" u="none" strike="noStrike" kern="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gian</a:t>
            </a:r>
            <a:r>
              <a:rPr kumimoji="0" lang="en-US" sz="2200" b="1" i="0"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 5 </a:t>
            </a:r>
            <a:r>
              <a:rPr kumimoji="0" lang="en-US" sz="2200" b="1" i="0" u="none" strike="noStrike" kern="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phút</a:t>
            </a:r>
            <a:endParaRPr kumimoji="0" lang="en-US" sz="2200" b="1" i="0"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endParaRPr>
          </a:p>
        </p:txBody>
      </p:sp>
      <p:pic>
        <p:nvPicPr>
          <p:cNvPr id="60" name="Picture 4" descr="Đồng hồ báo thức Đồ họa vector Đồ họa mạng di động Clip art - png tải về -  Miễn phí trong suốt đồng Hồ png Tải về."/>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779" y="5447556"/>
            <a:ext cx="837735" cy="98666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Free Vector | Startup of business mind map illustrati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4756" y="4085065"/>
            <a:ext cx="988617" cy="908944"/>
          </a:xfrm>
          <a:prstGeom prst="flowChartConnector">
            <a:avLst/>
          </a:prstGeom>
          <a:noFill/>
          <a:ln>
            <a:solidFill>
              <a:schemeClr val="bg1">
                <a:lumMod val="10000"/>
              </a:schemeClr>
            </a:solidFill>
          </a:ln>
          <a:extLst>
            <a:ext uri="{909E8E84-426E-40DD-AFC4-6F175D3DCCD1}">
              <a14:hiddenFill xmlns:a14="http://schemas.microsoft.com/office/drawing/2010/main">
                <a:solidFill>
                  <a:srgbClr val="FFFFFF"/>
                </a:solidFill>
              </a14:hiddenFill>
            </a:ext>
          </a:extLst>
        </p:spPr>
      </p:pic>
      <p:graphicFrame>
        <p:nvGraphicFramePr>
          <p:cNvPr id="62" name="Table 61"/>
          <p:cNvGraphicFramePr>
            <a:graphicFrameLocks noGrp="1"/>
          </p:cNvGraphicFramePr>
          <p:nvPr>
            <p:extLst>
              <p:ext uri="{D42A27DB-BD31-4B8C-83A1-F6EECF244321}">
                <p14:modId xmlns:p14="http://schemas.microsoft.com/office/powerpoint/2010/main" val="3640566157"/>
              </p:ext>
            </p:extLst>
          </p:nvPr>
        </p:nvGraphicFramePr>
        <p:xfrm>
          <a:off x="6625495" y="1383642"/>
          <a:ext cx="5117327" cy="5050577"/>
        </p:xfrm>
        <a:graphic>
          <a:graphicData uri="http://schemas.openxmlformats.org/drawingml/2006/table">
            <a:tbl>
              <a:tblPr firstRow="1" bandRow="1"/>
              <a:tblGrid>
                <a:gridCol w="1443684">
                  <a:extLst>
                    <a:ext uri="{9D8B030D-6E8A-4147-A177-3AD203B41FA5}">
                      <a16:colId xmlns:a16="http://schemas.microsoft.com/office/drawing/2014/main" val="751487674"/>
                    </a:ext>
                  </a:extLst>
                </a:gridCol>
                <a:gridCol w="3673643">
                  <a:extLst>
                    <a:ext uri="{9D8B030D-6E8A-4147-A177-3AD203B41FA5}">
                      <a16:colId xmlns:a16="http://schemas.microsoft.com/office/drawing/2014/main" val="2173826573"/>
                    </a:ext>
                  </a:extLst>
                </a:gridCol>
              </a:tblGrid>
              <a:tr h="817414">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algn="ctr">
                        <a:lnSpc>
                          <a:spcPct val="150000"/>
                        </a:lnSpc>
                      </a:pPr>
                      <a:r>
                        <a:rPr lang="en-US" sz="2200" dirty="0" err="1">
                          <a:solidFill>
                            <a:schemeClr val="bg1"/>
                          </a:solidFill>
                          <a:latin typeface="#9Slide03 Roboto Medium" panose="02000000000000000000" pitchFamily="2" charset="0"/>
                          <a:ea typeface="#9Slide03 Roboto Medium" panose="02000000000000000000" pitchFamily="2" charset="0"/>
                        </a:rPr>
                        <a:t>Nhiệm</a:t>
                      </a:r>
                      <a:r>
                        <a:rPr lang="en-US" sz="2200" baseline="0" dirty="0">
                          <a:solidFill>
                            <a:schemeClr val="bg1"/>
                          </a:solidFill>
                          <a:latin typeface="#9Slide03 Roboto Medium" panose="02000000000000000000" pitchFamily="2" charset="0"/>
                          <a:ea typeface="#9Slide03 Roboto Medium" panose="02000000000000000000" pitchFamily="2" charset="0"/>
                        </a:rPr>
                        <a:t> vụ</a:t>
                      </a:r>
                      <a:endParaRPr lang="en-US" sz="2200" dirty="0">
                        <a:solidFill>
                          <a:schemeClr val="bg1"/>
                        </a:solidFill>
                        <a:latin typeface="#9Slide03 Roboto Medium" panose="02000000000000000000" pitchFamily="2" charset="0"/>
                        <a:ea typeface="#9Slide03 Roboto Medium"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algn="ctr">
                        <a:lnSpc>
                          <a:spcPct val="150000"/>
                        </a:lnSpc>
                      </a:pPr>
                      <a:r>
                        <a:rPr lang="en-US" sz="2200" dirty="0" err="1">
                          <a:solidFill>
                            <a:schemeClr val="bg1"/>
                          </a:solidFill>
                          <a:latin typeface="#9Slide03 Roboto Medium" panose="02000000000000000000" pitchFamily="2" charset="0"/>
                          <a:ea typeface="#9Slide03 Roboto Medium" panose="02000000000000000000" pitchFamily="2" charset="0"/>
                        </a:rPr>
                        <a:t>Yêu</a:t>
                      </a:r>
                      <a:r>
                        <a:rPr lang="en-US" sz="2200" baseline="0" dirty="0">
                          <a:solidFill>
                            <a:schemeClr val="bg1"/>
                          </a:solidFill>
                          <a:latin typeface="#9Slide03 Roboto Medium" panose="02000000000000000000" pitchFamily="2" charset="0"/>
                          <a:ea typeface="#9Slide03 Roboto Medium" panose="02000000000000000000" pitchFamily="2" charset="0"/>
                        </a:rPr>
                        <a:t> </a:t>
                      </a:r>
                      <a:r>
                        <a:rPr lang="en-US" sz="2200" baseline="0" dirty="0" err="1">
                          <a:solidFill>
                            <a:schemeClr val="bg1"/>
                          </a:solidFill>
                          <a:latin typeface="#9Slide03 Roboto Medium" panose="02000000000000000000" pitchFamily="2" charset="0"/>
                          <a:ea typeface="#9Slide03 Roboto Medium" panose="02000000000000000000" pitchFamily="2" charset="0"/>
                        </a:rPr>
                        <a:t>cầu</a:t>
                      </a:r>
                      <a:endParaRPr lang="en-US" sz="2200" dirty="0">
                        <a:solidFill>
                          <a:schemeClr val="bg1"/>
                        </a:solidFill>
                        <a:latin typeface="#9Slide03 Roboto Medium" panose="02000000000000000000" pitchFamily="2" charset="0"/>
                        <a:ea typeface="#9Slide03 Roboto Medium"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18756422"/>
                  </a:ext>
                </a:extLst>
              </a:tr>
              <a:tr h="1596627">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ctr">
                        <a:lnSpc>
                          <a:spcPct val="150000"/>
                        </a:lnSpc>
                      </a:pPr>
                      <a:r>
                        <a:rPr lang="en-US" sz="2200" dirty="0">
                          <a:latin typeface="#9Slide03 Roboto Medium" panose="02000000000000000000" pitchFamily="2" charset="0"/>
                          <a:ea typeface="#9Slide03 Roboto Medium" panose="02000000000000000000" pitchFamily="2" charset="0"/>
                        </a:rPr>
                        <a:t>8</a:t>
                      </a:r>
                      <a:r>
                        <a:rPr lang="en-US" sz="2200" baseline="0" dirty="0">
                          <a:latin typeface="#9Slide03 Roboto Medium" panose="02000000000000000000" pitchFamily="2" charset="0"/>
                          <a:ea typeface="#9Slide03 Roboto Medium" panose="02000000000000000000" pitchFamily="2" charset="0"/>
                        </a:rPr>
                        <a:t> điểm</a:t>
                      </a:r>
                      <a:endParaRPr lang="en-US" sz="2200" dirty="0">
                        <a:latin typeface="#9Slide03 Roboto Medium" panose="02000000000000000000" pitchFamily="2" charset="0"/>
                        <a:ea typeface="#9Slide03 Roboto Medium"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0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just">
                        <a:lnSpc>
                          <a:spcPct val="150000"/>
                        </a:lnSpc>
                      </a:pPr>
                      <a:r>
                        <a:rPr lang="en-US" sz="2200" dirty="0">
                          <a:latin typeface="#9Slide03 Roboto Medium" panose="02000000000000000000" pitchFamily="2" charset="0"/>
                          <a:ea typeface="#9Slide03 Roboto Medium" panose="02000000000000000000" pitchFamily="2" charset="0"/>
                        </a:rPr>
                        <a:t>Phân</a:t>
                      </a:r>
                      <a:r>
                        <a:rPr lang="en-US" sz="2200" baseline="0" dirty="0">
                          <a:latin typeface="#9Slide03 Roboto Medium" panose="02000000000000000000" pitchFamily="2" charset="0"/>
                          <a:ea typeface="#9Slide03 Roboto Medium" panose="02000000000000000000" pitchFamily="2" charset="0"/>
                        </a:rPr>
                        <a:t> tích các </a:t>
                      </a:r>
                      <a:r>
                        <a:rPr lang="en-US" sz="2200" baseline="0" dirty="0" err="1">
                          <a:latin typeface="#9Slide03 Roboto Medium" panose="02000000000000000000" pitchFamily="2" charset="0"/>
                          <a:ea typeface="#9Slide03 Roboto Medium" panose="02000000000000000000" pitchFamily="2" charset="0"/>
                        </a:rPr>
                        <a:t>biểu</a:t>
                      </a:r>
                      <a:r>
                        <a:rPr lang="en-US" sz="2200" baseline="0" dirty="0">
                          <a:latin typeface="#9Slide03 Roboto Medium" panose="02000000000000000000" pitchFamily="2" charset="0"/>
                          <a:ea typeface="#9Slide03 Roboto Medium" panose="02000000000000000000" pitchFamily="2" charset="0"/>
                        </a:rPr>
                        <a:t> hiện của </a:t>
                      </a:r>
                      <a:r>
                        <a:rPr lang="en-US" sz="2200" baseline="0" dirty="0" err="1">
                          <a:latin typeface="#9Slide03 Roboto Medium" panose="02000000000000000000" pitchFamily="2" charset="0"/>
                          <a:ea typeface="#9Slide03 Roboto Medium" panose="02000000000000000000" pitchFamily="2" charset="0"/>
                        </a:rPr>
                        <a:t>đô</a:t>
                      </a:r>
                      <a:r>
                        <a:rPr lang="en-US" sz="2200" baseline="0" dirty="0">
                          <a:latin typeface="#9Slide03 Roboto Medium" panose="02000000000000000000" pitchFamily="2" charset="0"/>
                          <a:ea typeface="#9Slide03 Roboto Medium" panose="02000000000000000000" pitchFamily="2" charset="0"/>
                        </a:rPr>
                        <a:t> </a:t>
                      </a:r>
                      <a:r>
                        <a:rPr lang="en-US" sz="2200" baseline="0" dirty="0" err="1">
                          <a:latin typeface="#9Slide03 Roboto Medium" panose="02000000000000000000" pitchFamily="2" charset="0"/>
                          <a:ea typeface="#9Slide03 Roboto Medium" panose="02000000000000000000" pitchFamily="2" charset="0"/>
                        </a:rPr>
                        <a:t>thị</a:t>
                      </a:r>
                      <a:r>
                        <a:rPr lang="en-US" sz="2200" baseline="0" dirty="0">
                          <a:latin typeface="#9Slide03 Roboto Medium" panose="02000000000000000000" pitchFamily="2" charset="0"/>
                          <a:ea typeface="#9Slide03 Roboto Medium" panose="02000000000000000000" pitchFamily="2" charset="0"/>
                        </a:rPr>
                        <a:t> hóa. </a:t>
                      </a:r>
                      <a:r>
                        <a:rPr lang="en-US" sz="2200" baseline="0" dirty="0" err="1">
                          <a:latin typeface="#9Slide03 Roboto Medium" panose="02000000000000000000" pitchFamily="2" charset="0"/>
                          <a:ea typeface="#9Slide03 Roboto Medium" panose="02000000000000000000" pitchFamily="2" charset="0"/>
                        </a:rPr>
                        <a:t>Lấy</a:t>
                      </a:r>
                      <a:r>
                        <a:rPr lang="en-US" sz="2200" baseline="0" dirty="0">
                          <a:latin typeface="#9Slide03 Roboto Medium" panose="02000000000000000000" pitchFamily="2" charset="0"/>
                          <a:ea typeface="#9Slide03 Roboto Medium" panose="02000000000000000000" pitchFamily="2" charset="0"/>
                        </a:rPr>
                        <a:t> </a:t>
                      </a:r>
                      <a:r>
                        <a:rPr lang="en-US" sz="2200" baseline="0" dirty="0" err="1">
                          <a:latin typeface="#9Slide03 Roboto Medium" panose="02000000000000000000" pitchFamily="2" charset="0"/>
                          <a:ea typeface="#9Slide03 Roboto Medium" panose="02000000000000000000" pitchFamily="2" charset="0"/>
                        </a:rPr>
                        <a:t>ví</a:t>
                      </a:r>
                      <a:r>
                        <a:rPr lang="en-US" sz="2200" baseline="0" dirty="0">
                          <a:latin typeface="#9Slide03 Roboto Medium" panose="02000000000000000000" pitchFamily="2" charset="0"/>
                          <a:ea typeface="#9Slide03 Roboto Medium" panose="02000000000000000000" pitchFamily="2" charset="0"/>
                        </a:rPr>
                        <a:t> </a:t>
                      </a:r>
                      <a:r>
                        <a:rPr lang="en-US" sz="2200" baseline="0" dirty="0" err="1">
                          <a:latin typeface="#9Slide03 Roboto Medium" panose="02000000000000000000" pitchFamily="2" charset="0"/>
                          <a:ea typeface="#9Slide03 Roboto Medium" panose="02000000000000000000" pitchFamily="2" charset="0"/>
                        </a:rPr>
                        <a:t>dụ</a:t>
                      </a:r>
                      <a:r>
                        <a:rPr lang="en-US" sz="2200" baseline="0" dirty="0">
                          <a:latin typeface="#9Slide03 Roboto Medium" panose="02000000000000000000" pitchFamily="2" charset="0"/>
                          <a:ea typeface="#9Slide03 Roboto Medium" panose="02000000000000000000" pitchFamily="2" charset="0"/>
                        </a:rPr>
                        <a:t> minh </a:t>
                      </a:r>
                      <a:r>
                        <a:rPr lang="en-US" sz="2200" baseline="0" dirty="0" err="1">
                          <a:latin typeface="#9Slide03 Roboto Medium" panose="02000000000000000000" pitchFamily="2" charset="0"/>
                          <a:ea typeface="#9Slide03 Roboto Medium" panose="02000000000000000000" pitchFamily="2" charset="0"/>
                        </a:rPr>
                        <a:t>họa</a:t>
                      </a:r>
                      <a:r>
                        <a:rPr lang="en-US" sz="2200" baseline="0" dirty="0">
                          <a:latin typeface="#9Slide03 Roboto Medium" panose="02000000000000000000" pitchFamily="2" charset="0"/>
                          <a:ea typeface="#9Slide03 Roboto Medium" panose="02000000000000000000" pitchFamily="2" charset="0"/>
                        </a:rPr>
                        <a:t> </a:t>
                      </a:r>
                      <a:r>
                        <a:rPr lang="en-US" sz="2200" baseline="0" dirty="0" err="1">
                          <a:latin typeface="#9Slide03 Roboto Medium" panose="02000000000000000000" pitchFamily="2" charset="0"/>
                          <a:ea typeface="#9Slide03 Roboto Medium" panose="02000000000000000000" pitchFamily="2" charset="0"/>
                        </a:rPr>
                        <a:t>cho</a:t>
                      </a:r>
                      <a:r>
                        <a:rPr lang="en-US" sz="2200" baseline="0" dirty="0">
                          <a:latin typeface="#9Slide03 Roboto Medium" panose="02000000000000000000" pitchFamily="2" charset="0"/>
                          <a:ea typeface="#9Slide03 Roboto Medium" panose="02000000000000000000" pitchFamily="2" charset="0"/>
                        </a:rPr>
                        <a:t> các </a:t>
                      </a:r>
                      <a:r>
                        <a:rPr lang="en-US" sz="2200" baseline="0" dirty="0" err="1">
                          <a:latin typeface="#9Slide03 Roboto Medium" panose="02000000000000000000" pitchFamily="2" charset="0"/>
                          <a:ea typeface="#9Slide03 Roboto Medium" panose="02000000000000000000" pitchFamily="2" charset="0"/>
                        </a:rPr>
                        <a:t>biểu</a:t>
                      </a:r>
                      <a:r>
                        <a:rPr lang="en-US" sz="2200" baseline="0" dirty="0">
                          <a:latin typeface="#9Slide03 Roboto Medium" panose="02000000000000000000" pitchFamily="2" charset="0"/>
                          <a:ea typeface="#9Slide03 Roboto Medium" panose="02000000000000000000" pitchFamily="2" charset="0"/>
                        </a:rPr>
                        <a:t> hiện </a:t>
                      </a:r>
                      <a:r>
                        <a:rPr lang="en-US" sz="2200" baseline="0" dirty="0" err="1">
                          <a:latin typeface="#9Slide03 Roboto Medium" panose="02000000000000000000" pitchFamily="2" charset="0"/>
                          <a:ea typeface="#9Slide03 Roboto Medium" panose="02000000000000000000" pitchFamily="2" charset="0"/>
                        </a:rPr>
                        <a:t>đó</a:t>
                      </a:r>
                      <a:r>
                        <a:rPr lang="en-US" sz="2200" baseline="0" dirty="0">
                          <a:latin typeface="#9Slide03 Roboto Medium" panose="02000000000000000000" pitchFamily="2" charset="0"/>
                          <a:ea typeface="#9Slide03 Roboto Medium" panose="02000000000000000000" pitchFamily="2" charset="0"/>
                        </a:rPr>
                        <a:t>.</a:t>
                      </a:r>
                      <a:endParaRPr lang="en-US" sz="2200" dirty="0">
                        <a:latin typeface="#9Slide03 Roboto Medium" panose="02000000000000000000" pitchFamily="2" charset="0"/>
                        <a:ea typeface="#9Slide03 Roboto Medium"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0000"/>
                      </a:schemeClr>
                    </a:solidFill>
                  </a:tcPr>
                </a:tc>
                <a:extLst>
                  <a:ext uri="{0D108BD9-81ED-4DB2-BD59-A6C34878D82A}">
                    <a16:rowId xmlns:a16="http://schemas.microsoft.com/office/drawing/2014/main" val="3916876188"/>
                  </a:ext>
                </a:extLst>
              </a:tr>
              <a:tr h="2636536">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ctr">
                        <a:lnSpc>
                          <a:spcPct val="150000"/>
                        </a:lnSpc>
                      </a:pPr>
                      <a:r>
                        <a:rPr lang="en-US" sz="2200" dirty="0">
                          <a:latin typeface="#9Slide03 Roboto Medium" panose="02000000000000000000" pitchFamily="2" charset="0"/>
                          <a:ea typeface="#9Slide03 Roboto Medium" panose="02000000000000000000" pitchFamily="2" charset="0"/>
                        </a:rPr>
                        <a:t>10</a:t>
                      </a:r>
                      <a:r>
                        <a:rPr lang="en-US" sz="2200" baseline="0" dirty="0">
                          <a:latin typeface="#9Slide03 Roboto Medium" panose="02000000000000000000" pitchFamily="2" charset="0"/>
                          <a:ea typeface="#9Slide03 Roboto Medium" panose="02000000000000000000" pitchFamily="2" charset="0"/>
                        </a:rPr>
                        <a:t> điểm</a:t>
                      </a:r>
                      <a:endParaRPr lang="en-US" sz="2200" dirty="0">
                        <a:latin typeface="#9Slide03 Roboto Medium" panose="02000000000000000000" pitchFamily="2" charset="0"/>
                        <a:ea typeface="#9Slide03 Roboto Medium"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0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just">
                        <a:lnSpc>
                          <a:spcPct val="150000"/>
                        </a:lnSpc>
                      </a:pPr>
                      <a:r>
                        <a:rPr lang="en-US" sz="2200" dirty="0">
                          <a:latin typeface="#9Slide03 Roboto Medium" panose="02000000000000000000" pitchFamily="2" charset="0"/>
                          <a:ea typeface="#9Slide03 Roboto Medium" panose="02000000000000000000" pitchFamily="2" charset="0"/>
                        </a:rPr>
                        <a:t>- Hoàn</a:t>
                      </a:r>
                      <a:r>
                        <a:rPr lang="en-US" sz="2200" baseline="0" dirty="0">
                          <a:latin typeface="#9Slide03 Roboto Medium" panose="02000000000000000000" pitchFamily="2" charset="0"/>
                          <a:ea typeface="#9Slide03 Roboto Medium" panose="02000000000000000000" pitchFamily="2" charset="0"/>
                        </a:rPr>
                        <a:t> thành </a:t>
                      </a:r>
                      <a:r>
                        <a:rPr lang="en-US" sz="2200" baseline="0" dirty="0" err="1">
                          <a:latin typeface="#9Slide03 Roboto Medium" panose="02000000000000000000" pitchFamily="2" charset="0"/>
                          <a:ea typeface="#9Slide03 Roboto Medium" panose="02000000000000000000" pitchFamily="2" charset="0"/>
                        </a:rPr>
                        <a:t>nhiệm</a:t>
                      </a:r>
                      <a:r>
                        <a:rPr lang="en-US" sz="2200" baseline="0" dirty="0">
                          <a:latin typeface="#9Slide03 Roboto Medium" panose="02000000000000000000" pitchFamily="2" charset="0"/>
                          <a:ea typeface="#9Slide03 Roboto Medium" panose="02000000000000000000" pitchFamily="2" charset="0"/>
                        </a:rPr>
                        <a:t> vụ 8 điểm.</a:t>
                      </a:r>
                    </a:p>
                    <a:p>
                      <a:pPr algn="just">
                        <a:lnSpc>
                          <a:spcPct val="150000"/>
                        </a:lnSpc>
                      </a:pPr>
                      <a:r>
                        <a:rPr lang="en-US" sz="2200" baseline="0" dirty="0">
                          <a:latin typeface="#9Slide03 Roboto Medium" panose="02000000000000000000" pitchFamily="2" charset="0"/>
                          <a:ea typeface="#9Slide03 Roboto Medium" panose="02000000000000000000" pitchFamily="2" charset="0"/>
                        </a:rPr>
                        <a:t>- </a:t>
                      </a:r>
                      <a:r>
                        <a:rPr lang="en-US" sz="2200" baseline="0" dirty="0" err="1">
                          <a:latin typeface="#9Slide03 Roboto Medium" panose="02000000000000000000" pitchFamily="2" charset="0"/>
                          <a:ea typeface="#9Slide03 Roboto Medium" panose="02000000000000000000" pitchFamily="2" charset="0"/>
                        </a:rPr>
                        <a:t>Chứng</a:t>
                      </a:r>
                      <a:r>
                        <a:rPr lang="en-US" sz="2200" baseline="0" dirty="0">
                          <a:latin typeface="#9Slide03 Roboto Medium" panose="02000000000000000000" pitchFamily="2" charset="0"/>
                          <a:ea typeface="#9Slide03 Roboto Medium" panose="02000000000000000000" pitchFamily="2" charset="0"/>
                        </a:rPr>
                        <a:t> minh 1 </a:t>
                      </a:r>
                      <a:r>
                        <a:rPr lang="en-US" sz="2200" baseline="0" dirty="0" err="1">
                          <a:latin typeface="#9Slide03 Roboto Medium" panose="02000000000000000000" pitchFamily="2" charset="0"/>
                          <a:ea typeface="#9Slide03 Roboto Medium" panose="02000000000000000000" pitchFamily="2" charset="0"/>
                        </a:rPr>
                        <a:t>biểu</a:t>
                      </a:r>
                      <a:r>
                        <a:rPr lang="en-US" sz="2200" baseline="0" dirty="0">
                          <a:latin typeface="#9Slide03 Roboto Medium" panose="02000000000000000000" pitchFamily="2" charset="0"/>
                          <a:ea typeface="#9Slide03 Roboto Medium" panose="02000000000000000000" pitchFamily="2" charset="0"/>
                        </a:rPr>
                        <a:t> hiện của toàn </a:t>
                      </a:r>
                      <a:r>
                        <a:rPr lang="en-US" sz="2200" baseline="0" dirty="0" err="1">
                          <a:latin typeface="#9Slide03 Roboto Medium" panose="02000000000000000000" pitchFamily="2" charset="0"/>
                          <a:ea typeface="#9Slide03 Roboto Medium" panose="02000000000000000000" pitchFamily="2" charset="0"/>
                        </a:rPr>
                        <a:t>cầu</a:t>
                      </a:r>
                      <a:r>
                        <a:rPr lang="en-US" sz="2200" baseline="0" dirty="0">
                          <a:latin typeface="#9Slide03 Roboto Medium" panose="02000000000000000000" pitchFamily="2" charset="0"/>
                          <a:ea typeface="#9Slide03 Roboto Medium" panose="02000000000000000000" pitchFamily="2" charset="0"/>
                        </a:rPr>
                        <a:t> hóa kinh </a:t>
                      </a:r>
                      <a:r>
                        <a:rPr lang="en-US" sz="2200" baseline="0" dirty="0" err="1">
                          <a:latin typeface="#9Slide03 Roboto Medium" panose="02000000000000000000" pitchFamily="2" charset="0"/>
                          <a:ea typeface="#9Slide03 Roboto Medium" panose="02000000000000000000" pitchFamily="2" charset="0"/>
                        </a:rPr>
                        <a:t>tế</a:t>
                      </a:r>
                      <a:r>
                        <a:rPr lang="en-US" sz="2200" baseline="0" dirty="0">
                          <a:latin typeface="#9Slide03 Roboto Medium" panose="02000000000000000000" pitchFamily="2" charset="0"/>
                          <a:ea typeface="#9Slide03 Roboto Medium" panose="02000000000000000000" pitchFamily="2" charset="0"/>
                        </a:rPr>
                        <a:t> ở Việt Nam.</a:t>
                      </a:r>
                      <a:endParaRPr lang="en-US" sz="2200" dirty="0">
                        <a:latin typeface="#9Slide03 Roboto Medium" panose="02000000000000000000" pitchFamily="2" charset="0"/>
                        <a:ea typeface="#9Slide03 Roboto Medium"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0000"/>
                      </a:schemeClr>
                    </a:solidFill>
                  </a:tcPr>
                </a:tc>
                <a:extLst>
                  <a:ext uri="{0D108BD9-81ED-4DB2-BD59-A6C34878D82A}">
                    <a16:rowId xmlns:a16="http://schemas.microsoft.com/office/drawing/2014/main" val="4200487973"/>
                  </a:ext>
                </a:extLst>
              </a:tr>
            </a:tbl>
          </a:graphicData>
        </a:graphic>
      </p:graphicFrame>
    </p:spTree>
    <p:extLst>
      <p:ext uri="{BB962C8B-B14F-4D97-AF65-F5344CB8AC3E}">
        <p14:creationId xmlns:p14="http://schemas.microsoft.com/office/powerpoint/2010/main" val="19032500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500" fill="hold"/>
                                        <p:tgtEl>
                                          <p:spTgt spid="54"/>
                                        </p:tgtEl>
                                        <p:attrNameLst>
                                          <p:attrName>ppt_x</p:attrName>
                                        </p:attrNameLst>
                                      </p:cBhvr>
                                      <p:tavLst>
                                        <p:tav tm="0">
                                          <p:val>
                                            <p:strVal val="#ppt_x"/>
                                          </p:val>
                                        </p:tav>
                                        <p:tav tm="100000">
                                          <p:val>
                                            <p:strVal val="#ppt_x"/>
                                          </p:val>
                                        </p:tav>
                                      </p:tavLst>
                                    </p:anim>
                                    <p:anim calcmode="lin" valueType="num">
                                      <p:cBhvr additive="base">
                                        <p:cTn id="12" dur="500" fill="hold"/>
                                        <p:tgtEl>
                                          <p:spTgt spid="5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anim calcmode="lin" valueType="num">
                                      <p:cBhvr additive="base">
                                        <p:cTn id="15" dur="500" fill="hold"/>
                                        <p:tgtEl>
                                          <p:spTgt spid="55"/>
                                        </p:tgtEl>
                                        <p:attrNameLst>
                                          <p:attrName>ppt_x</p:attrName>
                                        </p:attrNameLst>
                                      </p:cBhvr>
                                      <p:tavLst>
                                        <p:tav tm="0">
                                          <p:val>
                                            <p:strVal val="#ppt_x"/>
                                          </p:val>
                                        </p:tav>
                                        <p:tav tm="100000">
                                          <p:val>
                                            <p:strVal val="#ppt_x"/>
                                          </p:val>
                                        </p:tav>
                                      </p:tavLst>
                                    </p:anim>
                                    <p:anim calcmode="lin" valueType="num">
                                      <p:cBhvr additive="base">
                                        <p:cTn id="16" dur="500" fill="hold"/>
                                        <p:tgtEl>
                                          <p:spTgt spid="5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anim calcmode="lin" valueType="num">
                                      <p:cBhvr additive="base">
                                        <p:cTn id="19" dur="500" fill="hold"/>
                                        <p:tgtEl>
                                          <p:spTgt spid="56"/>
                                        </p:tgtEl>
                                        <p:attrNameLst>
                                          <p:attrName>ppt_x</p:attrName>
                                        </p:attrNameLst>
                                      </p:cBhvr>
                                      <p:tavLst>
                                        <p:tav tm="0">
                                          <p:val>
                                            <p:strVal val="#ppt_x"/>
                                          </p:val>
                                        </p:tav>
                                        <p:tav tm="100000">
                                          <p:val>
                                            <p:strVal val="#ppt_x"/>
                                          </p:val>
                                        </p:tav>
                                      </p:tavLst>
                                    </p:anim>
                                    <p:anim calcmode="lin" valueType="num">
                                      <p:cBhvr additive="base">
                                        <p:cTn id="20" dur="500" fill="hold"/>
                                        <p:tgtEl>
                                          <p:spTgt spid="5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anim calcmode="lin" valueType="num">
                                      <p:cBhvr additive="base">
                                        <p:cTn id="23" dur="500" fill="hold"/>
                                        <p:tgtEl>
                                          <p:spTgt spid="57"/>
                                        </p:tgtEl>
                                        <p:attrNameLst>
                                          <p:attrName>ppt_x</p:attrName>
                                        </p:attrNameLst>
                                      </p:cBhvr>
                                      <p:tavLst>
                                        <p:tav tm="0">
                                          <p:val>
                                            <p:strVal val="#ppt_x"/>
                                          </p:val>
                                        </p:tav>
                                        <p:tav tm="100000">
                                          <p:val>
                                            <p:strVal val="#ppt_x"/>
                                          </p:val>
                                        </p:tav>
                                      </p:tavLst>
                                    </p:anim>
                                    <p:anim calcmode="lin" valueType="num">
                                      <p:cBhvr additive="base">
                                        <p:cTn id="24" dur="500" fill="hold"/>
                                        <p:tgtEl>
                                          <p:spTgt spid="5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8"/>
                                        </p:tgtEl>
                                        <p:attrNameLst>
                                          <p:attrName>style.visibility</p:attrName>
                                        </p:attrNameLst>
                                      </p:cBhvr>
                                      <p:to>
                                        <p:strVal val="visible"/>
                                      </p:to>
                                    </p:set>
                                    <p:anim calcmode="lin" valueType="num">
                                      <p:cBhvr additive="base">
                                        <p:cTn id="27" dur="500" fill="hold"/>
                                        <p:tgtEl>
                                          <p:spTgt spid="58"/>
                                        </p:tgtEl>
                                        <p:attrNameLst>
                                          <p:attrName>ppt_x</p:attrName>
                                        </p:attrNameLst>
                                      </p:cBhvr>
                                      <p:tavLst>
                                        <p:tav tm="0">
                                          <p:val>
                                            <p:strVal val="#ppt_x"/>
                                          </p:val>
                                        </p:tav>
                                        <p:tav tm="100000">
                                          <p:val>
                                            <p:strVal val="#ppt_x"/>
                                          </p:val>
                                        </p:tav>
                                      </p:tavLst>
                                    </p:anim>
                                    <p:anim calcmode="lin" valueType="num">
                                      <p:cBhvr additive="base">
                                        <p:cTn id="28" dur="500" fill="hold"/>
                                        <p:tgtEl>
                                          <p:spTgt spid="5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anim calcmode="lin" valueType="num">
                                      <p:cBhvr additive="base">
                                        <p:cTn id="31" dur="500" fill="hold"/>
                                        <p:tgtEl>
                                          <p:spTgt spid="59"/>
                                        </p:tgtEl>
                                        <p:attrNameLst>
                                          <p:attrName>ppt_x</p:attrName>
                                        </p:attrNameLst>
                                      </p:cBhvr>
                                      <p:tavLst>
                                        <p:tav tm="0">
                                          <p:val>
                                            <p:strVal val="#ppt_x"/>
                                          </p:val>
                                        </p:tav>
                                        <p:tav tm="100000">
                                          <p:val>
                                            <p:strVal val="#ppt_x"/>
                                          </p:val>
                                        </p:tav>
                                      </p:tavLst>
                                    </p:anim>
                                    <p:anim calcmode="lin" valueType="num">
                                      <p:cBhvr additive="base">
                                        <p:cTn id="32" dur="500" fill="hold"/>
                                        <p:tgtEl>
                                          <p:spTgt spid="5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0"/>
                                        </p:tgtEl>
                                        <p:attrNameLst>
                                          <p:attrName>style.visibility</p:attrName>
                                        </p:attrNameLst>
                                      </p:cBhvr>
                                      <p:to>
                                        <p:strVal val="visible"/>
                                      </p:to>
                                    </p:set>
                                    <p:anim calcmode="lin" valueType="num">
                                      <p:cBhvr additive="base">
                                        <p:cTn id="35" dur="500" fill="hold"/>
                                        <p:tgtEl>
                                          <p:spTgt spid="60"/>
                                        </p:tgtEl>
                                        <p:attrNameLst>
                                          <p:attrName>ppt_x</p:attrName>
                                        </p:attrNameLst>
                                      </p:cBhvr>
                                      <p:tavLst>
                                        <p:tav tm="0">
                                          <p:val>
                                            <p:strVal val="#ppt_x"/>
                                          </p:val>
                                        </p:tav>
                                        <p:tav tm="100000">
                                          <p:val>
                                            <p:strVal val="#ppt_x"/>
                                          </p:val>
                                        </p:tav>
                                      </p:tavLst>
                                    </p:anim>
                                    <p:anim calcmode="lin" valueType="num">
                                      <p:cBhvr additive="base">
                                        <p:cTn id="36" dur="500" fill="hold"/>
                                        <p:tgtEl>
                                          <p:spTgt spid="6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1"/>
                                        </p:tgtEl>
                                        <p:attrNameLst>
                                          <p:attrName>style.visibility</p:attrName>
                                        </p:attrNameLst>
                                      </p:cBhvr>
                                      <p:to>
                                        <p:strVal val="visible"/>
                                      </p:to>
                                    </p:set>
                                    <p:anim calcmode="lin" valueType="num">
                                      <p:cBhvr additive="base">
                                        <p:cTn id="39" dur="500" fill="hold"/>
                                        <p:tgtEl>
                                          <p:spTgt spid="61"/>
                                        </p:tgtEl>
                                        <p:attrNameLst>
                                          <p:attrName>ppt_x</p:attrName>
                                        </p:attrNameLst>
                                      </p:cBhvr>
                                      <p:tavLst>
                                        <p:tav tm="0">
                                          <p:val>
                                            <p:strVal val="#ppt_x"/>
                                          </p:val>
                                        </p:tav>
                                        <p:tav tm="100000">
                                          <p:val>
                                            <p:strVal val="#ppt_x"/>
                                          </p:val>
                                        </p:tav>
                                      </p:tavLst>
                                    </p:anim>
                                    <p:anim calcmode="lin" valueType="num">
                                      <p:cBhvr additive="base">
                                        <p:cTn id="40" dur="500" fill="hold"/>
                                        <p:tgtEl>
                                          <p:spTgt spid="6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2"/>
                                        </p:tgtEl>
                                        <p:attrNameLst>
                                          <p:attrName>style.visibility</p:attrName>
                                        </p:attrNameLst>
                                      </p:cBhvr>
                                      <p:to>
                                        <p:strVal val="visible"/>
                                      </p:to>
                                    </p:set>
                                    <p:anim calcmode="lin" valueType="num">
                                      <p:cBhvr additive="base">
                                        <p:cTn id="43" dur="500" fill="hold"/>
                                        <p:tgtEl>
                                          <p:spTgt spid="62"/>
                                        </p:tgtEl>
                                        <p:attrNameLst>
                                          <p:attrName>ppt_x</p:attrName>
                                        </p:attrNameLst>
                                      </p:cBhvr>
                                      <p:tavLst>
                                        <p:tav tm="0">
                                          <p:val>
                                            <p:strVal val="#ppt_x"/>
                                          </p:val>
                                        </p:tav>
                                        <p:tav tm="100000">
                                          <p:val>
                                            <p:strVal val="#ppt_x"/>
                                          </p:val>
                                        </p:tav>
                                      </p:tavLst>
                                    </p:anim>
                                    <p:anim calcmode="lin" valueType="num">
                                      <p:cBhvr additive="base">
                                        <p:cTn id="44"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55" grpId="0" animBg="1"/>
      <p:bldP spid="56" grpId="0" animBg="1"/>
      <p:bldP spid="5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sp>
        <p:nvSpPr>
          <p:cNvPr id="14" name="TextBox 13">
            <a:extLst>
              <a:ext uri="{FF2B5EF4-FFF2-40B4-BE49-F238E27FC236}">
                <a16:creationId xmlns:a16="http://schemas.microsoft.com/office/drawing/2014/main" id="{39CE1EB9-E156-4278-B928-A1E9B06137FA}"/>
              </a:ext>
            </a:extLst>
          </p:cNvPr>
          <p:cNvSpPr txBox="1"/>
          <p:nvPr/>
        </p:nvSpPr>
        <p:spPr>
          <a:xfrm>
            <a:off x="1923793" y="732149"/>
            <a:ext cx="872942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BẢNG TIÊU CHÍ ĐÁNH GIÁ HOẠT ĐỘNG NHÓM</a:t>
            </a:r>
          </a:p>
        </p:txBody>
      </p:sp>
      <p:graphicFrame>
        <p:nvGraphicFramePr>
          <p:cNvPr id="16" name="Table 15"/>
          <p:cNvGraphicFramePr>
            <a:graphicFrameLocks noGrp="1"/>
          </p:cNvGraphicFramePr>
          <p:nvPr>
            <p:extLst>
              <p:ext uri="{D42A27DB-BD31-4B8C-83A1-F6EECF244321}">
                <p14:modId xmlns:p14="http://schemas.microsoft.com/office/powerpoint/2010/main" val="2085461154"/>
              </p:ext>
            </p:extLst>
          </p:nvPr>
        </p:nvGraphicFramePr>
        <p:xfrm>
          <a:off x="288755" y="1594055"/>
          <a:ext cx="11582400" cy="4447944"/>
        </p:xfrm>
        <a:graphic>
          <a:graphicData uri="http://schemas.openxmlformats.org/drawingml/2006/table">
            <a:tbl>
              <a:tblPr firstRow="1" bandRow="1"/>
              <a:tblGrid>
                <a:gridCol w="772160">
                  <a:extLst>
                    <a:ext uri="{9D8B030D-6E8A-4147-A177-3AD203B41FA5}">
                      <a16:colId xmlns:a16="http://schemas.microsoft.com/office/drawing/2014/main" val="20000"/>
                    </a:ext>
                  </a:extLst>
                </a:gridCol>
                <a:gridCol w="6719700">
                  <a:extLst>
                    <a:ext uri="{9D8B030D-6E8A-4147-A177-3AD203B41FA5}">
                      <a16:colId xmlns:a16="http://schemas.microsoft.com/office/drawing/2014/main" val="20001"/>
                    </a:ext>
                  </a:extLst>
                </a:gridCol>
                <a:gridCol w="1171074">
                  <a:extLst>
                    <a:ext uri="{9D8B030D-6E8A-4147-A177-3AD203B41FA5}">
                      <a16:colId xmlns:a16="http://schemas.microsoft.com/office/drawing/2014/main" val="20002"/>
                    </a:ext>
                  </a:extLst>
                </a:gridCol>
                <a:gridCol w="1586591">
                  <a:extLst>
                    <a:ext uri="{9D8B030D-6E8A-4147-A177-3AD203B41FA5}">
                      <a16:colId xmlns:a16="http://schemas.microsoft.com/office/drawing/2014/main" val="20003"/>
                    </a:ext>
                  </a:extLst>
                </a:gridCol>
                <a:gridCol w="1332875">
                  <a:extLst>
                    <a:ext uri="{9D8B030D-6E8A-4147-A177-3AD203B41FA5}">
                      <a16:colId xmlns:a16="http://schemas.microsoft.com/office/drawing/2014/main" val="20004"/>
                    </a:ext>
                  </a:extLst>
                </a:gridCol>
              </a:tblGrid>
              <a:tr h="37084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r>
                        <a:rPr lang="vi-VN" sz="2400" b="1" dirty="0">
                          <a:solidFill>
                            <a:schemeClr val="tx2"/>
                          </a:solidFill>
                          <a:effectLst/>
                          <a:latin typeface="#9Slide03 Roboto Medium" panose="02000000000000000000" pitchFamily="2" charset="0"/>
                          <a:ea typeface="#9Slide03 Roboto Medium" panose="02000000000000000000" pitchFamily="2" charset="0"/>
                          <a:cs typeface="Tahoma" panose="020B0604030504040204" pitchFamily="34" charset="0"/>
                        </a:rPr>
                        <a:t>STT</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CC7D0"/>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en-US" sz="2400" b="1" dirty="0">
                          <a:solidFill>
                            <a:schemeClr val="tx2"/>
                          </a:solidFill>
                          <a:effectLst/>
                          <a:latin typeface="#9Slide03 Roboto Medium" panose="02000000000000000000" pitchFamily="2" charset="0"/>
                          <a:ea typeface="#9Slide03 Roboto Medium" panose="02000000000000000000" pitchFamily="2" charset="0"/>
                          <a:cs typeface="Tahoma" panose="020B0604030504040204" pitchFamily="34" charset="0"/>
                        </a:rPr>
                        <a:t>Tiêu</a:t>
                      </a:r>
                      <a:r>
                        <a:rPr lang="en-US" sz="2400" b="1" baseline="0" dirty="0">
                          <a:solidFill>
                            <a:schemeClr val="tx2"/>
                          </a:solidFill>
                          <a:effectLst/>
                          <a:latin typeface="#9Slide03 Roboto Medium" panose="02000000000000000000" pitchFamily="2" charset="0"/>
                          <a:ea typeface="#9Slide03 Roboto Medium" panose="02000000000000000000" pitchFamily="2" charset="0"/>
                          <a:cs typeface="Tahoma" panose="020B0604030504040204" pitchFamily="34" charset="0"/>
                        </a:rPr>
                        <a:t> </a:t>
                      </a:r>
                      <a:r>
                        <a:rPr lang="en-US" sz="2400" b="1" baseline="0" dirty="0" err="1">
                          <a:solidFill>
                            <a:schemeClr val="tx2"/>
                          </a:solidFill>
                          <a:effectLst/>
                          <a:latin typeface="#9Slide03 Roboto Medium" panose="02000000000000000000" pitchFamily="2" charset="0"/>
                          <a:ea typeface="#9Slide03 Roboto Medium" panose="02000000000000000000" pitchFamily="2" charset="0"/>
                          <a:cs typeface="Tahoma" panose="020B0604030504040204" pitchFamily="34" charset="0"/>
                        </a:rPr>
                        <a:t>chí</a:t>
                      </a:r>
                      <a:endParaRPr lang="vi-VN" sz="2400" b="1" dirty="0">
                        <a:solidFill>
                          <a:schemeClr val="tx2"/>
                        </a:solidFill>
                        <a:effectLst/>
                        <a:latin typeface="#9Slide03 Roboto Medium" panose="02000000000000000000" pitchFamily="2" charset="0"/>
                        <a:ea typeface="#9Slide03 Roboto Medium" panose="02000000000000000000" pitchFamily="2" charset="0"/>
                        <a:cs typeface="Tahoma" panose="020B060403050404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CC7D0"/>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vi-VN" sz="2400" b="1" dirty="0">
                          <a:solidFill>
                            <a:schemeClr val="tx2"/>
                          </a:solidFill>
                          <a:effectLst/>
                          <a:latin typeface="#9Slide03 Roboto Medium" panose="02000000000000000000" pitchFamily="2" charset="0"/>
                          <a:ea typeface="#9Slide03 Roboto Medium" panose="02000000000000000000" pitchFamily="2" charset="0"/>
                          <a:cs typeface="Tahoma" panose="020B0604030504040204" pitchFamily="34" charset="0"/>
                        </a:rPr>
                        <a:t>Điểm </a:t>
                      </a:r>
                      <a:endParaRPr lang="en-US" sz="2400" b="1" dirty="0">
                        <a:solidFill>
                          <a:schemeClr val="tx2"/>
                        </a:solidFill>
                        <a:effectLst/>
                        <a:latin typeface="#9Slide03 Roboto Medium" panose="02000000000000000000" pitchFamily="2" charset="0"/>
                        <a:ea typeface="#9Slide03 Roboto Medium" panose="02000000000000000000" pitchFamily="2" charset="0"/>
                        <a:cs typeface="Tahoma" panose="020B0604030504040204" pitchFamily="34" charset="0"/>
                      </a:endParaRPr>
                    </a:p>
                    <a:p>
                      <a:pPr algn="ctr"/>
                      <a:r>
                        <a:rPr lang="vi-VN" sz="2400" b="1" dirty="0">
                          <a:solidFill>
                            <a:schemeClr val="tx2"/>
                          </a:solidFill>
                          <a:effectLst/>
                          <a:latin typeface="#9Slide03 Roboto Medium" panose="02000000000000000000" pitchFamily="2" charset="0"/>
                          <a:ea typeface="#9Slide03 Roboto Medium" panose="02000000000000000000" pitchFamily="2" charset="0"/>
                          <a:cs typeface="Tahoma" panose="020B0604030504040204" pitchFamily="34" charset="0"/>
                        </a:rPr>
                        <a:t>tối</a:t>
                      </a:r>
                      <a:r>
                        <a:rPr lang="vi-VN" sz="2400" b="1" baseline="0" dirty="0">
                          <a:solidFill>
                            <a:schemeClr val="tx2"/>
                          </a:solidFill>
                          <a:effectLst/>
                          <a:latin typeface="#9Slide03 Roboto Medium" panose="02000000000000000000" pitchFamily="2" charset="0"/>
                          <a:ea typeface="#9Slide03 Roboto Medium" panose="02000000000000000000" pitchFamily="2" charset="0"/>
                          <a:cs typeface="Tahoma" panose="020B0604030504040204" pitchFamily="34" charset="0"/>
                        </a:rPr>
                        <a:t> đa</a:t>
                      </a:r>
                      <a:endParaRPr lang="vi-VN" sz="2400" b="1" dirty="0">
                        <a:solidFill>
                          <a:schemeClr val="tx2"/>
                        </a:solidFill>
                        <a:effectLst/>
                        <a:latin typeface="#9Slide03 Roboto Medium" panose="02000000000000000000" pitchFamily="2" charset="0"/>
                        <a:ea typeface="#9Slide03 Roboto Medium" panose="02000000000000000000" pitchFamily="2" charset="0"/>
                        <a:cs typeface="Tahoma" panose="020B060403050404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CC7D0"/>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vi-VN" sz="2400" b="1" dirty="0">
                          <a:solidFill>
                            <a:schemeClr val="tx2"/>
                          </a:solidFill>
                          <a:effectLst/>
                          <a:latin typeface="#9Slide03 Roboto Medium" panose="02000000000000000000" pitchFamily="2" charset="0"/>
                          <a:ea typeface="#9Slide03 Roboto Medium" panose="02000000000000000000" pitchFamily="2" charset="0"/>
                          <a:cs typeface="Tahoma" panose="020B0604030504040204" pitchFamily="34" charset="0"/>
                        </a:rPr>
                        <a:t>Điểm </a:t>
                      </a:r>
                      <a:endParaRPr lang="en-US" sz="2400" b="1" dirty="0">
                        <a:solidFill>
                          <a:schemeClr val="tx2"/>
                        </a:solidFill>
                        <a:effectLst/>
                        <a:latin typeface="#9Slide03 Roboto Medium" panose="02000000000000000000" pitchFamily="2" charset="0"/>
                        <a:ea typeface="#9Slide03 Roboto Medium" panose="02000000000000000000" pitchFamily="2" charset="0"/>
                        <a:cs typeface="Tahoma" panose="020B0604030504040204" pitchFamily="34" charset="0"/>
                      </a:endParaRPr>
                    </a:p>
                    <a:p>
                      <a:pPr algn="ctr"/>
                      <a:r>
                        <a:rPr lang="vi-VN" sz="2400" b="1" dirty="0">
                          <a:solidFill>
                            <a:schemeClr val="tx2"/>
                          </a:solidFill>
                          <a:effectLst/>
                          <a:latin typeface="#9Slide03 Roboto Medium" panose="02000000000000000000" pitchFamily="2" charset="0"/>
                          <a:ea typeface="#9Slide03 Roboto Medium" panose="02000000000000000000" pitchFamily="2" charset="0"/>
                          <a:cs typeface="Tahoma" panose="020B0604030504040204" pitchFamily="34" charset="0"/>
                        </a:rPr>
                        <a:t>đạt</a:t>
                      </a:r>
                      <a:r>
                        <a:rPr lang="vi-VN" sz="2400" b="1" baseline="0" dirty="0">
                          <a:solidFill>
                            <a:schemeClr val="tx2"/>
                          </a:solidFill>
                          <a:effectLst/>
                          <a:latin typeface="#9Slide03 Roboto Medium" panose="02000000000000000000" pitchFamily="2" charset="0"/>
                          <a:ea typeface="#9Slide03 Roboto Medium" panose="02000000000000000000" pitchFamily="2" charset="0"/>
                          <a:cs typeface="Tahoma" panose="020B0604030504040204" pitchFamily="34" charset="0"/>
                        </a:rPr>
                        <a:t> được</a:t>
                      </a:r>
                      <a:endParaRPr lang="vi-VN" sz="2400" b="1" dirty="0">
                        <a:solidFill>
                          <a:schemeClr val="tx2"/>
                        </a:solidFill>
                        <a:effectLst/>
                        <a:latin typeface="#9Slide03 Roboto Medium" panose="02000000000000000000" pitchFamily="2" charset="0"/>
                        <a:ea typeface="#9Slide03 Roboto Medium" panose="02000000000000000000" pitchFamily="2" charset="0"/>
                        <a:cs typeface="Tahoma" panose="020B060403050404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CC7D0"/>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vi-VN" sz="2400" b="1" dirty="0">
                          <a:solidFill>
                            <a:schemeClr val="tx2"/>
                          </a:solidFill>
                          <a:effectLst/>
                          <a:latin typeface="#9Slide03 Roboto Medium" panose="02000000000000000000" pitchFamily="2" charset="0"/>
                          <a:ea typeface="#9Slide03 Roboto Medium" panose="02000000000000000000" pitchFamily="2" charset="0"/>
                          <a:cs typeface="Tahoma" panose="020B0604030504040204" pitchFamily="34" charset="0"/>
                        </a:rPr>
                        <a:t>Ghi chú</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CC7D0"/>
                    </a:solidFill>
                  </a:tcPr>
                </a:tc>
                <a:extLst>
                  <a:ext uri="{0D108BD9-81ED-4DB2-BD59-A6C34878D82A}">
                    <a16:rowId xmlns:a16="http://schemas.microsoft.com/office/drawing/2014/main" val="10000"/>
                  </a:ext>
                </a:extLst>
              </a:tr>
              <a:tr h="37084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vi-VN" sz="2200" dirty="0">
                          <a:solidFill>
                            <a:schemeClr val="tx1">
                              <a:lumMod val="50000"/>
                            </a:schemeClr>
                          </a:solidFill>
                          <a:effectLst/>
                          <a:latin typeface="#9Slide03 Roboto Medium" panose="02000000000000000000" pitchFamily="2" charset="0"/>
                          <a:ea typeface="#9Slide03 Roboto Medium" panose="02000000000000000000" pitchFamily="2" charset="0"/>
                          <a:cs typeface="Tahoma" panose="020B0604030504040204" pitchFamily="34" charset="0"/>
                        </a:rPr>
                        <a:t>1</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200" kern="1200" dirty="0">
                          <a:solidFill>
                            <a:schemeClr val="tx1">
                              <a:lumMod val="50000"/>
                            </a:schemeClr>
                          </a:solidFill>
                          <a:effectLst/>
                          <a:latin typeface="#9Slide03 Roboto Medium" panose="02000000000000000000" pitchFamily="2" charset="0"/>
                          <a:ea typeface="#9Slide03 Roboto Medium" panose="02000000000000000000" pitchFamily="2" charset="0"/>
                          <a:cs typeface="Tahoma" panose="020B0604030504040204" pitchFamily="34" charset="0"/>
                        </a:rPr>
                        <a:t>Nội dung ngắn gọn, chính xác, bám sát kiến thức SGK</a:t>
                      </a:r>
                      <a:endParaRPr lang="vi-VN" sz="2200" dirty="0">
                        <a:solidFill>
                          <a:schemeClr val="tx1">
                            <a:lumMod val="50000"/>
                          </a:schemeClr>
                        </a:solidFill>
                        <a:effectLst/>
                        <a:latin typeface="#9Slide03 Roboto Medium" panose="02000000000000000000" pitchFamily="2" charset="0"/>
                        <a:ea typeface="#9Slide03 Roboto Medium" panose="02000000000000000000" pitchFamily="2" charset="0"/>
                        <a:cs typeface="Tahoma" panose="020B060403050404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lnSpc>
                          <a:spcPct val="150000"/>
                        </a:lnSpc>
                        <a:spcAft>
                          <a:spcPts val="0"/>
                        </a:spcAft>
                      </a:pPr>
                      <a:r>
                        <a:rPr lang="vi-VN" sz="2200">
                          <a:solidFill>
                            <a:schemeClr val="tx1">
                              <a:lumMod val="50000"/>
                            </a:schemeClr>
                          </a:solidFill>
                          <a:effectLst/>
                          <a:latin typeface="#9Slide03 Roboto Medium" panose="02000000000000000000" pitchFamily="2" charset="0"/>
                          <a:ea typeface="#9Slide03 Roboto Medium" panose="02000000000000000000" pitchFamily="2" charset="0"/>
                          <a:cs typeface="Tahoma" panose="020B0604030504040204" pitchFamily="34" charset="0"/>
                        </a:rPr>
                        <a:t>2,5</a:t>
                      </a:r>
                    </a:p>
                  </a:txBody>
                  <a:tcPr marL="84492" marR="84492" marT="42246" marB="42246">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vi-VN" sz="2400">
                        <a:solidFill>
                          <a:schemeClr val="tx1">
                            <a:lumMod val="50000"/>
                          </a:schemeClr>
                        </a:solidFill>
                        <a:effectLst/>
                        <a:latin typeface="#9Slide03 Roboto Medium" panose="02000000000000000000" pitchFamily="2" charset="0"/>
                        <a:ea typeface="#9Slide03 Roboto Medium" panose="02000000000000000000" pitchFamily="2" charset="0"/>
                        <a:cs typeface="Tahoma" panose="020B060403050404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vi-VN" sz="2400">
                        <a:solidFill>
                          <a:schemeClr val="tx1">
                            <a:lumMod val="50000"/>
                          </a:schemeClr>
                        </a:solidFill>
                        <a:effectLst/>
                        <a:latin typeface="#9Slide03 Roboto Medium" panose="02000000000000000000" pitchFamily="2" charset="0"/>
                        <a:ea typeface="#9Slide03 Roboto Medium" panose="02000000000000000000" pitchFamily="2" charset="0"/>
                        <a:cs typeface="Tahoma" panose="020B060403050404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37084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vi-VN" sz="2200" dirty="0">
                          <a:solidFill>
                            <a:schemeClr val="tx1">
                              <a:lumMod val="50000"/>
                            </a:schemeClr>
                          </a:solidFill>
                          <a:effectLst/>
                          <a:latin typeface="#9Slide03 Roboto Medium" panose="02000000000000000000" pitchFamily="2" charset="0"/>
                          <a:ea typeface="#9Slide03 Roboto Medium" panose="02000000000000000000" pitchFamily="2" charset="0"/>
                          <a:cs typeface="Tahoma" panose="020B0604030504040204" pitchFamily="34" charset="0"/>
                        </a:rPr>
                        <a:t>2</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200" kern="1200" dirty="0">
                          <a:solidFill>
                            <a:schemeClr val="tx1">
                              <a:lumMod val="50000"/>
                            </a:schemeClr>
                          </a:solidFill>
                          <a:effectLst/>
                          <a:latin typeface="#9Slide03 Roboto Medium" panose="02000000000000000000" pitchFamily="2" charset="0"/>
                          <a:ea typeface="#9Slide03 Roboto Medium" panose="02000000000000000000" pitchFamily="2" charset="0"/>
                          <a:cs typeface="Tahoma" panose="020B0604030504040204" pitchFamily="34" charset="0"/>
                        </a:rPr>
                        <a:t>Lấy được ví dụ minh họa</a:t>
                      </a:r>
                      <a:r>
                        <a:rPr lang="en-US" sz="2200" kern="1200" dirty="0">
                          <a:solidFill>
                            <a:schemeClr val="tx1">
                              <a:lumMod val="50000"/>
                            </a:schemeClr>
                          </a:solidFill>
                          <a:effectLst/>
                          <a:latin typeface="#9Slide03 Roboto Medium" panose="02000000000000000000" pitchFamily="2" charset="0"/>
                          <a:ea typeface="#9Slide03 Roboto Medium" panose="02000000000000000000" pitchFamily="2" charset="0"/>
                          <a:cs typeface="Tahoma" panose="020B0604030504040204" pitchFamily="34" charset="0"/>
                        </a:rPr>
                        <a:t>.</a:t>
                      </a:r>
                      <a:endParaRPr lang="vi-VN" sz="2200" dirty="0">
                        <a:solidFill>
                          <a:schemeClr val="tx1">
                            <a:lumMod val="50000"/>
                          </a:schemeClr>
                        </a:solidFill>
                        <a:effectLst/>
                        <a:latin typeface="#9Slide03 Roboto Medium" panose="02000000000000000000" pitchFamily="2" charset="0"/>
                        <a:ea typeface="#9Slide03 Roboto Medium" panose="02000000000000000000" pitchFamily="2" charset="0"/>
                        <a:cs typeface="Tahoma" panose="020B060403050404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lnSpc>
                          <a:spcPct val="150000"/>
                        </a:lnSpc>
                        <a:spcAft>
                          <a:spcPts val="0"/>
                        </a:spcAft>
                      </a:pPr>
                      <a:r>
                        <a:rPr lang="vi-VN" sz="2200">
                          <a:solidFill>
                            <a:schemeClr val="tx1">
                              <a:lumMod val="50000"/>
                            </a:schemeClr>
                          </a:solidFill>
                          <a:effectLst/>
                          <a:latin typeface="#9Slide03 Roboto Medium" panose="02000000000000000000" pitchFamily="2" charset="0"/>
                          <a:ea typeface="#9Slide03 Roboto Medium" panose="02000000000000000000" pitchFamily="2" charset="0"/>
                          <a:cs typeface="Tahoma" panose="020B0604030504040204" pitchFamily="34" charset="0"/>
                        </a:rPr>
                        <a:t>2,0</a:t>
                      </a:r>
                    </a:p>
                  </a:txBody>
                  <a:tcPr marL="84492" marR="84492" marT="42246" marB="42246">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vi-VN" sz="2400">
                        <a:solidFill>
                          <a:schemeClr val="tx1">
                            <a:lumMod val="50000"/>
                          </a:schemeClr>
                        </a:solidFill>
                        <a:effectLst/>
                        <a:latin typeface="#9Slide03 Roboto Medium" panose="02000000000000000000" pitchFamily="2" charset="0"/>
                        <a:ea typeface="#9Slide03 Roboto Medium" panose="02000000000000000000" pitchFamily="2" charset="0"/>
                        <a:cs typeface="Tahoma" panose="020B060403050404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vi-VN" sz="2400">
                        <a:solidFill>
                          <a:schemeClr val="tx1">
                            <a:lumMod val="50000"/>
                          </a:schemeClr>
                        </a:solidFill>
                        <a:effectLst/>
                        <a:latin typeface="#9Slide03 Roboto Medium" panose="02000000000000000000" pitchFamily="2" charset="0"/>
                        <a:ea typeface="#9Slide03 Roboto Medium" panose="02000000000000000000" pitchFamily="2" charset="0"/>
                        <a:cs typeface="Tahoma" panose="020B060403050404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37084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vi-VN" sz="2200" dirty="0">
                          <a:solidFill>
                            <a:schemeClr val="tx1">
                              <a:lumMod val="50000"/>
                            </a:schemeClr>
                          </a:solidFill>
                          <a:effectLst/>
                          <a:latin typeface="#9Slide03 Roboto Medium" panose="02000000000000000000" pitchFamily="2" charset="0"/>
                          <a:ea typeface="#9Slide03 Roboto Medium" panose="02000000000000000000" pitchFamily="2" charset="0"/>
                          <a:cs typeface="Tahoma" panose="020B0604030504040204" pitchFamily="34" charset="0"/>
                        </a:rPr>
                        <a:t>3</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200" kern="1200" dirty="0">
                          <a:solidFill>
                            <a:schemeClr val="tx1">
                              <a:lumMod val="50000"/>
                            </a:schemeClr>
                          </a:solidFill>
                          <a:effectLst/>
                          <a:latin typeface="#9Slide03 Roboto Medium" panose="02000000000000000000" pitchFamily="2" charset="0"/>
                          <a:ea typeface="#9Slide03 Roboto Medium" panose="02000000000000000000" pitchFamily="2" charset="0"/>
                          <a:cs typeface="Tahoma" panose="020B0604030504040204" pitchFamily="34" charset="0"/>
                        </a:rPr>
                        <a:t>Có các hình vẽ, icon minh họa sống động</a:t>
                      </a:r>
                      <a:endParaRPr lang="vi-VN" sz="2200" dirty="0">
                        <a:solidFill>
                          <a:schemeClr val="tx1">
                            <a:lumMod val="50000"/>
                          </a:schemeClr>
                        </a:solidFill>
                        <a:effectLst/>
                        <a:latin typeface="#9Slide03 Roboto Medium" panose="02000000000000000000" pitchFamily="2" charset="0"/>
                        <a:ea typeface="#9Slide03 Roboto Medium" panose="02000000000000000000" pitchFamily="2" charset="0"/>
                        <a:cs typeface="Tahoma" panose="020B060403050404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lnSpc>
                          <a:spcPct val="150000"/>
                        </a:lnSpc>
                        <a:spcAft>
                          <a:spcPts val="0"/>
                        </a:spcAft>
                      </a:pPr>
                      <a:r>
                        <a:rPr lang="vi-VN" sz="2200">
                          <a:solidFill>
                            <a:schemeClr val="tx1">
                              <a:lumMod val="50000"/>
                            </a:schemeClr>
                          </a:solidFill>
                          <a:effectLst/>
                          <a:latin typeface="#9Slide03 Roboto Medium" panose="02000000000000000000" pitchFamily="2" charset="0"/>
                          <a:ea typeface="#9Slide03 Roboto Medium" panose="02000000000000000000" pitchFamily="2" charset="0"/>
                          <a:cs typeface="Tahoma" panose="020B0604030504040204" pitchFamily="34" charset="0"/>
                        </a:rPr>
                        <a:t>1,5</a:t>
                      </a:r>
                    </a:p>
                  </a:txBody>
                  <a:tcPr marL="84492" marR="84492" marT="42246" marB="42246">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vi-VN" sz="2400">
                        <a:solidFill>
                          <a:schemeClr val="tx1">
                            <a:lumMod val="50000"/>
                          </a:schemeClr>
                        </a:solidFill>
                        <a:effectLst/>
                        <a:latin typeface="#9Slide03 Roboto Medium" panose="02000000000000000000" pitchFamily="2" charset="0"/>
                        <a:ea typeface="#9Slide03 Roboto Medium" panose="02000000000000000000" pitchFamily="2" charset="0"/>
                        <a:cs typeface="Tahoma" panose="020B060403050404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vi-VN" sz="2400" dirty="0">
                        <a:solidFill>
                          <a:schemeClr val="tx1">
                            <a:lumMod val="50000"/>
                          </a:schemeClr>
                        </a:solidFill>
                        <a:effectLst/>
                        <a:latin typeface="#9Slide03 Roboto Medium" panose="02000000000000000000" pitchFamily="2" charset="0"/>
                        <a:ea typeface="#9Slide03 Roboto Medium" panose="02000000000000000000" pitchFamily="2" charset="0"/>
                        <a:cs typeface="Tahoma" panose="020B060403050404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37084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vi-VN" sz="2200" dirty="0">
                          <a:solidFill>
                            <a:schemeClr val="tx1">
                              <a:lumMod val="50000"/>
                            </a:schemeClr>
                          </a:solidFill>
                          <a:effectLst/>
                          <a:latin typeface="#9Slide03 Roboto Medium" panose="02000000000000000000" pitchFamily="2" charset="0"/>
                          <a:ea typeface="#9Slide03 Roboto Medium" panose="02000000000000000000" pitchFamily="2" charset="0"/>
                          <a:cs typeface="Tahoma" panose="020B0604030504040204" pitchFamily="34" charset="0"/>
                        </a:rPr>
                        <a:t>4</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200" kern="1200" dirty="0">
                          <a:solidFill>
                            <a:schemeClr val="tx1">
                              <a:lumMod val="50000"/>
                            </a:schemeClr>
                          </a:solidFill>
                          <a:effectLst/>
                          <a:latin typeface="#9Slide03 Roboto Medium" panose="02000000000000000000" pitchFamily="2" charset="0"/>
                          <a:ea typeface="#9Slide03 Roboto Medium" panose="02000000000000000000" pitchFamily="2" charset="0"/>
                          <a:cs typeface="Tahoma" panose="020B0604030504040204" pitchFamily="34" charset="0"/>
                        </a:rPr>
                        <a:t>Bố cục cân đối hài hòa, chữ to dễ đọc. Thông tin nhóm, lớp đầy đủ</a:t>
                      </a:r>
                      <a:endParaRPr lang="vi-VN" sz="2200" dirty="0">
                        <a:solidFill>
                          <a:schemeClr val="tx1">
                            <a:lumMod val="50000"/>
                          </a:schemeClr>
                        </a:solidFill>
                        <a:effectLst/>
                        <a:latin typeface="#9Slide03 Roboto Medium" panose="02000000000000000000" pitchFamily="2" charset="0"/>
                        <a:ea typeface="#9Slide03 Roboto Medium" panose="02000000000000000000" pitchFamily="2" charset="0"/>
                        <a:cs typeface="Tahoma" panose="020B060403050404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lnSpc>
                          <a:spcPct val="150000"/>
                        </a:lnSpc>
                        <a:spcAft>
                          <a:spcPts val="0"/>
                        </a:spcAft>
                      </a:pPr>
                      <a:r>
                        <a:rPr lang="vi-VN" sz="2200" dirty="0">
                          <a:solidFill>
                            <a:schemeClr val="tx1">
                              <a:lumMod val="50000"/>
                            </a:schemeClr>
                          </a:solidFill>
                          <a:effectLst/>
                          <a:latin typeface="#9Slide03 Roboto Medium" panose="02000000000000000000" pitchFamily="2" charset="0"/>
                          <a:ea typeface="#9Slide03 Roboto Medium" panose="02000000000000000000" pitchFamily="2" charset="0"/>
                          <a:cs typeface="Tahoma" panose="020B0604030504040204" pitchFamily="34" charset="0"/>
                        </a:rPr>
                        <a:t>1,5</a:t>
                      </a:r>
                    </a:p>
                  </a:txBody>
                  <a:tcPr marL="84492" marR="84492" marT="42246" marB="42246">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vi-VN" sz="2400" dirty="0">
                        <a:solidFill>
                          <a:schemeClr val="tx1">
                            <a:lumMod val="50000"/>
                          </a:schemeClr>
                        </a:solidFill>
                        <a:effectLst/>
                        <a:latin typeface="#9Slide03 Roboto Medium" panose="02000000000000000000" pitchFamily="2" charset="0"/>
                        <a:ea typeface="#9Slide03 Roboto Medium" panose="02000000000000000000" pitchFamily="2" charset="0"/>
                        <a:cs typeface="Tahoma" panose="020B060403050404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vi-VN" sz="2400">
                        <a:solidFill>
                          <a:schemeClr val="tx1">
                            <a:lumMod val="50000"/>
                          </a:schemeClr>
                        </a:solidFill>
                        <a:effectLst/>
                        <a:latin typeface="#9Slide03 Roboto Medium" panose="02000000000000000000" pitchFamily="2" charset="0"/>
                        <a:ea typeface="#9Slide03 Roboto Medium" panose="02000000000000000000" pitchFamily="2" charset="0"/>
                        <a:cs typeface="Tahoma" panose="020B060403050404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37084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vi-VN" sz="2200" dirty="0">
                          <a:solidFill>
                            <a:schemeClr val="tx1">
                              <a:lumMod val="50000"/>
                            </a:schemeClr>
                          </a:solidFill>
                          <a:effectLst/>
                          <a:latin typeface="#9Slide03 Roboto Medium" panose="02000000000000000000" pitchFamily="2" charset="0"/>
                          <a:ea typeface="#9Slide03 Roboto Medium" panose="02000000000000000000" pitchFamily="2" charset="0"/>
                          <a:cs typeface="Tahoma" panose="020B0604030504040204" pitchFamily="34" charset="0"/>
                        </a:rPr>
                        <a:t>5</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200" kern="1200" dirty="0">
                          <a:solidFill>
                            <a:schemeClr val="tx1">
                              <a:lumMod val="50000"/>
                            </a:schemeClr>
                          </a:solidFill>
                          <a:effectLst/>
                          <a:latin typeface="#9Slide03 Roboto Medium" panose="02000000000000000000" pitchFamily="2" charset="0"/>
                          <a:ea typeface="#9Slide03 Roboto Medium" panose="02000000000000000000" pitchFamily="2" charset="0"/>
                          <a:cs typeface="Tahoma" panose="020B0604030504040204" pitchFamily="34" charset="0"/>
                        </a:rPr>
                        <a:t>Thuyết trình ngắn gọn, lưu loát, thu hút</a:t>
                      </a:r>
                      <a:r>
                        <a:rPr lang="en-US" sz="2200" kern="1200" dirty="0">
                          <a:solidFill>
                            <a:schemeClr val="tx1">
                              <a:lumMod val="50000"/>
                            </a:schemeClr>
                          </a:solidFill>
                          <a:effectLst/>
                          <a:latin typeface="#9Slide03 Roboto Medium" panose="02000000000000000000" pitchFamily="2" charset="0"/>
                          <a:ea typeface="#9Slide03 Roboto Medium" panose="02000000000000000000" pitchFamily="2" charset="0"/>
                          <a:cs typeface="Tahoma" panose="020B0604030504040204" pitchFamily="34" charset="0"/>
                        </a:rPr>
                        <a:t> </a:t>
                      </a:r>
                      <a:r>
                        <a:rPr lang="vi-VN" sz="2200" kern="1200" dirty="0">
                          <a:solidFill>
                            <a:schemeClr val="tx1">
                              <a:lumMod val="50000"/>
                            </a:schemeClr>
                          </a:solidFill>
                          <a:effectLst/>
                          <a:latin typeface="#9Slide03 Roboto Medium" panose="02000000000000000000" pitchFamily="2" charset="0"/>
                          <a:ea typeface="#9Slide03 Roboto Medium" panose="02000000000000000000" pitchFamily="2" charset="0"/>
                          <a:cs typeface="Tahoma" panose="020B0604030504040204" pitchFamily="34" charset="0"/>
                        </a:rPr>
                        <a:t>người nghe</a:t>
                      </a:r>
                      <a:endParaRPr lang="vi-VN" sz="2200" dirty="0">
                        <a:solidFill>
                          <a:schemeClr val="tx1">
                            <a:lumMod val="50000"/>
                          </a:schemeClr>
                        </a:solidFill>
                        <a:effectLst/>
                        <a:latin typeface="#9Slide03 Roboto Medium" panose="02000000000000000000" pitchFamily="2" charset="0"/>
                        <a:ea typeface="#9Slide03 Roboto Medium" panose="02000000000000000000" pitchFamily="2" charset="0"/>
                        <a:cs typeface="Tahoma" panose="020B060403050404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lnSpc>
                          <a:spcPct val="150000"/>
                        </a:lnSpc>
                        <a:spcAft>
                          <a:spcPts val="0"/>
                        </a:spcAft>
                      </a:pPr>
                      <a:r>
                        <a:rPr lang="vi-VN" sz="2200" dirty="0">
                          <a:solidFill>
                            <a:schemeClr val="tx1">
                              <a:lumMod val="50000"/>
                            </a:schemeClr>
                          </a:solidFill>
                          <a:effectLst/>
                          <a:latin typeface="#9Slide03 Roboto Medium" panose="02000000000000000000" pitchFamily="2" charset="0"/>
                          <a:ea typeface="#9Slide03 Roboto Medium" panose="02000000000000000000" pitchFamily="2" charset="0"/>
                          <a:cs typeface="Tahoma" panose="020B0604030504040204" pitchFamily="34" charset="0"/>
                        </a:rPr>
                        <a:t>2,5</a:t>
                      </a:r>
                    </a:p>
                  </a:txBody>
                  <a:tcPr marL="84492" marR="84492" marT="42246" marB="42246">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vi-VN" sz="2400" dirty="0">
                        <a:solidFill>
                          <a:schemeClr val="tx1">
                            <a:lumMod val="50000"/>
                          </a:schemeClr>
                        </a:solidFill>
                        <a:effectLst/>
                        <a:latin typeface="#9Slide03 Roboto Medium" panose="02000000000000000000" pitchFamily="2" charset="0"/>
                        <a:ea typeface="#9Slide03 Roboto Medium" panose="02000000000000000000" pitchFamily="2" charset="0"/>
                        <a:cs typeface="Tahoma" panose="020B060403050404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vi-VN" sz="2400" dirty="0">
                        <a:solidFill>
                          <a:schemeClr val="tx1">
                            <a:lumMod val="50000"/>
                          </a:schemeClr>
                        </a:solidFill>
                        <a:effectLst/>
                        <a:latin typeface="#9Slide03 Roboto Medium" panose="02000000000000000000" pitchFamily="2" charset="0"/>
                        <a:ea typeface="#9Slide03 Roboto Medium" panose="02000000000000000000" pitchFamily="2" charset="0"/>
                        <a:cs typeface="Tahoma" panose="020B060403050404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r h="370840">
                <a:tc gridSpan="2">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vi-VN" sz="2200" b="1" dirty="0">
                          <a:solidFill>
                            <a:schemeClr val="tx1">
                              <a:lumMod val="50000"/>
                            </a:schemeClr>
                          </a:solidFill>
                          <a:effectLst/>
                          <a:latin typeface="#9Slide03 Roboto Medium" panose="02000000000000000000" pitchFamily="2" charset="0"/>
                          <a:ea typeface="#9Slide03 Roboto Medium" panose="02000000000000000000" pitchFamily="2" charset="0"/>
                          <a:cs typeface="Tahoma" panose="020B0604030504040204" pitchFamily="34" charset="0"/>
                        </a:rPr>
                        <a:t>TỔNG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95000"/>
                      </a:schemeClr>
                    </a:solidFill>
                  </a:tcPr>
                </a:tc>
                <a:tc hMerge="1">
                  <a:txBody>
                    <a:bodyPr/>
                    <a:lstStyle/>
                    <a:p>
                      <a:endParaRPr lang="vi-VN" sz="2400">
                        <a:latin typeface="Tahoma" panose="020B0604030504040204" pitchFamily="34" charset="0"/>
                        <a:ea typeface="Tahoma" panose="020B0604030504040204" pitchFamily="34" charset="0"/>
                        <a:cs typeface="Tahoma" panose="020B0604030504040204" pitchFamily="34" charset="0"/>
                      </a:endParaRPr>
                    </a:p>
                  </a:txBody>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lnSpc>
                          <a:spcPct val="150000"/>
                        </a:lnSpc>
                        <a:spcAft>
                          <a:spcPts val="0"/>
                        </a:spcAft>
                      </a:pPr>
                      <a:r>
                        <a:rPr lang="vi-VN" sz="2200" b="1" dirty="0">
                          <a:solidFill>
                            <a:schemeClr val="tx1">
                              <a:lumMod val="50000"/>
                            </a:schemeClr>
                          </a:solidFill>
                          <a:effectLst/>
                          <a:latin typeface="#9Slide03 Roboto Medium" panose="02000000000000000000" pitchFamily="2" charset="0"/>
                          <a:ea typeface="#9Slide03 Roboto Medium" panose="02000000000000000000" pitchFamily="2" charset="0"/>
                          <a:cs typeface="Tahoma" panose="020B0604030504040204" pitchFamily="34" charset="0"/>
                        </a:rPr>
                        <a:t>10</a:t>
                      </a:r>
                    </a:p>
                  </a:txBody>
                  <a:tcPr marL="84492" marR="84492" marT="42246" marB="42246">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vi-VN" sz="2400" dirty="0">
                        <a:solidFill>
                          <a:schemeClr val="tx1">
                            <a:lumMod val="50000"/>
                          </a:schemeClr>
                        </a:solidFill>
                        <a:effectLst/>
                        <a:latin typeface="#9Slide03 Roboto Medium" panose="02000000000000000000" pitchFamily="2" charset="0"/>
                        <a:ea typeface="#9Slide03 Roboto Medium" panose="02000000000000000000" pitchFamily="2" charset="0"/>
                        <a:cs typeface="Tahoma" panose="020B060403050404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vi-VN" sz="2400" dirty="0">
                        <a:solidFill>
                          <a:schemeClr val="tx1">
                            <a:lumMod val="50000"/>
                          </a:schemeClr>
                        </a:solidFill>
                        <a:effectLst/>
                        <a:latin typeface="#9Slide03 Roboto Medium" panose="02000000000000000000" pitchFamily="2" charset="0"/>
                        <a:ea typeface="#9Slide03 Roboto Medium" panose="02000000000000000000" pitchFamily="2" charset="0"/>
                        <a:cs typeface="Tahoma" panose="020B060403050404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2637223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sp>
        <p:nvSpPr>
          <p:cNvPr id="27" name="Google Shape;109;p16"/>
          <p:cNvSpPr/>
          <p:nvPr/>
        </p:nvSpPr>
        <p:spPr>
          <a:xfrm>
            <a:off x="6765681" y="1064004"/>
            <a:ext cx="4662000" cy="1516000"/>
          </a:xfrm>
          <a:prstGeom prst="roundRect">
            <a:avLst>
              <a:gd name="adj" fmla="val 14153"/>
            </a:avLst>
          </a:prstGeom>
          <a:solidFill>
            <a:srgbClr val="31B67E">
              <a:alpha val="25099"/>
            </a:srgb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endParaRPr kumimoji="0" sz="28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8" name="Google Shape;111;p16"/>
          <p:cNvSpPr/>
          <p:nvPr/>
        </p:nvSpPr>
        <p:spPr>
          <a:xfrm>
            <a:off x="1046778" y="1064004"/>
            <a:ext cx="4662000" cy="1516000"/>
          </a:xfrm>
          <a:prstGeom prst="roundRect">
            <a:avLst>
              <a:gd name="adj" fmla="val 14153"/>
            </a:avLst>
          </a:prstGeom>
          <a:solidFill>
            <a:srgbClr val="FFC910">
              <a:alpha val="25099"/>
            </a:srgb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endParaRPr kumimoji="0" sz="28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9" name="Google Shape;126;p16"/>
          <p:cNvSpPr txBox="1"/>
          <p:nvPr/>
        </p:nvSpPr>
        <p:spPr>
          <a:xfrm>
            <a:off x="1742439" y="1313224"/>
            <a:ext cx="2748000" cy="126678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dirty="0">
                <a:ln>
                  <a:noFill/>
                </a:ln>
                <a:solidFill>
                  <a:srgbClr val="000000"/>
                </a:solidFill>
                <a:effectLst/>
                <a:uLnTx/>
                <a:uFillTx/>
                <a:latin typeface="#9Slide03 Roboto" panose="02000000000000000000" pitchFamily="2" charset="0"/>
                <a:ea typeface="#9Slide03 Roboto" panose="02000000000000000000" pitchFamily="2" charset="0"/>
                <a:cs typeface="Fira Sans Extra Condensed"/>
                <a:sym typeface="Fira Sans Extra Condensed"/>
              </a:rPr>
              <a:t>Nhóm trình bày</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400" b="0" i="0" u="none" strike="noStrike" kern="0" cap="none" spc="0" normalizeH="0" baseline="0" noProof="0" dirty="0">
                <a:ln>
                  <a:noFill/>
                </a:ln>
                <a:solidFill>
                  <a:srgbClr val="000000"/>
                </a:solidFill>
                <a:effectLst/>
                <a:uLnTx/>
                <a:uFillTx/>
                <a:latin typeface="#9Slide03 Roboto" panose="02000000000000000000" pitchFamily="2" charset="0"/>
                <a:ea typeface="#9Slide03 Roboto" panose="02000000000000000000" pitchFamily="2" charset="0"/>
                <a:cs typeface="Fira Sans Extra Condensed"/>
                <a:sym typeface="Fira Sans Extra Condensed"/>
              </a:rPr>
              <a:t>(2 phút)</a:t>
            </a:r>
            <a:endParaRPr kumimoji="0" sz="2400" b="0" i="0" u="none" strike="noStrike" kern="0" cap="none" spc="0" normalizeH="0" baseline="0" noProof="0" dirty="0">
              <a:ln>
                <a:noFill/>
              </a:ln>
              <a:solidFill>
                <a:srgbClr val="000000"/>
              </a:solidFill>
              <a:effectLst/>
              <a:uLnTx/>
              <a:uFillTx/>
              <a:latin typeface="#9Slide03 Roboto" panose="02000000000000000000" pitchFamily="2" charset="0"/>
              <a:ea typeface="#9Slide03 Roboto" panose="02000000000000000000" pitchFamily="2" charset="0"/>
              <a:cs typeface="Fira Sans Extra Condensed"/>
              <a:sym typeface="Fira Sans Extra Condensed"/>
            </a:endParaRPr>
          </a:p>
        </p:txBody>
      </p:sp>
      <p:sp>
        <p:nvSpPr>
          <p:cNvPr id="30" name="Google Shape;129;p16"/>
          <p:cNvSpPr txBox="1"/>
          <p:nvPr/>
        </p:nvSpPr>
        <p:spPr>
          <a:xfrm>
            <a:off x="6765681" y="1313224"/>
            <a:ext cx="4662000" cy="96268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dirty="0">
                <a:ln>
                  <a:noFill/>
                </a:ln>
                <a:solidFill>
                  <a:srgbClr val="000000"/>
                </a:solidFill>
                <a:effectLst/>
                <a:uLnTx/>
                <a:uFillTx/>
                <a:latin typeface="#9Slide03 Roboto" panose="02000000000000000000" pitchFamily="2" charset="0"/>
                <a:ea typeface="#9Slide03 Roboto" panose="02000000000000000000" pitchFamily="2" charset="0"/>
                <a:cs typeface="Fira Sans Extra Condensed"/>
                <a:sym typeface="Fira Sans Extra Condensed"/>
              </a:rPr>
              <a:t>Nhóm nhận xét</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dirty="0">
                <a:ln>
                  <a:noFill/>
                </a:ln>
                <a:solidFill>
                  <a:srgbClr val="000000"/>
                </a:solidFill>
                <a:effectLst/>
                <a:uLnTx/>
                <a:uFillTx/>
                <a:latin typeface="#9Slide03 Roboto" panose="02000000000000000000" pitchFamily="2" charset="0"/>
                <a:ea typeface="#9Slide03 Roboto" panose="02000000000000000000" pitchFamily="2" charset="0"/>
                <a:cs typeface="Fira Sans Extra Condensed"/>
                <a:sym typeface="Fira Sans Extra Condensed"/>
              </a:rPr>
              <a:t>3 khen – 2 góp ý – 1 câu hỏi</a:t>
            </a:r>
            <a:endParaRPr kumimoji="0" sz="2400" b="1" i="0" u="none" strike="noStrike" kern="0" cap="none" spc="0" normalizeH="0" baseline="0" noProof="0" dirty="0">
              <a:ln>
                <a:noFill/>
              </a:ln>
              <a:solidFill>
                <a:srgbClr val="000000"/>
              </a:solidFill>
              <a:effectLst/>
              <a:uLnTx/>
              <a:uFillTx/>
              <a:latin typeface="#9Slide03 Roboto" panose="02000000000000000000" pitchFamily="2" charset="0"/>
              <a:ea typeface="#9Slide03 Roboto" panose="02000000000000000000" pitchFamily="2" charset="0"/>
              <a:cs typeface="Fira Sans Extra Condensed"/>
              <a:sym typeface="Fira Sans Extra Condensed"/>
            </a:endParaRPr>
          </a:p>
        </p:txBody>
      </p:sp>
      <p:grpSp>
        <p:nvGrpSpPr>
          <p:cNvPr id="31" name="Google Shape;48;p15"/>
          <p:cNvGrpSpPr/>
          <p:nvPr/>
        </p:nvGrpSpPr>
        <p:grpSpPr>
          <a:xfrm>
            <a:off x="7625094" y="2879256"/>
            <a:ext cx="2943173" cy="2965841"/>
            <a:chOff x="1153600" y="238125"/>
            <a:chExt cx="5312800" cy="5238750"/>
          </a:xfrm>
        </p:grpSpPr>
        <p:sp>
          <p:nvSpPr>
            <p:cNvPr id="32" name="Google Shape;49;p15"/>
            <p:cNvSpPr/>
            <p:nvPr/>
          </p:nvSpPr>
          <p:spPr>
            <a:xfrm>
              <a:off x="2277825" y="3014625"/>
              <a:ext cx="1640650" cy="1718400"/>
            </a:xfrm>
            <a:custGeom>
              <a:avLst/>
              <a:gdLst/>
              <a:ahLst/>
              <a:cxnLst/>
              <a:rect l="l" t="t" r="r" b="b"/>
              <a:pathLst>
                <a:path w="65626" h="68736" extrusionOk="0">
                  <a:moveTo>
                    <a:pt x="20613" y="0"/>
                  </a:moveTo>
                  <a:lnTo>
                    <a:pt x="20126" y="21"/>
                  </a:lnTo>
                  <a:lnTo>
                    <a:pt x="19661" y="64"/>
                  </a:lnTo>
                  <a:lnTo>
                    <a:pt x="19428" y="127"/>
                  </a:lnTo>
                  <a:lnTo>
                    <a:pt x="19195" y="170"/>
                  </a:lnTo>
                  <a:lnTo>
                    <a:pt x="18984" y="254"/>
                  </a:lnTo>
                  <a:lnTo>
                    <a:pt x="18772" y="339"/>
                  </a:lnTo>
                  <a:lnTo>
                    <a:pt x="18560" y="423"/>
                  </a:lnTo>
                  <a:lnTo>
                    <a:pt x="18370" y="529"/>
                  </a:lnTo>
                  <a:lnTo>
                    <a:pt x="18179" y="656"/>
                  </a:lnTo>
                  <a:lnTo>
                    <a:pt x="17989" y="804"/>
                  </a:lnTo>
                  <a:lnTo>
                    <a:pt x="17820" y="953"/>
                  </a:lnTo>
                  <a:lnTo>
                    <a:pt x="17650" y="1101"/>
                  </a:lnTo>
                  <a:lnTo>
                    <a:pt x="17502" y="1270"/>
                  </a:lnTo>
                  <a:lnTo>
                    <a:pt x="17354" y="1460"/>
                  </a:lnTo>
                  <a:lnTo>
                    <a:pt x="17227" y="1651"/>
                  </a:lnTo>
                  <a:lnTo>
                    <a:pt x="17121" y="1841"/>
                  </a:lnTo>
                  <a:lnTo>
                    <a:pt x="17015" y="2053"/>
                  </a:lnTo>
                  <a:lnTo>
                    <a:pt x="16910" y="2243"/>
                  </a:lnTo>
                  <a:lnTo>
                    <a:pt x="16846" y="2476"/>
                  </a:lnTo>
                  <a:lnTo>
                    <a:pt x="16783" y="2688"/>
                  </a:lnTo>
                  <a:lnTo>
                    <a:pt x="16719" y="2921"/>
                  </a:lnTo>
                  <a:lnTo>
                    <a:pt x="16677" y="3153"/>
                  </a:lnTo>
                  <a:lnTo>
                    <a:pt x="16656" y="3386"/>
                  </a:lnTo>
                  <a:lnTo>
                    <a:pt x="16635" y="3619"/>
                  </a:lnTo>
                  <a:lnTo>
                    <a:pt x="16656" y="4106"/>
                  </a:lnTo>
                  <a:lnTo>
                    <a:pt x="16698" y="4614"/>
                  </a:lnTo>
                  <a:lnTo>
                    <a:pt x="16804" y="5100"/>
                  </a:lnTo>
                  <a:lnTo>
                    <a:pt x="16973" y="5608"/>
                  </a:lnTo>
                  <a:lnTo>
                    <a:pt x="17164" y="6116"/>
                  </a:lnTo>
                  <a:lnTo>
                    <a:pt x="17396" y="6624"/>
                  </a:lnTo>
                  <a:lnTo>
                    <a:pt x="17693" y="7111"/>
                  </a:lnTo>
                  <a:lnTo>
                    <a:pt x="18031" y="7576"/>
                  </a:lnTo>
                  <a:lnTo>
                    <a:pt x="18412" y="8042"/>
                  </a:lnTo>
                  <a:lnTo>
                    <a:pt x="18835" y="8486"/>
                  </a:lnTo>
                  <a:lnTo>
                    <a:pt x="35469" y="24527"/>
                  </a:lnTo>
                  <a:lnTo>
                    <a:pt x="35067" y="24845"/>
                  </a:lnTo>
                  <a:lnTo>
                    <a:pt x="34665" y="25205"/>
                  </a:lnTo>
                  <a:lnTo>
                    <a:pt x="14201" y="5460"/>
                  </a:lnTo>
                  <a:lnTo>
                    <a:pt x="13735" y="5037"/>
                  </a:lnTo>
                  <a:lnTo>
                    <a:pt x="13270" y="4677"/>
                  </a:lnTo>
                  <a:lnTo>
                    <a:pt x="12783" y="4360"/>
                  </a:lnTo>
                  <a:lnTo>
                    <a:pt x="12275" y="4085"/>
                  </a:lnTo>
                  <a:lnTo>
                    <a:pt x="11767" y="3873"/>
                  </a:lnTo>
                  <a:lnTo>
                    <a:pt x="11259" y="3682"/>
                  </a:lnTo>
                  <a:lnTo>
                    <a:pt x="10751" y="3556"/>
                  </a:lnTo>
                  <a:lnTo>
                    <a:pt x="10243" y="3471"/>
                  </a:lnTo>
                  <a:lnTo>
                    <a:pt x="9757" y="3429"/>
                  </a:lnTo>
                  <a:lnTo>
                    <a:pt x="9270" y="3450"/>
                  </a:lnTo>
                  <a:lnTo>
                    <a:pt x="8783" y="3492"/>
                  </a:lnTo>
                  <a:lnTo>
                    <a:pt x="8551" y="3556"/>
                  </a:lnTo>
                  <a:lnTo>
                    <a:pt x="8339" y="3598"/>
                  </a:lnTo>
                  <a:lnTo>
                    <a:pt x="8106" y="3682"/>
                  </a:lnTo>
                  <a:lnTo>
                    <a:pt x="7894" y="3767"/>
                  </a:lnTo>
                  <a:lnTo>
                    <a:pt x="7704" y="3852"/>
                  </a:lnTo>
                  <a:lnTo>
                    <a:pt x="7492" y="3979"/>
                  </a:lnTo>
                  <a:lnTo>
                    <a:pt x="7302" y="4085"/>
                  </a:lnTo>
                  <a:lnTo>
                    <a:pt x="7133" y="4233"/>
                  </a:lnTo>
                  <a:lnTo>
                    <a:pt x="6942" y="4381"/>
                  </a:lnTo>
                  <a:lnTo>
                    <a:pt x="6794" y="4529"/>
                  </a:lnTo>
                  <a:lnTo>
                    <a:pt x="6625" y="4698"/>
                  </a:lnTo>
                  <a:lnTo>
                    <a:pt x="6498" y="4889"/>
                  </a:lnTo>
                  <a:lnTo>
                    <a:pt x="6350" y="5079"/>
                  </a:lnTo>
                  <a:lnTo>
                    <a:pt x="6244" y="5270"/>
                  </a:lnTo>
                  <a:lnTo>
                    <a:pt x="6138" y="5481"/>
                  </a:lnTo>
                  <a:lnTo>
                    <a:pt x="6053" y="5693"/>
                  </a:lnTo>
                  <a:lnTo>
                    <a:pt x="5969" y="5905"/>
                  </a:lnTo>
                  <a:lnTo>
                    <a:pt x="5905" y="6116"/>
                  </a:lnTo>
                  <a:lnTo>
                    <a:pt x="5863" y="6349"/>
                  </a:lnTo>
                  <a:lnTo>
                    <a:pt x="5821" y="6582"/>
                  </a:lnTo>
                  <a:lnTo>
                    <a:pt x="5778" y="7047"/>
                  </a:lnTo>
                  <a:lnTo>
                    <a:pt x="5778" y="7534"/>
                  </a:lnTo>
                  <a:lnTo>
                    <a:pt x="5842" y="8042"/>
                  </a:lnTo>
                  <a:lnTo>
                    <a:pt x="5948" y="8529"/>
                  </a:lnTo>
                  <a:lnTo>
                    <a:pt x="6096" y="9037"/>
                  </a:lnTo>
                  <a:lnTo>
                    <a:pt x="6286" y="9544"/>
                  </a:lnTo>
                  <a:lnTo>
                    <a:pt x="6540" y="10031"/>
                  </a:lnTo>
                  <a:lnTo>
                    <a:pt x="6836" y="10539"/>
                  </a:lnTo>
                  <a:lnTo>
                    <a:pt x="7175" y="11005"/>
                  </a:lnTo>
                  <a:lnTo>
                    <a:pt x="7535" y="11470"/>
                  </a:lnTo>
                  <a:lnTo>
                    <a:pt x="7979" y="11915"/>
                  </a:lnTo>
                  <a:lnTo>
                    <a:pt x="28083" y="31299"/>
                  </a:lnTo>
                  <a:lnTo>
                    <a:pt x="27893" y="31469"/>
                  </a:lnTo>
                  <a:lnTo>
                    <a:pt x="27491" y="31892"/>
                  </a:lnTo>
                  <a:lnTo>
                    <a:pt x="8910" y="13967"/>
                  </a:lnTo>
                  <a:lnTo>
                    <a:pt x="8445" y="13544"/>
                  </a:lnTo>
                  <a:lnTo>
                    <a:pt x="7979" y="13184"/>
                  </a:lnTo>
                  <a:lnTo>
                    <a:pt x="7492" y="12867"/>
                  </a:lnTo>
                  <a:lnTo>
                    <a:pt x="6984" y="12592"/>
                  </a:lnTo>
                  <a:lnTo>
                    <a:pt x="6477" y="12380"/>
                  </a:lnTo>
                  <a:lnTo>
                    <a:pt x="5969" y="12190"/>
                  </a:lnTo>
                  <a:lnTo>
                    <a:pt x="5461" y="12063"/>
                  </a:lnTo>
                  <a:lnTo>
                    <a:pt x="4953" y="11978"/>
                  </a:lnTo>
                  <a:lnTo>
                    <a:pt x="4466" y="11936"/>
                  </a:lnTo>
                  <a:lnTo>
                    <a:pt x="3979" y="11936"/>
                  </a:lnTo>
                  <a:lnTo>
                    <a:pt x="3514" y="11999"/>
                  </a:lnTo>
                  <a:lnTo>
                    <a:pt x="3281" y="12042"/>
                  </a:lnTo>
                  <a:lnTo>
                    <a:pt x="3048" y="12105"/>
                  </a:lnTo>
                  <a:lnTo>
                    <a:pt x="2837" y="12190"/>
                  </a:lnTo>
                  <a:lnTo>
                    <a:pt x="2625" y="12274"/>
                  </a:lnTo>
                  <a:lnTo>
                    <a:pt x="2413" y="12359"/>
                  </a:lnTo>
                  <a:lnTo>
                    <a:pt x="2223" y="12465"/>
                  </a:lnTo>
                  <a:lnTo>
                    <a:pt x="2033" y="12592"/>
                  </a:lnTo>
                  <a:lnTo>
                    <a:pt x="1842" y="12740"/>
                  </a:lnTo>
                  <a:lnTo>
                    <a:pt x="1673" y="12888"/>
                  </a:lnTo>
                  <a:lnTo>
                    <a:pt x="1503" y="13036"/>
                  </a:lnTo>
                  <a:lnTo>
                    <a:pt x="1355" y="13206"/>
                  </a:lnTo>
                  <a:lnTo>
                    <a:pt x="1207" y="13396"/>
                  </a:lnTo>
                  <a:lnTo>
                    <a:pt x="1080" y="13586"/>
                  </a:lnTo>
                  <a:lnTo>
                    <a:pt x="974" y="13777"/>
                  </a:lnTo>
                  <a:lnTo>
                    <a:pt x="869" y="13967"/>
                  </a:lnTo>
                  <a:lnTo>
                    <a:pt x="763" y="14179"/>
                  </a:lnTo>
                  <a:lnTo>
                    <a:pt x="699" y="14391"/>
                  </a:lnTo>
                  <a:lnTo>
                    <a:pt x="636" y="14623"/>
                  </a:lnTo>
                  <a:lnTo>
                    <a:pt x="572" y="14856"/>
                  </a:lnTo>
                  <a:lnTo>
                    <a:pt x="530" y="15068"/>
                  </a:lnTo>
                  <a:lnTo>
                    <a:pt x="509" y="15322"/>
                  </a:lnTo>
                  <a:lnTo>
                    <a:pt x="488" y="15555"/>
                  </a:lnTo>
                  <a:lnTo>
                    <a:pt x="509" y="16041"/>
                  </a:lnTo>
                  <a:lnTo>
                    <a:pt x="551" y="16528"/>
                  </a:lnTo>
                  <a:lnTo>
                    <a:pt x="657" y="17036"/>
                  </a:lnTo>
                  <a:lnTo>
                    <a:pt x="805" y="17544"/>
                  </a:lnTo>
                  <a:lnTo>
                    <a:pt x="1017" y="18052"/>
                  </a:lnTo>
                  <a:lnTo>
                    <a:pt x="1250" y="18538"/>
                  </a:lnTo>
                  <a:lnTo>
                    <a:pt x="1546" y="19025"/>
                  </a:lnTo>
                  <a:lnTo>
                    <a:pt x="1884" y="19512"/>
                  </a:lnTo>
                  <a:lnTo>
                    <a:pt x="2265" y="19978"/>
                  </a:lnTo>
                  <a:lnTo>
                    <a:pt x="2667" y="20401"/>
                  </a:lnTo>
                  <a:lnTo>
                    <a:pt x="21565" y="38622"/>
                  </a:lnTo>
                  <a:lnTo>
                    <a:pt x="21142" y="39151"/>
                  </a:lnTo>
                  <a:lnTo>
                    <a:pt x="7217" y="25734"/>
                  </a:lnTo>
                  <a:lnTo>
                    <a:pt x="6942" y="25480"/>
                  </a:lnTo>
                  <a:lnTo>
                    <a:pt x="6625" y="25268"/>
                  </a:lnTo>
                  <a:lnTo>
                    <a:pt x="6286" y="25099"/>
                  </a:lnTo>
                  <a:lnTo>
                    <a:pt x="5926" y="24972"/>
                  </a:lnTo>
                  <a:lnTo>
                    <a:pt x="5567" y="24887"/>
                  </a:lnTo>
                  <a:lnTo>
                    <a:pt x="5186" y="24824"/>
                  </a:lnTo>
                  <a:lnTo>
                    <a:pt x="4805" y="24803"/>
                  </a:lnTo>
                  <a:lnTo>
                    <a:pt x="4424" y="24845"/>
                  </a:lnTo>
                  <a:lnTo>
                    <a:pt x="4022" y="24887"/>
                  </a:lnTo>
                  <a:lnTo>
                    <a:pt x="3620" y="24993"/>
                  </a:lnTo>
                  <a:lnTo>
                    <a:pt x="3239" y="25120"/>
                  </a:lnTo>
                  <a:lnTo>
                    <a:pt x="2858" y="25310"/>
                  </a:lnTo>
                  <a:lnTo>
                    <a:pt x="2477" y="25522"/>
                  </a:lnTo>
                  <a:lnTo>
                    <a:pt x="2117" y="25755"/>
                  </a:lnTo>
                  <a:lnTo>
                    <a:pt x="1757" y="26030"/>
                  </a:lnTo>
                  <a:lnTo>
                    <a:pt x="1440" y="26369"/>
                  </a:lnTo>
                  <a:lnTo>
                    <a:pt x="1123" y="26707"/>
                  </a:lnTo>
                  <a:lnTo>
                    <a:pt x="847" y="27067"/>
                  </a:lnTo>
                  <a:lnTo>
                    <a:pt x="615" y="27427"/>
                  </a:lnTo>
                  <a:lnTo>
                    <a:pt x="424" y="27808"/>
                  </a:lnTo>
                  <a:lnTo>
                    <a:pt x="276" y="28210"/>
                  </a:lnTo>
                  <a:lnTo>
                    <a:pt x="149" y="28612"/>
                  </a:lnTo>
                  <a:lnTo>
                    <a:pt x="64" y="28993"/>
                  </a:lnTo>
                  <a:lnTo>
                    <a:pt x="1" y="29395"/>
                  </a:lnTo>
                  <a:lnTo>
                    <a:pt x="1" y="29797"/>
                  </a:lnTo>
                  <a:lnTo>
                    <a:pt x="22" y="30178"/>
                  </a:lnTo>
                  <a:lnTo>
                    <a:pt x="86" y="30559"/>
                  </a:lnTo>
                  <a:lnTo>
                    <a:pt x="191" y="30918"/>
                  </a:lnTo>
                  <a:lnTo>
                    <a:pt x="340" y="31257"/>
                  </a:lnTo>
                  <a:lnTo>
                    <a:pt x="530" y="31596"/>
                  </a:lnTo>
                  <a:lnTo>
                    <a:pt x="742" y="31892"/>
                  </a:lnTo>
                  <a:lnTo>
                    <a:pt x="996" y="32188"/>
                  </a:lnTo>
                  <a:lnTo>
                    <a:pt x="26581" y="57118"/>
                  </a:lnTo>
                  <a:lnTo>
                    <a:pt x="30538" y="60355"/>
                  </a:lnTo>
                  <a:lnTo>
                    <a:pt x="34496" y="63593"/>
                  </a:lnTo>
                  <a:lnTo>
                    <a:pt x="35363" y="64207"/>
                  </a:lnTo>
                  <a:lnTo>
                    <a:pt x="36210" y="64778"/>
                  </a:lnTo>
                  <a:lnTo>
                    <a:pt x="37014" y="65307"/>
                  </a:lnTo>
                  <a:lnTo>
                    <a:pt x="37797" y="65794"/>
                  </a:lnTo>
                  <a:lnTo>
                    <a:pt x="38538" y="66239"/>
                  </a:lnTo>
                  <a:lnTo>
                    <a:pt x="39236" y="66641"/>
                  </a:lnTo>
                  <a:lnTo>
                    <a:pt x="40506" y="67318"/>
                  </a:lnTo>
                  <a:lnTo>
                    <a:pt x="41543" y="67847"/>
                  </a:lnTo>
                  <a:lnTo>
                    <a:pt x="42326" y="68207"/>
                  </a:lnTo>
                  <a:lnTo>
                    <a:pt x="43003" y="68503"/>
                  </a:lnTo>
                  <a:lnTo>
                    <a:pt x="43257" y="68588"/>
                  </a:lnTo>
                  <a:lnTo>
                    <a:pt x="43532" y="68651"/>
                  </a:lnTo>
                  <a:lnTo>
                    <a:pt x="43807" y="68715"/>
                  </a:lnTo>
                  <a:lnTo>
                    <a:pt x="44082" y="68736"/>
                  </a:lnTo>
                  <a:lnTo>
                    <a:pt x="44653" y="68736"/>
                  </a:lnTo>
                  <a:lnTo>
                    <a:pt x="44950" y="68693"/>
                  </a:lnTo>
                  <a:lnTo>
                    <a:pt x="45246" y="68630"/>
                  </a:lnTo>
                  <a:lnTo>
                    <a:pt x="45563" y="68545"/>
                  </a:lnTo>
                  <a:lnTo>
                    <a:pt x="45881" y="68439"/>
                  </a:lnTo>
                  <a:lnTo>
                    <a:pt x="46198" y="68291"/>
                  </a:lnTo>
                  <a:lnTo>
                    <a:pt x="46537" y="68143"/>
                  </a:lnTo>
                  <a:lnTo>
                    <a:pt x="46897" y="67953"/>
                  </a:lnTo>
                  <a:lnTo>
                    <a:pt x="47256" y="67762"/>
                  </a:lnTo>
                  <a:lnTo>
                    <a:pt x="47637" y="67529"/>
                  </a:lnTo>
                  <a:lnTo>
                    <a:pt x="48018" y="67275"/>
                  </a:lnTo>
                  <a:lnTo>
                    <a:pt x="48844" y="66683"/>
                  </a:lnTo>
                  <a:lnTo>
                    <a:pt x="49732" y="66006"/>
                  </a:lnTo>
                  <a:lnTo>
                    <a:pt x="50685" y="65223"/>
                  </a:lnTo>
                  <a:lnTo>
                    <a:pt x="51700" y="64334"/>
                  </a:lnTo>
                  <a:lnTo>
                    <a:pt x="52801" y="63339"/>
                  </a:lnTo>
                  <a:lnTo>
                    <a:pt x="53986" y="62239"/>
                  </a:lnTo>
                  <a:lnTo>
                    <a:pt x="55235" y="61033"/>
                  </a:lnTo>
                  <a:lnTo>
                    <a:pt x="56610" y="59721"/>
                  </a:lnTo>
                  <a:lnTo>
                    <a:pt x="59023" y="57371"/>
                  </a:lnTo>
                  <a:lnTo>
                    <a:pt x="61033" y="55403"/>
                  </a:lnTo>
                  <a:lnTo>
                    <a:pt x="61880" y="54536"/>
                  </a:lnTo>
                  <a:lnTo>
                    <a:pt x="62641" y="53753"/>
                  </a:lnTo>
                  <a:lnTo>
                    <a:pt x="63297" y="53033"/>
                  </a:lnTo>
                  <a:lnTo>
                    <a:pt x="63890" y="52377"/>
                  </a:lnTo>
                  <a:lnTo>
                    <a:pt x="64377" y="51763"/>
                  </a:lnTo>
                  <a:lnTo>
                    <a:pt x="64779" y="51171"/>
                  </a:lnTo>
                  <a:lnTo>
                    <a:pt x="64948" y="50896"/>
                  </a:lnTo>
                  <a:lnTo>
                    <a:pt x="65096" y="50642"/>
                  </a:lnTo>
                  <a:lnTo>
                    <a:pt x="65223" y="50367"/>
                  </a:lnTo>
                  <a:lnTo>
                    <a:pt x="65350" y="50113"/>
                  </a:lnTo>
                  <a:lnTo>
                    <a:pt x="65435" y="49859"/>
                  </a:lnTo>
                  <a:lnTo>
                    <a:pt x="65519" y="49605"/>
                  </a:lnTo>
                  <a:lnTo>
                    <a:pt x="65562" y="49351"/>
                  </a:lnTo>
                  <a:lnTo>
                    <a:pt x="65604" y="49118"/>
                  </a:lnTo>
                  <a:lnTo>
                    <a:pt x="65625" y="48864"/>
                  </a:lnTo>
                  <a:lnTo>
                    <a:pt x="65625" y="48610"/>
                  </a:lnTo>
                  <a:lnTo>
                    <a:pt x="65604" y="48356"/>
                  </a:lnTo>
                  <a:lnTo>
                    <a:pt x="65583" y="48102"/>
                  </a:lnTo>
                  <a:lnTo>
                    <a:pt x="65414" y="47319"/>
                  </a:lnTo>
                  <a:lnTo>
                    <a:pt x="65244" y="46452"/>
                  </a:lnTo>
                  <a:lnTo>
                    <a:pt x="65033" y="45351"/>
                  </a:lnTo>
                  <a:lnTo>
                    <a:pt x="64842" y="44124"/>
                  </a:lnTo>
                  <a:lnTo>
                    <a:pt x="64652" y="42833"/>
                  </a:lnTo>
                  <a:lnTo>
                    <a:pt x="64588" y="42177"/>
                  </a:lnTo>
                  <a:lnTo>
                    <a:pt x="64525" y="41542"/>
                  </a:lnTo>
                  <a:lnTo>
                    <a:pt x="64483" y="40928"/>
                  </a:lnTo>
                  <a:lnTo>
                    <a:pt x="64461" y="40357"/>
                  </a:lnTo>
                  <a:lnTo>
                    <a:pt x="64546" y="39341"/>
                  </a:lnTo>
                  <a:lnTo>
                    <a:pt x="64609" y="38304"/>
                  </a:lnTo>
                  <a:lnTo>
                    <a:pt x="64652" y="37246"/>
                  </a:lnTo>
                  <a:lnTo>
                    <a:pt x="64673" y="36146"/>
                  </a:lnTo>
                  <a:lnTo>
                    <a:pt x="64673" y="35045"/>
                  </a:lnTo>
                  <a:lnTo>
                    <a:pt x="64652" y="33902"/>
                  </a:lnTo>
                  <a:lnTo>
                    <a:pt x="64631" y="32781"/>
                  </a:lnTo>
                  <a:lnTo>
                    <a:pt x="64567" y="31638"/>
                  </a:lnTo>
                  <a:lnTo>
                    <a:pt x="64504" y="30495"/>
                  </a:lnTo>
                  <a:lnTo>
                    <a:pt x="64440" y="29352"/>
                  </a:lnTo>
                  <a:lnTo>
                    <a:pt x="64250" y="27088"/>
                  </a:lnTo>
                  <a:lnTo>
                    <a:pt x="64017" y="24887"/>
                  </a:lnTo>
                  <a:lnTo>
                    <a:pt x="63763" y="22771"/>
                  </a:lnTo>
                  <a:lnTo>
                    <a:pt x="63509" y="20782"/>
                  </a:lnTo>
                  <a:lnTo>
                    <a:pt x="63255" y="18941"/>
                  </a:lnTo>
                  <a:lnTo>
                    <a:pt x="63001" y="17311"/>
                  </a:lnTo>
                  <a:lnTo>
                    <a:pt x="62768" y="15893"/>
                  </a:lnTo>
                  <a:lnTo>
                    <a:pt x="62409" y="13862"/>
                  </a:lnTo>
                  <a:lnTo>
                    <a:pt x="62282" y="13121"/>
                  </a:lnTo>
                  <a:lnTo>
                    <a:pt x="62514" y="10412"/>
                  </a:lnTo>
                  <a:lnTo>
                    <a:pt x="62599" y="9375"/>
                  </a:lnTo>
                  <a:lnTo>
                    <a:pt x="62599" y="8910"/>
                  </a:lnTo>
                  <a:lnTo>
                    <a:pt x="62599" y="8508"/>
                  </a:lnTo>
                  <a:lnTo>
                    <a:pt x="62557" y="8127"/>
                  </a:lnTo>
                  <a:lnTo>
                    <a:pt x="62514" y="7788"/>
                  </a:lnTo>
                  <a:lnTo>
                    <a:pt x="62430" y="7471"/>
                  </a:lnTo>
                  <a:lnTo>
                    <a:pt x="62324" y="7195"/>
                  </a:lnTo>
                  <a:lnTo>
                    <a:pt x="62176" y="6920"/>
                  </a:lnTo>
                  <a:lnTo>
                    <a:pt x="62007" y="6688"/>
                  </a:lnTo>
                  <a:lnTo>
                    <a:pt x="61774" y="6455"/>
                  </a:lnTo>
                  <a:lnTo>
                    <a:pt x="61520" y="6243"/>
                  </a:lnTo>
                  <a:lnTo>
                    <a:pt x="61329" y="6137"/>
                  </a:lnTo>
                  <a:lnTo>
                    <a:pt x="61118" y="6032"/>
                  </a:lnTo>
                  <a:lnTo>
                    <a:pt x="60885" y="5926"/>
                  </a:lnTo>
                  <a:lnTo>
                    <a:pt x="60673" y="5841"/>
                  </a:lnTo>
                  <a:lnTo>
                    <a:pt x="60419" y="5778"/>
                  </a:lnTo>
                  <a:lnTo>
                    <a:pt x="60187" y="5714"/>
                  </a:lnTo>
                  <a:lnTo>
                    <a:pt x="59933" y="5672"/>
                  </a:lnTo>
                  <a:lnTo>
                    <a:pt x="59679" y="5629"/>
                  </a:lnTo>
                  <a:lnTo>
                    <a:pt x="59150" y="5608"/>
                  </a:lnTo>
                  <a:lnTo>
                    <a:pt x="58621" y="5629"/>
                  </a:lnTo>
                  <a:lnTo>
                    <a:pt x="58091" y="5693"/>
                  </a:lnTo>
                  <a:lnTo>
                    <a:pt x="57562" y="5799"/>
                  </a:lnTo>
                  <a:lnTo>
                    <a:pt x="57055" y="5968"/>
                  </a:lnTo>
                  <a:lnTo>
                    <a:pt x="56801" y="6053"/>
                  </a:lnTo>
                  <a:lnTo>
                    <a:pt x="56568" y="6158"/>
                  </a:lnTo>
                  <a:lnTo>
                    <a:pt x="56335" y="6285"/>
                  </a:lnTo>
                  <a:lnTo>
                    <a:pt x="56102" y="6412"/>
                  </a:lnTo>
                  <a:lnTo>
                    <a:pt x="55891" y="6539"/>
                  </a:lnTo>
                  <a:lnTo>
                    <a:pt x="55679" y="6709"/>
                  </a:lnTo>
                  <a:lnTo>
                    <a:pt x="55467" y="6857"/>
                  </a:lnTo>
                  <a:lnTo>
                    <a:pt x="55298" y="7026"/>
                  </a:lnTo>
                  <a:lnTo>
                    <a:pt x="55129" y="7217"/>
                  </a:lnTo>
                  <a:lnTo>
                    <a:pt x="54959" y="7407"/>
                  </a:lnTo>
                  <a:lnTo>
                    <a:pt x="54811" y="7619"/>
                  </a:lnTo>
                  <a:lnTo>
                    <a:pt x="54684" y="7830"/>
                  </a:lnTo>
                  <a:lnTo>
                    <a:pt x="54579" y="8042"/>
                  </a:lnTo>
                  <a:lnTo>
                    <a:pt x="54494" y="8275"/>
                  </a:lnTo>
                  <a:lnTo>
                    <a:pt x="54388" y="8634"/>
                  </a:lnTo>
                  <a:lnTo>
                    <a:pt x="54303" y="9015"/>
                  </a:lnTo>
                  <a:lnTo>
                    <a:pt x="54219" y="9481"/>
                  </a:lnTo>
                  <a:lnTo>
                    <a:pt x="54155" y="9968"/>
                  </a:lnTo>
                  <a:lnTo>
                    <a:pt x="54071" y="11089"/>
                  </a:lnTo>
                  <a:lnTo>
                    <a:pt x="54007" y="12317"/>
                  </a:lnTo>
                  <a:lnTo>
                    <a:pt x="53880" y="15068"/>
                  </a:lnTo>
                  <a:lnTo>
                    <a:pt x="53796" y="16507"/>
                  </a:lnTo>
                  <a:lnTo>
                    <a:pt x="53732" y="17226"/>
                  </a:lnTo>
                  <a:lnTo>
                    <a:pt x="53647" y="17946"/>
                  </a:lnTo>
                  <a:lnTo>
                    <a:pt x="53563" y="18644"/>
                  </a:lnTo>
                  <a:lnTo>
                    <a:pt x="53457" y="19343"/>
                  </a:lnTo>
                  <a:lnTo>
                    <a:pt x="53351" y="19999"/>
                  </a:lnTo>
                  <a:lnTo>
                    <a:pt x="53203" y="20655"/>
                  </a:lnTo>
                  <a:lnTo>
                    <a:pt x="53034" y="21268"/>
                  </a:lnTo>
                  <a:lnTo>
                    <a:pt x="52843" y="21861"/>
                  </a:lnTo>
                  <a:lnTo>
                    <a:pt x="52632" y="22411"/>
                  </a:lnTo>
                  <a:lnTo>
                    <a:pt x="52378" y="22919"/>
                  </a:lnTo>
                  <a:lnTo>
                    <a:pt x="52251" y="23152"/>
                  </a:lnTo>
                  <a:lnTo>
                    <a:pt x="52103" y="23385"/>
                  </a:lnTo>
                  <a:lnTo>
                    <a:pt x="51954" y="23596"/>
                  </a:lnTo>
                  <a:lnTo>
                    <a:pt x="51806" y="23808"/>
                  </a:lnTo>
                  <a:lnTo>
                    <a:pt x="51637" y="23998"/>
                  </a:lnTo>
                  <a:lnTo>
                    <a:pt x="51468" y="24168"/>
                  </a:lnTo>
                  <a:lnTo>
                    <a:pt x="51277" y="24337"/>
                  </a:lnTo>
                  <a:lnTo>
                    <a:pt x="51087" y="24464"/>
                  </a:lnTo>
                  <a:lnTo>
                    <a:pt x="50875" y="24612"/>
                  </a:lnTo>
                  <a:lnTo>
                    <a:pt x="50664" y="24718"/>
                  </a:lnTo>
                  <a:lnTo>
                    <a:pt x="50431" y="24824"/>
                  </a:lnTo>
                  <a:lnTo>
                    <a:pt x="50198" y="24887"/>
                  </a:lnTo>
                  <a:lnTo>
                    <a:pt x="49944" y="24951"/>
                  </a:lnTo>
                  <a:lnTo>
                    <a:pt x="49690" y="25014"/>
                  </a:lnTo>
                  <a:lnTo>
                    <a:pt x="49436" y="25035"/>
                  </a:lnTo>
                  <a:lnTo>
                    <a:pt x="49140" y="25035"/>
                  </a:lnTo>
                  <a:lnTo>
                    <a:pt x="25057" y="2032"/>
                  </a:lnTo>
                  <a:lnTo>
                    <a:pt x="24592" y="1630"/>
                  </a:lnTo>
                  <a:lnTo>
                    <a:pt x="24126" y="1249"/>
                  </a:lnTo>
                  <a:lnTo>
                    <a:pt x="23639" y="931"/>
                  </a:lnTo>
                  <a:lnTo>
                    <a:pt x="23131" y="677"/>
                  </a:lnTo>
                  <a:lnTo>
                    <a:pt x="22645" y="445"/>
                  </a:lnTo>
                  <a:lnTo>
                    <a:pt x="22116" y="254"/>
                  </a:lnTo>
                  <a:lnTo>
                    <a:pt x="21608" y="127"/>
                  </a:lnTo>
                  <a:lnTo>
                    <a:pt x="21121" y="43"/>
                  </a:lnTo>
                  <a:lnTo>
                    <a:pt x="20613" y="0"/>
                  </a:lnTo>
                  <a:close/>
                </a:path>
              </a:pathLst>
            </a:custGeom>
            <a:solidFill>
              <a:srgbClr val="D486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50;p15"/>
            <p:cNvSpPr/>
            <p:nvPr/>
          </p:nvSpPr>
          <p:spPr>
            <a:xfrm>
              <a:off x="2277825" y="3014625"/>
              <a:ext cx="1640650" cy="1718400"/>
            </a:xfrm>
            <a:custGeom>
              <a:avLst/>
              <a:gdLst/>
              <a:ahLst/>
              <a:cxnLst/>
              <a:rect l="l" t="t" r="r" b="b"/>
              <a:pathLst>
                <a:path w="65626" h="68736" fill="none" extrusionOk="0">
                  <a:moveTo>
                    <a:pt x="62282" y="13121"/>
                  </a:moveTo>
                  <a:lnTo>
                    <a:pt x="62282" y="13121"/>
                  </a:lnTo>
                  <a:lnTo>
                    <a:pt x="62514" y="10412"/>
                  </a:lnTo>
                  <a:lnTo>
                    <a:pt x="62599" y="9375"/>
                  </a:lnTo>
                  <a:lnTo>
                    <a:pt x="62599" y="8910"/>
                  </a:lnTo>
                  <a:lnTo>
                    <a:pt x="62599" y="8508"/>
                  </a:lnTo>
                  <a:lnTo>
                    <a:pt x="62557" y="8127"/>
                  </a:lnTo>
                  <a:lnTo>
                    <a:pt x="62514" y="7788"/>
                  </a:lnTo>
                  <a:lnTo>
                    <a:pt x="62430" y="7471"/>
                  </a:lnTo>
                  <a:lnTo>
                    <a:pt x="62324" y="7195"/>
                  </a:lnTo>
                  <a:lnTo>
                    <a:pt x="62176" y="6920"/>
                  </a:lnTo>
                  <a:lnTo>
                    <a:pt x="62007" y="6688"/>
                  </a:lnTo>
                  <a:lnTo>
                    <a:pt x="61774" y="6455"/>
                  </a:lnTo>
                  <a:lnTo>
                    <a:pt x="61520" y="6243"/>
                  </a:lnTo>
                  <a:lnTo>
                    <a:pt x="61520" y="6243"/>
                  </a:lnTo>
                  <a:lnTo>
                    <a:pt x="61329" y="6137"/>
                  </a:lnTo>
                  <a:lnTo>
                    <a:pt x="61118" y="6032"/>
                  </a:lnTo>
                  <a:lnTo>
                    <a:pt x="60885" y="5926"/>
                  </a:lnTo>
                  <a:lnTo>
                    <a:pt x="60673" y="5841"/>
                  </a:lnTo>
                  <a:lnTo>
                    <a:pt x="60419" y="5778"/>
                  </a:lnTo>
                  <a:lnTo>
                    <a:pt x="60187" y="5714"/>
                  </a:lnTo>
                  <a:lnTo>
                    <a:pt x="59933" y="5672"/>
                  </a:lnTo>
                  <a:lnTo>
                    <a:pt x="59679" y="5629"/>
                  </a:lnTo>
                  <a:lnTo>
                    <a:pt x="59150" y="5608"/>
                  </a:lnTo>
                  <a:lnTo>
                    <a:pt x="58621" y="5629"/>
                  </a:lnTo>
                  <a:lnTo>
                    <a:pt x="58091" y="5693"/>
                  </a:lnTo>
                  <a:lnTo>
                    <a:pt x="57562" y="5799"/>
                  </a:lnTo>
                  <a:lnTo>
                    <a:pt x="57055" y="5968"/>
                  </a:lnTo>
                  <a:lnTo>
                    <a:pt x="56801" y="6053"/>
                  </a:lnTo>
                  <a:lnTo>
                    <a:pt x="56568" y="6158"/>
                  </a:lnTo>
                  <a:lnTo>
                    <a:pt x="56335" y="6285"/>
                  </a:lnTo>
                  <a:lnTo>
                    <a:pt x="56102" y="6412"/>
                  </a:lnTo>
                  <a:lnTo>
                    <a:pt x="55891" y="6539"/>
                  </a:lnTo>
                  <a:lnTo>
                    <a:pt x="55679" y="6709"/>
                  </a:lnTo>
                  <a:lnTo>
                    <a:pt x="55467" y="6857"/>
                  </a:lnTo>
                  <a:lnTo>
                    <a:pt x="55298" y="7026"/>
                  </a:lnTo>
                  <a:lnTo>
                    <a:pt x="55129" y="7217"/>
                  </a:lnTo>
                  <a:lnTo>
                    <a:pt x="54959" y="7407"/>
                  </a:lnTo>
                  <a:lnTo>
                    <a:pt x="54811" y="7619"/>
                  </a:lnTo>
                  <a:lnTo>
                    <a:pt x="54684" y="7830"/>
                  </a:lnTo>
                  <a:lnTo>
                    <a:pt x="54579" y="8042"/>
                  </a:lnTo>
                  <a:lnTo>
                    <a:pt x="54494" y="8275"/>
                  </a:lnTo>
                  <a:lnTo>
                    <a:pt x="54494" y="8275"/>
                  </a:lnTo>
                  <a:lnTo>
                    <a:pt x="54388" y="8634"/>
                  </a:lnTo>
                  <a:lnTo>
                    <a:pt x="54303" y="9015"/>
                  </a:lnTo>
                  <a:lnTo>
                    <a:pt x="54219" y="9481"/>
                  </a:lnTo>
                  <a:lnTo>
                    <a:pt x="54155" y="9968"/>
                  </a:lnTo>
                  <a:lnTo>
                    <a:pt x="54071" y="11089"/>
                  </a:lnTo>
                  <a:lnTo>
                    <a:pt x="54007" y="12317"/>
                  </a:lnTo>
                  <a:lnTo>
                    <a:pt x="53880" y="15068"/>
                  </a:lnTo>
                  <a:lnTo>
                    <a:pt x="53796" y="16507"/>
                  </a:lnTo>
                  <a:lnTo>
                    <a:pt x="53732" y="17226"/>
                  </a:lnTo>
                  <a:lnTo>
                    <a:pt x="53647" y="17946"/>
                  </a:lnTo>
                  <a:lnTo>
                    <a:pt x="53563" y="18644"/>
                  </a:lnTo>
                  <a:lnTo>
                    <a:pt x="53457" y="19343"/>
                  </a:lnTo>
                  <a:lnTo>
                    <a:pt x="53351" y="19999"/>
                  </a:lnTo>
                  <a:lnTo>
                    <a:pt x="53203" y="20655"/>
                  </a:lnTo>
                  <a:lnTo>
                    <a:pt x="53034" y="21268"/>
                  </a:lnTo>
                  <a:lnTo>
                    <a:pt x="52843" y="21861"/>
                  </a:lnTo>
                  <a:lnTo>
                    <a:pt x="52632" y="22411"/>
                  </a:lnTo>
                  <a:lnTo>
                    <a:pt x="52378" y="22919"/>
                  </a:lnTo>
                  <a:lnTo>
                    <a:pt x="52251" y="23152"/>
                  </a:lnTo>
                  <a:lnTo>
                    <a:pt x="52103" y="23385"/>
                  </a:lnTo>
                  <a:lnTo>
                    <a:pt x="51954" y="23596"/>
                  </a:lnTo>
                  <a:lnTo>
                    <a:pt x="51806" y="23808"/>
                  </a:lnTo>
                  <a:lnTo>
                    <a:pt x="51637" y="23998"/>
                  </a:lnTo>
                  <a:lnTo>
                    <a:pt x="51468" y="24168"/>
                  </a:lnTo>
                  <a:lnTo>
                    <a:pt x="51277" y="24337"/>
                  </a:lnTo>
                  <a:lnTo>
                    <a:pt x="51087" y="24464"/>
                  </a:lnTo>
                  <a:lnTo>
                    <a:pt x="50875" y="24612"/>
                  </a:lnTo>
                  <a:lnTo>
                    <a:pt x="50664" y="24718"/>
                  </a:lnTo>
                  <a:lnTo>
                    <a:pt x="50431" y="24824"/>
                  </a:lnTo>
                  <a:lnTo>
                    <a:pt x="50198" y="24887"/>
                  </a:lnTo>
                  <a:lnTo>
                    <a:pt x="49944" y="24951"/>
                  </a:lnTo>
                  <a:lnTo>
                    <a:pt x="49690" y="25014"/>
                  </a:lnTo>
                  <a:lnTo>
                    <a:pt x="49436" y="25035"/>
                  </a:lnTo>
                  <a:lnTo>
                    <a:pt x="49140" y="25035"/>
                  </a:lnTo>
                  <a:lnTo>
                    <a:pt x="25057" y="2032"/>
                  </a:lnTo>
                  <a:lnTo>
                    <a:pt x="25057" y="2032"/>
                  </a:lnTo>
                  <a:lnTo>
                    <a:pt x="24592" y="1630"/>
                  </a:lnTo>
                  <a:lnTo>
                    <a:pt x="24126" y="1249"/>
                  </a:lnTo>
                  <a:lnTo>
                    <a:pt x="23639" y="931"/>
                  </a:lnTo>
                  <a:lnTo>
                    <a:pt x="23131" y="677"/>
                  </a:lnTo>
                  <a:lnTo>
                    <a:pt x="22645" y="445"/>
                  </a:lnTo>
                  <a:lnTo>
                    <a:pt x="22116" y="254"/>
                  </a:lnTo>
                  <a:lnTo>
                    <a:pt x="21608" y="127"/>
                  </a:lnTo>
                  <a:lnTo>
                    <a:pt x="21121" y="43"/>
                  </a:lnTo>
                  <a:lnTo>
                    <a:pt x="20613" y="0"/>
                  </a:lnTo>
                  <a:lnTo>
                    <a:pt x="20126" y="21"/>
                  </a:lnTo>
                  <a:lnTo>
                    <a:pt x="19661" y="64"/>
                  </a:lnTo>
                  <a:lnTo>
                    <a:pt x="19428" y="127"/>
                  </a:lnTo>
                  <a:lnTo>
                    <a:pt x="19195" y="170"/>
                  </a:lnTo>
                  <a:lnTo>
                    <a:pt x="18984" y="254"/>
                  </a:lnTo>
                  <a:lnTo>
                    <a:pt x="18772" y="339"/>
                  </a:lnTo>
                  <a:lnTo>
                    <a:pt x="18560" y="423"/>
                  </a:lnTo>
                  <a:lnTo>
                    <a:pt x="18370" y="529"/>
                  </a:lnTo>
                  <a:lnTo>
                    <a:pt x="18179" y="656"/>
                  </a:lnTo>
                  <a:lnTo>
                    <a:pt x="17989" y="804"/>
                  </a:lnTo>
                  <a:lnTo>
                    <a:pt x="17820" y="953"/>
                  </a:lnTo>
                  <a:lnTo>
                    <a:pt x="17650" y="1101"/>
                  </a:lnTo>
                  <a:lnTo>
                    <a:pt x="17650" y="1101"/>
                  </a:lnTo>
                  <a:lnTo>
                    <a:pt x="17502" y="1270"/>
                  </a:lnTo>
                  <a:lnTo>
                    <a:pt x="17354" y="1460"/>
                  </a:lnTo>
                  <a:lnTo>
                    <a:pt x="17227" y="1651"/>
                  </a:lnTo>
                  <a:lnTo>
                    <a:pt x="17121" y="1841"/>
                  </a:lnTo>
                  <a:lnTo>
                    <a:pt x="17015" y="2053"/>
                  </a:lnTo>
                  <a:lnTo>
                    <a:pt x="16910" y="2243"/>
                  </a:lnTo>
                  <a:lnTo>
                    <a:pt x="16846" y="2476"/>
                  </a:lnTo>
                  <a:lnTo>
                    <a:pt x="16783" y="2688"/>
                  </a:lnTo>
                  <a:lnTo>
                    <a:pt x="16719" y="2921"/>
                  </a:lnTo>
                  <a:lnTo>
                    <a:pt x="16677" y="3153"/>
                  </a:lnTo>
                  <a:lnTo>
                    <a:pt x="16656" y="3386"/>
                  </a:lnTo>
                  <a:lnTo>
                    <a:pt x="16635" y="3619"/>
                  </a:lnTo>
                  <a:lnTo>
                    <a:pt x="16656" y="4106"/>
                  </a:lnTo>
                  <a:lnTo>
                    <a:pt x="16698" y="4614"/>
                  </a:lnTo>
                  <a:lnTo>
                    <a:pt x="16804" y="5100"/>
                  </a:lnTo>
                  <a:lnTo>
                    <a:pt x="16973" y="5608"/>
                  </a:lnTo>
                  <a:lnTo>
                    <a:pt x="17164" y="6116"/>
                  </a:lnTo>
                  <a:lnTo>
                    <a:pt x="17396" y="6624"/>
                  </a:lnTo>
                  <a:lnTo>
                    <a:pt x="17693" y="7111"/>
                  </a:lnTo>
                  <a:lnTo>
                    <a:pt x="18031" y="7576"/>
                  </a:lnTo>
                  <a:lnTo>
                    <a:pt x="18412" y="8042"/>
                  </a:lnTo>
                  <a:lnTo>
                    <a:pt x="18835" y="8486"/>
                  </a:lnTo>
                  <a:lnTo>
                    <a:pt x="35469" y="24527"/>
                  </a:lnTo>
                  <a:lnTo>
                    <a:pt x="35469" y="24527"/>
                  </a:lnTo>
                  <a:lnTo>
                    <a:pt x="35067" y="24845"/>
                  </a:lnTo>
                  <a:lnTo>
                    <a:pt x="34665" y="25205"/>
                  </a:lnTo>
                  <a:lnTo>
                    <a:pt x="14201" y="5460"/>
                  </a:lnTo>
                  <a:lnTo>
                    <a:pt x="14201" y="5460"/>
                  </a:lnTo>
                  <a:lnTo>
                    <a:pt x="13735" y="5037"/>
                  </a:lnTo>
                  <a:lnTo>
                    <a:pt x="13270" y="4677"/>
                  </a:lnTo>
                  <a:lnTo>
                    <a:pt x="12783" y="4360"/>
                  </a:lnTo>
                  <a:lnTo>
                    <a:pt x="12275" y="4085"/>
                  </a:lnTo>
                  <a:lnTo>
                    <a:pt x="11767" y="3873"/>
                  </a:lnTo>
                  <a:lnTo>
                    <a:pt x="11259" y="3682"/>
                  </a:lnTo>
                  <a:lnTo>
                    <a:pt x="10751" y="3556"/>
                  </a:lnTo>
                  <a:lnTo>
                    <a:pt x="10243" y="3471"/>
                  </a:lnTo>
                  <a:lnTo>
                    <a:pt x="9757" y="3429"/>
                  </a:lnTo>
                  <a:lnTo>
                    <a:pt x="9270" y="3450"/>
                  </a:lnTo>
                  <a:lnTo>
                    <a:pt x="8783" y="3492"/>
                  </a:lnTo>
                  <a:lnTo>
                    <a:pt x="8551" y="3556"/>
                  </a:lnTo>
                  <a:lnTo>
                    <a:pt x="8339" y="3598"/>
                  </a:lnTo>
                  <a:lnTo>
                    <a:pt x="8106" y="3682"/>
                  </a:lnTo>
                  <a:lnTo>
                    <a:pt x="7894" y="3767"/>
                  </a:lnTo>
                  <a:lnTo>
                    <a:pt x="7704" y="3852"/>
                  </a:lnTo>
                  <a:lnTo>
                    <a:pt x="7492" y="3979"/>
                  </a:lnTo>
                  <a:lnTo>
                    <a:pt x="7302" y="4085"/>
                  </a:lnTo>
                  <a:lnTo>
                    <a:pt x="7133" y="4233"/>
                  </a:lnTo>
                  <a:lnTo>
                    <a:pt x="6942" y="4381"/>
                  </a:lnTo>
                  <a:lnTo>
                    <a:pt x="6794" y="4529"/>
                  </a:lnTo>
                  <a:lnTo>
                    <a:pt x="6794" y="4529"/>
                  </a:lnTo>
                  <a:lnTo>
                    <a:pt x="6625" y="4698"/>
                  </a:lnTo>
                  <a:lnTo>
                    <a:pt x="6498" y="4889"/>
                  </a:lnTo>
                  <a:lnTo>
                    <a:pt x="6350" y="5079"/>
                  </a:lnTo>
                  <a:lnTo>
                    <a:pt x="6244" y="5270"/>
                  </a:lnTo>
                  <a:lnTo>
                    <a:pt x="6138" y="5481"/>
                  </a:lnTo>
                  <a:lnTo>
                    <a:pt x="6053" y="5693"/>
                  </a:lnTo>
                  <a:lnTo>
                    <a:pt x="5969" y="5905"/>
                  </a:lnTo>
                  <a:lnTo>
                    <a:pt x="5905" y="6116"/>
                  </a:lnTo>
                  <a:lnTo>
                    <a:pt x="5863" y="6349"/>
                  </a:lnTo>
                  <a:lnTo>
                    <a:pt x="5821" y="6582"/>
                  </a:lnTo>
                  <a:lnTo>
                    <a:pt x="5778" y="7047"/>
                  </a:lnTo>
                  <a:lnTo>
                    <a:pt x="5778" y="7534"/>
                  </a:lnTo>
                  <a:lnTo>
                    <a:pt x="5842" y="8042"/>
                  </a:lnTo>
                  <a:lnTo>
                    <a:pt x="5948" y="8529"/>
                  </a:lnTo>
                  <a:lnTo>
                    <a:pt x="6096" y="9037"/>
                  </a:lnTo>
                  <a:lnTo>
                    <a:pt x="6286" y="9544"/>
                  </a:lnTo>
                  <a:lnTo>
                    <a:pt x="6540" y="10031"/>
                  </a:lnTo>
                  <a:lnTo>
                    <a:pt x="6836" y="10539"/>
                  </a:lnTo>
                  <a:lnTo>
                    <a:pt x="7175" y="11005"/>
                  </a:lnTo>
                  <a:lnTo>
                    <a:pt x="7535" y="11470"/>
                  </a:lnTo>
                  <a:lnTo>
                    <a:pt x="7979" y="11915"/>
                  </a:lnTo>
                  <a:lnTo>
                    <a:pt x="28083" y="31299"/>
                  </a:lnTo>
                  <a:lnTo>
                    <a:pt x="28083" y="31299"/>
                  </a:lnTo>
                  <a:lnTo>
                    <a:pt x="27893" y="31469"/>
                  </a:lnTo>
                  <a:lnTo>
                    <a:pt x="27893" y="31469"/>
                  </a:lnTo>
                  <a:lnTo>
                    <a:pt x="27491" y="31892"/>
                  </a:lnTo>
                  <a:lnTo>
                    <a:pt x="8910" y="13967"/>
                  </a:lnTo>
                  <a:lnTo>
                    <a:pt x="8910" y="13967"/>
                  </a:lnTo>
                  <a:lnTo>
                    <a:pt x="8445" y="13544"/>
                  </a:lnTo>
                  <a:lnTo>
                    <a:pt x="7979" y="13184"/>
                  </a:lnTo>
                  <a:lnTo>
                    <a:pt x="7492" y="12867"/>
                  </a:lnTo>
                  <a:lnTo>
                    <a:pt x="6984" y="12592"/>
                  </a:lnTo>
                  <a:lnTo>
                    <a:pt x="6477" y="12380"/>
                  </a:lnTo>
                  <a:lnTo>
                    <a:pt x="5969" y="12190"/>
                  </a:lnTo>
                  <a:lnTo>
                    <a:pt x="5461" y="12063"/>
                  </a:lnTo>
                  <a:lnTo>
                    <a:pt x="4953" y="11978"/>
                  </a:lnTo>
                  <a:lnTo>
                    <a:pt x="4466" y="11936"/>
                  </a:lnTo>
                  <a:lnTo>
                    <a:pt x="3979" y="11936"/>
                  </a:lnTo>
                  <a:lnTo>
                    <a:pt x="3514" y="11999"/>
                  </a:lnTo>
                  <a:lnTo>
                    <a:pt x="3281" y="12042"/>
                  </a:lnTo>
                  <a:lnTo>
                    <a:pt x="3048" y="12105"/>
                  </a:lnTo>
                  <a:lnTo>
                    <a:pt x="2837" y="12190"/>
                  </a:lnTo>
                  <a:lnTo>
                    <a:pt x="2625" y="12274"/>
                  </a:lnTo>
                  <a:lnTo>
                    <a:pt x="2413" y="12359"/>
                  </a:lnTo>
                  <a:lnTo>
                    <a:pt x="2223" y="12465"/>
                  </a:lnTo>
                  <a:lnTo>
                    <a:pt x="2033" y="12592"/>
                  </a:lnTo>
                  <a:lnTo>
                    <a:pt x="1842" y="12740"/>
                  </a:lnTo>
                  <a:lnTo>
                    <a:pt x="1673" y="12888"/>
                  </a:lnTo>
                  <a:lnTo>
                    <a:pt x="1503" y="13036"/>
                  </a:lnTo>
                  <a:lnTo>
                    <a:pt x="1503" y="13036"/>
                  </a:lnTo>
                  <a:lnTo>
                    <a:pt x="1355" y="13206"/>
                  </a:lnTo>
                  <a:lnTo>
                    <a:pt x="1207" y="13396"/>
                  </a:lnTo>
                  <a:lnTo>
                    <a:pt x="1080" y="13586"/>
                  </a:lnTo>
                  <a:lnTo>
                    <a:pt x="974" y="13777"/>
                  </a:lnTo>
                  <a:lnTo>
                    <a:pt x="869" y="13967"/>
                  </a:lnTo>
                  <a:lnTo>
                    <a:pt x="763" y="14179"/>
                  </a:lnTo>
                  <a:lnTo>
                    <a:pt x="699" y="14391"/>
                  </a:lnTo>
                  <a:lnTo>
                    <a:pt x="636" y="14623"/>
                  </a:lnTo>
                  <a:lnTo>
                    <a:pt x="572" y="14856"/>
                  </a:lnTo>
                  <a:lnTo>
                    <a:pt x="530" y="15068"/>
                  </a:lnTo>
                  <a:lnTo>
                    <a:pt x="509" y="15322"/>
                  </a:lnTo>
                  <a:lnTo>
                    <a:pt x="488" y="15555"/>
                  </a:lnTo>
                  <a:lnTo>
                    <a:pt x="509" y="16041"/>
                  </a:lnTo>
                  <a:lnTo>
                    <a:pt x="551" y="16528"/>
                  </a:lnTo>
                  <a:lnTo>
                    <a:pt x="657" y="17036"/>
                  </a:lnTo>
                  <a:lnTo>
                    <a:pt x="805" y="17544"/>
                  </a:lnTo>
                  <a:lnTo>
                    <a:pt x="1017" y="18052"/>
                  </a:lnTo>
                  <a:lnTo>
                    <a:pt x="1250" y="18538"/>
                  </a:lnTo>
                  <a:lnTo>
                    <a:pt x="1546" y="19025"/>
                  </a:lnTo>
                  <a:lnTo>
                    <a:pt x="1884" y="19512"/>
                  </a:lnTo>
                  <a:lnTo>
                    <a:pt x="2265" y="19978"/>
                  </a:lnTo>
                  <a:lnTo>
                    <a:pt x="2667" y="20401"/>
                  </a:lnTo>
                  <a:lnTo>
                    <a:pt x="21565" y="38622"/>
                  </a:lnTo>
                  <a:lnTo>
                    <a:pt x="21565" y="38622"/>
                  </a:lnTo>
                  <a:lnTo>
                    <a:pt x="21142" y="39151"/>
                  </a:lnTo>
                  <a:lnTo>
                    <a:pt x="7217" y="25734"/>
                  </a:lnTo>
                  <a:lnTo>
                    <a:pt x="7217" y="25734"/>
                  </a:lnTo>
                  <a:lnTo>
                    <a:pt x="6942" y="25480"/>
                  </a:lnTo>
                  <a:lnTo>
                    <a:pt x="6625" y="25268"/>
                  </a:lnTo>
                  <a:lnTo>
                    <a:pt x="6286" y="25099"/>
                  </a:lnTo>
                  <a:lnTo>
                    <a:pt x="5926" y="24972"/>
                  </a:lnTo>
                  <a:lnTo>
                    <a:pt x="5567" y="24887"/>
                  </a:lnTo>
                  <a:lnTo>
                    <a:pt x="5186" y="24824"/>
                  </a:lnTo>
                  <a:lnTo>
                    <a:pt x="4805" y="24803"/>
                  </a:lnTo>
                  <a:lnTo>
                    <a:pt x="4424" y="24845"/>
                  </a:lnTo>
                  <a:lnTo>
                    <a:pt x="4022" y="24887"/>
                  </a:lnTo>
                  <a:lnTo>
                    <a:pt x="3620" y="24993"/>
                  </a:lnTo>
                  <a:lnTo>
                    <a:pt x="3239" y="25120"/>
                  </a:lnTo>
                  <a:lnTo>
                    <a:pt x="2858" y="25310"/>
                  </a:lnTo>
                  <a:lnTo>
                    <a:pt x="2477" y="25522"/>
                  </a:lnTo>
                  <a:lnTo>
                    <a:pt x="2117" y="25755"/>
                  </a:lnTo>
                  <a:lnTo>
                    <a:pt x="1757" y="26030"/>
                  </a:lnTo>
                  <a:lnTo>
                    <a:pt x="1440" y="26369"/>
                  </a:lnTo>
                  <a:lnTo>
                    <a:pt x="1440" y="26369"/>
                  </a:lnTo>
                  <a:lnTo>
                    <a:pt x="1123" y="26707"/>
                  </a:lnTo>
                  <a:lnTo>
                    <a:pt x="847" y="27067"/>
                  </a:lnTo>
                  <a:lnTo>
                    <a:pt x="615" y="27427"/>
                  </a:lnTo>
                  <a:lnTo>
                    <a:pt x="424" y="27808"/>
                  </a:lnTo>
                  <a:lnTo>
                    <a:pt x="276" y="28210"/>
                  </a:lnTo>
                  <a:lnTo>
                    <a:pt x="149" y="28612"/>
                  </a:lnTo>
                  <a:lnTo>
                    <a:pt x="64" y="28993"/>
                  </a:lnTo>
                  <a:lnTo>
                    <a:pt x="1" y="29395"/>
                  </a:lnTo>
                  <a:lnTo>
                    <a:pt x="1" y="29797"/>
                  </a:lnTo>
                  <a:lnTo>
                    <a:pt x="22" y="30178"/>
                  </a:lnTo>
                  <a:lnTo>
                    <a:pt x="86" y="30559"/>
                  </a:lnTo>
                  <a:lnTo>
                    <a:pt x="191" y="30918"/>
                  </a:lnTo>
                  <a:lnTo>
                    <a:pt x="340" y="31257"/>
                  </a:lnTo>
                  <a:lnTo>
                    <a:pt x="530" y="31596"/>
                  </a:lnTo>
                  <a:lnTo>
                    <a:pt x="742" y="31892"/>
                  </a:lnTo>
                  <a:lnTo>
                    <a:pt x="996" y="32188"/>
                  </a:lnTo>
                  <a:lnTo>
                    <a:pt x="26581" y="57118"/>
                  </a:lnTo>
                  <a:lnTo>
                    <a:pt x="26581" y="57118"/>
                  </a:lnTo>
                  <a:lnTo>
                    <a:pt x="30538" y="60355"/>
                  </a:lnTo>
                  <a:lnTo>
                    <a:pt x="34496" y="63593"/>
                  </a:lnTo>
                  <a:lnTo>
                    <a:pt x="34496" y="63593"/>
                  </a:lnTo>
                  <a:lnTo>
                    <a:pt x="35363" y="64207"/>
                  </a:lnTo>
                  <a:lnTo>
                    <a:pt x="36210" y="64778"/>
                  </a:lnTo>
                  <a:lnTo>
                    <a:pt x="37014" y="65307"/>
                  </a:lnTo>
                  <a:lnTo>
                    <a:pt x="37797" y="65794"/>
                  </a:lnTo>
                  <a:lnTo>
                    <a:pt x="38538" y="66239"/>
                  </a:lnTo>
                  <a:lnTo>
                    <a:pt x="39236" y="66641"/>
                  </a:lnTo>
                  <a:lnTo>
                    <a:pt x="40506" y="67318"/>
                  </a:lnTo>
                  <a:lnTo>
                    <a:pt x="41543" y="67847"/>
                  </a:lnTo>
                  <a:lnTo>
                    <a:pt x="42326" y="68207"/>
                  </a:lnTo>
                  <a:lnTo>
                    <a:pt x="43003" y="68503"/>
                  </a:lnTo>
                  <a:lnTo>
                    <a:pt x="43003" y="68503"/>
                  </a:lnTo>
                  <a:lnTo>
                    <a:pt x="43257" y="68588"/>
                  </a:lnTo>
                  <a:lnTo>
                    <a:pt x="43532" y="68651"/>
                  </a:lnTo>
                  <a:lnTo>
                    <a:pt x="43807" y="68715"/>
                  </a:lnTo>
                  <a:lnTo>
                    <a:pt x="44082" y="68736"/>
                  </a:lnTo>
                  <a:lnTo>
                    <a:pt x="44357" y="68736"/>
                  </a:lnTo>
                  <a:lnTo>
                    <a:pt x="44653" y="68736"/>
                  </a:lnTo>
                  <a:lnTo>
                    <a:pt x="44950" y="68693"/>
                  </a:lnTo>
                  <a:lnTo>
                    <a:pt x="45246" y="68630"/>
                  </a:lnTo>
                  <a:lnTo>
                    <a:pt x="45563" y="68545"/>
                  </a:lnTo>
                  <a:lnTo>
                    <a:pt x="45881" y="68439"/>
                  </a:lnTo>
                  <a:lnTo>
                    <a:pt x="46198" y="68291"/>
                  </a:lnTo>
                  <a:lnTo>
                    <a:pt x="46537" y="68143"/>
                  </a:lnTo>
                  <a:lnTo>
                    <a:pt x="46897" y="67953"/>
                  </a:lnTo>
                  <a:lnTo>
                    <a:pt x="47256" y="67762"/>
                  </a:lnTo>
                  <a:lnTo>
                    <a:pt x="47637" y="67529"/>
                  </a:lnTo>
                  <a:lnTo>
                    <a:pt x="48018" y="67275"/>
                  </a:lnTo>
                  <a:lnTo>
                    <a:pt x="48844" y="66683"/>
                  </a:lnTo>
                  <a:lnTo>
                    <a:pt x="49732" y="66006"/>
                  </a:lnTo>
                  <a:lnTo>
                    <a:pt x="50685" y="65223"/>
                  </a:lnTo>
                  <a:lnTo>
                    <a:pt x="51700" y="64334"/>
                  </a:lnTo>
                  <a:lnTo>
                    <a:pt x="52801" y="63339"/>
                  </a:lnTo>
                  <a:lnTo>
                    <a:pt x="53986" y="62239"/>
                  </a:lnTo>
                  <a:lnTo>
                    <a:pt x="55235" y="61033"/>
                  </a:lnTo>
                  <a:lnTo>
                    <a:pt x="56610" y="59721"/>
                  </a:lnTo>
                  <a:lnTo>
                    <a:pt x="56610" y="59721"/>
                  </a:lnTo>
                  <a:lnTo>
                    <a:pt x="59023" y="57371"/>
                  </a:lnTo>
                  <a:lnTo>
                    <a:pt x="61033" y="55403"/>
                  </a:lnTo>
                  <a:lnTo>
                    <a:pt x="61880" y="54536"/>
                  </a:lnTo>
                  <a:lnTo>
                    <a:pt x="62641" y="53753"/>
                  </a:lnTo>
                  <a:lnTo>
                    <a:pt x="63297" y="53033"/>
                  </a:lnTo>
                  <a:lnTo>
                    <a:pt x="63890" y="52377"/>
                  </a:lnTo>
                  <a:lnTo>
                    <a:pt x="64377" y="51763"/>
                  </a:lnTo>
                  <a:lnTo>
                    <a:pt x="64779" y="51171"/>
                  </a:lnTo>
                  <a:lnTo>
                    <a:pt x="64948" y="50896"/>
                  </a:lnTo>
                  <a:lnTo>
                    <a:pt x="65096" y="50642"/>
                  </a:lnTo>
                  <a:lnTo>
                    <a:pt x="65223" y="50367"/>
                  </a:lnTo>
                  <a:lnTo>
                    <a:pt x="65350" y="50113"/>
                  </a:lnTo>
                  <a:lnTo>
                    <a:pt x="65435" y="49859"/>
                  </a:lnTo>
                  <a:lnTo>
                    <a:pt x="65519" y="49605"/>
                  </a:lnTo>
                  <a:lnTo>
                    <a:pt x="65562" y="49351"/>
                  </a:lnTo>
                  <a:lnTo>
                    <a:pt x="65604" y="49118"/>
                  </a:lnTo>
                  <a:lnTo>
                    <a:pt x="65625" y="48864"/>
                  </a:lnTo>
                  <a:lnTo>
                    <a:pt x="65625" y="48610"/>
                  </a:lnTo>
                  <a:lnTo>
                    <a:pt x="65604" y="48356"/>
                  </a:lnTo>
                  <a:lnTo>
                    <a:pt x="65583" y="48102"/>
                  </a:lnTo>
                  <a:lnTo>
                    <a:pt x="65583" y="48102"/>
                  </a:lnTo>
                  <a:lnTo>
                    <a:pt x="65414" y="47319"/>
                  </a:lnTo>
                  <a:lnTo>
                    <a:pt x="65244" y="46452"/>
                  </a:lnTo>
                  <a:lnTo>
                    <a:pt x="65033" y="45351"/>
                  </a:lnTo>
                  <a:lnTo>
                    <a:pt x="64842" y="44124"/>
                  </a:lnTo>
                  <a:lnTo>
                    <a:pt x="64652" y="42833"/>
                  </a:lnTo>
                  <a:lnTo>
                    <a:pt x="64588" y="42177"/>
                  </a:lnTo>
                  <a:lnTo>
                    <a:pt x="64525" y="41542"/>
                  </a:lnTo>
                  <a:lnTo>
                    <a:pt x="64483" y="40928"/>
                  </a:lnTo>
                  <a:lnTo>
                    <a:pt x="64461" y="40357"/>
                  </a:lnTo>
                  <a:lnTo>
                    <a:pt x="64461" y="40357"/>
                  </a:lnTo>
                  <a:lnTo>
                    <a:pt x="64546" y="39341"/>
                  </a:lnTo>
                  <a:lnTo>
                    <a:pt x="64609" y="38304"/>
                  </a:lnTo>
                  <a:lnTo>
                    <a:pt x="64652" y="37246"/>
                  </a:lnTo>
                  <a:lnTo>
                    <a:pt x="64673" y="36146"/>
                  </a:lnTo>
                  <a:lnTo>
                    <a:pt x="64673" y="35045"/>
                  </a:lnTo>
                  <a:lnTo>
                    <a:pt x="64652" y="33902"/>
                  </a:lnTo>
                  <a:lnTo>
                    <a:pt x="64631" y="32781"/>
                  </a:lnTo>
                  <a:lnTo>
                    <a:pt x="64567" y="31638"/>
                  </a:lnTo>
                  <a:lnTo>
                    <a:pt x="64504" y="30495"/>
                  </a:lnTo>
                  <a:lnTo>
                    <a:pt x="64440" y="29352"/>
                  </a:lnTo>
                  <a:lnTo>
                    <a:pt x="64250" y="27088"/>
                  </a:lnTo>
                  <a:lnTo>
                    <a:pt x="64017" y="24887"/>
                  </a:lnTo>
                  <a:lnTo>
                    <a:pt x="63763" y="22771"/>
                  </a:lnTo>
                  <a:lnTo>
                    <a:pt x="63509" y="20782"/>
                  </a:lnTo>
                  <a:lnTo>
                    <a:pt x="63255" y="18941"/>
                  </a:lnTo>
                  <a:lnTo>
                    <a:pt x="63001" y="17311"/>
                  </a:lnTo>
                  <a:lnTo>
                    <a:pt x="62768" y="15893"/>
                  </a:lnTo>
                  <a:lnTo>
                    <a:pt x="62409" y="13862"/>
                  </a:lnTo>
                  <a:lnTo>
                    <a:pt x="62282" y="1312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51;p15"/>
            <p:cNvSpPr/>
            <p:nvPr/>
          </p:nvSpPr>
          <p:spPr>
            <a:xfrm>
              <a:off x="3328025" y="4181200"/>
              <a:ext cx="769800" cy="739650"/>
            </a:xfrm>
            <a:custGeom>
              <a:avLst/>
              <a:gdLst/>
              <a:ahLst/>
              <a:cxnLst/>
              <a:rect l="l" t="t" r="r" b="b"/>
              <a:pathLst>
                <a:path w="30792" h="29586" extrusionOk="0">
                  <a:moveTo>
                    <a:pt x="27194" y="0"/>
                  </a:moveTo>
                  <a:lnTo>
                    <a:pt x="0" y="25797"/>
                  </a:lnTo>
                  <a:lnTo>
                    <a:pt x="3598" y="29585"/>
                  </a:lnTo>
                  <a:lnTo>
                    <a:pt x="30791" y="3788"/>
                  </a:lnTo>
                  <a:lnTo>
                    <a:pt x="27194"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52;p15"/>
            <p:cNvSpPr/>
            <p:nvPr/>
          </p:nvSpPr>
          <p:spPr>
            <a:xfrm>
              <a:off x="3344425" y="4237275"/>
              <a:ext cx="1251250" cy="1239600"/>
            </a:xfrm>
            <a:custGeom>
              <a:avLst/>
              <a:gdLst/>
              <a:ahLst/>
              <a:cxnLst/>
              <a:rect l="l" t="t" r="r" b="b"/>
              <a:pathLst>
                <a:path w="50050" h="49584" extrusionOk="0">
                  <a:moveTo>
                    <a:pt x="30135" y="1"/>
                  </a:moveTo>
                  <a:lnTo>
                    <a:pt x="0" y="28591"/>
                  </a:lnTo>
                  <a:lnTo>
                    <a:pt x="19935" y="49584"/>
                  </a:lnTo>
                  <a:lnTo>
                    <a:pt x="50049" y="21015"/>
                  </a:lnTo>
                  <a:lnTo>
                    <a:pt x="30135" y="1"/>
                  </a:lnTo>
                  <a:close/>
                </a:path>
              </a:pathLst>
            </a:custGeom>
            <a:solidFill>
              <a:srgbClr val="FFCD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53;p15"/>
            <p:cNvSpPr/>
            <p:nvPr/>
          </p:nvSpPr>
          <p:spPr>
            <a:xfrm>
              <a:off x="2440250" y="3113025"/>
              <a:ext cx="173550" cy="178850"/>
            </a:xfrm>
            <a:custGeom>
              <a:avLst/>
              <a:gdLst/>
              <a:ahLst/>
              <a:cxnLst/>
              <a:rect l="l" t="t" r="r" b="b"/>
              <a:pathLst>
                <a:path w="6942" h="7154" extrusionOk="0">
                  <a:moveTo>
                    <a:pt x="3302" y="0"/>
                  </a:moveTo>
                  <a:lnTo>
                    <a:pt x="2921" y="64"/>
                  </a:lnTo>
                  <a:lnTo>
                    <a:pt x="2561" y="149"/>
                  </a:lnTo>
                  <a:lnTo>
                    <a:pt x="2223" y="254"/>
                  </a:lnTo>
                  <a:lnTo>
                    <a:pt x="1884" y="403"/>
                  </a:lnTo>
                  <a:lnTo>
                    <a:pt x="1567" y="593"/>
                  </a:lnTo>
                  <a:lnTo>
                    <a:pt x="1249" y="805"/>
                  </a:lnTo>
                  <a:lnTo>
                    <a:pt x="974" y="1059"/>
                  </a:lnTo>
                  <a:lnTo>
                    <a:pt x="805" y="1249"/>
                  </a:lnTo>
                  <a:lnTo>
                    <a:pt x="657" y="1439"/>
                  </a:lnTo>
                  <a:lnTo>
                    <a:pt x="530" y="1651"/>
                  </a:lnTo>
                  <a:lnTo>
                    <a:pt x="403" y="1863"/>
                  </a:lnTo>
                  <a:lnTo>
                    <a:pt x="297" y="2074"/>
                  </a:lnTo>
                  <a:lnTo>
                    <a:pt x="212" y="2307"/>
                  </a:lnTo>
                  <a:lnTo>
                    <a:pt x="149" y="2540"/>
                  </a:lnTo>
                  <a:lnTo>
                    <a:pt x="85" y="2773"/>
                  </a:lnTo>
                  <a:lnTo>
                    <a:pt x="43" y="3027"/>
                  </a:lnTo>
                  <a:lnTo>
                    <a:pt x="22" y="3259"/>
                  </a:lnTo>
                  <a:lnTo>
                    <a:pt x="1" y="3513"/>
                  </a:lnTo>
                  <a:lnTo>
                    <a:pt x="1" y="3767"/>
                  </a:lnTo>
                  <a:lnTo>
                    <a:pt x="22" y="4021"/>
                  </a:lnTo>
                  <a:lnTo>
                    <a:pt x="43" y="4296"/>
                  </a:lnTo>
                  <a:lnTo>
                    <a:pt x="85" y="4550"/>
                  </a:lnTo>
                  <a:lnTo>
                    <a:pt x="149" y="4804"/>
                  </a:lnTo>
                  <a:lnTo>
                    <a:pt x="403" y="5143"/>
                  </a:lnTo>
                  <a:lnTo>
                    <a:pt x="657" y="5460"/>
                  </a:lnTo>
                  <a:lnTo>
                    <a:pt x="868" y="5651"/>
                  </a:lnTo>
                  <a:lnTo>
                    <a:pt x="1080" y="5841"/>
                  </a:lnTo>
                  <a:lnTo>
                    <a:pt x="1292" y="6032"/>
                  </a:lnTo>
                  <a:lnTo>
                    <a:pt x="1503" y="6180"/>
                  </a:lnTo>
                  <a:lnTo>
                    <a:pt x="1948" y="6476"/>
                  </a:lnTo>
                  <a:lnTo>
                    <a:pt x="2392" y="6730"/>
                  </a:lnTo>
                  <a:lnTo>
                    <a:pt x="2858" y="6921"/>
                  </a:lnTo>
                  <a:lnTo>
                    <a:pt x="3090" y="6984"/>
                  </a:lnTo>
                  <a:lnTo>
                    <a:pt x="3323" y="7048"/>
                  </a:lnTo>
                  <a:lnTo>
                    <a:pt x="3535" y="7090"/>
                  </a:lnTo>
                  <a:lnTo>
                    <a:pt x="3768" y="7132"/>
                  </a:lnTo>
                  <a:lnTo>
                    <a:pt x="4000" y="7153"/>
                  </a:lnTo>
                  <a:lnTo>
                    <a:pt x="4487" y="7153"/>
                  </a:lnTo>
                  <a:lnTo>
                    <a:pt x="4762" y="7111"/>
                  </a:lnTo>
                  <a:lnTo>
                    <a:pt x="5016" y="7069"/>
                  </a:lnTo>
                  <a:lnTo>
                    <a:pt x="5249" y="6984"/>
                  </a:lnTo>
                  <a:lnTo>
                    <a:pt x="5482" y="6878"/>
                  </a:lnTo>
                  <a:lnTo>
                    <a:pt x="5715" y="6772"/>
                  </a:lnTo>
                  <a:lnTo>
                    <a:pt x="5926" y="6624"/>
                  </a:lnTo>
                  <a:lnTo>
                    <a:pt x="6117" y="6455"/>
                  </a:lnTo>
                  <a:lnTo>
                    <a:pt x="6349" y="6201"/>
                  </a:lnTo>
                  <a:lnTo>
                    <a:pt x="6540" y="5926"/>
                  </a:lnTo>
                  <a:lnTo>
                    <a:pt x="6709" y="5630"/>
                  </a:lnTo>
                  <a:lnTo>
                    <a:pt x="6815" y="5312"/>
                  </a:lnTo>
                  <a:lnTo>
                    <a:pt x="6900" y="4995"/>
                  </a:lnTo>
                  <a:lnTo>
                    <a:pt x="6942" y="4635"/>
                  </a:lnTo>
                  <a:lnTo>
                    <a:pt x="6942" y="4275"/>
                  </a:lnTo>
                  <a:lnTo>
                    <a:pt x="6921" y="3915"/>
                  </a:lnTo>
                  <a:lnTo>
                    <a:pt x="6857" y="3535"/>
                  </a:lnTo>
                  <a:lnTo>
                    <a:pt x="6773" y="3154"/>
                  </a:lnTo>
                  <a:lnTo>
                    <a:pt x="6625" y="2773"/>
                  </a:lnTo>
                  <a:lnTo>
                    <a:pt x="6455" y="2392"/>
                  </a:lnTo>
                  <a:lnTo>
                    <a:pt x="6265" y="2011"/>
                  </a:lnTo>
                  <a:lnTo>
                    <a:pt x="6032" y="1651"/>
                  </a:lnTo>
                  <a:lnTo>
                    <a:pt x="5757" y="1291"/>
                  </a:lnTo>
                  <a:lnTo>
                    <a:pt x="5461" y="953"/>
                  </a:lnTo>
                  <a:lnTo>
                    <a:pt x="5207" y="678"/>
                  </a:lnTo>
                  <a:lnTo>
                    <a:pt x="4932" y="445"/>
                  </a:lnTo>
                  <a:lnTo>
                    <a:pt x="4656" y="233"/>
                  </a:lnTo>
                  <a:lnTo>
                    <a:pt x="4360" y="43"/>
                  </a:lnTo>
                  <a:lnTo>
                    <a:pt x="4022" y="0"/>
                  </a:lnTo>
                  <a:close/>
                </a:path>
              </a:pathLst>
            </a:custGeom>
            <a:solidFill>
              <a:srgbClr val="EF3F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54;p15"/>
            <p:cNvSpPr/>
            <p:nvPr/>
          </p:nvSpPr>
          <p:spPr>
            <a:xfrm>
              <a:off x="2440250" y="3113025"/>
              <a:ext cx="173550" cy="178850"/>
            </a:xfrm>
            <a:custGeom>
              <a:avLst/>
              <a:gdLst/>
              <a:ahLst/>
              <a:cxnLst/>
              <a:rect l="l" t="t" r="r" b="b"/>
              <a:pathLst>
                <a:path w="6942" h="7154" fill="none" extrusionOk="0">
                  <a:moveTo>
                    <a:pt x="3683" y="0"/>
                  </a:moveTo>
                  <a:lnTo>
                    <a:pt x="3683" y="0"/>
                  </a:lnTo>
                  <a:lnTo>
                    <a:pt x="3302" y="0"/>
                  </a:lnTo>
                  <a:lnTo>
                    <a:pt x="2921" y="64"/>
                  </a:lnTo>
                  <a:lnTo>
                    <a:pt x="2561" y="149"/>
                  </a:lnTo>
                  <a:lnTo>
                    <a:pt x="2223" y="254"/>
                  </a:lnTo>
                  <a:lnTo>
                    <a:pt x="1884" y="403"/>
                  </a:lnTo>
                  <a:lnTo>
                    <a:pt x="1567" y="593"/>
                  </a:lnTo>
                  <a:lnTo>
                    <a:pt x="1249" y="805"/>
                  </a:lnTo>
                  <a:lnTo>
                    <a:pt x="974" y="1059"/>
                  </a:lnTo>
                  <a:lnTo>
                    <a:pt x="974" y="1059"/>
                  </a:lnTo>
                  <a:lnTo>
                    <a:pt x="805" y="1249"/>
                  </a:lnTo>
                  <a:lnTo>
                    <a:pt x="657" y="1439"/>
                  </a:lnTo>
                  <a:lnTo>
                    <a:pt x="530" y="1651"/>
                  </a:lnTo>
                  <a:lnTo>
                    <a:pt x="403" y="1863"/>
                  </a:lnTo>
                  <a:lnTo>
                    <a:pt x="297" y="2074"/>
                  </a:lnTo>
                  <a:lnTo>
                    <a:pt x="212" y="2307"/>
                  </a:lnTo>
                  <a:lnTo>
                    <a:pt x="149" y="2540"/>
                  </a:lnTo>
                  <a:lnTo>
                    <a:pt x="85" y="2773"/>
                  </a:lnTo>
                  <a:lnTo>
                    <a:pt x="43" y="3027"/>
                  </a:lnTo>
                  <a:lnTo>
                    <a:pt x="22" y="3259"/>
                  </a:lnTo>
                  <a:lnTo>
                    <a:pt x="1" y="3513"/>
                  </a:lnTo>
                  <a:lnTo>
                    <a:pt x="1" y="3767"/>
                  </a:lnTo>
                  <a:lnTo>
                    <a:pt x="22" y="4021"/>
                  </a:lnTo>
                  <a:lnTo>
                    <a:pt x="43" y="4296"/>
                  </a:lnTo>
                  <a:lnTo>
                    <a:pt x="85" y="4550"/>
                  </a:lnTo>
                  <a:lnTo>
                    <a:pt x="149" y="4804"/>
                  </a:lnTo>
                  <a:lnTo>
                    <a:pt x="149" y="4804"/>
                  </a:lnTo>
                  <a:lnTo>
                    <a:pt x="403" y="5143"/>
                  </a:lnTo>
                  <a:lnTo>
                    <a:pt x="657" y="5460"/>
                  </a:lnTo>
                  <a:lnTo>
                    <a:pt x="657" y="5460"/>
                  </a:lnTo>
                  <a:lnTo>
                    <a:pt x="868" y="5651"/>
                  </a:lnTo>
                  <a:lnTo>
                    <a:pt x="1080" y="5841"/>
                  </a:lnTo>
                  <a:lnTo>
                    <a:pt x="1292" y="6032"/>
                  </a:lnTo>
                  <a:lnTo>
                    <a:pt x="1503" y="6180"/>
                  </a:lnTo>
                  <a:lnTo>
                    <a:pt x="1948" y="6476"/>
                  </a:lnTo>
                  <a:lnTo>
                    <a:pt x="2392" y="6730"/>
                  </a:lnTo>
                  <a:lnTo>
                    <a:pt x="2858" y="6921"/>
                  </a:lnTo>
                  <a:lnTo>
                    <a:pt x="3090" y="6984"/>
                  </a:lnTo>
                  <a:lnTo>
                    <a:pt x="3323" y="7048"/>
                  </a:lnTo>
                  <a:lnTo>
                    <a:pt x="3535" y="7090"/>
                  </a:lnTo>
                  <a:lnTo>
                    <a:pt x="3768" y="7132"/>
                  </a:lnTo>
                  <a:lnTo>
                    <a:pt x="4000" y="7153"/>
                  </a:lnTo>
                  <a:lnTo>
                    <a:pt x="4212" y="7153"/>
                  </a:lnTo>
                  <a:lnTo>
                    <a:pt x="4212" y="7153"/>
                  </a:lnTo>
                  <a:lnTo>
                    <a:pt x="4487" y="7153"/>
                  </a:lnTo>
                  <a:lnTo>
                    <a:pt x="4762" y="7111"/>
                  </a:lnTo>
                  <a:lnTo>
                    <a:pt x="5016" y="7069"/>
                  </a:lnTo>
                  <a:lnTo>
                    <a:pt x="5249" y="6984"/>
                  </a:lnTo>
                  <a:lnTo>
                    <a:pt x="5482" y="6878"/>
                  </a:lnTo>
                  <a:lnTo>
                    <a:pt x="5715" y="6772"/>
                  </a:lnTo>
                  <a:lnTo>
                    <a:pt x="5926" y="6624"/>
                  </a:lnTo>
                  <a:lnTo>
                    <a:pt x="6117" y="6455"/>
                  </a:lnTo>
                  <a:lnTo>
                    <a:pt x="6117" y="6455"/>
                  </a:lnTo>
                  <a:lnTo>
                    <a:pt x="6349" y="6201"/>
                  </a:lnTo>
                  <a:lnTo>
                    <a:pt x="6540" y="5926"/>
                  </a:lnTo>
                  <a:lnTo>
                    <a:pt x="6709" y="5630"/>
                  </a:lnTo>
                  <a:lnTo>
                    <a:pt x="6815" y="5312"/>
                  </a:lnTo>
                  <a:lnTo>
                    <a:pt x="6900" y="4995"/>
                  </a:lnTo>
                  <a:lnTo>
                    <a:pt x="6942" y="4635"/>
                  </a:lnTo>
                  <a:lnTo>
                    <a:pt x="6942" y="4275"/>
                  </a:lnTo>
                  <a:lnTo>
                    <a:pt x="6921" y="3915"/>
                  </a:lnTo>
                  <a:lnTo>
                    <a:pt x="6857" y="3535"/>
                  </a:lnTo>
                  <a:lnTo>
                    <a:pt x="6773" y="3154"/>
                  </a:lnTo>
                  <a:lnTo>
                    <a:pt x="6625" y="2773"/>
                  </a:lnTo>
                  <a:lnTo>
                    <a:pt x="6455" y="2392"/>
                  </a:lnTo>
                  <a:lnTo>
                    <a:pt x="6265" y="2011"/>
                  </a:lnTo>
                  <a:lnTo>
                    <a:pt x="6032" y="1651"/>
                  </a:lnTo>
                  <a:lnTo>
                    <a:pt x="5757" y="1291"/>
                  </a:lnTo>
                  <a:lnTo>
                    <a:pt x="5461" y="953"/>
                  </a:lnTo>
                  <a:lnTo>
                    <a:pt x="5461" y="953"/>
                  </a:lnTo>
                  <a:lnTo>
                    <a:pt x="5207" y="678"/>
                  </a:lnTo>
                  <a:lnTo>
                    <a:pt x="4932" y="445"/>
                  </a:lnTo>
                  <a:lnTo>
                    <a:pt x="4656" y="233"/>
                  </a:lnTo>
                  <a:lnTo>
                    <a:pt x="4360" y="43"/>
                  </a:lnTo>
                  <a:lnTo>
                    <a:pt x="4360" y="43"/>
                  </a:lnTo>
                  <a:lnTo>
                    <a:pt x="4022" y="0"/>
                  </a:lnTo>
                  <a:lnTo>
                    <a:pt x="3683"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55;p15"/>
            <p:cNvSpPr/>
            <p:nvPr/>
          </p:nvSpPr>
          <p:spPr>
            <a:xfrm>
              <a:off x="2704775" y="3025725"/>
              <a:ext cx="173575" cy="178850"/>
            </a:xfrm>
            <a:custGeom>
              <a:avLst/>
              <a:gdLst/>
              <a:ahLst/>
              <a:cxnLst/>
              <a:rect l="l" t="t" r="r" b="b"/>
              <a:pathLst>
                <a:path w="6943" h="7154" extrusionOk="0">
                  <a:moveTo>
                    <a:pt x="3704" y="1"/>
                  </a:moveTo>
                  <a:lnTo>
                    <a:pt x="3323" y="22"/>
                  </a:lnTo>
                  <a:lnTo>
                    <a:pt x="2942" y="64"/>
                  </a:lnTo>
                  <a:lnTo>
                    <a:pt x="2583" y="149"/>
                  </a:lnTo>
                  <a:lnTo>
                    <a:pt x="2223" y="255"/>
                  </a:lnTo>
                  <a:lnTo>
                    <a:pt x="1884" y="403"/>
                  </a:lnTo>
                  <a:lnTo>
                    <a:pt x="1567" y="593"/>
                  </a:lnTo>
                  <a:lnTo>
                    <a:pt x="1271" y="805"/>
                  </a:lnTo>
                  <a:lnTo>
                    <a:pt x="974" y="1059"/>
                  </a:lnTo>
                  <a:lnTo>
                    <a:pt x="826" y="1249"/>
                  </a:lnTo>
                  <a:lnTo>
                    <a:pt x="657" y="1440"/>
                  </a:lnTo>
                  <a:lnTo>
                    <a:pt x="530" y="1651"/>
                  </a:lnTo>
                  <a:lnTo>
                    <a:pt x="403" y="1863"/>
                  </a:lnTo>
                  <a:lnTo>
                    <a:pt x="297" y="2075"/>
                  </a:lnTo>
                  <a:lnTo>
                    <a:pt x="213" y="2307"/>
                  </a:lnTo>
                  <a:lnTo>
                    <a:pt x="149" y="2540"/>
                  </a:lnTo>
                  <a:lnTo>
                    <a:pt x="86" y="2773"/>
                  </a:lnTo>
                  <a:lnTo>
                    <a:pt x="43" y="3027"/>
                  </a:lnTo>
                  <a:lnTo>
                    <a:pt x="22" y="3281"/>
                  </a:lnTo>
                  <a:lnTo>
                    <a:pt x="1" y="3514"/>
                  </a:lnTo>
                  <a:lnTo>
                    <a:pt x="1" y="3789"/>
                  </a:lnTo>
                  <a:lnTo>
                    <a:pt x="22" y="4043"/>
                  </a:lnTo>
                  <a:lnTo>
                    <a:pt x="43" y="4297"/>
                  </a:lnTo>
                  <a:lnTo>
                    <a:pt x="86" y="4551"/>
                  </a:lnTo>
                  <a:lnTo>
                    <a:pt x="149" y="4805"/>
                  </a:lnTo>
                  <a:lnTo>
                    <a:pt x="403" y="5143"/>
                  </a:lnTo>
                  <a:lnTo>
                    <a:pt x="657" y="5461"/>
                  </a:lnTo>
                  <a:lnTo>
                    <a:pt x="869" y="5651"/>
                  </a:lnTo>
                  <a:lnTo>
                    <a:pt x="1080" y="5841"/>
                  </a:lnTo>
                  <a:lnTo>
                    <a:pt x="1292" y="6032"/>
                  </a:lnTo>
                  <a:lnTo>
                    <a:pt x="1503" y="6201"/>
                  </a:lnTo>
                  <a:lnTo>
                    <a:pt x="1948" y="6476"/>
                  </a:lnTo>
                  <a:lnTo>
                    <a:pt x="2392" y="6730"/>
                  </a:lnTo>
                  <a:lnTo>
                    <a:pt x="2858" y="6921"/>
                  </a:lnTo>
                  <a:lnTo>
                    <a:pt x="3091" y="6984"/>
                  </a:lnTo>
                  <a:lnTo>
                    <a:pt x="3323" y="7048"/>
                  </a:lnTo>
                  <a:lnTo>
                    <a:pt x="3556" y="7090"/>
                  </a:lnTo>
                  <a:lnTo>
                    <a:pt x="3768" y="7132"/>
                  </a:lnTo>
                  <a:lnTo>
                    <a:pt x="4001" y="7154"/>
                  </a:lnTo>
                  <a:lnTo>
                    <a:pt x="4487" y="7154"/>
                  </a:lnTo>
                  <a:lnTo>
                    <a:pt x="4762" y="7111"/>
                  </a:lnTo>
                  <a:lnTo>
                    <a:pt x="5016" y="7069"/>
                  </a:lnTo>
                  <a:lnTo>
                    <a:pt x="5249" y="6984"/>
                  </a:lnTo>
                  <a:lnTo>
                    <a:pt x="5482" y="6900"/>
                  </a:lnTo>
                  <a:lnTo>
                    <a:pt x="5715" y="6773"/>
                  </a:lnTo>
                  <a:lnTo>
                    <a:pt x="5926" y="6624"/>
                  </a:lnTo>
                  <a:lnTo>
                    <a:pt x="6117" y="6455"/>
                  </a:lnTo>
                  <a:lnTo>
                    <a:pt x="6350" y="6222"/>
                  </a:lnTo>
                  <a:lnTo>
                    <a:pt x="6540" y="5947"/>
                  </a:lnTo>
                  <a:lnTo>
                    <a:pt x="6688" y="5651"/>
                  </a:lnTo>
                  <a:lnTo>
                    <a:pt x="6815" y="5334"/>
                  </a:lnTo>
                  <a:lnTo>
                    <a:pt x="6900" y="4995"/>
                  </a:lnTo>
                  <a:lnTo>
                    <a:pt x="6942" y="4635"/>
                  </a:lnTo>
                  <a:lnTo>
                    <a:pt x="6942" y="4275"/>
                  </a:lnTo>
                  <a:lnTo>
                    <a:pt x="6921" y="3916"/>
                  </a:lnTo>
                  <a:lnTo>
                    <a:pt x="6858" y="3535"/>
                  </a:lnTo>
                  <a:lnTo>
                    <a:pt x="6773" y="3154"/>
                  </a:lnTo>
                  <a:lnTo>
                    <a:pt x="6625" y="2773"/>
                  </a:lnTo>
                  <a:lnTo>
                    <a:pt x="6477" y="2392"/>
                  </a:lnTo>
                  <a:lnTo>
                    <a:pt x="6265" y="2011"/>
                  </a:lnTo>
                  <a:lnTo>
                    <a:pt x="6032" y="1651"/>
                  </a:lnTo>
                  <a:lnTo>
                    <a:pt x="5778" y="1292"/>
                  </a:lnTo>
                  <a:lnTo>
                    <a:pt x="5461" y="953"/>
                  </a:lnTo>
                  <a:lnTo>
                    <a:pt x="5207" y="699"/>
                  </a:lnTo>
                  <a:lnTo>
                    <a:pt x="4932" y="466"/>
                  </a:lnTo>
                  <a:lnTo>
                    <a:pt x="4657" y="233"/>
                  </a:lnTo>
                  <a:lnTo>
                    <a:pt x="4360" y="43"/>
                  </a:lnTo>
                  <a:lnTo>
                    <a:pt x="4022" y="1"/>
                  </a:lnTo>
                  <a:close/>
                </a:path>
              </a:pathLst>
            </a:custGeom>
            <a:solidFill>
              <a:srgbClr val="EF3F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56;p15"/>
            <p:cNvSpPr/>
            <p:nvPr/>
          </p:nvSpPr>
          <p:spPr>
            <a:xfrm>
              <a:off x="2704775" y="3025725"/>
              <a:ext cx="173575" cy="178850"/>
            </a:xfrm>
            <a:custGeom>
              <a:avLst/>
              <a:gdLst/>
              <a:ahLst/>
              <a:cxnLst/>
              <a:rect l="l" t="t" r="r" b="b"/>
              <a:pathLst>
                <a:path w="6943" h="7154" fill="none" extrusionOk="0">
                  <a:moveTo>
                    <a:pt x="3704" y="1"/>
                  </a:moveTo>
                  <a:lnTo>
                    <a:pt x="3704" y="1"/>
                  </a:lnTo>
                  <a:lnTo>
                    <a:pt x="3323" y="22"/>
                  </a:lnTo>
                  <a:lnTo>
                    <a:pt x="2942" y="64"/>
                  </a:lnTo>
                  <a:lnTo>
                    <a:pt x="2583" y="149"/>
                  </a:lnTo>
                  <a:lnTo>
                    <a:pt x="2223" y="255"/>
                  </a:lnTo>
                  <a:lnTo>
                    <a:pt x="1884" y="403"/>
                  </a:lnTo>
                  <a:lnTo>
                    <a:pt x="1567" y="593"/>
                  </a:lnTo>
                  <a:lnTo>
                    <a:pt x="1271" y="805"/>
                  </a:lnTo>
                  <a:lnTo>
                    <a:pt x="974" y="1059"/>
                  </a:lnTo>
                  <a:lnTo>
                    <a:pt x="974" y="1059"/>
                  </a:lnTo>
                  <a:lnTo>
                    <a:pt x="826" y="1249"/>
                  </a:lnTo>
                  <a:lnTo>
                    <a:pt x="657" y="1440"/>
                  </a:lnTo>
                  <a:lnTo>
                    <a:pt x="530" y="1651"/>
                  </a:lnTo>
                  <a:lnTo>
                    <a:pt x="403" y="1863"/>
                  </a:lnTo>
                  <a:lnTo>
                    <a:pt x="297" y="2075"/>
                  </a:lnTo>
                  <a:lnTo>
                    <a:pt x="213" y="2307"/>
                  </a:lnTo>
                  <a:lnTo>
                    <a:pt x="149" y="2540"/>
                  </a:lnTo>
                  <a:lnTo>
                    <a:pt x="86" y="2773"/>
                  </a:lnTo>
                  <a:lnTo>
                    <a:pt x="43" y="3027"/>
                  </a:lnTo>
                  <a:lnTo>
                    <a:pt x="22" y="3281"/>
                  </a:lnTo>
                  <a:lnTo>
                    <a:pt x="1" y="3514"/>
                  </a:lnTo>
                  <a:lnTo>
                    <a:pt x="1" y="3789"/>
                  </a:lnTo>
                  <a:lnTo>
                    <a:pt x="22" y="4043"/>
                  </a:lnTo>
                  <a:lnTo>
                    <a:pt x="43" y="4297"/>
                  </a:lnTo>
                  <a:lnTo>
                    <a:pt x="86" y="4551"/>
                  </a:lnTo>
                  <a:lnTo>
                    <a:pt x="149" y="4805"/>
                  </a:lnTo>
                  <a:lnTo>
                    <a:pt x="149" y="4805"/>
                  </a:lnTo>
                  <a:lnTo>
                    <a:pt x="403" y="5143"/>
                  </a:lnTo>
                  <a:lnTo>
                    <a:pt x="657" y="5461"/>
                  </a:lnTo>
                  <a:lnTo>
                    <a:pt x="657" y="5461"/>
                  </a:lnTo>
                  <a:lnTo>
                    <a:pt x="869" y="5651"/>
                  </a:lnTo>
                  <a:lnTo>
                    <a:pt x="1080" y="5841"/>
                  </a:lnTo>
                  <a:lnTo>
                    <a:pt x="1292" y="6032"/>
                  </a:lnTo>
                  <a:lnTo>
                    <a:pt x="1503" y="6201"/>
                  </a:lnTo>
                  <a:lnTo>
                    <a:pt x="1948" y="6476"/>
                  </a:lnTo>
                  <a:lnTo>
                    <a:pt x="2392" y="6730"/>
                  </a:lnTo>
                  <a:lnTo>
                    <a:pt x="2858" y="6921"/>
                  </a:lnTo>
                  <a:lnTo>
                    <a:pt x="3091" y="6984"/>
                  </a:lnTo>
                  <a:lnTo>
                    <a:pt x="3323" y="7048"/>
                  </a:lnTo>
                  <a:lnTo>
                    <a:pt x="3556" y="7090"/>
                  </a:lnTo>
                  <a:lnTo>
                    <a:pt x="3768" y="7132"/>
                  </a:lnTo>
                  <a:lnTo>
                    <a:pt x="4001" y="7154"/>
                  </a:lnTo>
                  <a:lnTo>
                    <a:pt x="4212" y="7154"/>
                  </a:lnTo>
                  <a:lnTo>
                    <a:pt x="4212" y="7154"/>
                  </a:lnTo>
                  <a:lnTo>
                    <a:pt x="4487" y="7154"/>
                  </a:lnTo>
                  <a:lnTo>
                    <a:pt x="4762" y="7111"/>
                  </a:lnTo>
                  <a:lnTo>
                    <a:pt x="5016" y="7069"/>
                  </a:lnTo>
                  <a:lnTo>
                    <a:pt x="5249" y="6984"/>
                  </a:lnTo>
                  <a:lnTo>
                    <a:pt x="5482" y="6900"/>
                  </a:lnTo>
                  <a:lnTo>
                    <a:pt x="5715" y="6773"/>
                  </a:lnTo>
                  <a:lnTo>
                    <a:pt x="5926" y="6624"/>
                  </a:lnTo>
                  <a:lnTo>
                    <a:pt x="6117" y="6455"/>
                  </a:lnTo>
                  <a:lnTo>
                    <a:pt x="6117" y="6455"/>
                  </a:lnTo>
                  <a:lnTo>
                    <a:pt x="6350" y="6222"/>
                  </a:lnTo>
                  <a:lnTo>
                    <a:pt x="6540" y="5947"/>
                  </a:lnTo>
                  <a:lnTo>
                    <a:pt x="6688" y="5651"/>
                  </a:lnTo>
                  <a:lnTo>
                    <a:pt x="6815" y="5334"/>
                  </a:lnTo>
                  <a:lnTo>
                    <a:pt x="6900" y="4995"/>
                  </a:lnTo>
                  <a:lnTo>
                    <a:pt x="6942" y="4635"/>
                  </a:lnTo>
                  <a:lnTo>
                    <a:pt x="6942" y="4275"/>
                  </a:lnTo>
                  <a:lnTo>
                    <a:pt x="6921" y="3916"/>
                  </a:lnTo>
                  <a:lnTo>
                    <a:pt x="6858" y="3535"/>
                  </a:lnTo>
                  <a:lnTo>
                    <a:pt x="6773" y="3154"/>
                  </a:lnTo>
                  <a:lnTo>
                    <a:pt x="6625" y="2773"/>
                  </a:lnTo>
                  <a:lnTo>
                    <a:pt x="6477" y="2392"/>
                  </a:lnTo>
                  <a:lnTo>
                    <a:pt x="6265" y="2011"/>
                  </a:lnTo>
                  <a:lnTo>
                    <a:pt x="6032" y="1651"/>
                  </a:lnTo>
                  <a:lnTo>
                    <a:pt x="5778" y="1292"/>
                  </a:lnTo>
                  <a:lnTo>
                    <a:pt x="5461" y="953"/>
                  </a:lnTo>
                  <a:lnTo>
                    <a:pt x="5461" y="953"/>
                  </a:lnTo>
                  <a:lnTo>
                    <a:pt x="5207" y="699"/>
                  </a:lnTo>
                  <a:lnTo>
                    <a:pt x="4932" y="466"/>
                  </a:lnTo>
                  <a:lnTo>
                    <a:pt x="4657" y="233"/>
                  </a:lnTo>
                  <a:lnTo>
                    <a:pt x="4360" y="43"/>
                  </a:lnTo>
                  <a:lnTo>
                    <a:pt x="4360" y="43"/>
                  </a:lnTo>
                  <a:lnTo>
                    <a:pt x="4022" y="1"/>
                  </a:lnTo>
                  <a:lnTo>
                    <a:pt x="3704" y="1"/>
                  </a:lnTo>
                </a:path>
              </a:pathLst>
            </a:custGeom>
            <a:solidFill>
              <a:srgbClr val="EF3F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57;p15"/>
            <p:cNvSpPr/>
            <p:nvPr/>
          </p:nvSpPr>
          <p:spPr>
            <a:xfrm>
              <a:off x="2305875" y="3326225"/>
              <a:ext cx="174075" cy="179375"/>
            </a:xfrm>
            <a:custGeom>
              <a:avLst/>
              <a:gdLst/>
              <a:ahLst/>
              <a:cxnLst/>
              <a:rect l="l" t="t" r="r" b="b"/>
              <a:pathLst>
                <a:path w="6963" h="7175" extrusionOk="0">
                  <a:moveTo>
                    <a:pt x="3704" y="1"/>
                  </a:moveTo>
                  <a:lnTo>
                    <a:pt x="3323" y="22"/>
                  </a:lnTo>
                  <a:lnTo>
                    <a:pt x="2942" y="64"/>
                  </a:lnTo>
                  <a:lnTo>
                    <a:pt x="2582" y="149"/>
                  </a:lnTo>
                  <a:lnTo>
                    <a:pt x="2223" y="255"/>
                  </a:lnTo>
                  <a:lnTo>
                    <a:pt x="1884" y="403"/>
                  </a:lnTo>
                  <a:lnTo>
                    <a:pt x="1567" y="593"/>
                  </a:lnTo>
                  <a:lnTo>
                    <a:pt x="1270" y="826"/>
                  </a:lnTo>
                  <a:lnTo>
                    <a:pt x="995" y="1080"/>
                  </a:lnTo>
                  <a:lnTo>
                    <a:pt x="826" y="1249"/>
                  </a:lnTo>
                  <a:lnTo>
                    <a:pt x="678" y="1440"/>
                  </a:lnTo>
                  <a:lnTo>
                    <a:pt x="530" y="1652"/>
                  </a:lnTo>
                  <a:lnTo>
                    <a:pt x="424" y="1863"/>
                  </a:lnTo>
                  <a:lnTo>
                    <a:pt x="318" y="2075"/>
                  </a:lnTo>
                  <a:lnTo>
                    <a:pt x="233" y="2308"/>
                  </a:lnTo>
                  <a:lnTo>
                    <a:pt x="149" y="2540"/>
                  </a:lnTo>
                  <a:lnTo>
                    <a:pt x="85" y="2773"/>
                  </a:lnTo>
                  <a:lnTo>
                    <a:pt x="43" y="3027"/>
                  </a:lnTo>
                  <a:lnTo>
                    <a:pt x="22" y="3281"/>
                  </a:lnTo>
                  <a:lnTo>
                    <a:pt x="1" y="3535"/>
                  </a:lnTo>
                  <a:lnTo>
                    <a:pt x="1" y="3789"/>
                  </a:lnTo>
                  <a:lnTo>
                    <a:pt x="22" y="4043"/>
                  </a:lnTo>
                  <a:lnTo>
                    <a:pt x="64" y="4297"/>
                  </a:lnTo>
                  <a:lnTo>
                    <a:pt x="106" y="4551"/>
                  </a:lnTo>
                  <a:lnTo>
                    <a:pt x="170" y="4805"/>
                  </a:lnTo>
                  <a:lnTo>
                    <a:pt x="403" y="5143"/>
                  </a:lnTo>
                  <a:lnTo>
                    <a:pt x="678" y="5461"/>
                  </a:lnTo>
                  <a:lnTo>
                    <a:pt x="889" y="5651"/>
                  </a:lnTo>
                  <a:lnTo>
                    <a:pt x="1101" y="5842"/>
                  </a:lnTo>
                  <a:lnTo>
                    <a:pt x="1313" y="6032"/>
                  </a:lnTo>
                  <a:lnTo>
                    <a:pt x="1524" y="6180"/>
                  </a:lnTo>
                  <a:lnTo>
                    <a:pt x="1969" y="6477"/>
                  </a:lnTo>
                  <a:lnTo>
                    <a:pt x="2413" y="6731"/>
                  </a:lnTo>
                  <a:lnTo>
                    <a:pt x="2879" y="6921"/>
                  </a:lnTo>
                  <a:lnTo>
                    <a:pt x="3111" y="6984"/>
                  </a:lnTo>
                  <a:lnTo>
                    <a:pt x="3344" y="7048"/>
                  </a:lnTo>
                  <a:lnTo>
                    <a:pt x="3556" y="7111"/>
                  </a:lnTo>
                  <a:lnTo>
                    <a:pt x="3789" y="7133"/>
                  </a:lnTo>
                  <a:lnTo>
                    <a:pt x="4021" y="7154"/>
                  </a:lnTo>
                  <a:lnTo>
                    <a:pt x="4233" y="7175"/>
                  </a:lnTo>
                  <a:lnTo>
                    <a:pt x="4508" y="7154"/>
                  </a:lnTo>
                  <a:lnTo>
                    <a:pt x="4762" y="7133"/>
                  </a:lnTo>
                  <a:lnTo>
                    <a:pt x="5016" y="7069"/>
                  </a:lnTo>
                  <a:lnTo>
                    <a:pt x="5270" y="6984"/>
                  </a:lnTo>
                  <a:lnTo>
                    <a:pt x="5503" y="6900"/>
                  </a:lnTo>
                  <a:lnTo>
                    <a:pt x="5736" y="6773"/>
                  </a:lnTo>
                  <a:lnTo>
                    <a:pt x="5947" y="6625"/>
                  </a:lnTo>
                  <a:lnTo>
                    <a:pt x="6138" y="6455"/>
                  </a:lnTo>
                  <a:lnTo>
                    <a:pt x="6370" y="6223"/>
                  </a:lnTo>
                  <a:lnTo>
                    <a:pt x="6561" y="5948"/>
                  </a:lnTo>
                  <a:lnTo>
                    <a:pt x="6709" y="5651"/>
                  </a:lnTo>
                  <a:lnTo>
                    <a:pt x="6836" y="5334"/>
                  </a:lnTo>
                  <a:lnTo>
                    <a:pt x="6921" y="4995"/>
                  </a:lnTo>
                  <a:lnTo>
                    <a:pt x="6963" y="4657"/>
                  </a:lnTo>
                  <a:lnTo>
                    <a:pt x="6963" y="4297"/>
                  </a:lnTo>
                  <a:lnTo>
                    <a:pt x="6942" y="3916"/>
                  </a:lnTo>
                  <a:lnTo>
                    <a:pt x="6878" y="3535"/>
                  </a:lnTo>
                  <a:lnTo>
                    <a:pt x="6772" y="3154"/>
                  </a:lnTo>
                  <a:lnTo>
                    <a:pt x="6646" y="2773"/>
                  </a:lnTo>
                  <a:lnTo>
                    <a:pt x="6476" y="2392"/>
                  </a:lnTo>
                  <a:lnTo>
                    <a:pt x="6286" y="2032"/>
                  </a:lnTo>
                  <a:lnTo>
                    <a:pt x="6053" y="1652"/>
                  </a:lnTo>
                  <a:lnTo>
                    <a:pt x="5778" y="1313"/>
                  </a:lnTo>
                  <a:lnTo>
                    <a:pt x="5482" y="953"/>
                  </a:lnTo>
                  <a:lnTo>
                    <a:pt x="5228" y="699"/>
                  </a:lnTo>
                  <a:lnTo>
                    <a:pt x="4953" y="466"/>
                  </a:lnTo>
                  <a:lnTo>
                    <a:pt x="4656" y="234"/>
                  </a:lnTo>
                  <a:lnTo>
                    <a:pt x="4360" y="43"/>
                  </a:lnTo>
                  <a:lnTo>
                    <a:pt x="4043" y="1"/>
                  </a:lnTo>
                  <a:close/>
                </a:path>
              </a:pathLst>
            </a:custGeom>
            <a:solidFill>
              <a:srgbClr val="EF3F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58;p15"/>
            <p:cNvSpPr/>
            <p:nvPr/>
          </p:nvSpPr>
          <p:spPr>
            <a:xfrm>
              <a:off x="2305875" y="3326225"/>
              <a:ext cx="174075" cy="179375"/>
            </a:xfrm>
            <a:custGeom>
              <a:avLst/>
              <a:gdLst/>
              <a:ahLst/>
              <a:cxnLst/>
              <a:rect l="l" t="t" r="r" b="b"/>
              <a:pathLst>
                <a:path w="6963" h="7175" fill="none" extrusionOk="0">
                  <a:moveTo>
                    <a:pt x="3704" y="1"/>
                  </a:moveTo>
                  <a:lnTo>
                    <a:pt x="3704" y="1"/>
                  </a:lnTo>
                  <a:lnTo>
                    <a:pt x="3323" y="22"/>
                  </a:lnTo>
                  <a:lnTo>
                    <a:pt x="2942" y="64"/>
                  </a:lnTo>
                  <a:lnTo>
                    <a:pt x="2582" y="149"/>
                  </a:lnTo>
                  <a:lnTo>
                    <a:pt x="2223" y="255"/>
                  </a:lnTo>
                  <a:lnTo>
                    <a:pt x="1884" y="403"/>
                  </a:lnTo>
                  <a:lnTo>
                    <a:pt x="1567" y="593"/>
                  </a:lnTo>
                  <a:lnTo>
                    <a:pt x="1270" y="826"/>
                  </a:lnTo>
                  <a:lnTo>
                    <a:pt x="995" y="1080"/>
                  </a:lnTo>
                  <a:lnTo>
                    <a:pt x="995" y="1080"/>
                  </a:lnTo>
                  <a:lnTo>
                    <a:pt x="826" y="1249"/>
                  </a:lnTo>
                  <a:lnTo>
                    <a:pt x="678" y="1440"/>
                  </a:lnTo>
                  <a:lnTo>
                    <a:pt x="530" y="1652"/>
                  </a:lnTo>
                  <a:lnTo>
                    <a:pt x="424" y="1863"/>
                  </a:lnTo>
                  <a:lnTo>
                    <a:pt x="318" y="2075"/>
                  </a:lnTo>
                  <a:lnTo>
                    <a:pt x="233" y="2308"/>
                  </a:lnTo>
                  <a:lnTo>
                    <a:pt x="149" y="2540"/>
                  </a:lnTo>
                  <a:lnTo>
                    <a:pt x="85" y="2773"/>
                  </a:lnTo>
                  <a:lnTo>
                    <a:pt x="43" y="3027"/>
                  </a:lnTo>
                  <a:lnTo>
                    <a:pt x="22" y="3281"/>
                  </a:lnTo>
                  <a:lnTo>
                    <a:pt x="1" y="3535"/>
                  </a:lnTo>
                  <a:lnTo>
                    <a:pt x="1" y="3789"/>
                  </a:lnTo>
                  <a:lnTo>
                    <a:pt x="22" y="4043"/>
                  </a:lnTo>
                  <a:lnTo>
                    <a:pt x="64" y="4297"/>
                  </a:lnTo>
                  <a:lnTo>
                    <a:pt x="106" y="4551"/>
                  </a:lnTo>
                  <a:lnTo>
                    <a:pt x="170" y="4805"/>
                  </a:lnTo>
                  <a:lnTo>
                    <a:pt x="170" y="4805"/>
                  </a:lnTo>
                  <a:lnTo>
                    <a:pt x="403" y="5143"/>
                  </a:lnTo>
                  <a:lnTo>
                    <a:pt x="678" y="5461"/>
                  </a:lnTo>
                  <a:lnTo>
                    <a:pt x="678" y="5461"/>
                  </a:lnTo>
                  <a:lnTo>
                    <a:pt x="889" y="5651"/>
                  </a:lnTo>
                  <a:lnTo>
                    <a:pt x="1101" y="5842"/>
                  </a:lnTo>
                  <a:lnTo>
                    <a:pt x="1313" y="6032"/>
                  </a:lnTo>
                  <a:lnTo>
                    <a:pt x="1524" y="6180"/>
                  </a:lnTo>
                  <a:lnTo>
                    <a:pt x="1969" y="6477"/>
                  </a:lnTo>
                  <a:lnTo>
                    <a:pt x="2413" y="6731"/>
                  </a:lnTo>
                  <a:lnTo>
                    <a:pt x="2879" y="6921"/>
                  </a:lnTo>
                  <a:lnTo>
                    <a:pt x="3111" y="6984"/>
                  </a:lnTo>
                  <a:lnTo>
                    <a:pt x="3344" y="7048"/>
                  </a:lnTo>
                  <a:lnTo>
                    <a:pt x="3556" y="7111"/>
                  </a:lnTo>
                  <a:lnTo>
                    <a:pt x="3789" y="7133"/>
                  </a:lnTo>
                  <a:lnTo>
                    <a:pt x="4021" y="7154"/>
                  </a:lnTo>
                  <a:lnTo>
                    <a:pt x="4233" y="7175"/>
                  </a:lnTo>
                  <a:lnTo>
                    <a:pt x="4233" y="7175"/>
                  </a:lnTo>
                  <a:lnTo>
                    <a:pt x="4508" y="7154"/>
                  </a:lnTo>
                  <a:lnTo>
                    <a:pt x="4762" y="7133"/>
                  </a:lnTo>
                  <a:lnTo>
                    <a:pt x="5016" y="7069"/>
                  </a:lnTo>
                  <a:lnTo>
                    <a:pt x="5270" y="6984"/>
                  </a:lnTo>
                  <a:lnTo>
                    <a:pt x="5503" y="6900"/>
                  </a:lnTo>
                  <a:lnTo>
                    <a:pt x="5736" y="6773"/>
                  </a:lnTo>
                  <a:lnTo>
                    <a:pt x="5947" y="6625"/>
                  </a:lnTo>
                  <a:lnTo>
                    <a:pt x="6138" y="6455"/>
                  </a:lnTo>
                  <a:lnTo>
                    <a:pt x="6138" y="6455"/>
                  </a:lnTo>
                  <a:lnTo>
                    <a:pt x="6370" y="6223"/>
                  </a:lnTo>
                  <a:lnTo>
                    <a:pt x="6561" y="5948"/>
                  </a:lnTo>
                  <a:lnTo>
                    <a:pt x="6709" y="5651"/>
                  </a:lnTo>
                  <a:lnTo>
                    <a:pt x="6836" y="5334"/>
                  </a:lnTo>
                  <a:lnTo>
                    <a:pt x="6921" y="4995"/>
                  </a:lnTo>
                  <a:lnTo>
                    <a:pt x="6963" y="4657"/>
                  </a:lnTo>
                  <a:lnTo>
                    <a:pt x="6963" y="4297"/>
                  </a:lnTo>
                  <a:lnTo>
                    <a:pt x="6942" y="3916"/>
                  </a:lnTo>
                  <a:lnTo>
                    <a:pt x="6878" y="3535"/>
                  </a:lnTo>
                  <a:lnTo>
                    <a:pt x="6772" y="3154"/>
                  </a:lnTo>
                  <a:lnTo>
                    <a:pt x="6646" y="2773"/>
                  </a:lnTo>
                  <a:lnTo>
                    <a:pt x="6476" y="2392"/>
                  </a:lnTo>
                  <a:lnTo>
                    <a:pt x="6286" y="2032"/>
                  </a:lnTo>
                  <a:lnTo>
                    <a:pt x="6053" y="1652"/>
                  </a:lnTo>
                  <a:lnTo>
                    <a:pt x="5778" y="1313"/>
                  </a:lnTo>
                  <a:lnTo>
                    <a:pt x="5482" y="953"/>
                  </a:lnTo>
                  <a:lnTo>
                    <a:pt x="5482" y="953"/>
                  </a:lnTo>
                  <a:lnTo>
                    <a:pt x="5228" y="699"/>
                  </a:lnTo>
                  <a:lnTo>
                    <a:pt x="4953" y="466"/>
                  </a:lnTo>
                  <a:lnTo>
                    <a:pt x="4656" y="234"/>
                  </a:lnTo>
                  <a:lnTo>
                    <a:pt x="4360" y="43"/>
                  </a:lnTo>
                  <a:lnTo>
                    <a:pt x="4360" y="43"/>
                  </a:lnTo>
                  <a:lnTo>
                    <a:pt x="4043" y="1"/>
                  </a:lnTo>
                  <a:lnTo>
                    <a:pt x="3704"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59;p15"/>
            <p:cNvSpPr/>
            <p:nvPr/>
          </p:nvSpPr>
          <p:spPr>
            <a:xfrm>
              <a:off x="2295825" y="3653725"/>
              <a:ext cx="173550" cy="179375"/>
            </a:xfrm>
            <a:custGeom>
              <a:avLst/>
              <a:gdLst/>
              <a:ahLst/>
              <a:cxnLst/>
              <a:rect l="l" t="t" r="r" b="b"/>
              <a:pathLst>
                <a:path w="6942" h="7175" extrusionOk="0">
                  <a:moveTo>
                    <a:pt x="3704" y="0"/>
                  </a:moveTo>
                  <a:lnTo>
                    <a:pt x="3302" y="22"/>
                  </a:lnTo>
                  <a:lnTo>
                    <a:pt x="2942" y="64"/>
                  </a:lnTo>
                  <a:lnTo>
                    <a:pt x="2561" y="149"/>
                  </a:lnTo>
                  <a:lnTo>
                    <a:pt x="2222" y="276"/>
                  </a:lnTo>
                  <a:lnTo>
                    <a:pt x="1884" y="424"/>
                  </a:lnTo>
                  <a:lnTo>
                    <a:pt x="1566" y="614"/>
                  </a:lnTo>
                  <a:lnTo>
                    <a:pt x="1249" y="826"/>
                  </a:lnTo>
                  <a:lnTo>
                    <a:pt x="974" y="1080"/>
                  </a:lnTo>
                  <a:lnTo>
                    <a:pt x="805" y="1270"/>
                  </a:lnTo>
                  <a:lnTo>
                    <a:pt x="656" y="1461"/>
                  </a:lnTo>
                  <a:lnTo>
                    <a:pt x="530" y="1651"/>
                  </a:lnTo>
                  <a:lnTo>
                    <a:pt x="403" y="1863"/>
                  </a:lnTo>
                  <a:lnTo>
                    <a:pt x="297" y="2095"/>
                  </a:lnTo>
                  <a:lnTo>
                    <a:pt x="212" y="2307"/>
                  </a:lnTo>
                  <a:lnTo>
                    <a:pt x="149" y="2540"/>
                  </a:lnTo>
                  <a:lnTo>
                    <a:pt x="85" y="2794"/>
                  </a:lnTo>
                  <a:lnTo>
                    <a:pt x="43" y="3027"/>
                  </a:lnTo>
                  <a:lnTo>
                    <a:pt x="0" y="3281"/>
                  </a:lnTo>
                  <a:lnTo>
                    <a:pt x="0" y="3535"/>
                  </a:lnTo>
                  <a:lnTo>
                    <a:pt x="0" y="3788"/>
                  </a:lnTo>
                  <a:lnTo>
                    <a:pt x="22" y="4042"/>
                  </a:lnTo>
                  <a:lnTo>
                    <a:pt x="43" y="4296"/>
                  </a:lnTo>
                  <a:lnTo>
                    <a:pt x="85" y="4550"/>
                  </a:lnTo>
                  <a:lnTo>
                    <a:pt x="149" y="4825"/>
                  </a:lnTo>
                  <a:lnTo>
                    <a:pt x="403" y="5143"/>
                  </a:lnTo>
                  <a:lnTo>
                    <a:pt x="656" y="5460"/>
                  </a:lnTo>
                  <a:lnTo>
                    <a:pt x="868" y="5672"/>
                  </a:lnTo>
                  <a:lnTo>
                    <a:pt x="1080" y="5862"/>
                  </a:lnTo>
                  <a:lnTo>
                    <a:pt x="1291" y="6032"/>
                  </a:lnTo>
                  <a:lnTo>
                    <a:pt x="1503" y="6201"/>
                  </a:lnTo>
                  <a:lnTo>
                    <a:pt x="1947" y="6497"/>
                  </a:lnTo>
                  <a:lnTo>
                    <a:pt x="2392" y="6730"/>
                  </a:lnTo>
                  <a:lnTo>
                    <a:pt x="2857" y="6921"/>
                  </a:lnTo>
                  <a:lnTo>
                    <a:pt x="3090" y="7005"/>
                  </a:lnTo>
                  <a:lnTo>
                    <a:pt x="3323" y="7069"/>
                  </a:lnTo>
                  <a:lnTo>
                    <a:pt x="3556" y="7111"/>
                  </a:lnTo>
                  <a:lnTo>
                    <a:pt x="3767" y="7153"/>
                  </a:lnTo>
                  <a:lnTo>
                    <a:pt x="4000" y="7174"/>
                  </a:lnTo>
                  <a:lnTo>
                    <a:pt x="4233" y="7174"/>
                  </a:lnTo>
                  <a:lnTo>
                    <a:pt x="4487" y="7153"/>
                  </a:lnTo>
                  <a:lnTo>
                    <a:pt x="4762" y="7132"/>
                  </a:lnTo>
                  <a:lnTo>
                    <a:pt x="5016" y="7069"/>
                  </a:lnTo>
                  <a:lnTo>
                    <a:pt x="5249" y="7005"/>
                  </a:lnTo>
                  <a:lnTo>
                    <a:pt x="5481" y="6899"/>
                  </a:lnTo>
                  <a:lnTo>
                    <a:pt x="5714" y="6794"/>
                  </a:lnTo>
                  <a:lnTo>
                    <a:pt x="5926" y="6645"/>
                  </a:lnTo>
                  <a:lnTo>
                    <a:pt x="6116" y="6476"/>
                  </a:lnTo>
                  <a:lnTo>
                    <a:pt x="6349" y="6222"/>
                  </a:lnTo>
                  <a:lnTo>
                    <a:pt x="6540" y="5968"/>
                  </a:lnTo>
                  <a:lnTo>
                    <a:pt x="6688" y="5651"/>
                  </a:lnTo>
                  <a:lnTo>
                    <a:pt x="6815" y="5354"/>
                  </a:lnTo>
                  <a:lnTo>
                    <a:pt x="6899" y="5016"/>
                  </a:lnTo>
                  <a:lnTo>
                    <a:pt x="6942" y="4656"/>
                  </a:lnTo>
                  <a:lnTo>
                    <a:pt x="6942" y="4296"/>
                  </a:lnTo>
                  <a:lnTo>
                    <a:pt x="6921" y="3937"/>
                  </a:lnTo>
                  <a:lnTo>
                    <a:pt x="6857" y="3556"/>
                  </a:lnTo>
                  <a:lnTo>
                    <a:pt x="6772" y="3175"/>
                  </a:lnTo>
                  <a:lnTo>
                    <a:pt x="6624" y="2794"/>
                  </a:lnTo>
                  <a:lnTo>
                    <a:pt x="6455" y="2413"/>
                  </a:lnTo>
                  <a:lnTo>
                    <a:pt x="6264" y="2032"/>
                  </a:lnTo>
                  <a:lnTo>
                    <a:pt x="6032" y="1672"/>
                  </a:lnTo>
                  <a:lnTo>
                    <a:pt x="5757" y="1312"/>
                  </a:lnTo>
                  <a:lnTo>
                    <a:pt x="5460" y="974"/>
                  </a:lnTo>
                  <a:lnTo>
                    <a:pt x="5206" y="699"/>
                  </a:lnTo>
                  <a:lnTo>
                    <a:pt x="4931" y="466"/>
                  </a:lnTo>
                  <a:lnTo>
                    <a:pt x="4635" y="254"/>
                  </a:lnTo>
                  <a:lnTo>
                    <a:pt x="4360" y="43"/>
                  </a:lnTo>
                  <a:lnTo>
                    <a:pt x="4021" y="22"/>
                  </a:lnTo>
                  <a:lnTo>
                    <a:pt x="3704" y="0"/>
                  </a:lnTo>
                  <a:close/>
                </a:path>
              </a:pathLst>
            </a:custGeom>
            <a:solidFill>
              <a:srgbClr val="EF3F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p15"/>
            <p:cNvSpPr/>
            <p:nvPr/>
          </p:nvSpPr>
          <p:spPr>
            <a:xfrm>
              <a:off x="2295825" y="3653725"/>
              <a:ext cx="173550" cy="179375"/>
            </a:xfrm>
            <a:custGeom>
              <a:avLst/>
              <a:gdLst/>
              <a:ahLst/>
              <a:cxnLst/>
              <a:rect l="l" t="t" r="r" b="b"/>
              <a:pathLst>
                <a:path w="6942" h="7175" fill="none" extrusionOk="0">
                  <a:moveTo>
                    <a:pt x="3704" y="0"/>
                  </a:moveTo>
                  <a:lnTo>
                    <a:pt x="3704" y="0"/>
                  </a:lnTo>
                  <a:lnTo>
                    <a:pt x="3302" y="22"/>
                  </a:lnTo>
                  <a:lnTo>
                    <a:pt x="2942" y="64"/>
                  </a:lnTo>
                  <a:lnTo>
                    <a:pt x="2561" y="149"/>
                  </a:lnTo>
                  <a:lnTo>
                    <a:pt x="2222" y="276"/>
                  </a:lnTo>
                  <a:lnTo>
                    <a:pt x="1884" y="424"/>
                  </a:lnTo>
                  <a:lnTo>
                    <a:pt x="1566" y="614"/>
                  </a:lnTo>
                  <a:lnTo>
                    <a:pt x="1249" y="826"/>
                  </a:lnTo>
                  <a:lnTo>
                    <a:pt x="974" y="1080"/>
                  </a:lnTo>
                  <a:lnTo>
                    <a:pt x="974" y="1080"/>
                  </a:lnTo>
                  <a:lnTo>
                    <a:pt x="805" y="1270"/>
                  </a:lnTo>
                  <a:lnTo>
                    <a:pt x="656" y="1461"/>
                  </a:lnTo>
                  <a:lnTo>
                    <a:pt x="530" y="1651"/>
                  </a:lnTo>
                  <a:lnTo>
                    <a:pt x="403" y="1863"/>
                  </a:lnTo>
                  <a:lnTo>
                    <a:pt x="297" y="2095"/>
                  </a:lnTo>
                  <a:lnTo>
                    <a:pt x="212" y="2307"/>
                  </a:lnTo>
                  <a:lnTo>
                    <a:pt x="149" y="2540"/>
                  </a:lnTo>
                  <a:lnTo>
                    <a:pt x="85" y="2794"/>
                  </a:lnTo>
                  <a:lnTo>
                    <a:pt x="43" y="3027"/>
                  </a:lnTo>
                  <a:lnTo>
                    <a:pt x="0" y="3281"/>
                  </a:lnTo>
                  <a:lnTo>
                    <a:pt x="0" y="3535"/>
                  </a:lnTo>
                  <a:lnTo>
                    <a:pt x="0" y="3788"/>
                  </a:lnTo>
                  <a:lnTo>
                    <a:pt x="22" y="4042"/>
                  </a:lnTo>
                  <a:lnTo>
                    <a:pt x="43" y="4296"/>
                  </a:lnTo>
                  <a:lnTo>
                    <a:pt x="85" y="4550"/>
                  </a:lnTo>
                  <a:lnTo>
                    <a:pt x="149" y="4825"/>
                  </a:lnTo>
                  <a:lnTo>
                    <a:pt x="149" y="4825"/>
                  </a:lnTo>
                  <a:lnTo>
                    <a:pt x="403" y="5143"/>
                  </a:lnTo>
                  <a:lnTo>
                    <a:pt x="656" y="5460"/>
                  </a:lnTo>
                  <a:lnTo>
                    <a:pt x="656" y="5460"/>
                  </a:lnTo>
                  <a:lnTo>
                    <a:pt x="868" y="5672"/>
                  </a:lnTo>
                  <a:lnTo>
                    <a:pt x="1080" y="5862"/>
                  </a:lnTo>
                  <a:lnTo>
                    <a:pt x="1291" y="6032"/>
                  </a:lnTo>
                  <a:lnTo>
                    <a:pt x="1503" y="6201"/>
                  </a:lnTo>
                  <a:lnTo>
                    <a:pt x="1947" y="6497"/>
                  </a:lnTo>
                  <a:lnTo>
                    <a:pt x="2392" y="6730"/>
                  </a:lnTo>
                  <a:lnTo>
                    <a:pt x="2857" y="6921"/>
                  </a:lnTo>
                  <a:lnTo>
                    <a:pt x="3090" y="7005"/>
                  </a:lnTo>
                  <a:lnTo>
                    <a:pt x="3323" y="7069"/>
                  </a:lnTo>
                  <a:lnTo>
                    <a:pt x="3556" y="7111"/>
                  </a:lnTo>
                  <a:lnTo>
                    <a:pt x="3767" y="7153"/>
                  </a:lnTo>
                  <a:lnTo>
                    <a:pt x="4000" y="7174"/>
                  </a:lnTo>
                  <a:lnTo>
                    <a:pt x="4233" y="7174"/>
                  </a:lnTo>
                  <a:lnTo>
                    <a:pt x="4233" y="7174"/>
                  </a:lnTo>
                  <a:lnTo>
                    <a:pt x="4487" y="7153"/>
                  </a:lnTo>
                  <a:lnTo>
                    <a:pt x="4762" y="7132"/>
                  </a:lnTo>
                  <a:lnTo>
                    <a:pt x="5016" y="7069"/>
                  </a:lnTo>
                  <a:lnTo>
                    <a:pt x="5249" y="7005"/>
                  </a:lnTo>
                  <a:lnTo>
                    <a:pt x="5481" y="6899"/>
                  </a:lnTo>
                  <a:lnTo>
                    <a:pt x="5714" y="6794"/>
                  </a:lnTo>
                  <a:lnTo>
                    <a:pt x="5926" y="6645"/>
                  </a:lnTo>
                  <a:lnTo>
                    <a:pt x="6116" y="6476"/>
                  </a:lnTo>
                  <a:lnTo>
                    <a:pt x="6116" y="6476"/>
                  </a:lnTo>
                  <a:lnTo>
                    <a:pt x="6349" y="6222"/>
                  </a:lnTo>
                  <a:lnTo>
                    <a:pt x="6540" y="5968"/>
                  </a:lnTo>
                  <a:lnTo>
                    <a:pt x="6688" y="5651"/>
                  </a:lnTo>
                  <a:lnTo>
                    <a:pt x="6815" y="5354"/>
                  </a:lnTo>
                  <a:lnTo>
                    <a:pt x="6899" y="5016"/>
                  </a:lnTo>
                  <a:lnTo>
                    <a:pt x="6942" y="4656"/>
                  </a:lnTo>
                  <a:lnTo>
                    <a:pt x="6942" y="4296"/>
                  </a:lnTo>
                  <a:lnTo>
                    <a:pt x="6921" y="3937"/>
                  </a:lnTo>
                  <a:lnTo>
                    <a:pt x="6857" y="3556"/>
                  </a:lnTo>
                  <a:lnTo>
                    <a:pt x="6772" y="3175"/>
                  </a:lnTo>
                  <a:lnTo>
                    <a:pt x="6624" y="2794"/>
                  </a:lnTo>
                  <a:lnTo>
                    <a:pt x="6455" y="2413"/>
                  </a:lnTo>
                  <a:lnTo>
                    <a:pt x="6264" y="2032"/>
                  </a:lnTo>
                  <a:lnTo>
                    <a:pt x="6032" y="1672"/>
                  </a:lnTo>
                  <a:lnTo>
                    <a:pt x="5757" y="1312"/>
                  </a:lnTo>
                  <a:lnTo>
                    <a:pt x="5460" y="974"/>
                  </a:lnTo>
                  <a:lnTo>
                    <a:pt x="5460" y="974"/>
                  </a:lnTo>
                  <a:lnTo>
                    <a:pt x="5206" y="699"/>
                  </a:lnTo>
                  <a:lnTo>
                    <a:pt x="4931" y="466"/>
                  </a:lnTo>
                  <a:lnTo>
                    <a:pt x="4635" y="254"/>
                  </a:lnTo>
                  <a:lnTo>
                    <a:pt x="4360" y="43"/>
                  </a:lnTo>
                  <a:lnTo>
                    <a:pt x="4360" y="43"/>
                  </a:lnTo>
                  <a:lnTo>
                    <a:pt x="4021" y="22"/>
                  </a:lnTo>
                  <a:lnTo>
                    <a:pt x="3704" y="0"/>
                  </a:lnTo>
                </a:path>
              </a:pathLst>
            </a:custGeom>
            <a:solidFill>
              <a:srgbClr val="EF3F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1;p15"/>
            <p:cNvSpPr/>
            <p:nvPr/>
          </p:nvSpPr>
          <p:spPr>
            <a:xfrm>
              <a:off x="3721100" y="3154825"/>
              <a:ext cx="121725" cy="223275"/>
            </a:xfrm>
            <a:custGeom>
              <a:avLst/>
              <a:gdLst/>
              <a:ahLst/>
              <a:cxnLst/>
              <a:rect l="l" t="t" r="r" b="b"/>
              <a:pathLst>
                <a:path w="4869" h="8931" extrusionOk="0">
                  <a:moveTo>
                    <a:pt x="1397" y="0"/>
                  </a:moveTo>
                  <a:lnTo>
                    <a:pt x="932" y="21"/>
                  </a:lnTo>
                  <a:lnTo>
                    <a:pt x="784" y="318"/>
                  </a:lnTo>
                  <a:lnTo>
                    <a:pt x="657" y="593"/>
                  </a:lnTo>
                  <a:lnTo>
                    <a:pt x="424" y="1185"/>
                  </a:lnTo>
                  <a:lnTo>
                    <a:pt x="234" y="1778"/>
                  </a:lnTo>
                  <a:lnTo>
                    <a:pt x="107" y="2370"/>
                  </a:lnTo>
                  <a:lnTo>
                    <a:pt x="22" y="2963"/>
                  </a:lnTo>
                  <a:lnTo>
                    <a:pt x="1" y="3556"/>
                  </a:lnTo>
                  <a:lnTo>
                    <a:pt x="22" y="4127"/>
                  </a:lnTo>
                  <a:lnTo>
                    <a:pt x="85" y="4698"/>
                  </a:lnTo>
                  <a:lnTo>
                    <a:pt x="149" y="4973"/>
                  </a:lnTo>
                  <a:lnTo>
                    <a:pt x="212" y="5249"/>
                  </a:lnTo>
                  <a:lnTo>
                    <a:pt x="297" y="5502"/>
                  </a:lnTo>
                  <a:lnTo>
                    <a:pt x="382" y="5756"/>
                  </a:lnTo>
                  <a:lnTo>
                    <a:pt x="487" y="6010"/>
                  </a:lnTo>
                  <a:lnTo>
                    <a:pt x="593" y="6264"/>
                  </a:lnTo>
                  <a:lnTo>
                    <a:pt x="720" y="6497"/>
                  </a:lnTo>
                  <a:lnTo>
                    <a:pt x="847" y="6730"/>
                  </a:lnTo>
                  <a:lnTo>
                    <a:pt x="995" y="6942"/>
                  </a:lnTo>
                  <a:lnTo>
                    <a:pt x="1165" y="7153"/>
                  </a:lnTo>
                  <a:lnTo>
                    <a:pt x="1334" y="7365"/>
                  </a:lnTo>
                  <a:lnTo>
                    <a:pt x="1524" y="7555"/>
                  </a:lnTo>
                  <a:lnTo>
                    <a:pt x="1715" y="7746"/>
                  </a:lnTo>
                  <a:lnTo>
                    <a:pt x="1927" y="7915"/>
                  </a:lnTo>
                  <a:lnTo>
                    <a:pt x="2138" y="8084"/>
                  </a:lnTo>
                  <a:lnTo>
                    <a:pt x="2371" y="8232"/>
                  </a:lnTo>
                  <a:lnTo>
                    <a:pt x="2604" y="8381"/>
                  </a:lnTo>
                  <a:lnTo>
                    <a:pt x="2858" y="8508"/>
                  </a:lnTo>
                  <a:lnTo>
                    <a:pt x="3112" y="8613"/>
                  </a:lnTo>
                  <a:lnTo>
                    <a:pt x="3366" y="8698"/>
                  </a:lnTo>
                  <a:lnTo>
                    <a:pt x="3619" y="8783"/>
                  </a:lnTo>
                  <a:lnTo>
                    <a:pt x="3873" y="8846"/>
                  </a:lnTo>
                  <a:lnTo>
                    <a:pt x="4149" y="8888"/>
                  </a:lnTo>
                  <a:lnTo>
                    <a:pt x="4424" y="8931"/>
                  </a:lnTo>
                  <a:lnTo>
                    <a:pt x="4551" y="7513"/>
                  </a:lnTo>
                  <a:lnTo>
                    <a:pt x="4762" y="5058"/>
                  </a:lnTo>
                  <a:lnTo>
                    <a:pt x="4847" y="4085"/>
                  </a:lnTo>
                  <a:lnTo>
                    <a:pt x="4868" y="3259"/>
                  </a:lnTo>
                  <a:lnTo>
                    <a:pt x="4847" y="2815"/>
                  </a:lnTo>
                  <a:lnTo>
                    <a:pt x="4826" y="2413"/>
                  </a:lnTo>
                  <a:lnTo>
                    <a:pt x="4741" y="2032"/>
                  </a:lnTo>
                  <a:lnTo>
                    <a:pt x="4635" y="1693"/>
                  </a:lnTo>
                  <a:lnTo>
                    <a:pt x="4487" y="1397"/>
                  </a:lnTo>
                  <a:lnTo>
                    <a:pt x="4318" y="1122"/>
                  </a:lnTo>
                  <a:lnTo>
                    <a:pt x="4085" y="868"/>
                  </a:lnTo>
                  <a:lnTo>
                    <a:pt x="3789" y="635"/>
                  </a:lnTo>
                  <a:lnTo>
                    <a:pt x="3535" y="487"/>
                  </a:lnTo>
                  <a:lnTo>
                    <a:pt x="3260" y="360"/>
                  </a:lnTo>
                  <a:lnTo>
                    <a:pt x="2985" y="254"/>
                  </a:lnTo>
                  <a:lnTo>
                    <a:pt x="2667" y="170"/>
                  </a:lnTo>
                  <a:lnTo>
                    <a:pt x="2371" y="85"/>
                  </a:lnTo>
                  <a:lnTo>
                    <a:pt x="2053" y="43"/>
                  </a:lnTo>
                  <a:lnTo>
                    <a:pt x="1715" y="21"/>
                  </a:lnTo>
                  <a:lnTo>
                    <a:pt x="1397" y="0"/>
                  </a:lnTo>
                  <a:close/>
                </a:path>
              </a:pathLst>
            </a:custGeom>
            <a:solidFill>
              <a:srgbClr val="EF3F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2;p15"/>
            <p:cNvSpPr/>
            <p:nvPr/>
          </p:nvSpPr>
          <p:spPr>
            <a:xfrm>
              <a:off x="3721100" y="3154825"/>
              <a:ext cx="121725" cy="223275"/>
            </a:xfrm>
            <a:custGeom>
              <a:avLst/>
              <a:gdLst/>
              <a:ahLst/>
              <a:cxnLst/>
              <a:rect l="l" t="t" r="r" b="b"/>
              <a:pathLst>
                <a:path w="4869" h="8931" fill="none" extrusionOk="0">
                  <a:moveTo>
                    <a:pt x="1397" y="0"/>
                  </a:moveTo>
                  <a:lnTo>
                    <a:pt x="1397" y="0"/>
                  </a:lnTo>
                  <a:lnTo>
                    <a:pt x="932" y="21"/>
                  </a:lnTo>
                  <a:lnTo>
                    <a:pt x="932" y="21"/>
                  </a:lnTo>
                  <a:lnTo>
                    <a:pt x="784" y="318"/>
                  </a:lnTo>
                  <a:lnTo>
                    <a:pt x="657" y="593"/>
                  </a:lnTo>
                  <a:lnTo>
                    <a:pt x="424" y="1185"/>
                  </a:lnTo>
                  <a:lnTo>
                    <a:pt x="234" y="1778"/>
                  </a:lnTo>
                  <a:lnTo>
                    <a:pt x="107" y="2370"/>
                  </a:lnTo>
                  <a:lnTo>
                    <a:pt x="22" y="2963"/>
                  </a:lnTo>
                  <a:lnTo>
                    <a:pt x="1" y="3556"/>
                  </a:lnTo>
                  <a:lnTo>
                    <a:pt x="22" y="4127"/>
                  </a:lnTo>
                  <a:lnTo>
                    <a:pt x="85" y="4698"/>
                  </a:lnTo>
                  <a:lnTo>
                    <a:pt x="149" y="4973"/>
                  </a:lnTo>
                  <a:lnTo>
                    <a:pt x="212" y="5249"/>
                  </a:lnTo>
                  <a:lnTo>
                    <a:pt x="297" y="5502"/>
                  </a:lnTo>
                  <a:lnTo>
                    <a:pt x="382" y="5756"/>
                  </a:lnTo>
                  <a:lnTo>
                    <a:pt x="487" y="6010"/>
                  </a:lnTo>
                  <a:lnTo>
                    <a:pt x="593" y="6264"/>
                  </a:lnTo>
                  <a:lnTo>
                    <a:pt x="720" y="6497"/>
                  </a:lnTo>
                  <a:lnTo>
                    <a:pt x="847" y="6730"/>
                  </a:lnTo>
                  <a:lnTo>
                    <a:pt x="995" y="6942"/>
                  </a:lnTo>
                  <a:lnTo>
                    <a:pt x="1165" y="7153"/>
                  </a:lnTo>
                  <a:lnTo>
                    <a:pt x="1334" y="7365"/>
                  </a:lnTo>
                  <a:lnTo>
                    <a:pt x="1524" y="7555"/>
                  </a:lnTo>
                  <a:lnTo>
                    <a:pt x="1715" y="7746"/>
                  </a:lnTo>
                  <a:lnTo>
                    <a:pt x="1927" y="7915"/>
                  </a:lnTo>
                  <a:lnTo>
                    <a:pt x="2138" y="8084"/>
                  </a:lnTo>
                  <a:lnTo>
                    <a:pt x="2371" y="8232"/>
                  </a:lnTo>
                  <a:lnTo>
                    <a:pt x="2371" y="8232"/>
                  </a:lnTo>
                  <a:lnTo>
                    <a:pt x="2604" y="8381"/>
                  </a:lnTo>
                  <a:lnTo>
                    <a:pt x="2858" y="8508"/>
                  </a:lnTo>
                  <a:lnTo>
                    <a:pt x="3112" y="8613"/>
                  </a:lnTo>
                  <a:lnTo>
                    <a:pt x="3366" y="8698"/>
                  </a:lnTo>
                  <a:lnTo>
                    <a:pt x="3619" y="8783"/>
                  </a:lnTo>
                  <a:lnTo>
                    <a:pt x="3873" y="8846"/>
                  </a:lnTo>
                  <a:lnTo>
                    <a:pt x="4149" y="8888"/>
                  </a:lnTo>
                  <a:lnTo>
                    <a:pt x="4424" y="8931"/>
                  </a:lnTo>
                  <a:lnTo>
                    <a:pt x="4424" y="8931"/>
                  </a:lnTo>
                  <a:lnTo>
                    <a:pt x="4551" y="7513"/>
                  </a:lnTo>
                  <a:lnTo>
                    <a:pt x="4551" y="7513"/>
                  </a:lnTo>
                  <a:lnTo>
                    <a:pt x="4762" y="5058"/>
                  </a:lnTo>
                  <a:lnTo>
                    <a:pt x="4847" y="4085"/>
                  </a:lnTo>
                  <a:lnTo>
                    <a:pt x="4868" y="3259"/>
                  </a:lnTo>
                  <a:lnTo>
                    <a:pt x="4868" y="3259"/>
                  </a:lnTo>
                  <a:lnTo>
                    <a:pt x="4847" y="2815"/>
                  </a:lnTo>
                  <a:lnTo>
                    <a:pt x="4826" y="2413"/>
                  </a:lnTo>
                  <a:lnTo>
                    <a:pt x="4741" y="2032"/>
                  </a:lnTo>
                  <a:lnTo>
                    <a:pt x="4635" y="1693"/>
                  </a:lnTo>
                  <a:lnTo>
                    <a:pt x="4487" y="1397"/>
                  </a:lnTo>
                  <a:lnTo>
                    <a:pt x="4318" y="1122"/>
                  </a:lnTo>
                  <a:lnTo>
                    <a:pt x="4085" y="868"/>
                  </a:lnTo>
                  <a:lnTo>
                    <a:pt x="3789" y="635"/>
                  </a:lnTo>
                  <a:lnTo>
                    <a:pt x="3789" y="635"/>
                  </a:lnTo>
                  <a:lnTo>
                    <a:pt x="3789" y="635"/>
                  </a:lnTo>
                  <a:lnTo>
                    <a:pt x="3535" y="487"/>
                  </a:lnTo>
                  <a:lnTo>
                    <a:pt x="3260" y="360"/>
                  </a:lnTo>
                  <a:lnTo>
                    <a:pt x="2985" y="254"/>
                  </a:lnTo>
                  <a:lnTo>
                    <a:pt x="2667" y="170"/>
                  </a:lnTo>
                  <a:lnTo>
                    <a:pt x="2371" y="85"/>
                  </a:lnTo>
                  <a:lnTo>
                    <a:pt x="2053" y="43"/>
                  </a:lnTo>
                  <a:lnTo>
                    <a:pt x="1715" y="21"/>
                  </a:lnTo>
                  <a:lnTo>
                    <a:pt x="1397" y="0"/>
                  </a:lnTo>
                </a:path>
              </a:pathLst>
            </a:custGeom>
            <a:solidFill>
              <a:srgbClr val="EF3F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3;p15"/>
            <p:cNvSpPr/>
            <p:nvPr/>
          </p:nvSpPr>
          <p:spPr>
            <a:xfrm>
              <a:off x="1906425" y="1315275"/>
              <a:ext cx="1730575" cy="1630600"/>
            </a:xfrm>
            <a:custGeom>
              <a:avLst/>
              <a:gdLst/>
              <a:ahLst/>
              <a:cxnLst/>
              <a:rect l="l" t="t" r="r" b="b"/>
              <a:pathLst>
                <a:path w="69223" h="65224" extrusionOk="0">
                  <a:moveTo>
                    <a:pt x="39871" y="1"/>
                  </a:moveTo>
                  <a:lnTo>
                    <a:pt x="39490" y="22"/>
                  </a:lnTo>
                  <a:lnTo>
                    <a:pt x="39109" y="64"/>
                  </a:lnTo>
                  <a:lnTo>
                    <a:pt x="38749" y="170"/>
                  </a:lnTo>
                  <a:lnTo>
                    <a:pt x="38389" y="297"/>
                  </a:lnTo>
                  <a:lnTo>
                    <a:pt x="38072" y="487"/>
                  </a:lnTo>
                  <a:lnTo>
                    <a:pt x="37755" y="699"/>
                  </a:lnTo>
                  <a:lnTo>
                    <a:pt x="37458" y="953"/>
                  </a:lnTo>
                  <a:lnTo>
                    <a:pt x="12000" y="26009"/>
                  </a:lnTo>
                  <a:lnTo>
                    <a:pt x="8678" y="29903"/>
                  </a:lnTo>
                  <a:lnTo>
                    <a:pt x="5355" y="33776"/>
                  </a:lnTo>
                  <a:lnTo>
                    <a:pt x="4720" y="34643"/>
                  </a:lnTo>
                  <a:lnTo>
                    <a:pt x="4128" y="35469"/>
                  </a:lnTo>
                  <a:lnTo>
                    <a:pt x="3599" y="36273"/>
                  </a:lnTo>
                  <a:lnTo>
                    <a:pt x="3091" y="37035"/>
                  </a:lnTo>
                  <a:lnTo>
                    <a:pt x="2625" y="37776"/>
                  </a:lnTo>
                  <a:lnTo>
                    <a:pt x="2223" y="38474"/>
                  </a:lnTo>
                  <a:lnTo>
                    <a:pt x="1504" y="39701"/>
                  </a:lnTo>
                  <a:lnTo>
                    <a:pt x="974" y="40738"/>
                  </a:lnTo>
                  <a:lnTo>
                    <a:pt x="594" y="41521"/>
                  </a:lnTo>
                  <a:lnTo>
                    <a:pt x="297" y="42198"/>
                  </a:lnTo>
                  <a:lnTo>
                    <a:pt x="191" y="42452"/>
                  </a:lnTo>
                  <a:lnTo>
                    <a:pt x="107" y="42706"/>
                  </a:lnTo>
                  <a:lnTo>
                    <a:pt x="43" y="42981"/>
                  </a:lnTo>
                  <a:lnTo>
                    <a:pt x="22" y="43257"/>
                  </a:lnTo>
                  <a:lnTo>
                    <a:pt x="1" y="43532"/>
                  </a:lnTo>
                  <a:lnTo>
                    <a:pt x="22" y="43828"/>
                  </a:lnTo>
                  <a:lnTo>
                    <a:pt x="43" y="44124"/>
                  </a:lnTo>
                  <a:lnTo>
                    <a:pt x="107" y="44420"/>
                  </a:lnTo>
                  <a:lnTo>
                    <a:pt x="191" y="44738"/>
                  </a:lnTo>
                  <a:lnTo>
                    <a:pt x="297" y="45055"/>
                  </a:lnTo>
                  <a:lnTo>
                    <a:pt x="424" y="45394"/>
                  </a:lnTo>
                  <a:lnTo>
                    <a:pt x="572" y="45733"/>
                  </a:lnTo>
                  <a:lnTo>
                    <a:pt x="742" y="46092"/>
                  </a:lnTo>
                  <a:lnTo>
                    <a:pt x="932" y="46452"/>
                  </a:lnTo>
                  <a:lnTo>
                    <a:pt x="1165" y="46833"/>
                  </a:lnTo>
                  <a:lnTo>
                    <a:pt x="1398" y="47235"/>
                  </a:lnTo>
                  <a:lnTo>
                    <a:pt x="1969" y="48060"/>
                  </a:lnTo>
                  <a:lnTo>
                    <a:pt x="2625" y="48970"/>
                  </a:lnTo>
                  <a:lnTo>
                    <a:pt x="3408" y="49923"/>
                  </a:lnTo>
                  <a:lnTo>
                    <a:pt x="4276" y="50960"/>
                  </a:lnTo>
                  <a:lnTo>
                    <a:pt x="5228" y="52081"/>
                  </a:lnTo>
                  <a:lnTo>
                    <a:pt x="6307" y="53288"/>
                  </a:lnTo>
                  <a:lnTo>
                    <a:pt x="7492" y="54578"/>
                  </a:lnTo>
                  <a:lnTo>
                    <a:pt x="8783" y="55975"/>
                  </a:lnTo>
                  <a:lnTo>
                    <a:pt x="11090" y="58430"/>
                  </a:lnTo>
                  <a:lnTo>
                    <a:pt x="12995" y="60483"/>
                  </a:lnTo>
                  <a:lnTo>
                    <a:pt x="13841" y="61350"/>
                  </a:lnTo>
                  <a:lnTo>
                    <a:pt x="14603" y="62133"/>
                  </a:lnTo>
                  <a:lnTo>
                    <a:pt x="15323" y="62811"/>
                  </a:lnTo>
                  <a:lnTo>
                    <a:pt x="15979" y="63403"/>
                  </a:lnTo>
                  <a:lnTo>
                    <a:pt x="16571" y="63890"/>
                  </a:lnTo>
                  <a:lnTo>
                    <a:pt x="17142" y="64313"/>
                  </a:lnTo>
                  <a:lnTo>
                    <a:pt x="17418" y="64482"/>
                  </a:lnTo>
                  <a:lnTo>
                    <a:pt x="17672" y="64652"/>
                  </a:lnTo>
                  <a:lnTo>
                    <a:pt x="17947" y="64779"/>
                  </a:lnTo>
                  <a:lnTo>
                    <a:pt x="18201" y="64906"/>
                  </a:lnTo>
                  <a:lnTo>
                    <a:pt x="18455" y="64990"/>
                  </a:lnTo>
                  <a:lnTo>
                    <a:pt x="18708" y="65075"/>
                  </a:lnTo>
                  <a:lnTo>
                    <a:pt x="18941" y="65138"/>
                  </a:lnTo>
                  <a:lnTo>
                    <a:pt x="19195" y="65181"/>
                  </a:lnTo>
                  <a:lnTo>
                    <a:pt x="19449" y="65202"/>
                  </a:lnTo>
                  <a:lnTo>
                    <a:pt x="19703" y="65223"/>
                  </a:lnTo>
                  <a:lnTo>
                    <a:pt x="19957" y="65202"/>
                  </a:lnTo>
                  <a:lnTo>
                    <a:pt x="20211" y="65181"/>
                  </a:lnTo>
                  <a:lnTo>
                    <a:pt x="20994" y="65033"/>
                  </a:lnTo>
                  <a:lnTo>
                    <a:pt x="21862" y="64863"/>
                  </a:lnTo>
                  <a:lnTo>
                    <a:pt x="22962" y="64694"/>
                  </a:lnTo>
                  <a:lnTo>
                    <a:pt x="24190" y="64525"/>
                  </a:lnTo>
                  <a:lnTo>
                    <a:pt x="25502" y="64377"/>
                  </a:lnTo>
                  <a:lnTo>
                    <a:pt x="26136" y="64313"/>
                  </a:lnTo>
                  <a:lnTo>
                    <a:pt x="26771" y="64271"/>
                  </a:lnTo>
                  <a:lnTo>
                    <a:pt x="27385" y="64250"/>
                  </a:lnTo>
                  <a:lnTo>
                    <a:pt x="27978" y="64228"/>
                  </a:lnTo>
                  <a:lnTo>
                    <a:pt x="28993" y="64334"/>
                  </a:lnTo>
                  <a:lnTo>
                    <a:pt x="30030" y="64419"/>
                  </a:lnTo>
                  <a:lnTo>
                    <a:pt x="31088" y="64482"/>
                  </a:lnTo>
                  <a:lnTo>
                    <a:pt x="32189" y="64525"/>
                  </a:lnTo>
                  <a:lnTo>
                    <a:pt x="33289" y="64546"/>
                  </a:lnTo>
                  <a:lnTo>
                    <a:pt x="34411" y="64567"/>
                  </a:lnTo>
                  <a:lnTo>
                    <a:pt x="35554" y="64546"/>
                  </a:lnTo>
                  <a:lnTo>
                    <a:pt x="36696" y="64525"/>
                  </a:lnTo>
                  <a:lnTo>
                    <a:pt x="37839" y="64482"/>
                  </a:lnTo>
                  <a:lnTo>
                    <a:pt x="38982" y="64419"/>
                  </a:lnTo>
                  <a:lnTo>
                    <a:pt x="41246" y="64292"/>
                  </a:lnTo>
                  <a:lnTo>
                    <a:pt x="43447" y="64102"/>
                  </a:lnTo>
                  <a:lnTo>
                    <a:pt x="45563" y="63890"/>
                  </a:lnTo>
                  <a:lnTo>
                    <a:pt x="47553" y="63678"/>
                  </a:lnTo>
                  <a:lnTo>
                    <a:pt x="49394" y="63467"/>
                  </a:lnTo>
                  <a:lnTo>
                    <a:pt x="51044" y="63234"/>
                  </a:lnTo>
                  <a:lnTo>
                    <a:pt x="52462" y="63043"/>
                  </a:lnTo>
                  <a:lnTo>
                    <a:pt x="54494" y="62726"/>
                  </a:lnTo>
                  <a:lnTo>
                    <a:pt x="55235" y="62599"/>
                  </a:lnTo>
                  <a:lnTo>
                    <a:pt x="57943" y="62895"/>
                  </a:lnTo>
                  <a:lnTo>
                    <a:pt x="58980" y="63001"/>
                  </a:lnTo>
                  <a:lnTo>
                    <a:pt x="59446" y="63022"/>
                  </a:lnTo>
                  <a:lnTo>
                    <a:pt x="59869" y="63022"/>
                  </a:lnTo>
                  <a:lnTo>
                    <a:pt x="60229" y="63001"/>
                  </a:lnTo>
                  <a:lnTo>
                    <a:pt x="60589" y="62938"/>
                  </a:lnTo>
                  <a:lnTo>
                    <a:pt x="60885" y="62874"/>
                  </a:lnTo>
                  <a:lnTo>
                    <a:pt x="61181" y="62768"/>
                  </a:lnTo>
                  <a:lnTo>
                    <a:pt x="61456" y="62620"/>
                  </a:lnTo>
                  <a:lnTo>
                    <a:pt x="61689" y="62451"/>
                  </a:lnTo>
                  <a:lnTo>
                    <a:pt x="61922" y="62239"/>
                  </a:lnTo>
                  <a:lnTo>
                    <a:pt x="62134" y="61985"/>
                  </a:lnTo>
                  <a:lnTo>
                    <a:pt x="62261" y="61795"/>
                  </a:lnTo>
                  <a:lnTo>
                    <a:pt x="62366" y="61583"/>
                  </a:lnTo>
                  <a:lnTo>
                    <a:pt x="62472" y="61372"/>
                  </a:lnTo>
                  <a:lnTo>
                    <a:pt x="62557" y="61139"/>
                  </a:lnTo>
                  <a:lnTo>
                    <a:pt x="62641" y="60906"/>
                  </a:lnTo>
                  <a:lnTo>
                    <a:pt x="62705" y="60673"/>
                  </a:lnTo>
                  <a:lnTo>
                    <a:pt x="62747" y="60419"/>
                  </a:lnTo>
                  <a:lnTo>
                    <a:pt x="62790" y="60165"/>
                  </a:lnTo>
                  <a:lnTo>
                    <a:pt x="62832" y="59636"/>
                  </a:lnTo>
                  <a:lnTo>
                    <a:pt x="62811" y="59107"/>
                  </a:lnTo>
                  <a:lnTo>
                    <a:pt x="62768" y="58578"/>
                  </a:lnTo>
                  <a:lnTo>
                    <a:pt x="62663" y="58049"/>
                  </a:lnTo>
                  <a:lnTo>
                    <a:pt x="62514" y="57520"/>
                  </a:lnTo>
                  <a:lnTo>
                    <a:pt x="62430" y="57287"/>
                  </a:lnTo>
                  <a:lnTo>
                    <a:pt x="62324" y="57033"/>
                  </a:lnTo>
                  <a:lnTo>
                    <a:pt x="62218" y="56800"/>
                  </a:lnTo>
                  <a:lnTo>
                    <a:pt x="62091" y="56568"/>
                  </a:lnTo>
                  <a:lnTo>
                    <a:pt x="61943" y="56356"/>
                  </a:lnTo>
                  <a:lnTo>
                    <a:pt x="61795" y="56144"/>
                  </a:lnTo>
                  <a:lnTo>
                    <a:pt x="61647" y="55933"/>
                  </a:lnTo>
                  <a:lnTo>
                    <a:pt x="61478" y="55742"/>
                  </a:lnTo>
                  <a:lnTo>
                    <a:pt x="61308" y="55573"/>
                  </a:lnTo>
                  <a:lnTo>
                    <a:pt x="61118" y="55404"/>
                  </a:lnTo>
                  <a:lnTo>
                    <a:pt x="60906" y="55256"/>
                  </a:lnTo>
                  <a:lnTo>
                    <a:pt x="60695" y="55129"/>
                  </a:lnTo>
                  <a:lnTo>
                    <a:pt x="60483" y="55023"/>
                  </a:lnTo>
                  <a:lnTo>
                    <a:pt x="60250" y="54917"/>
                  </a:lnTo>
                  <a:lnTo>
                    <a:pt x="59912" y="54811"/>
                  </a:lnTo>
                  <a:lnTo>
                    <a:pt x="59509" y="54705"/>
                  </a:lnTo>
                  <a:lnTo>
                    <a:pt x="59065" y="54621"/>
                  </a:lnTo>
                  <a:lnTo>
                    <a:pt x="58557" y="54557"/>
                  </a:lnTo>
                  <a:lnTo>
                    <a:pt x="57457" y="54451"/>
                  </a:lnTo>
                  <a:lnTo>
                    <a:pt x="56208" y="54346"/>
                  </a:lnTo>
                  <a:lnTo>
                    <a:pt x="53457" y="54176"/>
                  </a:lnTo>
                  <a:lnTo>
                    <a:pt x="52039" y="54049"/>
                  </a:lnTo>
                  <a:lnTo>
                    <a:pt x="51320" y="53965"/>
                  </a:lnTo>
                  <a:lnTo>
                    <a:pt x="50600" y="53880"/>
                  </a:lnTo>
                  <a:lnTo>
                    <a:pt x="49902" y="53774"/>
                  </a:lnTo>
                  <a:lnTo>
                    <a:pt x="49225" y="53668"/>
                  </a:lnTo>
                  <a:lnTo>
                    <a:pt x="48547" y="53520"/>
                  </a:lnTo>
                  <a:lnTo>
                    <a:pt x="47912" y="53372"/>
                  </a:lnTo>
                  <a:lnTo>
                    <a:pt x="47299" y="53203"/>
                  </a:lnTo>
                  <a:lnTo>
                    <a:pt x="46706" y="52991"/>
                  </a:lnTo>
                  <a:lnTo>
                    <a:pt x="46156" y="52758"/>
                  </a:lnTo>
                  <a:lnTo>
                    <a:pt x="45648" y="52505"/>
                  </a:lnTo>
                  <a:lnTo>
                    <a:pt x="45415" y="52378"/>
                  </a:lnTo>
                  <a:lnTo>
                    <a:pt x="45204" y="52229"/>
                  </a:lnTo>
                  <a:lnTo>
                    <a:pt x="44992" y="52060"/>
                  </a:lnTo>
                  <a:lnTo>
                    <a:pt x="44780" y="51912"/>
                  </a:lnTo>
                  <a:lnTo>
                    <a:pt x="44611" y="51743"/>
                  </a:lnTo>
                  <a:lnTo>
                    <a:pt x="44421" y="51552"/>
                  </a:lnTo>
                  <a:lnTo>
                    <a:pt x="44273" y="51362"/>
                  </a:lnTo>
                  <a:lnTo>
                    <a:pt x="44124" y="51171"/>
                  </a:lnTo>
                  <a:lnTo>
                    <a:pt x="43997" y="50960"/>
                  </a:lnTo>
                  <a:lnTo>
                    <a:pt x="43892" y="50748"/>
                  </a:lnTo>
                  <a:lnTo>
                    <a:pt x="43807" y="50515"/>
                  </a:lnTo>
                  <a:lnTo>
                    <a:pt x="43722" y="50282"/>
                  </a:lnTo>
                  <a:lnTo>
                    <a:pt x="43680" y="50029"/>
                  </a:lnTo>
                  <a:lnTo>
                    <a:pt x="43638" y="49775"/>
                  </a:lnTo>
                  <a:lnTo>
                    <a:pt x="43617" y="49499"/>
                  </a:lnTo>
                  <a:lnTo>
                    <a:pt x="43617" y="49224"/>
                  </a:lnTo>
                  <a:lnTo>
                    <a:pt x="67107" y="25607"/>
                  </a:lnTo>
                  <a:lnTo>
                    <a:pt x="67530" y="25163"/>
                  </a:lnTo>
                  <a:lnTo>
                    <a:pt x="67890" y="24697"/>
                  </a:lnTo>
                  <a:lnTo>
                    <a:pt x="68228" y="24232"/>
                  </a:lnTo>
                  <a:lnTo>
                    <a:pt x="68503" y="23724"/>
                  </a:lnTo>
                  <a:lnTo>
                    <a:pt x="68736" y="23237"/>
                  </a:lnTo>
                  <a:lnTo>
                    <a:pt x="68927" y="22729"/>
                  </a:lnTo>
                  <a:lnTo>
                    <a:pt x="69075" y="22221"/>
                  </a:lnTo>
                  <a:lnTo>
                    <a:pt x="69181" y="21713"/>
                  </a:lnTo>
                  <a:lnTo>
                    <a:pt x="69223" y="21227"/>
                  </a:lnTo>
                  <a:lnTo>
                    <a:pt x="69223" y="20740"/>
                  </a:lnTo>
                  <a:lnTo>
                    <a:pt x="69181" y="20253"/>
                  </a:lnTo>
                  <a:lnTo>
                    <a:pt x="69138" y="20041"/>
                  </a:lnTo>
                  <a:lnTo>
                    <a:pt x="69075" y="19809"/>
                  </a:lnTo>
                  <a:lnTo>
                    <a:pt x="69011" y="19597"/>
                  </a:lnTo>
                  <a:lnTo>
                    <a:pt x="68927" y="19385"/>
                  </a:lnTo>
                  <a:lnTo>
                    <a:pt x="68842" y="19174"/>
                  </a:lnTo>
                  <a:lnTo>
                    <a:pt x="68736" y="18962"/>
                  </a:lnTo>
                  <a:lnTo>
                    <a:pt x="68609" y="18772"/>
                  </a:lnTo>
                  <a:lnTo>
                    <a:pt x="68482" y="18581"/>
                  </a:lnTo>
                  <a:lnTo>
                    <a:pt x="68355" y="18412"/>
                  </a:lnTo>
                  <a:lnTo>
                    <a:pt x="68186" y="18243"/>
                  </a:lnTo>
                  <a:lnTo>
                    <a:pt x="68017" y="18073"/>
                  </a:lnTo>
                  <a:lnTo>
                    <a:pt x="67847" y="17946"/>
                  </a:lnTo>
                  <a:lnTo>
                    <a:pt x="67657" y="17798"/>
                  </a:lnTo>
                  <a:lnTo>
                    <a:pt x="67466" y="17692"/>
                  </a:lnTo>
                  <a:lnTo>
                    <a:pt x="67255" y="17587"/>
                  </a:lnTo>
                  <a:lnTo>
                    <a:pt x="67064" y="17481"/>
                  </a:lnTo>
                  <a:lnTo>
                    <a:pt x="66832" y="17396"/>
                  </a:lnTo>
                  <a:lnTo>
                    <a:pt x="66620" y="17333"/>
                  </a:lnTo>
                  <a:lnTo>
                    <a:pt x="66387" y="17269"/>
                  </a:lnTo>
                  <a:lnTo>
                    <a:pt x="66176" y="17227"/>
                  </a:lnTo>
                  <a:lnTo>
                    <a:pt x="65922" y="17206"/>
                  </a:lnTo>
                  <a:lnTo>
                    <a:pt x="65689" y="17184"/>
                  </a:lnTo>
                  <a:lnTo>
                    <a:pt x="65202" y="17184"/>
                  </a:lnTo>
                  <a:lnTo>
                    <a:pt x="64715" y="17227"/>
                  </a:lnTo>
                  <a:lnTo>
                    <a:pt x="64207" y="17311"/>
                  </a:lnTo>
                  <a:lnTo>
                    <a:pt x="63700" y="17460"/>
                  </a:lnTo>
                  <a:lnTo>
                    <a:pt x="63192" y="17650"/>
                  </a:lnTo>
                  <a:lnTo>
                    <a:pt x="62684" y="17883"/>
                  </a:lnTo>
                  <a:lnTo>
                    <a:pt x="62197" y="18158"/>
                  </a:lnTo>
                  <a:lnTo>
                    <a:pt x="61710" y="18475"/>
                  </a:lnTo>
                  <a:lnTo>
                    <a:pt x="61245" y="18856"/>
                  </a:lnTo>
                  <a:lnTo>
                    <a:pt x="60779" y="19258"/>
                  </a:lnTo>
                  <a:lnTo>
                    <a:pt x="44421" y="35575"/>
                  </a:lnTo>
                  <a:lnTo>
                    <a:pt x="44082" y="35151"/>
                  </a:lnTo>
                  <a:lnTo>
                    <a:pt x="43743" y="34749"/>
                  </a:lnTo>
                  <a:lnTo>
                    <a:pt x="63911" y="14687"/>
                  </a:lnTo>
                  <a:lnTo>
                    <a:pt x="64334" y="14243"/>
                  </a:lnTo>
                  <a:lnTo>
                    <a:pt x="64694" y="13777"/>
                  </a:lnTo>
                  <a:lnTo>
                    <a:pt x="65033" y="13291"/>
                  </a:lnTo>
                  <a:lnTo>
                    <a:pt x="65308" y="12804"/>
                  </a:lnTo>
                  <a:lnTo>
                    <a:pt x="65541" y="12296"/>
                  </a:lnTo>
                  <a:lnTo>
                    <a:pt x="65731" y="11788"/>
                  </a:lnTo>
                  <a:lnTo>
                    <a:pt x="65879" y="11280"/>
                  </a:lnTo>
                  <a:lnTo>
                    <a:pt x="65985" y="10793"/>
                  </a:lnTo>
                  <a:lnTo>
                    <a:pt x="66027" y="10286"/>
                  </a:lnTo>
                  <a:lnTo>
                    <a:pt x="66027" y="9799"/>
                  </a:lnTo>
                  <a:lnTo>
                    <a:pt x="66006" y="9566"/>
                  </a:lnTo>
                  <a:lnTo>
                    <a:pt x="65985" y="9333"/>
                  </a:lnTo>
                  <a:lnTo>
                    <a:pt x="65943" y="9100"/>
                  </a:lnTo>
                  <a:lnTo>
                    <a:pt x="65879" y="8868"/>
                  </a:lnTo>
                  <a:lnTo>
                    <a:pt x="65816" y="8656"/>
                  </a:lnTo>
                  <a:lnTo>
                    <a:pt x="65731" y="8444"/>
                  </a:lnTo>
                  <a:lnTo>
                    <a:pt x="65625" y="8233"/>
                  </a:lnTo>
                  <a:lnTo>
                    <a:pt x="65520" y="8021"/>
                  </a:lnTo>
                  <a:lnTo>
                    <a:pt x="65414" y="7831"/>
                  </a:lnTo>
                  <a:lnTo>
                    <a:pt x="65287" y="7640"/>
                  </a:lnTo>
                  <a:lnTo>
                    <a:pt x="65139" y="7471"/>
                  </a:lnTo>
                  <a:lnTo>
                    <a:pt x="64969" y="7302"/>
                  </a:lnTo>
                  <a:lnTo>
                    <a:pt x="64800" y="7132"/>
                  </a:lnTo>
                  <a:lnTo>
                    <a:pt x="64631" y="7005"/>
                  </a:lnTo>
                  <a:lnTo>
                    <a:pt x="64440" y="6857"/>
                  </a:lnTo>
                  <a:lnTo>
                    <a:pt x="64250" y="6751"/>
                  </a:lnTo>
                  <a:lnTo>
                    <a:pt x="64059" y="6646"/>
                  </a:lnTo>
                  <a:lnTo>
                    <a:pt x="63848" y="6540"/>
                  </a:lnTo>
                  <a:lnTo>
                    <a:pt x="63636" y="6455"/>
                  </a:lnTo>
                  <a:lnTo>
                    <a:pt x="63424" y="6392"/>
                  </a:lnTo>
                  <a:lnTo>
                    <a:pt x="63192" y="6328"/>
                  </a:lnTo>
                  <a:lnTo>
                    <a:pt x="62959" y="6286"/>
                  </a:lnTo>
                  <a:lnTo>
                    <a:pt x="62726" y="6265"/>
                  </a:lnTo>
                  <a:lnTo>
                    <a:pt x="62493" y="6244"/>
                  </a:lnTo>
                  <a:lnTo>
                    <a:pt x="62007" y="6244"/>
                  </a:lnTo>
                  <a:lnTo>
                    <a:pt x="61499" y="6286"/>
                  </a:lnTo>
                  <a:lnTo>
                    <a:pt x="60991" y="6371"/>
                  </a:lnTo>
                  <a:lnTo>
                    <a:pt x="60483" y="6519"/>
                  </a:lnTo>
                  <a:lnTo>
                    <a:pt x="59996" y="6709"/>
                  </a:lnTo>
                  <a:lnTo>
                    <a:pt x="59488" y="6942"/>
                  </a:lnTo>
                  <a:lnTo>
                    <a:pt x="58980" y="7217"/>
                  </a:lnTo>
                  <a:lnTo>
                    <a:pt x="58494" y="7556"/>
                  </a:lnTo>
                  <a:lnTo>
                    <a:pt x="58028" y="7915"/>
                  </a:lnTo>
                  <a:lnTo>
                    <a:pt x="57584" y="8339"/>
                  </a:lnTo>
                  <a:lnTo>
                    <a:pt x="37776" y="28041"/>
                  </a:lnTo>
                  <a:lnTo>
                    <a:pt x="37606" y="27850"/>
                  </a:lnTo>
                  <a:lnTo>
                    <a:pt x="37183" y="27448"/>
                  </a:lnTo>
                  <a:lnTo>
                    <a:pt x="55510" y="9227"/>
                  </a:lnTo>
                  <a:lnTo>
                    <a:pt x="55933" y="8783"/>
                  </a:lnTo>
                  <a:lnTo>
                    <a:pt x="56314" y="8317"/>
                  </a:lnTo>
                  <a:lnTo>
                    <a:pt x="56631" y="7831"/>
                  </a:lnTo>
                  <a:lnTo>
                    <a:pt x="56906" y="7344"/>
                  </a:lnTo>
                  <a:lnTo>
                    <a:pt x="57160" y="6836"/>
                  </a:lnTo>
                  <a:lnTo>
                    <a:pt x="57351" y="6328"/>
                  </a:lnTo>
                  <a:lnTo>
                    <a:pt x="57478" y="5820"/>
                  </a:lnTo>
                  <a:lnTo>
                    <a:pt x="57584" y="5334"/>
                  </a:lnTo>
                  <a:lnTo>
                    <a:pt x="57626" y="4826"/>
                  </a:lnTo>
                  <a:lnTo>
                    <a:pt x="57626" y="4339"/>
                  </a:lnTo>
                  <a:lnTo>
                    <a:pt x="57584" y="3873"/>
                  </a:lnTo>
                  <a:lnTo>
                    <a:pt x="57541" y="3641"/>
                  </a:lnTo>
                  <a:lnTo>
                    <a:pt x="57478" y="3408"/>
                  </a:lnTo>
                  <a:lnTo>
                    <a:pt x="57414" y="3196"/>
                  </a:lnTo>
                  <a:lnTo>
                    <a:pt x="57330" y="2985"/>
                  </a:lnTo>
                  <a:lnTo>
                    <a:pt x="57245" y="2773"/>
                  </a:lnTo>
                  <a:lnTo>
                    <a:pt x="57139" y="2582"/>
                  </a:lnTo>
                  <a:lnTo>
                    <a:pt x="57012" y="2371"/>
                  </a:lnTo>
                  <a:lnTo>
                    <a:pt x="56885" y="2202"/>
                  </a:lnTo>
                  <a:lnTo>
                    <a:pt x="56737" y="2011"/>
                  </a:lnTo>
                  <a:lnTo>
                    <a:pt x="56589" y="1842"/>
                  </a:lnTo>
                  <a:lnTo>
                    <a:pt x="56420" y="1694"/>
                  </a:lnTo>
                  <a:lnTo>
                    <a:pt x="56250" y="1545"/>
                  </a:lnTo>
                  <a:lnTo>
                    <a:pt x="56060" y="1419"/>
                  </a:lnTo>
                  <a:lnTo>
                    <a:pt x="55870" y="1292"/>
                  </a:lnTo>
                  <a:lnTo>
                    <a:pt x="55658" y="1186"/>
                  </a:lnTo>
                  <a:lnTo>
                    <a:pt x="55467" y="1080"/>
                  </a:lnTo>
                  <a:lnTo>
                    <a:pt x="55235" y="1016"/>
                  </a:lnTo>
                  <a:lnTo>
                    <a:pt x="55023" y="932"/>
                  </a:lnTo>
                  <a:lnTo>
                    <a:pt x="54811" y="889"/>
                  </a:lnTo>
                  <a:lnTo>
                    <a:pt x="54579" y="847"/>
                  </a:lnTo>
                  <a:lnTo>
                    <a:pt x="54346" y="805"/>
                  </a:lnTo>
                  <a:lnTo>
                    <a:pt x="54092" y="784"/>
                  </a:lnTo>
                  <a:lnTo>
                    <a:pt x="53605" y="784"/>
                  </a:lnTo>
                  <a:lnTo>
                    <a:pt x="53118" y="826"/>
                  </a:lnTo>
                  <a:lnTo>
                    <a:pt x="52611" y="932"/>
                  </a:lnTo>
                  <a:lnTo>
                    <a:pt x="52103" y="1059"/>
                  </a:lnTo>
                  <a:lnTo>
                    <a:pt x="51595" y="1249"/>
                  </a:lnTo>
                  <a:lnTo>
                    <a:pt x="51087" y="1482"/>
                  </a:lnTo>
                  <a:lnTo>
                    <a:pt x="50600" y="1757"/>
                  </a:lnTo>
                  <a:lnTo>
                    <a:pt x="50113" y="2096"/>
                  </a:lnTo>
                  <a:lnTo>
                    <a:pt x="49648" y="2455"/>
                  </a:lnTo>
                  <a:lnTo>
                    <a:pt x="49203" y="2879"/>
                  </a:lnTo>
                  <a:lnTo>
                    <a:pt x="30581" y="21375"/>
                  </a:lnTo>
                  <a:lnTo>
                    <a:pt x="30073" y="20930"/>
                  </a:lnTo>
                  <a:lnTo>
                    <a:pt x="43786" y="7302"/>
                  </a:lnTo>
                  <a:lnTo>
                    <a:pt x="44040" y="7027"/>
                  </a:lnTo>
                  <a:lnTo>
                    <a:pt x="44251" y="6709"/>
                  </a:lnTo>
                  <a:lnTo>
                    <a:pt x="44421" y="6371"/>
                  </a:lnTo>
                  <a:lnTo>
                    <a:pt x="44569" y="6032"/>
                  </a:lnTo>
                  <a:lnTo>
                    <a:pt x="44675" y="5672"/>
                  </a:lnTo>
                  <a:lnTo>
                    <a:pt x="44717" y="5291"/>
                  </a:lnTo>
                  <a:lnTo>
                    <a:pt x="44759" y="4910"/>
                  </a:lnTo>
                  <a:lnTo>
                    <a:pt x="44738" y="4508"/>
                  </a:lnTo>
                  <a:lnTo>
                    <a:pt x="44675" y="4127"/>
                  </a:lnTo>
                  <a:lnTo>
                    <a:pt x="44590" y="3725"/>
                  </a:lnTo>
                  <a:lnTo>
                    <a:pt x="44463" y="3323"/>
                  </a:lnTo>
                  <a:lnTo>
                    <a:pt x="44294" y="2942"/>
                  </a:lnTo>
                  <a:lnTo>
                    <a:pt x="44103" y="2561"/>
                  </a:lnTo>
                  <a:lnTo>
                    <a:pt x="43849" y="2202"/>
                  </a:lnTo>
                  <a:lnTo>
                    <a:pt x="43595" y="1842"/>
                  </a:lnTo>
                  <a:lnTo>
                    <a:pt x="43278" y="1503"/>
                  </a:lnTo>
                  <a:lnTo>
                    <a:pt x="42939" y="1186"/>
                  </a:lnTo>
                  <a:lnTo>
                    <a:pt x="42580" y="911"/>
                  </a:lnTo>
                  <a:lnTo>
                    <a:pt x="42220" y="678"/>
                  </a:lnTo>
                  <a:lnTo>
                    <a:pt x="41839" y="466"/>
                  </a:lnTo>
                  <a:lnTo>
                    <a:pt x="41458" y="297"/>
                  </a:lnTo>
                  <a:lnTo>
                    <a:pt x="41056" y="170"/>
                  </a:lnTo>
                  <a:lnTo>
                    <a:pt x="40654" y="64"/>
                  </a:lnTo>
                  <a:lnTo>
                    <a:pt x="40273" y="22"/>
                  </a:lnTo>
                  <a:lnTo>
                    <a:pt x="39871" y="1"/>
                  </a:lnTo>
                  <a:close/>
                </a:path>
              </a:pathLst>
            </a:custGeom>
            <a:solidFill>
              <a:srgbClr val="F99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4;p15"/>
            <p:cNvSpPr/>
            <p:nvPr/>
          </p:nvSpPr>
          <p:spPr>
            <a:xfrm>
              <a:off x="1906425" y="1315275"/>
              <a:ext cx="1730575" cy="1630600"/>
            </a:xfrm>
            <a:custGeom>
              <a:avLst/>
              <a:gdLst/>
              <a:ahLst/>
              <a:cxnLst/>
              <a:rect l="l" t="t" r="r" b="b"/>
              <a:pathLst>
                <a:path w="69223" h="65224" fill="none" extrusionOk="0">
                  <a:moveTo>
                    <a:pt x="55235" y="62599"/>
                  </a:moveTo>
                  <a:lnTo>
                    <a:pt x="55235" y="62599"/>
                  </a:lnTo>
                  <a:lnTo>
                    <a:pt x="57943" y="62895"/>
                  </a:lnTo>
                  <a:lnTo>
                    <a:pt x="58980" y="63001"/>
                  </a:lnTo>
                  <a:lnTo>
                    <a:pt x="59446" y="63022"/>
                  </a:lnTo>
                  <a:lnTo>
                    <a:pt x="59869" y="63022"/>
                  </a:lnTo>
                  <a:lnTo>
                    <a:pt x="60229" y="63001"/>
                  </a:lnTo>
                  <a:lnTo>
                    <a:pt x="60589" y="62938"/>
                  </a:lnTo>
                  <a:lnTo>
                    <a:pt x="60885" y="62874"/>
                  </a:lnTo>
                  <a:lnTo>
                    <a:pt x="61181" y="62768"/>
                  </a:lnTo>
                  <a:lnTo>
                    <a:pt x="61456" y="62620"/>
                  </a:lnTo>
                  <a:lnTo>
                    <a:pt x="61689" y="62451"/>
                  </a:lnTo>
                  <a:lnTo>
                    <a:pt x="61922" y="62239"/>
                  </a:lnTo>
                  <a:lnTo>
                    <a:pt x="62134" y="61985"/>
                  </a:lnTo>
                  <a:lnTo>
                    <a:pt x="62134" y="61985"/>
                  </a:lnTo>
                  <a:lnTo>
                    <a:pt x="62261" y="61795"/>
                  </a:lnTo>
                  <a:lnTo>
                    <a:pt x="62366" y="61583"/>
                  </a:lnTo>
                  <a:lnTo>
                    <a:pt x="62472" y="61372"/>
                  </a:lnTo>
                  <a:lnTo>
                    <a:pt x="62557" y="61139"/>
                  </a:lnTo>
                  <a:lnTo>
                    <a:pt x="62641" y="60906"/>
                  </a:lnTo>
                  <a:lnTo>
                    <a:pt x="62705" y="60673"/>
                  </a:lnTo>
                  <a:lnTo>
                    <a:pt x="62747" y="60419"/>
                  </a:lnTo>
                  <a:lnTo>
                    <a:pt x="62790" y="60165"/>
                  </a:lnTo>
                  <a:lnTo>
                    <a:pt x="62832" y="59636"/>
                  </a:lnTo>
                  <a:lnTo>
                    <a:pt x="62811" y="59107"/>
                  </a:lnTo>
                  <a:lnTo>
                    <a:pt x="62768" y="58578"/>
                  </a:lnTo>
                  <a:lnTo>
                    <a:pt x="62663" y="58049"/>
                  </a:lnTo>
                  <a:lnTo>
                    <a:pt x="62514" y="57520"/>
                  </a:lnTo>
                  <a:lnTo>
                    <a:pt x="62430" y="57287"/>
                  </a:lnTo>
                  <a:lnTo>
                    <a:pt x="62324" y="57033"/>
                  </a:lnTo>
                  <a:lnTo>
                    <a:pt x="62218" y="56800"/>
                  </a:lnTo>
                  <a:lnTo>
                    <a:pt x="62091" y="56568"/>
                  </a:lnTo>
                  <a:lnTo>
                    <a:pt x="61943" y="56356"/>
                  </a:lnTo>
                  <a:lnTo>
                    <a:pt x="61795" y="56144"/>
                  </a:lnTo>
                  <a:lnTo>
                    <a:pt x="61647" y="55933"/>
                  </a:lnTo>
                  <a:lnTo>
                    <a:pt x="61478" y="55742"/>
                  </a:lnTo>
                  <a:lnTo>
                    <a:pt x="61308" y="55573"/>
                  </a:lnTo>
                  <a:lnTo>
                    <a:pt x="61118" y="55404"/>
                  </a:lnTo>
                  <a:lnTo>
                    <a:pt x="60906" y="55256"/>
                  </a:lnTo>
                  <a:lnTo>
                    <a:pt x="60695" y="55129"/>
                  </a:lnTo>
                  <a:lnTo>
                    <a:pt x="60483" y="55023"/>
                  </a:lnTo>
                  <a:lnTo>
                    <a:pt x="60250" y="54917"/>
                  </a:lnTo>
                  <a:lnTo>
                    <a:pt x="60250" y="54917"/>
                  </a:lnTo>
                  <a:lnTo>
                    <a:pt x="59912" y="54811"/>
                  </a:lnTo>
                  <a:lnTo>
                    <a:pt x="59509" y="54705"/>
                  </a:lnTo>
                  <a:lnTo>
                    <a:pt x="59065" y="54621"/>
                  </a:lnTo>
                  <a:lnTo>
                    <a:pt x="58557" y="54557"/>
                  </a:lnTo>
                  <a:lnTo>
                    <a:pt x="57457" y="54451"/>
                  </a:lnTo>
                  <a:lnTo>
                    <a:pt x="56208" y="54346"/>
                  </a:lnTo>
                  <a:lnTo>
                    <a:pt x="53457" y="54176"/>
                  </a:lnTo>
                  <a:lnTo>
                    <a:pt x="52039" y="54049"/>
                  </a:lnTo>
                  <a:lnTo>
                    <a:pt x="51320" y="53965"/>
                  </a:lnTo>
                  <a:lnTo>
                    <a:pt x="50600" y="53880"/>
                  </a:lnTo>
                  <a:lnTo>
                    <a:pt x="49902" y="53774"/>
                  </a:lnTo>
                  <a:lnTo>
                    <a:pt x="49225" y="53668"/>
                  </a:lnTo>
                  <a:lnTo>
                    <a:pt x="48547" y="53520"/>
                  </a:lnTo>
                  <a:lnTo>
                    <a:pt x="47912" y="53372"/>
                  </a:lnTo>
                  <a:lnTo>
                    <a:pt x="47299" y="53203"/>
                  </a:lnTo>
                  <a:lnTo>
                    <a:pt x="46706" y="52991"/>
                  </a:lnTo>
                  <a:lnTo>
                    <a:pt x="46156" y="52758"/>
                  </a:lnTo>
                  <a:lnTo>
                    <a:pt x="45648" y="52505"/>
                  </a:lnTo>
                  <a:lnTo>
                    <a:pt x="45415" y="52378"/>
                  </a:lnTo>
                  <a:lnTo>
                    <a:pt x="45204" y="52229"/>
                  </a:lnTo>
                  <a:lnTo>
                    <a:pt x="44992" y="52060"/>
                  </a:lnTo>
                  <a:lnTo>
                    <a:pt x="44780" y="51912"/>
                  </a:lnTo>
                  <a:lnTo>
                    <a:pt x="44611" y="51743"/>
                  </a:lnTo>
                  <a:lnTo>
                    <a:pt x="44421" y="51552"/>
                  </a:lnTo>
                  <a:lnTo>
                    <a:pt x="44273" y="51362"/>
                  </a:lnTo>
                  <a:lnTo>
                    <a:pt x="44124" y="51171"/>
                  </a:lnTo>
                  <a:lnTo>
                    <a:pt x="43997" y="50960"/>
                  </a:lnTo>
                  <a:lnTo>
                    <a:pt x="43892" y="50748"/>
                  </a:lnTo>
                  <a:lnTo>
                    <a:pt x="43807" y="50515"/>
                  </a:lnTo>
                  <a:lnTo>
                    <a:pt x="43722" y="50282"/>
                  </a:lnTo>
                  <a:lnTo>
                    <a:pt x="43680" y="50029"/>
                  </a:lnTo>
                  <a:lnTo>
                    <a:pt x="43638" y="49775"/>
                  </a:lnTo>
                  <a:lnTo>
                    <a:pt x="43617" y="49499"/>
                  </a:lnTo>
                  <a:lnTo>
                    <a:pt x="43617" y="49224"/>
                  </a:lnTo>
                  <a:lnTo>
                    <a:pt x="67107" y="25607"/>
                  </a:lnTo>
                  <a:lnTo>
                    <a:pt x="67107" y="25607"/>
                  </a:lnTo>
                  <a:lnTo>
                    <a:pt x="67530" y="25163"/>
                  </a:lnTo>
                  <a:lnTo>
                    <a:pt x="67890" y="24697"/>
                  </a:lnTo>
                  <a:lnTo>
                    <a:pt x="68228" y="24232"/>
                  </a:lnTo>
                  <a:lnTo>
                    <a:pt x="68503" y="23724"/>
                  </a:lnTo>
                  <a:lnTo>
                    <a:pt x="68736" y="23237"/>
                  </a:lnTo>
                  <a:lnTo>
                    <a:pt x="68927" y="22729"/>
                  </a:lnTo>
                  <a:lnTo>
                    <a:pt x="69075" y="22221"/>
                  </a:lnTo>
                  <a:lnTo>
                    <a:pt x="69181" y="21713"/>
                  </a:lnTo>
                  <a:lnTo>
                    <a:pt x="69223" y="21227"/>
                  </a:lnTo>
                  <a:lnTo>
                    <a:pt x="69223" y="20740"/>
                  </a:lnTo>
                  <a:lnTo>
                    <a:pt x="69181" y="20253"/>
                  </a:lnTo>
                  <a:lnTo>
                    <a:pt x="69138" y="20041"/>
                  </a:lnTo>
                  <a:lnTo>
                    <a:pt x="69075" y="19809"/>
                  </a:lnTo>
                  <a:lnTo>
                    <a:pt x="69011" y="19597"/>
                  </a:lnTo>
                  <a:lnTo>
                    <a:pt x="68927" y="19385"/>
                  </a:lnTo>
                  <a:lnTo>
                    <a:pt x="68842" y="19174"/>
                  </a:lnTo>
                  <a:lnTo>
                    <a:pt x="68736" y="18962"/>
                  </a:lnTo>
                  <a:lnTo>
                    <a:pt x="68609" y="18772"/>
                  </a:lnTo>
                  <a:lnTo>
                    <a:pt x="68482" y="18581"/>
                  </a:lnTo>
                  <a:lnTo>
                    <a:pt x="68355" y="18412"/>
                  </a:lnTo>
                  <a:lnTo>
                    <a:pt x="68186" y="18243"/>
                  </a:lnTo>
                  <a:lnTo>
                    <a:pt x="68186" y="18243"/>
                  </a:lnTo>
                  <a:lnTo>
                    <a:pt x="68017" y="18073"/>
                  </a:lnTo>
                  <a:lnTo>
                    <a:pt x="67847" y="17946"/>
                  </a:lnTo>
                  <a:lnTo>
                    <a:pt x="67657" y="17798"/>
                  </a:lnTo>
                  <a:lnTo>
                    <a:pt x="67466" y="17692"/>
                  </a:lnTo>
                  <a:lnTo>
                    <a:pt x="67255" y="17587"/>
                  </a:lnTo>
                  <a:lnTo>
                    <a:pt x="67064" y="17481"/>
                  </a:lnTo>
                  <a:lnTo>
                    <a:pt x="66832" y="17396"/>
                  </a:lnTo>
                  <a:lnTo>
                    <a:pt x="66620" y="17333"/>
                  </a:lnTo>
                  <a:lnTo>
                    <a:pt x="66387" y="17269"/>
                  </a:lnTo>
                  <a:lnTo>
                    <a:pt x="66176" y="17227"/>
                  </a:lnTo>
                  <a:lnTo>
                    <a:pt x="65922" y="17206"/>
                  </a:lnTo>
                  <a:lnTo>
                    <a:pt x="65689" y="17184"/>
                  </a:lnTo>
                  <a:lnTo>
                    <a:pt x="65202" y="17184"/>
                  </a:lnTo>
                  <a:lnTo>
                    <a:pt x="64715" y="17227"/>
                  </a:lnTo>
                  <a:lnTo>
                    <a:pt x="64207" y="17311"/>
                  </a:lnTo>
                  <a:lnTo>
                    <a:pt x="63700" y="17460"/>
                  </a:lnTo>
                  <a:lnTo>
                    <a:pt x="63192" y="17650"/>
                  </a:lnTo>
                  <a:lnTo>
                    <a:pt x="62684" y="17883"/>
                  </a:lnTo>
                  <a:lnTo>
                    <a:pt x="62197" y="18158"/>
                  </a:lnTo>
                  <a:lnTo>
                    <a:pt x="61710" y="18475"/>
                  </a:lnTo>
                  <a:lnTo>
                    <a:pt x="61245" y="18856"/>
                  </a:lnTo>
                  <a:lnTo>
                    <a:pt x="60779" y="19258"/>
                  </a:lnTo>
                  <a:lnTo>
                    <a:pt x="44421" y="35575"/>
                  </a:lnTo>
                  <a:lnTo>
                    <a:pt x="44421" y="35575"/>
                  </a:lnTo>
                  <a:lnTo>
                    <a:pt x="44082" y="35151"/>
                  </a:lnTo>
                  <a:lnTo>
                    <a:pt x="43743" y="34749"/>
                  </a:lnTo>
                  <a:lnTo>
                    <a:pt x="63911" y="14687"/>
                  </a:lnTo>
                  <a:lnTo>
                    <a:pt x="63911" y="14687"/>
                  </a:lnTo>
                  <a:lnTo>
                    <a:pt x="64334" y="14243"/>
                  </a:lnTo>
                  <a:lnTo>
                    <a:pt x="64694" y="13777"/>
                  </a:lnTo>
                  <a:lnTo>
                    <a:pt x="65033" y="13291"/>
                  </a:lnTo>
                  <a:lnTo>
                    <a:pt x="65308" y="12804"/>
                  </a:lnTo>
                  <a:lnTo>
                    <a:pt x="65541" y="12296"/>
                  </a:lnTo>
                  <a:lnTo>
                    <a:pt x="65731" y="11788"/>
                  </a:lnTo>
                  <a:lnTo>
                    <a:pt x="65879" y="11280"/>
                  </a:lnTo>
                  <a:lnTo>
                    <a:pt x="65985" y="10793"/>
                  </a:lnTo>
                  <a:lnTo>
                    <a:pt x="66027" y="10286"/>
                  </a:lnTo>
                  <a:lnTo>
                    <a:pt x="66027" y="9799"/>
                  </a:lnTo>
                  <a:lnTo>
                    <a:pt x="66006" y="9566"/>
                  </a:lnTo>
                  <a:lnTo>
                    <a:pt x="65985" y="9333"/>
                  </a:lnTo>
                  <a:lnTo>
                    <a:pt x="65943" y="9100"/>
                  </a:lnTo>
                  <a:lnTo>
                    <a:pt x="65879" y="8868"/>
                  </a:lnTo>
                  <a:lnTo>
                    <a:pt x="65816" y="8656"/>
                  </a:lnTo>
                  <a:lnTo>
                    <a:pt x="65731" y="8444"/>
                  </a:lnTo>
                  <a:lnTo>
                    <a:pt x="65625" y="8233"/>
                  </a:lnTo>
                  <a:lnTo>
                    <a:pt x="65520" y="8021"/>
                  </a:lnTo>
                  <a:lnTo>
                    <a:pt x="65414" y="7831"/>
                  </a:lnTo>
                  <a:lnTo>
                    <a:pt x="65287" y="7640"/>
                  </a:lnTo>
                  <a:lnTo>
                    <a:pt x="65139" y="7471"/>
                  </a:lnTo>
                  <a:lnTo>
                    <a:pt x="64969" y="7302"/>
                  </a:lnTo>
                  <a:lnTo>
                    <a:pt x="64969" y="7302"/>
                  </a:lnTo>
                  <a:lnTo>
                    <a:pt x="64800" y="7132"/>
                  </a:lnTo>
                  <a:lnTo>
                    <a:pt x="64631" y="7005"/>
                  </a:lnTo>
                  <a:lnTo>
                    <a:pt x="64440" y="6857"/>
                  </a:lnTo>
                  <a:lnTo>
                    <a:pt x="64250" y="6751"/>
                  </a:lnTo>
                  <a:lnTo>
                    <a:pt x="64059" y="6646"/>
                  </a:lnTo>
                  <a:lnTo>
                    <a:pt x="63848" y="6540"/>
                  </a:lnTo>
                  <a:lnTo>
                    <a:pt x="63636" y="6455"/>
                  </a:lnTo>
                  <a:lnTo>
                    <a:pt x="63424" y="6392"/>
                  </a:lnTo>
                  <a:lnTo>
                    <a:pt x="63192" y="6328"/>
                  </a:lnTo>
                  <a:lnTo>
                    <a:pt x="62959" y="6286"/>
                  </a:lnTo>
                  <a:lnTo>
                    <a:pt x="62726" y="6265"/>
                  </a:lnTo>
                  <a:lnTo>
                    <a:pt x="62493" y="6244"/>
                  </a:lnTo>
                  <a:lnTo>
                    <a:pt x="62007" y="6244"/>
                  </a:lnTo>
                  <a:lnTo>
                    <a:pt x="61499" y="6286"/>
                  </a:lnTo>
                  <a:lnTo>
                    <a:pt x="60991" y="6371"/>
                  </a:lnTo>
                  <a:lnTo>
                    <a:pt x="60483" y="6519"/>
                  </a:lnTo>
                  <a:lnTo>
                    <a:pt x="59996" y="6709"/>
                  </a:lnTo>
                  <a:lnTo>
                    <a:pt x="59488" y="6942"/>
                  </a:lnTo>
                  <a:lnTo>
                    <a:pt x="58980" y="7217"/>
                  </a:lnTo>
                  <a:lnTo>
                    <a:pt x="58494" y="7556"/>
                  </a:lnTo>
                  <a:lnTo>
                    <a:pt x="58028" y="7915"/>
                  </a:lnTo>
                  <a:lnTo>
                    <a:pt x="57584" y="8339"/>
                  </a:lnTo>
                  <a:lnTo>
                    <a:pt x="37776" y="28041"/>
                  </a:lnTo>
                  <a:lnTo>
                    <a:pt x="37776" y="28041"/>
                  </a:lnTo>
                  <a:lnTo>
                    <a:pt x="37606" y="27850"/>
                  </a:lnTo>
                  <a:lnTo>
                    <a:pt x="37606" y="27850"/>
                  </a:lnTo>
                  <a:lnTo>
                    <a:pt x="37183" y="27448"/>
                  </a:lnTo>
                  <a:lnTo>
                    <a:pt x="55510" y="9227"/>
                  </a:lnTo>
                  <a:lnTo>
                    <a:pt x="55510" y="9227"/>
                  </a:lnTo>
                  <a:lnTo>
                    <a:pt x="55933" y="8783"/>
                  </a:lnTo>
                  <a:lnTo>
                    <a:pt x="56314" y="8317"/>
                  </a:lnTo>
                  <a:lnTo>
                    <a:pt x="56631" y="7831"/>
                  </a:lnTo>
                  <a:lnTo>
                    <a:pt x="56906" y="7344"/>
                  </a:lnTo>
                  <a:lnTo>
                    <a:pt x="57160" y="6836"/>
                  </a:lnTo>
                  <a:lnTo>
                    <a:pt x="57351" y="6328"/>
                  </a:lnTo>
                  <a:lnTo>
                    <a:pt x="57478" y="5820"/>
                  </a:lnTo>
                  <a:lnTo>
                    <a:pt x="57584" y="5334"/>
                  </a:lnTo>
                  <a:lnTo>
                    <a:pt x="57626" y="4826"/>
                  </a:lnTo>
                  <a:lnTo>
                    <a:pt x="57626" y="4339"/>
                  </a:lnTo>
                  <a:lnTo>
                    <a:pt x="57584" y="3873"/>
                  </a:lnTo>
                  <a:lnTo>
                    <a:pt x="57541" y="3641"/>
                  </a:lnTo>
                  <a:lnTo>
                    <a:pt x="57478" y="3408"/>
                  </a:lnTo>
                  <a:lnTo>
                    <a:pt x="57414" y="3196"/>
                  </a:lnTo>
                  <a:lnTo>
                    <a:pt x="57330" y="2985"/>
                  </a:lnTo>
                  <a:lnTo>
                    <a:pt x="57245" y="2773"/>
                  </a:lnTo>
                  <a:lnTo>
                    <a:pt x="57139" y="2582"/>
                  </a:lnTo>
                  <a:lnTo>
                    <a:pt x="57012" y="2371"/>
                  </a:lnTo>
                  <a:lnTo>
                    <a:pt x="56885" y="2202"/>
                  </a:lnTo>
                  <a:lnTo>
                    <a:pt x="56737" y="2011"/>
                  </a:lnTo>
                  <a:lnTo>
                    <a:pt x="56589" y="1842"/>
                  </a:lnTo>
                  <a:lnTo>
                    <a:pt x="56589" y="1842"/>
                  </a:lnTo>
                  <a:lnTo>
                    <a:pt x="56420" y="1694"/>
                  </a:lnTo>
                  <a:lnTo>
                    <a:pt x="56250" y="1545"/>
                  </a:lnTo>
                  <a:lnTo>
                    <a:pt x="56060" y="1419"/>
                  </a:lnTo>
                  <a:lnTo>
                    <a:pt x="55870" y="1292"/>
                  </a:lnTo>
                  <a:lnTo>
                    <a:pt x="55658" y="1186"/>
                  </a:lnTo>
                  <a:lnTo>
                    <a:pt x="55467" y="1080"/>
                  </a:lnTo>
                  <a:lnTo>
                    <a:pt x="55235" y="1016"/>
                  </a:lnTo>
                  <a:lnTo>
                    <a:pt x="55023" y="932"/>
                  </a:lnTo>
                  <a:lnTo>
                    <a:pt x="54811" y="889"/>
                  </a:lnTo>
                  <a:lnTo>
                    <a:pt x="54579" y="847"/>
                  </a:lnTo>
                  <a:lnTo>
                    <a:pt x="54346" y="805"/>
                  </a:lnTo>
                  <a:lnTo>
                    <a:pt x="54092" y="784"/>
                  </a:lnTo>
                  <a:lnTo>
                    <a:pt x="53605" y="784"/>
                  </a:lnTo>
                  <a:lnTo>
                    <a:pt x="53118" y="826"/>
                  </a:lnTo>
                  <a:lnTo>
                    <a:pt x="52611" y="932"/>
                  </a:lnTo>
                  <a:lnTo>
                    <a:pt x="52103" y="1059"/>
                  </a:lnTo>
                  <a:lnTo>
                    <a:pt x="51595" y="1249"/>
                  </a:lnTo>
                  <a:lnTo>
                    <a:pt x="51087" y="1482"/>
                  </a:lnTo>
                  <a:lnTo>
                    <a:pt x="50600" y="1757"/>
                  </a:lnTo>
                  <a:lnTo>
                    <a:pt x="50113" y="2096"/>
                  </a:lnTo>
                  <a:lnTo>
                    <a:pt x="49648" y="2455"/>
                  </a:lnTo>
                  <a:lnTo>
                    <a:pt x="49203" y="2879"/>
                  </a:lnTo>
                  <a:lnTo>
                    <a:pt x="30581" y="21375"/>
                  </a:lnTo>
                  <a:lnTo>
                    <a:pt x="30581" y="21375"/>
                  </a:lnTo>
                  <a:lnTo>
                    <a:pt x="30073" y="20930"/>
                  </a:lnTo>
                  <a:lnTo>
                    <a:pt x="43786" y="7302"/>
                  </a:lnTo>
                  <a:lnTo>
                    <a:pt x="43786" y="7302"/>
                  </a:lnTo>
                  <a:lnTo>
                    <a:pt x="44040" y="7027"/>
                  </a:lnTo>
                  <a:lnTo>
                    <a:pt x="44251" y="6709"/>
                  </a:lnTo>
                  <a:lnTo>
                    <a:pt x="44421" y="6371"/>
                  </a:lnTo>
                  <a:lnTo>
                    <a:pt x="44569" y="6032"/>
                  </a:lnTo>
                  <a:lnTo>
                    <a:pt x="44675" y="5672"/>
                  </a:lnTo>
                  <a:lnTo>
                    <a:pt x="44717" y="5291"/>
                  </a:lnTo>
                  <a:lnTo>
                    <a:pt x="44759" y="4910"/>
                  </a:lnTo>
                  <a:lnTo>
                    <a:pt x="44738" y="4508"/>
                  </a:lnTo>
                  <a:lnTo>
                    <a:pt x="44675" y="4127"/>
                  </a:lnTo>
                  <a:lnTo>
                    <a:pt x="44590" y="3725"/>
                  </a:lnTo>
                  <a:lnTo>
                    <a:pt x="44463" y="3323"/>
                  </a:lnTo>
                  <a:lnTo>
                    <a:pt x="44294" y="2942"/>
                  </a:lnTo>
                  <a:lnTo>
                    <a:pt x="44103" y="2561"/>
                  </a:lnTo>
                  <a:lnTo>
                    <a:pt x="43849" y="2202"/>
                  </a:lnTo>
                  <a:lnTo>
                    <a:pt x="43595" y="1842"/>
                  </a:lnTo>
                  <a:lnTo>
                    <a:pt x="43278" y="1503"/>
                  </a:lnTo>
                  <a:lnTo>
                    <a:pt x="43278" y="1503"/>
                  </a:lnTo>
                  <a:lnTo>
                    <a:pt x="42939" y="1186"/>
                  </a:lnTo>
                  <a:lnTo>
                    <a:pt x="42580" y="911"/>
                  </a:lnTo>
                  <a:lnTo>
                    <a:pt x="42220" y="678"/>
                  </a:lnTo>
                  <a:lnTo>
                    <a:pt x="41839" y="466"/>
                  </a:lnTo>
                  <a:lnTo>
                    <a:pt x="41458" y="297"/>
                  </a:lnTo>
                  <a:lnTo>
                    <a:pt x="41056" y="170"/>
                  </a:lnTo>
                  <a:lnTo>
                    <a:pt x="40654" y="64"/>
                  </a:lnTo>
                  <a:lnTo>
                    <a:pt x="40273" y="22"/>
                  </a:lnTo>
                  <a:lnTo>
                    <a:pt x="39871" y="1"/>
                  </a:lnTo>
                  <a:lnTo>
                    <a:pt x="39490" y="22"/>
                  </a:lnTo>
                  <a:lnTo>
                    <a:pt x="39109" y="64"/>
                  </a:lnTo>
                  <a:lnTo>
                    <a:pt x="38749" y="170"/>
                  </a:lnTo>
                  <a:lnTo>
                    <a:pt x="38389" y="297"/>
                  </a:lnTo>
                  <a:lnTo>
                    <a:pt x="38072" y="487"/>
                  </a:lnTo>
                  <a:lnTo>
                    <a:pt x="37755" y="699"/>
                  </a:lnTo>
                  <a:lnTo>
                    <a:pt x="37458" y="953"/>
                  </a:lnTo>
                  <a:lnTo>
                    <a:pt x="12000" y="26009"/>
                  </a:lnTo>
                  <a:lnTo>
                    <a:pt x="12000" y="26009"/>
                  </a:lnTo>
                  <a:lnTo>
                    <a:pt x="8678" y="29903"/>
                  </a:lnTo>
                  <a:lnTo>
                    <a:pt x="5355" y="33776"/>
                  </a:lnTo>
                  <a:lnTo>
                    <a:pt x="5355" y="33776"/>
                  </a:lnTo>
                  <a:lnTo>
                    <a:pt x="4720" y="34643"/>
                  </a:lnTo>
                  <a:lnTo>
                    <a:pt x="4128" y="35469"/>
                  </a:lnTo>
                  <a:lnTo>
                    <a:pt x="3599" y="36273"/>
                  </a:lnTo>
                  <a:lnTo>
                    <a:pt x="3091" y="37035"/>
                  </a:lnTo>
                  <a:lnTo>
                    <a:pt x="2625" y="37776"/>
                  </a:lnTo>
                  <a:lnTo>
                    <a:pt x="2223" y="38474"/>
                  </a:lnTo>
                  <a:lnTo>
                    <a:pt x="1504" y="39701"/>
                  </a:lnTo>
                  <a:lnTo>
                    <a:pt x="974" y="40738"/>
                  </a:lnTo>
                  <a:lnTo>
                    <a:pt x="594" y="41521"/>
                  </a:lnTo>
                  <a:lnTo>
                    <a:pt x="297" y="42198"/>
                  </a:lnTo>
                  <a:lnTo>
                    <a:pt x="297" y="42198"/>
                  </a:lnTo>
                  <a:lnTo>
                    <a:pt x="191" y="42452"/>
                  </a:lnTo>
                  <a:lnTo>
                    <a:pt x="107" y="42706"/>
                  </a:lnTo>
                  <a:lnTo>
                    <a:pt x="43" y="42981"/>
                  </a:lnTo>
                  <a:lnTo>
                    <a:pt x="22" y="43257"/>
                  </a:lnTo>
                  <a:lnTo>
                    <a:pt x="1" y="43532"/>
                  </a:lnTo>
                  <a:lnTo>
                    <a:pt x="22" y="43828"/>
                  </a:lnTo>
                  <a:lnTo>
                    <a:pt x="43" y="44124"/>
                  </a:lnTo>
                  <a:lnTo>
                    <a:pt x="107" y="44420"/>
                  </a:lnTo>
                  <a:lnTo>
                    <a:pt x="191" y="44738"/>
                  </a:lnTo>
                  <a:lnTo>
                    <a:pt x="297" y="45055"/>
                  </a:lnTo>
                  <a:lnTo>
                    <a:pt x="424" y="45394"/>
                  </a:lnTo>
                  <a:lnTo>
                    <a:pt x="572" y="45733"/>
                  </a:lnTo>
                  <a:lnTo>
                    <a:pt x="742" y="46092"/>
                  </a:lnTo>
                  <a:lnTo>
                    <a:pt x="932" y="46452"/>
                  </a:lnTo>
                  <a:lnTo>
                    <a:pt x="1165" y="46833"/>
                  </a:lnTo>
                  <a:lnTo>
                    <a:pt x="1398" y="47235"/>
                  </a:lnTo>
                  <a:lnTo>
                    <a:pt x="1969" y="48060"/>
                  </a:lnTo>
                  <a:lnTo>
                    <a:pt x="2625" y="48970"/>
                  </a:lnTo>
                  <a:lnTo>
                    <a:pt x="3408" y="49923"/>
                  </a:lnTo>
                  <a:lnTo>
                    <a:pt x="4276" y="50960"/>
                  </a:lnTo>
                  <a:lnTo>
                    <a:pt x="5228" y="52081"/>
                  </a:lnTo>
                  <a:lnTo>
                    <a:pt x="6307" y="53288"/>
                  </a:lnTo>
                  <a:lnTo>
                    <a:pt x="7492" y="54578"/>
                  </a:lnTo>
                  <a:lnTo>
                    <a:pt x="8783" y="55975"/>
                  </a:lnTo>
                  <a:lnTo>
                    <a:pt x="8783" y="55975"/>
                  </a:lnTo>
                  <a:lnTo>
                    <a:pt x="11090" y="58430"/>
                  </a:lnTo>
                  <a:lnTo>
                    <a:pt x="12995" y="60483"/>
                  </a:lnTo>
                  <a:lnTo>
                    <a:pt x="13841" y="61350"/>
                  </a:lnTo>
                  <a:lnTo>
                    <a:pt x="14603" y="62133"/>
                  </a:lnTo>
                  <a:lnTo>
                    <a:pt x="15323" y="62811"/>
                  </a:lnTo>
                  <a:lnTo>
                    <a:pt x="15979" y="63403"/>
                  </a:lnTo>
                  <a:lnTo>
                    <a:pt x="16571" y="63890"/>
                  </a:lnTo>
                  <a:lnTo>
                    <a:pt x="17142" y="64313"/>
                  </a:lnTo>
                  <a:lnTo>
                    <a:pt x="17418" y="64482"/>
                  </a:lnTo>
                  <a:lnTo>
                    <a:pt x="17672" y="64652"/>
                  </a:lnTo>
                  <a:lnTo>
                    <a:pt x="17947" y="64779"/>
                  </a:lnTo>
                  <a:lnTo>
                    <a:pt x="18201" y="64906"/>
                  </a:lnTo>
                  <a:lnTo>
                    <a:pt x="18455" y="64990"/>
                  </a:lnTo>
                  <a:lnTo>
                    <a:pt x="18708" y="65075"/>
                  </a:lnTo>
                  <a:lnTo>
                    <a:pt x="18941" y="65138"/>
                  </a:lnTo>
                  <a:lnTo>
                    <a:pt x="19195" y="65181"/>
                  </a:lnTo>
                  <a:lnTo>
                    <a:pt x="19449" y="65202"/>
                  </a:lnTo>
                  <a:lnTo>
                    <a:pt x="19703" y="65223"/>
                  </a:lnTo>
                  <a:lnTo>
                    <a:pt x="19957" y="65202"/>
                  </a:lnTo>
                  <a:lnTo>
                    <a:pt x="20211" y="65181"/>
                  </a:lnTo>
                  <a:lnTo>
                    <a:pt x="20211" y="65181"/>
                  </a:lnTo>
                  <a:lnTo>
                    <a:pt x="20994" y="65033"/>
                  </a:lnTo>
                  <a:lnTo>
                    <a:pt x="21862" y="64863"/>
                  </a:lnTo>
                  <a:lnTo>
                    <a:pt x="22962" y="64694"/>
                  </a:lnTo>
                  <a:lnTo>
                    <a:pt x="24190" y="64525"/>
                  </a:lnTo>
                  <a:lnTo>
                    <a:pt x="25502" y="64377"/>
                  </a:lnTo>
                  <a:lnTo>
                    <a:pt x="26136" y="64313"/>
                  </a:lnTo>
                  <a:lnTo>
                    <a:pt x="26771" y="64271"/>
                  </a:lnTo>
                  <a:lnTo>
                    <a:pt x="27385" y="64250"/>
                  </a:lnTo>
                  <a:lnTo>
                    <a:pt x="27978" y="64228"/>
                  </a:lnTo>
                  <a:lnTo>
                    <a:pt x="27978" y="64228"/>
                  </a:lnTo>
                  <a:lnTo>
                    <a:pt x="28993" y="64334"/>
                  </a:lnTo>
                  <a:lnTo>
                    <a:pt x="30030" y="64419"/>
                  </a:lnTo>
                  <a:lnTo>
                    <a:pt x="31088" y="64482"/>
                  </a:lnTo>
                  <a:lnTo>
                    <a:pt x="32189" y="64525"/>
                  </a:lnTo>
                  <a:lnTo>
                    <a:pt x="33289" y="64546"/>
                  </a:lnTo>
                  <a:lnTo>
                    <a:pt x="34411" y="64567"/>
                  </a:lnTo>
                  <a:lnTo>
                    <a:pt x="35554" y="64546"/>
                  </a:lnTo>
                  <a:lnTo>
                    <a:pt x="36696" y="64525"/>
                  </a:lnTo>
                  <a:lnTo>
                    <a:pt x="37839" y="64482"/>
                  </a:lnTo>
                  <a:lnTo>
                    <a:pt x="38982" y="64419"/>
                  </a:lnTo>
                  <a:lnTo>
                    <a:pt x="41246" y="64292"/>
                  </a:lnTo>
                  <a:lnTo>
                    <a:pt x="43447" y="64102"/>
                  </a:lnTo>
                  <a:lnTo>
                    <a:pt x="45563" y="63890"/>
                  </a:lnTo>
                  <a:lnTo>
                    <a:pt x="47553" y="63678"/>
                  </a:lnTo>
                  <a:lnTo>
                    <a:pt x="49394" y="63467"/>
                  </a:lnTo>
                  <a:lnTo>
                    <a:pt x="51044" y="63234"/>
                  </a:lnTo>
                  <a:lnTo>
                    <a:pt x="52462" y="63043"/>
                  </a:lnTo>
                  <a:lnTo>
                    <a:pt x="54494" y="62726"/>
                  </a:lnTo>
                  <a:lnTo>
                    <a:pt x="55235" y="6259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5;p15"/>
            <p:cNvSpPr/>
            <p:nvPr/>
          </p:nvSpPr>
          <p:spPr>
            <a:xfrm>
              <a:off x="1718100" y="2342700"/>
              <a:ext cx="728000" cy="781450"/>
            </a:xfrm>
            <a:custGeom>
              <a:avLst/>
              <a:gdLst/>
              <a:ahLst/>
              <a:cxnLst/>
              <a:rect l="l" t="t" r="r" b="b"/>
              <a:pathLst>
                <a:path w="29120" h="31258" extrusionOk="0">
                  <a:moveTo>
                    <a:pt x="3873" y="1"/>
                  </a:moveTo>
                  <a:lnTo>
                    <a:pt x="0" y="3535"/>
                  </a:lnTo>
                  <a:lnTo>
                    <a:pt x="25226" y="31258"/>
                  </a:lnTo>
                  <a:lnTo>
                    <a:pt x="29120" y="27724"/>
                  </a:lnTo>
                  <a:lnTo>
                    <a:pt x="3873"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6;p15"/>
            <p:cNvSpPr/>
            <p:nvPr/>
          </p:nvSpPr>
          <p:spPr>
            <a:xfrm>
              <a:off x="1153600" y="2357000"/>
              <a:ext cx="1234300" cy="1254425"/>
            </a:xfrm>
            <a:custGeom>
              <a:avLst/>
              <a:gdLst/>
              <a:ahLst/>
              <a:cxnLst/>
              <a:rect l="l" t="t" r="r" b="b"/>
              <a:pathLst>
                <a:path w="49372" h="50177" extrusionOk="0">
                  <a:moveTo>
                    <a:pt x="21416" y="0"/>
                  </a:moveTo>
                  <a:lnTo>
                    <a:pt x="0" y="19470"/>
                  </a:lnTo>
                  <a:lnTo>
                    <a:pt x="27955" y="50176"/>
                  </a:lnTo>
                  <a:lnTo>
                    <a:pt x="49372" y="30707"/>
                  </a:lnTo>
                  <a:lnTo>
                    <a:pt x="21416" y="0"/>
                  </a:lnTo>
                  <a:close/>
                </a:path>
              </a:pathLst>
            </a:custGeom>
            <a:solidFill>
              <a:srgbClr val="31B6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7;p15"/>
            <p:cNvSpPr/>
            <p:nvPr/>
          </p:nvSpPr>
          <p:spPr>
            <a:xfrm>
              <a:off x="3365050" y="1488800"/>
              <a:ext cx="179375" cy="173575"/>
            </a:xfrm>
            <a:custGeom>
              <a:avLst/>
              <a:gdLst/>
              <a:ahLst/>
              <a:cxnLst/>
              <a:rect l="l" t="t" r="r" b="b"/>
              <a:pathLst>
                <a:path w="7175" h="6943" extrusionOk="0">
                  <a:moveTo>
                    <a:pt x="3556" y="1"/>
                  </a:moveTo>
                  <a:lnTo>
                    <a:pt x="3281" y="22"/>
                  </a:lnTo>
                  <a:lnTo>
                    <a:pt x="2984" y="43"/>
                  </a:lnTo>
                  <a:lnTo>
                    <a:pt x="2709" y="86"/>
                  </a:lnTo>
                  <a:lnTo>
                    <a:pt x="2434" y="149"/>
                  </a:lnTo>
                  <a:lnTo>
                    <a:pt x="2096" y="382"/>
                  </a:lnTo>
                  <a:lnTo>
                    <a:pt x="1778" y="636"/>
                  </a:lnTo>
                  <a:lnTo>
                    <a:pt x="1440" y="953"/>
                  </a:lnTo>
                  <a:lnTo>
                    <a:pt x="1143" y="1292"/>
                  </a:lnTo>
                  <a:lnTo>
                    <a:pt x="889" y="1630"/>
                  </a:lnTo>
                  <a:lnTo>
                    <a:pt x="657" y="1990"/>
                  </a:lnTo>
                  <a:lnTo>
                    <a:pt x="466" y="2371"/>
                  </a:lnTo>
                  <a:lnTo>
                    <a:pt x="297" y="2731"/>
                  </a:lnTo>
                  <a:lnTo>
                    <a:pt x="170" y="3091"/>
                  </a:lnTo>
                  <a:lnTo>
                    <a:pt x="64" y="3472"/>
                  </a:lnTo>
                  <a:lnTo>
                    <a:pt x="22" y="3831"/>
                  </a:lnTo>
                  <a:lnTo>
                    <a:pt x="0" y="4191"/>
                  </a:lnTo>
                  <a:lnTo>
                    <a:pt x="0" y="4551"/>
                  </a:lnTo>
                  <a:lnTo>
                    <a:pt x="64" y="4889"/>
                  </a:lnTo>
                  <a:lnTo>
                    <a:pt x="149" y="5207"/>
                  </a:lnTo>
                  <a:lnTo>
                    <a:pt x="276" y="5524"/>
                  </a:lnTo>
                  <a:lnTo>
                    <a:pt x="445" y="5799"/>
                  </a:lnTo>
                  <a:lnTo>
                    <a:pt x="657" y="6075"/>
                  </a:lnTo>
                  <a:lnTo>
                    <a:pt x="868" y="6286"/>
                  </a:lnTo>
                  <a:lnTo>
                    <a:pt x="1101" y="6455"/>
                  </a:lnTo>
                  <a:lnTo>
                    <a:pt x="1334" y="6604"/>
                  </a:lnTo>
                  <a:lnTo>
                    <a:pt x="1609" y="6731"/>
                  </a:lnTo>
                  <a:lnTo>
                    <a:pt x="1884" y="6815"/>
                  </a:lnTo>
                  <a:lnTo>
                    <a:pt x="2180" y="6900"/>
                  </a:lnTo>
                  <a:lnTo>
                    <a:pt x="2476" y="6942"/>
                  </a:lnTo>
                  <a:lnTo>
                    <a:pt x="2794" y="6942"/>
                  </a:lnTo>
                  <a:lnTo>
                    <a:pt x="3217" y="6921"/>
                  </a:lnTo>
                  <a:lnTo>
                    <a:pt x="3640" y="6858"/>
                  </a:lnTo>
                  <a:lnTo>
                    <a:pt x="4085" y="6752"/>
                  </a:lnTo>
                  <a:lnTo>
                    <a:pt x="4508" y="6582"/>
                  </a:lnTo>
                  <a:lnTo>
                    <a:pt x="4952" y="6392"/>
                  </a:lnTo>
                  <a:lnTo>
                    <a:pt x="5376" y="6138"/>
                  </a:lnTo>
                  <a:lnTo>
                    <a:pt x="5778" y="5863"/>
                  </a:lnTo>
                  <a:lnTo>
                    <a:pt x="6180" y="5524"/>
                  </a:lnTo>
                  <a:lnTo>
                    <a:pt x="6455" y="5270"/>
                  </a:lnTo>
                  <a:lnTo>
                    <a:pt x="6688" y="4995"/>
                  </a:lnTo>
                  <a:lnTo>
                    <a:pt x="6899" y="4720"/>
                  </a:lnTo>
                  <a:lnTo>
                    <a:pt x="7111" y="4445"/>
                  </a:lnTo>
                  <a:lnTo>
                    <a:pt x="7153" y="3958"/>
                  </a:lnTo>
                  <a:lnTo>
                    <a:pt x="7175" y="3493"/>
                  </a:lnTo>
                  <a:lnTo>
                    <a:pt x="7132" y="3027"/>
                  </a:lnTo>
                  <a:lnTo>
                    <a:pt x="7090" y="2815"/>
                  </a:lnTo>
                  <a:lnTo>
                    <a:pt x="7026" y="2583"/>
                  </a:lnTo>
                  <a:lnTo>
                    <a:pt x="6963" y="2371"/>
                  </a:lnTo>
                  <a:lnTo>
                    <a:pt x="6899" y="2159"/>
                  </a:lnTo>
                  <a:lnTo>
                    <a:pt x="6794" y="1969"/>
                  </a:lnTo>
                  <a:lnTo>
                    <a:pt x="6688" y="1757"/>
                  </a:lnTo>
                  <a:lnTo>
                    <a:pt x="6582" y="1567"/>
                  </a:lnTo>
                  <a:lnTo>
                    <a:pt x="6455" y="1398"/>
                  </a:lnTo>
                  <a:lnTo>
                    <a:pt x="6307" y="1207"/>
                  </a:lnTo>
                  <a:lnTo>
                    <a:pt x="6159" y="1038"/>
                  </a:lnTo>
                  <a:lnTo>
                    <a:pt x="5884" y="805"/>
                  </a:lnTo>
                  <a:lnTo>
                    <a:pt x="5587" y="593"/>
                  </a:lnTo>
                  <a:lnTo>
                    <a:pt x="5291" y="403"/>
                  </a:lnTo>
                  <a:lnTo>
                    <a:pt x="4974" y="255"/>
                  </a:lnTo>
                  <a:lnTo>
                    <a:pt x="4635" y="149"/>
                  </a:lnTo>
                  <a:lnTo>
                    <a:pt x="4275" y="64"/>
                  </a:lnTo>
                  <a:lnTo>
                    <a:pt x="3916" y="22"/>
                  </a:lnTo>
                  <a:lnTo>
                    <a:pt x="3556" y="1"/>
                  </a:lnTo>
                  <a:close/>
                </a:path>
              </a:pathLst>
            </a:custGeom>
            <a:solidFill>
              <a:srgbClr val="FCBD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8;p15"/>
            <p:cNvSpPr/>
            <p:nvPr/>
          </p:nvSpPr>
          <p:spPr>
            <a:xfrm>
              <a:off x="3365050" y="1488800"/>
              <a:ext cx="179375" cy="173575"/>
            </a:xfrm>
            <a:custGeom>
              <a:avLst/>
              <a:gdLst/>
              <a:ahLst/>
              <a:cxnLst/>
              <a:rect l="l" t="t" r="r" b="b"/>
              <a:pathLst>
                <a:path w="7175" h="6943" fill="none" extrusionOk="0">
                  <a:moveTo>
                    <a:pt x="3556" y="1"/>
                  </a:moveTo>
                  <a:lnTo>
                    <a:pt x="3556" y="1"/>
                  </a:lnTo>
                  <a:lnTo>
                    <a:pt x="3281" y="22"/>
                  </a:lnTo>
                  <a:lnTo>
                    <a:pt x="2984" y="43"/>
                  </a:lnTo>
                  <a:lnTo>
                    <a:pt x="2709" y="86"/>
                  </a:lnTo>
                  <a:lnTo>
                    <a:pt x="2434" y="149"/>
                  </a:lnTo>
                  <a:lnTo>
                    <a:pt x="2434" y="149"/>
                  </a:lnTo>
                  <a:lnTo>
                    <a:pt x="2096" y="382"/>
                  </a:lnTo>
                  <a:lnTo>
                    <a:pt x="1778" y="636"/>
                  </a:lnTo>
                  <a:lnTo>
                    <a:pt x="1778" y="636"/>
                  </a:lnTo>
                  <a:lnTo>
                    <a:pt x="1440" y="953"/>
                  </a:lnTo>
                  <a:lnTo>
                    <a:pt x="1143" y="1292"/>
                  </a:lnTo>
                  <a:lnTo>
                    <a:pt x="889" y="1630"/>
                  </a:lnTo>
                  <a:lnTo>
                    <a:pt x="657" y="1990"/>
                  </a:lnTo>
                  <a:lnTo>
                    <a:pt x="466" y="2371"/>
                  </a:lnTo>
                  <a:lnTo>
                    <a:pt x="297" y="2731"/>
                  </a:lnTo>
                  <a:lnTo>
                    <a:pt x="170" y="3091"/>
                  </a:lnTo>
                  <a:lnTo>
                    <a:pt x="64" y="3472"/>
                  </a:lnTo>
                  <a:lnTo>
                    <a:pt x="22" y="3831"/>
                  </a:lnTo>
                  <a:lnTo>
                    <a:pt x="0" y="4191"/>
                  </a:lnTo>
                  <a:lnTo>
                    <a:pt x="0" y="4551"/>
                  </a:lnTo>
                  <a:lnTo>
                    <a:pt x="64" y="4889"/>
                  </a:lnTo>
                  <a:lnTo>
                    <a:pt x="149" y="5207"/>
                  </a:lnTo>
                  <a:lnTo>
                    <a:pt x="276" y="5524"/>
                  </a:lnTo>
                  <a:lnTo>
                    <a:pt x="445" y="5799"/>
                  </a:lnTo>
                  <a:lnTo>
                    <a:pt x="657" y="6075"/>
                  </a:lnTo>
                  <a:lnTo>
                    <a:pt x="657" y="6075"/>
                  </a:lnTo>
                  <a:lnTo>
                    <a:pt x="868" y="6286"/>
                  </a:lnTo>
                  <a:lnTo>
                    <a:pt x="1101" y="6455"/>
                  </a:lnTo>
                  <a:lnTo>
                    <a:pt x="1334" y="6604"/>
                  </a:lnTo>
                  <a:lnTo>
                    <a:pt x="1609" y="6731"/>
                  </a:lnTo>
                  <a:lnTo>
                    <a:pt x="1884" y="6815"/>
                  </a:lnTo>
                  <a:lnTo>
                    <a:pt x="2180" y="6900"/>
                  </a:lnTo>
                  <a:lnTo>
                    <a:pt x="2476" y="6942"/>
                  </a:lnTo>
                  <a:lnTo>
                    <a:pt x="2794" y="6942"/>
                  </a:lnTo>
                  <a:lnTo>
                    <a:pt x="2794" y="6942"/>
                  </a:lnTo>
                  <a:lnTo>
                    <a:pt x="3217" y="6921"/>
                  </a:lnTo>
                  <a:lnTo>
                    <a:pt x="3640" y="6858"/>
                  </a:lnTo>
                  <a:lnTo>
                    <a:pt x="4085" y="6752"/>
                  </a:lnTo>
                  <a:lnTo>
                    <a:pt x="4508" y="6582"/>
                  </a:lnTo>
                  <a:lnTo>
                    <a:pt x="4952" y="6392"/>
                  </a:lnTo>
                  <a:lnTo>
                    <a:pt x="5376" y="6138"/>
                  </a:lnTo>
                  <a:lnTo>
                    <a:pt x="5778" y="5863"/>
                  </a:lnTo>
                  <a:lnTo>
                    <a:pt x="6180" y="5524"/>
                  </a:lnTo>
                  <a:lnTo>
                    <a:pt x="6180" y="5524"/>
                  </a:lnTo>
                  <a:lnTo>
                    <a:pt x="6455" y="5270"/>
                  </a:lnTo>
                  <a:lnTo>
                    <a:pt x="6688" y="4995"/>
                  </a:lnTo>
                  <a:lnTo>
                    <a:pt x="6899" y="4720"/>
                  </a:lnTo>
                  <a:lnTo>
                    <a:pt x="7111" y="4445"/>
                  </a:lnTo>
                  <a:lnTo>
                    <a:pt x="7111" y="4445"/>
                  </a:lnTo>
                  <a:lnTo>
                    <a:pt x="7153" y="3958"/>
                  </a:lnTo>
                  <a:lnTo>
                    <a:pt x="7175" y="3493"/>
                  </a:lnTo>
                  <a:lnTo>
                    <a:pt x="7132" y="3027"/>
                  </a:lnTo>
                  <a:lnTo>
                    <a:pt x="7090" y="2815"/>
                  </a:lnTo>
                  <a:lnTo>
                    <a:pt x="7026" y="2583"/>
                  </a:lnTo>
                  <a:lnTo>
                    <a:pt x="6963" y="2371"/>
                  </a:lnTo>
                  <a:lnTo>
                    <a:pt x="6899" y="2159"/>
                  </a:lnTo>
                  <a:lnTo>
                    <a:pt x="6794" y="1969"/>
                  </a:lnTo>
                  <a:lnTo>
                    <a:pt x="6688" y="1757"/>
                  </a:lnTo>
                  <a:lnTo>
                    <a:pt x="6582" y="1567"/>
                  </a:lnTo>
                  <a:lnTo>
                    <a:pt x="6455" y="1398"/>
                  </a:lnTo>
                  <a:lnTo>
                    <a:pt x="6307" y="1207"/>
                  </a:lnTo>
                  <a:lnTo>
                    <a:pt x="6159" y="1038"/>
                  </a:lnTo>
                  <a:lnTo>
                    <a:pt x="6159" y="1038"/>
                  </a:lnTo>
                  <a:lnTo>
                    <a:pt x="5884" y="805"/>
                  </a:lnTo>
                  <a:lnTo>
                    <a:pt x="5587" y="593"/>
                  </a:lnTo>
                  <a:lnTo>
                    <a:pt x="5291" y="403"/>
                  </a:lnTo>
                  <a:lnTo>
                    <a:pt x="4974" y="255"/>
                  </a:lnTo>
                  <a:lnTo>
                    <a:pt x="4635" y="149"/>
                  </a:lnTo>
                  <a:lnTo>
                    <a:pt x="4275" y="64"/>
                  </a:lnTo>
                  <a:lnTo>
                    <a:pt x="3916" y="22"/>
                  </a:lnTo>
                  <a:lnTo>
                    <a:pt x="3556"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69;p15"/>
            <p:cNvSpPr/>
            <p:nvPr/>
          </p:nvSpPr>
          <p:spPr>
            <a:xfrm>
              <a:off x="3446525" y="1755450"/>
              <a:ext cx="179375" cy="173550"/>
            </a:xfrm>
            <a:custGeom>
              <a:avLst/>
              <a:gdLst/>
              <a:ahLst/>
              <a:cxnLst/>
              <a:rect l="l" t="t" r="r" b="b"/>
              <a:pathLst>
                <a:path w="7175" h="6942" extrusionOk="0">
                  <a:moveTo>
                    <a:pt x="3259" y="1"/>
                  </a:moveTo>
                  <a:lnTo>
                    <a:pt x="2984" y="22"/>
                  </a:lnTo>
                  <a:lnTo>
                    <a:pt x="2709" y="64"/>
                  </a:lnTo>
                  <a:lnTo>
                    <a:pt x="2434" y="128"/>
                  </a:lnTo>
                  <a:lnTo>
                    <a:pt x="2117" y="361"/>
                  </a:lnTo>
                  <a:lnTo>
                    <a:pt x="1778" y="614"/>
                  </a:lnTo>
                  <a:lnTo>
                    <a:pt x="1461" y="932"/>
                  </a:lnTo>
                  <a:lnTo>
                    <a:pt x="1164" y="1270"/>
                  </a:lnTo>
                  <a:lnTo>
                    <a:pt x="889" y="1630"/>
                  </a:lnTo>
                  <a:lnTo>
                    <a:pt x="657" y="1990"/>
                  </a:lnTo>
                  <a:lnTo>
                    <a:pt x="466" y="2350"/>
                  </a:lnTo>
                  <a:lnTo>
                    <a:pt x="297" y="2710"/>
                  </a:lnTo>
                  <a:lnTo>
                    <a:pt x="170" y="3090"/>
                  </a:lnTo>
                  <a:lnTo>
                    <a:pt x="85" y="3450"/>
                  </a:lnTo>
                  <a:lnTo>
                    <a:pt x="22" y="3831"/>
                  </a:lnTo>
                  <a:lnTo>
                    <a:pt x="0" y="4191"/>
                  </a:lnTo>
                  <a:lnTo>
                    <a:pt x="22" y="4529"/>
                  </a:lnTo>
                  <a:lnTo>
                    <a:pt x="64" y="4868"/>
                  </a:lnTo>
                  <a:lnTo>
                    <a:pt x="170" y="5207"/>
                  </a:lnTo>
                  <a:lnTo>
                    <a:pt x="297" y="5503"/>
                  </a:lnTo>
                  <a:lnTo>
                    <a:pt x="466" y="5799"/>
                  </a:lnTo>
                  <a:lnTo>
                    <a:pt x="678" y="6053"/>
                  </a:lnTo>
                  <a:lnTo>
                    <a:pt x="889" y="6265"/>
                  </a:lnTo>
                  <a:lnTo>
                    <a:pt x="1101" y="6434"/>
                  </a:lnTo>
                  <a:lnTo>
                    <a:pt x="1355" y="6603"/>
                  </a:lnTo>
                  <a:lnTo>
                    <a:pt x="1630" y="6709"/>
                  </a:lnTo>
                  <a:lnTo>
                    <a:pt x="1905" y="6815"/>
                  </a:lnTo>
                  <a:lnTo>
                    <a:pt x="2201" y="6879"/>
                  </a:lnTo>
                  <a:lnTo>
                    <a:pt x="2498" y="6921"/>
                  </a:lnTo>
                  <a:lnTo>
                    <a:pt x="2815" y="6942"/>
                  </a:lnTo>
                  <a:lnTo>
                    <a:pt x="3238" y="6921"/>
                  </a:lnTo>
                  <a:lnTo>
                    <a:pt x="3662" y="6836"/>
                  </a:lnTo>
                  <a:lnTo>
                    <a:pt x="4085" y="6730"/>
                  </a:lnTo>
                  <a:lnTo>
                    <a:pt x="4529" y="6582"/>
                  </a:lnTo>
                  <a:lnTo>
                    <a:pt x="4952" y="6371"/>
                  </a:lnTo>
                  <a:lnTo>
                    <a:pt x="5376" y="6138"/>
                  </a:lnTo>
                  <a:lnTo>
                    <a:pt x="5799" y="5842"/>
                  </a:lnTo>
                  <a:lnTo>
                    <a:pt x="6201" y="5524"/>
                  </a:lnTo>
                  <a:lnTo>
                    <a:pt x="6455" y="5270"/>
                  </a:lnTo>
                  <a:lnTo>
                    <a:pt x="6688" y="4995"/>
                  </a:lnTo>
                  <a:lnTo>
                    <a:pt x="6921" y="4720"/>
                  </a:lnTo>
                  <a:lnTo>
                    <a:pt x="7111" y="4424"/>
                  </a:lnTo>
                  <a:lnTo>
                    <a:pt x="7175" y="3958"/>
                  </a:lnTo>
                  <a:lnTo>
                    <a:pt x="7175" y="3471"/>
                  </a:lnTo>
                  <a:lnTo>
                    <a:pt x="7132" y="3027"/>
                  </a:lnTo>
                  <a:lnTo>
                    <a:pt x="7090" y="2794"/>
                  </a:lnTo>
                  <a:lnTo>
                    <a:pt x="7048" y="2583"/>
                  </a:lnTo>
                  <a:lnTo>
                    <a:pt x="6984" y="2371"/>
                  </a:lnTo>
                  <a:lnTo>
                    <a:pt x="6899" y="2159"/>
                  </a:lnTo>
                  <a:lnTo>
                    <a:pt x="6815" y="1948"/>
                  </a:lnTo>
                  <a:lnTo>
                    <a:pt x="6709" y="1757"/>
                  </a:lnTo>
                  <a:lnTo>
                    <a:pt x="6582" y="1567"/>
                  </a:lnTo>
                  <a:lnTo>
                    <a:pt x="6455" y="1376"/>
                  </a:lnTo>
                  <a:lnTo>
                    <a:pt x="6328" y="1207"/>
                  </a:lnTo>
                  <a:lnTo>
                    <a:pt x="6159" y="1038"/>
                  </a:lnTo>
                  <a:lnTo>
                    <a:pt x="5905" y="784"/>
                  </a:lnTo>
                  <a:lnTo>
                    <a:pt x="5609" y="572"/>
                  </a:lnTo>
                  <a:lnTo>
                    <a:pt x="5291" y="403"/>
                  </a:lnTo>
                  <a:lnTo>
                    <a:pt x="4974" y="255"/>
                  </a:lnTo>
                  <a:lnTo>
                    <a:pt x="4635" y="128"/>
                  </a:lnTo>
                  <a:lnTo>
                    <a:pt x="4275" y="64"/>
                  </a:lnTo>
                  <a:lnTo>
                    <a:pt x="3916" y="1"/>
                  </a:lnTo>
                  <a:close/>
                </a:path>
              </a:pathLst>
            </a:custGeom>
            <a:solidFill>
              <a:srgbClr val="FCBD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70;p15"/>
            <p:cNvSpPr/>
            <p:nvPr/>
          </p:nvSpPr>
          <p:spPr>
            <a:xfrm>
              <a:off x="3446525" y="1755450"/>
              <a:ext cx="179375" cy="173550"/>
            </a:xfrm>
            <a:custGeom>
              <a:avLst/>
              <a:gdLst/>
              <a:ahLst/>
              <a:cxnLst/>
              <a:rect l="l" t="t" r="r" b="b"/>
              <a:pathLst>
                <a:path w="7175" h="6942" fill="none" extrusionOk="0">
                  <a:moveTo>
                    <a:pt x="3535" y="1"/>
                  </a:moveTo>
                  <a:lnTo>
                    <a:pt x="3535" y="1"/>
                  </a:lnTo>
                  <a:lnTo>
                    <a:pt x="3259" y="1"/>
                  </a:lnTo>
                  <a:lnTo>
                    <a:pt x="2984" y="22"/>
                  </a:lnTo>
                  <a:lnTo>
                    <a:pt x="2709" y="64"/>
                  </a:lnTo>
                  <a:lnTo>
                    <a:pt x="2434" y="128"/>
                  </a:lnTo>
                  <a:lnTo>
                    <a:pt x="2434" y="128"/>
                  </a:lnTo>
                  <a:lnTo>
                    <a:pt x="2117" y="361"/>
                  </a:lnTo>
                  <a:lnTo>
                    <a:pt x="1778" y="614"/>
                  </a:lnTo>
                  <a:lnTo>
                    <a:pt x="1778" y="614"/>
                  </a:lnTo>
                  <a:lnTo>
                    <a:pt x="1461" y="932"/>
                  </a:lnTo>
                  <a:lnTo>
                    <a:pt x="1164" y="1270"/>
                  </a:lnTo>
                  <a:lnTo>
                    <a:pt x="889" y="1630"/>
                  </a:lnTo>
                  <a:lnTo>
                    <a:pt x="657" y="1990"/>
                  </a:lnTo>
                  <a:lnTo>
                    <a:pt x="466" y="2350"/>
                  </a:lnTo>
                  <a:lnTo>
                    <a:pt x="297" y="2710"/>
                  </a:lnTo>
                  <a:lnTo>
                    <a:pt x="170" y="3090"/>
                  </a:lnTo>
                  <a:lnTo>
                    <a:pt x="85" y="3450"/>
                  </a:lnTo>
                  <a:lnTo>
                    <a:pt x="22" y="3831"/>
                  </a:lnTo>
                  <a:lnTo>
                    <a:pt x="0" y="4191"/>
                  </a:lnTo>
                  <a:lnTo>
                    <a:pt x="22" y="4529"/>
                  </a:lnTo>
                  <a:lnTo>
                    <a:pt x="64" y="4868"/>
                  </a:lnTo>
                  <a:lnTo>
                    <a:pt x="170" y="5207"/>
                  </a:lnTo>
                  <a:lnTo>
                    <a:pt x="297" y="5503"/>
                  </a:lnTo>
                  <a:lnTo>
                    <a:pt x="466" y="5799"/>
                  </a:lnTo>
                  <a:lnTo>
                    <a:pt x="678" y="6053"/>
                  </a:lnTo>
                  <a:lnTo>
                    <a:pt x="678" y="6053"/>
                  </a:lnTo>
                  <a:lnTo>
                    <a:pt x="889" y="6265"/>
                  </a:lnTo>
                  <a:lnTo>
                    <a:pt x="1101" y="6434"/>
                  </a:lnTo>
                  <a:lnTo>
                    <a:pt x="1355" y="6603"/>
                  </a:lnTo>
                  <a:lnTo>
                    <a:pt x="1630" y="6709"/>
                  </a:lnTo>
                  <a:lnTo>
                    <a:pt x="1905" y="6815"/>
                  </a:lnTo>
                  <a:lnTo>
                    <a:pt x="2201" y="6879"/>
                  </a:lnTo>
                  <a:lnTo>
                    <a:pt x="2498" y="6921"/>
                  </a:lnTo>
                  <a:lnTo>
                    <a:pt x="2815" y="6942"/>
                  </a:lnTo>
                  <a:lnTo>
                    <a:pt x="2815" y="6942"/>
                  </a:lnTo>
                  <a:lnTo>
                    <a:pt x="3238" y="6921"/>
                  </a:lnTo>
                  <a:lnTo>
                    <a:pt x="3662" y="6836"/>
                  </a:lnTo>
                  <a:lnTo>
                    <a:pt x="4085" y="6730"/>
                  </a:lnTo>
                  <a:lnTo>
                    <a:pt x="4529" y="6582"/>
                  </a:lnTo>
                  <a:lnTo>
                    <a:pt x="4952" y="6371"/>
                  </a:lnTo>
                  <a:lnTo>
                    <a:pt x="5376" y="6138"/>
                  </a:lnTo>
                  <a:lnTo>
                    <a:pt x="5799" y="5842"/>
                  </a:lnTo>
                  <a:lnTo>
                    <a:pt x="6201" y="5524"/>
                  </a:lnTo>
                  <a:lnTo>
                    <a:pt x="6201" y="5524"/>
                  </a:lnTo>
                  <a:lnTo>
                    <a:pt x="6455" y="5270"/>
                  </a:lnTo>
                  <a:lnTo>
                    <a:pt x="6688" y="4995"/>
                  </a:lnTo>
                  <a:lnTo>
                    <a:pt x="6921" y="4720"/>
                  </a:lnTo>
                  <a:lnTo>
                    <a:pt x="7111" y="4424"/>
                  </a:lnTo>
                  <a:lnTo>
                    <a:pt x="7111" y="4424"/>
                  </a:lnTo>
                  <a:lnTo>
                    <a:pt x="7175" y="3958"/>
                  </a:lnTo>
                  <a:lnTo>
                    <a:pt x="7175" y="3471"/>
                  </a:lnTo>
                  <a:lnTo>
                    <a:pt x="7132" y="3027"/>
                  </a:lnTo>
                  <a:lnTo>
                    <a:pt x="7090" y="2794"/>
                  </a:lnTo>
                  <a:lnTo>
                    <a:pt x="7048" y="2583"/>
                  </a:lnTo>
                  <a:lnTo>
                    <a:pt x="6984" y="2371"/>
                  </a:lnTo>
                  <a:lnTo>
                    <a:pt x="6899" y="2159"/>
                  </a:lnTo>
                  <a:lnTo>
                    <a:pt x="6815" y="1948"/>
                  </a:lnTo>
                  <a:lnTo>
                    <a:pt x="6709" y="1757"/>
                  </a:lnTo>
                  <a:lnTo>
                    <a:pt x="6582" y="1567"/>
                  </a:lnTo>
                  <a:lnTo>
                    <a:pt x="6455" y="1376"/>
                  </a:lnTo>
                  <a:lnTo>
                    <a:pt x="6328" y="1207"/>
                  </a:lnTo>
                  <a:lnTo>
                    <a:pt x="6159" y="1038"/>
                  </a:lnTo>
                  <a:lnTo>
                    <a:pt x="6159" y="1038"/>
                  </a:lnTo>
                  <a:lnTo>
                    <a:pt x="5905" y="784"/>
                  </a:lnTo>
                  <a:lnTo>
                    <a:pt x="5609" y="572"/>
                  </a:lnTo>
                  <a:lnTo>
                    <a:pt x="5291" y="403"/>
                  </a:lnTo>
                  <a:lnTo>
                    <a:pt x="4974" y="255"/>
                  </a:lnTo>
                  <a:lnTo>
                    <a:pt x="4635" y="128"/>
                  </a:lnTo>
                  <a:lnTo>
                    <a:pt x="4275" y="64"/>
                  </a:lnTo>
                  <a:lnTo>
                    <a:pt x="3916" y="1"/>
                  </a:lnTo>
                  <a:lnTo>
                    <a:pt x="3535"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71;p15"/>
            <p:cNvSpPr/>
            <p:nvPr/>
          </p:nvSpPr>
          <p:spPr>
            <a:xfrm>
              <a:off x="3154475" y="1350200"/>
              <a:ext cx="179375" cy="174075"/>
            </a:xfrm>
            <a:custGeom>
              <a:avLst/>
              <a:gdLst/>
              <a:ahLst/>
              <a:cxnLst/>
              <a:rect l="l" t="t" r="r" b="b"/>
              <a:pathLst>
                <a:path w="7175" h="6963" extrusionOk="0">
                  <a:moveTo>
                    <a:pt x="3535" y="0"/>
                  </a:moveTo>
                  <a:lnTo>
                    <a:pt x="3260" y="22"/>
                  </a:lnTo>
                  <a:lnTo>
                    <a:pt x="2985" y="43"/>
                  </a:lnTo>
                  <a:lnTo>
                    <a:pt x="2710" y="85"/>
                  </a:lnTo>
                  <a:lnTo>
                    <a:pt x="2435" y="148"/>
                  </a:lnTo>
                  <a:lnTo>
                    <a:pt x="2096" y="381"/>
                  </a:lnTo>
                  <a:lnTo>
                    <a:pt x="1779" y="656"/>
                  </a:lnTo>
                  <a:lnTo>
                    <a:pt x="1461" y="974"/>
                  </a:lnTo>
                  <a:lnTo>
                    <a:pt x="1165" y="1312"/>
                  </a:lnTo>
                  <a:lnTo>
                    <a:pt x="890" y="1651"/>
                  </a:lnTo>
                  <a:lnTo>
                    <a:pt x="657" y="2011"/>
                  </a:lnTo>
                  <a:lnTo>
                    <a:pt x="466" y="2371"/>
                  </a:lnTo>
                  <a:lnTo>
                    <a:pt x="297" y="2730"/>
                  </a:lnTo>
                  <a:lnTo>
                    <a:pt x="170" y="3111"/>
                  </a:lnTo>
                  <a:lnTo>
                    <a:pt x="86" y="3471"/>
                  </a:lnTo>
                  <a:lnTo>
                    <a:pt x="22" y="3852"/>
                  </a:lnTo>
                  <a:lnTo>
                    <a:pt x="1" y="4212"/>
                  </a:lnTo>
                  <a:lnTo>
                    <a:pt x="22" y="4550"/>
                  </a:lnTo>
                  <a:lnTo>
                    <a:pt x="64" y="4889"/>
                  </a:lnTo>
                  <a:lnTo>
                    <a:pt x="149" y="5227"/>
                  </a:lnTo>
                  <a:lnTo>
                    <a:pt x="276" y="5524"/>
                  </a:lnTo>
                  <a:lnTo>
                    <a:pt x="445" y="5820"/>
                  </a:lnTo>
                  <a:lnTo>
                    <a:pt x="657" y="6074"/>
                  </a:lnTo>
                  <a:lnTo>
                    <a:pt x="869" y="6286"/>
                  </a:lnTo>
                  <a:lnTo>
                    <a:pt x="1101" y="6455"/>
                  </a:lnTo>
                  <a:lnTo>
                    <a:pt x="1355" y="6624"/>
                  </a:lnTo>
                  <a:lnTo>
                    <a:pt x="1609" y="6730"/>
                  </a:lnTo>
                  <a:lnTo>
                    <a:pt x="1884" y="6836"/>
                  </a:lnTo>
                  <a:lnTo>
                    <a:pt x="2181" y="6899"/>
                  </a:lnTo>
                  <a:lnTo>
                    <a:pt x="2477" y="6942"/>
                  </a:lnTo>
                  <a:lnTo>
                    <a:pt x="2794" y="6963"/>
                  </a:lnTo>
                  <a:lnTo>
                    <a:pt x="3218" y="6920"/>
                  </a:lnTo>
                  <a:lnTo>
                    <a:pt x="3641" y="6857"/>
                  </a:lnTo>
                  <a:lnTo>
                    <a:pt x="4085" y="6751"/>
                  </a:lnTo>
                  <a:lnTo>
                    <a:pt x="4508" y="6603"/>
                  </a:lnTo>
                  <a:lnTo>
                    <a:pt x="4953" y="6391"/>
                  </a:lnTo>
                  <a:lnTo>
                    <a:pt x="5376" y="6159"/>
                  </a:lnTo>
                  <a:lnTo>
                    <a:pt x="5778" y="5862"/>
                  </a:lnTo>
                  <a:lnTo>
                    <a:pt x="6180" y="5545"/>
                  </a:lnTo>
                  <a:lnTo>
                    <a:pt x="6434" y="5291"/>
                  </a:lnTo>
                  <a:lnTo>
                    <a:pt x="6688" y="5016"/>
                  </a:lnTo>
                  <a:lnTo>
                    <a:pt x="6921" y="4741"/>
                  </a:lnTo>
                  <a:lnTo>
                    <a:pt x="7111" y="4444"/>
                  </a:lnTo>
                  <a:lnTo>
                    <a:pt x="7175" y="3979"/>
                  </a:lnTo>
                  <a:lnTo>
                    <a:pt x="7175" y="3492"/>
                  </a:lnTo>
                  <a:lnTo>
                    <a:pt x="7133" y="3048"/>
                  </a:lnTo>
                  <a:lnTo>
                    <a:pt x="7090" y="2815"/>
                  </a:lnTo>
                  <a:lnTo>
                    <a:pt x="7027" y="2603"/>
                  </a:lnTo>
                  <a:lnTo>
                    <a:pt x="6963" y="2392"/>
                  </a:lnTo>
                  <a:lnTo>
                    <a:pt x="6900" y="2180"/>
                  </a:lnTo>
                  <a:lnTo>
                    <a:pt x="6794" y="1968"/>
                  </a:lnTo>
                  <a:lnTo>
                    <a:pt x="6709" y="1778"/>
                  </a:lnTo>
                  <a:lnTo>
                    <a:pt x="6582" y="1588"/>
                  </a:lnTo>
                  <a:lnTo>
                    <a:pt x="6455" y="1397"/>
                  </a:lnTo>
                  <a:lnTo>
                    <a:pt x="6307" y="1228"/>
                  </a:lnTo>
                  <a:lnTo>
                    <a:pt x="6159" y="1058"/>
                  </a:lnTo>
                  <a:lnTo>
                    <a:pt x="5884" y="805"/>
                  </a:lnTo>
                  <a:lnTo>
                    <a:pt x="5609" y="593"/>
                  </a:lnTo>
                  <a:lnTo>
                    <a:pt x="5291" y="402"/>
                  </a:lnTo>
                  <a:lnTo>
                    <a:pt x="4974" y="275"/>
                  </a:lnTo>
                  <a:lnTo>
                    <a:pt x="4635" y="148"/>
                  </a:lnTo>
                  <a:lnTo>
                    <a:pt x="4276" y="64"/>
                  </a:lnTo>
                  <a:lnTo>
                    <a:pt x="3916" y="22"/>
                  </a:lnTo>
                  <a:lnTo>
                    <a:pt x="3535" y="0"/>
                  </a:lnTo>
                  <a:close/>
                </a:path>
              </a:pathLst>
            </a:custGeom>
            <a:solidFill>
              <a:srgbClr val="FCBD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72;p15"/>
            <p:cNvSpPr/>
            <p:nvPr/>
          </p:nvSpPr>
          <p:spPr>
            <a:xfrm>
              <a:off x="3154475" y="1350200"/>
              <a:ext cx="179375" cy="174075"/>
            </a:xfrm>
            <a:custGeom>
              <a:avLst/>
              <a:gdLst/>
              <a:ahLst/>
              <a:cxnLst/>
              <a:rect l="l" t="t" r="r" b="b"/>
              <a:pathLst>
                <a:path w="7175" h="6963" fill="none" extrusionOk="0">
                  <a:moveTo>
                    <a:pt x="3535" y="0"/>
                  </a:moveTo>
                  <a:lnTo>
                    <a:pt x="3535" y="0"/>
                  </a:lnTo>
                  <a:lnTo>
                    <a:pt x="3260" y="22"/>
                  </a:lnTo>
                  <a:lnTo>
                    <a:pt x="2985" y="43"/>
                  </a:lnTo>
                  <a:lnTo>
                    <a:pt x="2710" y="85"/>
                  </a:lnTo>
                  <a:lnTo>
                    <a:pt x="2435" y="148"/>
                  </a:lnTo>
                  <a:lnTo>
                    <a:pt x="2435" y="148"/>
                  </a:lnTo>
                  <a:lnTo>
                    <a:pt x="2096" y="381"/>
                  </a:lnTo>
                  <a:lnTo>
                    <a:pt x="1779" y="656"/>
                  </a:lnTo>
                  <a:lnTo>
                    <a:pt x="1779" y="656"/>
                  </a:lnTo>
                  <a:lnTo>
                    <a:pt x="1461" y="974"/>
                  </a:lnTo>
                  <a:lnTo>
                    <a:pt x="1165" y="1312"/>
                  </a:lnTo>
                  <a:lnTo>
                    <a:pt x="890" y="1651"/>
                  </a:lnTo>
                  <a:lnTo>
                    <a:pt x="657" y="2011"/>
                  </a:lnTo>
                  <a:lnTo>
                    <a:pt x="466" y="2371"/>
                  </a:lnTo>
                  <a:lnTo>
                    <a:pt x="297" y="2730"/>
                  </a:lnTo>
                  <a:lnTo>
                    <a:pt x="170" y="3111"/>
                  </a:lnTo>
                  <a:lnTo>
                    <a:pt x="86" y="3471"/>
                  </a:lnTo>
                  <a:lnTo>
                    <a:pt x="22" y="3852"/>
                  </a:lnTo>
                  <a:lnTo>
                    <a:pt x="1" y="4212"/>
                  </a:lnTo>
                  <a:lnTo>
                    <a:pt x="22" y="4550"/>
                  </a:lnTo>
                  <a:lnTo>
                    <a:pt x="64" y="4889"/>
                  </a:lnTo>
                  <a:lnTo>
                    <a:pt x="149" y="5227"/>
                  </a:lnTo>
                  <a:lnTo>
                    <a:pt x="276" y="5524"/>
                  </a:lnTo>
                  <a:lnTo>
                    <a:pt x="445" y="5820"/>
                  </a:lnTo>
                  <a:lnTo>
                    <a:pt x="657" y="6074"/>
                  </a:lnTo>
                  <a:lnTo>
                    <a:pt x="657" y="6074"/>
                  </a:lnTo>
                  <a:lnTo>
                    <a:pt x="869" y="6286"/>
                  </a:lnTo>
                  <a:lnTo>
                    <a:pt x="1101" y="6455"/>
                  </a:lnTo>
                  <a:lnTo>
                    <a:pt x="1355" y="6624"/>
                  </a:lnTo>
                  <a:lnTo>
                    <a:pt x="1609" y="6730"/>
                  </a:lnTo>
                  <a:lnTo>
                    <a:pt x="1884" y="6836"/>
                  </a:lnTo>
                  <a:lnTo>
                    <a:pt x="2181" y="6899"/>
                  </a:lnTo>
                  <a:lnTo>
                    <a:pt x="2477" y="6942"/>
                  </a:lnTo>
                  <a:lnTo>
                    <a:pt x="2794" y="6963"/>
                  </a:lnTo>
                  <a:lnTo>
                    <a:pt x="2794" y="6963"/>
                  </a:lnTo>
                  <a:lnTo>
                    <a:pt x="3218" y="6920"/>
                  </a:lnTo>
                  <a:lnTo>
                    <a:pt x="3641" y="6857"/>
                  </a:lnTo>
                  <a:lnTo>
                    <a:pt x="4085" y="6751"/>
                  </a:lnTo>
                  <a:lnTo>
                    <a:pt x="4508" y="6603"/>
                  </a:lnTo>
                  <a:lnTo>
                    <a:pt x="4953" y="6391"/>
                  </a:lnTo>
                  <a:lnTo>
                    <a:pt x="5376" y="6159"/>
                  </a:lnTo>
                  <a:lnTo>
                    <a:pt x="5778" y="5862"/>
                  </a:lnTo>
                  <a:lnTo>
                    <a:pt x="6180" y="5545"/>
                  </a:lnTo>
                  <a:lnTo>
                    <a:pt x="6180" y="5545"/>
                  </a:lnTo>
                  <a:lnTo>
                    <a:pt x="6434" y="5291"/>
                  </a:lnTo>
                  <a:lnTo>
                    <a:pt x="6688" y="5016"/>
                  </a:lnTo>
                  <a:lnTo>
                    <a:pt x="6921" y="4741"/>
                  </a:lnTo>
                  <a:lnTo>
                    <a:pt x="7111" y="4444"/>
                  </a:lnTo>
                  <a:lnTo>
                    <a:pt x="7111" y="4444"/>
                  </a:lnTo>
                  <a:lnTo>
                    <a:pt x="7175" y="3979"/>
                  </a:lnTo>
                  <a:lnTo>
                    <a:pt x="7175" y="3492"/>
                  </a:lnTo>
                  <a:lnTo>
                    <a:pt x="7133" y="3048"/>
                  </a:lnTo>
                  <a:lnTo>
                    <a:pt x="7090" y="2815"/>
                  </a:lnTo>
                  <a:lnTo>
                    <a:pt x="7027" y="2603"/>
                  </a:lnTo>
                  <a:lnTo>
                    <a:pt x="6963" y="2392"/>
                  </a:lnTo>
                  <a:lnTo>
                    <a:pt x="6900" y="2180"/>
                  </a:lnTo>
                  <a:lnTo>
                    <a:pt x="6794" y="1968"/>
                  </a:lnTo>
                  <a:lnTo>
                    <a:pt x="6709" y="1778"/>
                  </a:lnTo>
                  <a:lnTo>
                    <a:pt x="6582" y="1588"/>
                  </a:lnTo>
                  <a:lnTo>
                    <a:pt x="6455" y="1397"/>
                  </a:lnTo>
                  <a:lnTo>
                    <a:pt x="6307" y="1228"/>
                  </a:lnTo>
                  <a:lnTo>
                    <a:pt x="6159" y="1058"/>
                  </a:lnTo>
                  <a:lnTo>
                    <a:pt x="6159" y="1058"/>
                  </a:lnTo>
                  <a:lnTo>
                    <a:pt x="5884" y="805"/>
                  </a:lnTo>
                  <a:lnTo>
                    <a:pt x="5609" y="593"/>
                  </a:lnTo>
                  <a:lnTo>
                    <a:pt x="5291" y="402"/>
                  </a:lnTo>
                  <a:lnTo>
                    <a:pt x="4974" y="275"/>
                  </a:lnTo>
                  <a:lnTo>
                    <a:pt x="4635" y="148"/>
                  </a:lnTo>
                  <a:lnTo>
                    <a:pt x="4276" y="64"/>
                  </a:lnTo>
                  <a:lnTo>
                    <a:pt x="3916" y="22"/>
                  </a:lnTo>
                  <a:lnTo>
                    <a:pt x="353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73;p15"/>
            <p:cNvSpPr/>
            <p:nvPr/>
          </p:nvSpPr>
          <p:spPr>
            <a:xfrm>
              <a:off x="2827000" y="1333275"/>
              <a:ext cx="179375" cy="173550"/>
            </a:xfrm>
            <a:custGeom>
              <a:avLst/>
              <a:gdLst/>
              <a:ahLst/>
              <a:cxnLst/>
              <a:rect l="l" t="t" r="r" b="b"/>
              <a:pathLst>
                <a:path w="7175" h="6942" extrusionOk="0">
                  <a:moveTo>
                    <a:pt x="3259" y="0"/>
                  </a:moveTo>
                  <a:lnTo>
                    <a:pt x="2984" y="42"/>
                  </a:lnTo>
                  <a:lnTo>
                    <a:pt x="2709" y="64"/>
                  </a:lnTo>
                  <a:lnTo>
                    <a:pt x="2434" y="127"/>
                  </a:lnTo>
                  <a:lnTo>
                    <a:pt x="2117" y="360"/>
                  </a:lnTo>
                  <a:lnTo>
                    <a:pt x="1778" y="635"/>
                  </a:lnTo>
                  <a:lnTo>
                    <a:pt x="1461" y="952"/>
                  </a:lnTo>
                  <a:lnTo>
                    <a:pt x="1164" y="1291"/>
                  </a:lnTo>
                  <a:lnTo>
                    <a:pt x="889" y="1630"/>
                  </a:lnTo>
                  <a:lnTo>
                    <a:pt x="656" y="1989"/>
                  </a:lnTo>
                  <a:lnTo>
                    <a:pt x="466" y="2349"/>
                  </a:lnTo>
                  <a:lnTo>
                    <a:pt x="297" y="2730"/>
                  </a:lnTo>
                  <a:lnTo>
                    <a:pt x="170" y="3090"/>
                  </a:lnTo>
                  <a:lnTo>
                    <a:pt x="85" y="3471"/>
                  </a:lnTo>
                  <a:lnTo>
                    <a:pt x="22" y="3831"/>
                  </a:lnTo>
                  <a:lnTo>
                    <a:pt x="0" y="4190"/>
                  </a:lnTo>
                  <a:lnTo>
                    <a:pt x="22" y="4550"/>
                  </a:lnTo>
                  <a:lnTo>
                    <a:pt x="64" y="4889"/>
                  </a:lnTo>
                  <a:lnTo>
                    <a:pt x="149" y="5206"/>
                  </a:lnTo>
                  <a:lnTo>
                    <a:pt x="276" y="5502"/>
                  </a:lnTo>
                  <a:lnTo>
                    <a:pt x="445" y="5799"/>
                  </a:lnTo>
                  <a:lnTo>
                    <a:pt x="656" y="6074"/>
                  </a:lnTo>
                  <a:lnTo>
                    <a:pt x="868" y="6264"/>
                  </a:lnTo>
                  <a:lnTo>
                    <a:pt x="1101" y="6455"/>
                  </a:lnTo>
                  <a:lnTo>
                    <a:pt x="1355" y="6603"/>
                  </a:lnTo>
                  <a:lnTo>
                    <a:pt x="1609" y="6730"/>
                  </a:lnTo>
                  <a:lnTo>
                    <a:pt x="1884" y="6814"/>
                  </a:lnTo>
                  <a:lnTo>
                    <a:pt x="2180" y="6878"/>
                  </a:lnTo>
                  <a:lnTo>
                    <a:pt x="2498" y="6920"/>
                  </a:lnTo>
                  <a:lnTo>
                    <a:pt x="2794" y="6941"/>
                  </a:lnTo>
                  <a:lnTo>
                    <a:pt x="3217" y="6920"/>
                  </a:lnTo>
                  <a:lnTo>
                    <a:pt x="3640" y="6857"/>
                  </a:lnTo>
                  <a:lnTo>
                    <a:pt x="4085" y="6730"/>
                  </a:lnTo>
                  <a:lnTo>
                    <a:pt x="4508" y="6582"/>
                  </a:lnTo>
                  <a:lnTo>
                    <a:pt x="4952" y="6391"/>
                  </a:lnTo>
                  <a:lnTo>
                    <a:pt x="5376" y="6137"/>
                  </a:lnTo>
                  <a:lnTo>
                    <a:pt x="5778" y="5862"/>
                  </a:lnTo>
                  <a:lnTo>
                    <a:pt x="6180" y="5524"/>
                  </a:lnTo>
                  <a:lnTo>
                    <a:pt x="6455" y="5270"/>
                  </a:lnTo>
                  <a:lnTo>
                    <a:pt x="6688" y="4994"/>
                  </a:lnTo>
                  <a:lnTo>
                    <a:pt x="6920" y="4719"/>
                  </a:lnTo>
                  <a:lnTo>
                    <a:pt x="7111" y="4444"/>
                  </a:lnTo>
                  <a:lnTo>
                    <a:pt x="7174" y="3958"/>
                  </a:lnTo>
                  <a:lnTo>
                    <a:pt x="7174" y="3492"/>
                  </a:lnTo>
                  <a:lnTo>
                    <a:pt x="7132" y="3026"/>
                  </a:lnTo>
                  <a:lnTo>
                    <a:pt x="7090" y="2794"/>
                  </a:lnTo>
                  <a:lnTo>
                    <a:pt x="7026" y="2582"/>
                  </a:lnTo>
                  <a:lnTo>
                    <a:pt x="6963" y="2370"/>
                  </a:lnTo>
                  <a:lnTo>
                    <a:pt x="6899" y="2159"/>
                  </a:lnTo>
                  <a:lnTo>
                    <a:pt x="6794" y="1947"/>
                  </a:lnTo>
                  <a:lnTo>
                    <a:pt x="6709" y="1757"/>
                  </a:lnTo>
                  <a:lnTo>
                    <a:pt x="6582" y="1566"/>
                  </a:lnTo>
                  <a:lnTo>
                    <a:pt x="6455" y="1376"/>
                  </a:lnTo>
                  <a:lnTo>
                    <a:pt x="6307" y="1206"/>
                  </a:lnTo>
                  <a:lnTo>
                    <a:pt x="6159" y="1037"/>
                  </a:lnTo>
                  <a:lnTo>
                    <a:pt x="5884" y="804"/>
                  </a:lnTo>
                  <a:lnTo>
                    <a:pt x="5587" y="572"/>
                  </a:lnTo>
                  <a:lnTo>
                    <a:pt x="5291" y="402"/>
                  </a:lnTo>
                  <a:lnTo>
                    <a:pt x="4952" y="254"/>
                  </a:lnTo>
                  <a:lnTo>
                    <a:pt x="4614" y="148"/>
                  </a:lnTo>
                  <a:lnTo>
                    <a:pt x="4254" y="64"/>
                  </a:lnTo>
                  <a:lnTo>
                    <a:pt x="3894" y="21"/>
                  </a:lnTo>
                  <a:lnTo>
                    <a:pt x="3535" y="0"/>
                  </a:lnTo>
                  <a:close/>
                </a:path>
              </a:pathLst>
            </a:custGeom>
            <a:solidFill>
              <a:srgbClr val="FCBD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74;p15"/>
            <p:cNvSpPr/>
            <p:nvPr/>
          </p:nvSpPr>
          <p:spPr>
            <a:xfrm>
              <a:off x="2827000" y="1333275"/>
              <a:ext cx="179375" cy="173550"/>
            </a:xfrm>
            <a:custGeom>
              <a:avLst/>
              <a:gdLst/>
              <a:ahLst/>
              <a:cxnLst/>
              <a:rect l="l" t="t" r="r" b="b"/>
              <a:pathLst>
                <a:path w="7175" h="6942" fill="none" extrusionOk="0">
                  <a:moveTo>
                    <a:pt x="3535" y="0"/>
                  </a:moveTo>
                  <a:lnTo>
                    <a:pt x="3535" y="0"/>
                  </a:lnTo>
                  <a:lnTo>
                    <a:pt x="3259" y="0"/>
                  </a:lnTo>
                  <a:lnTo>
                    <a:pt x="2984" y="42"/>
                  </a:lnTo>
                  <a:lnTo>
                    <a:pt x="2709" y="64"/>
                  </a:lnTo>
                  <a:lnTo>
                    <a:pt x="2434" y="127"/>
                  </a:lnTo>
                  <a:lnTo>
                    <a:pt x="2434" y="127"/>
                  </a:lnTo>
                  <a:lnTo>
                    <a:pt x="2117" y="360"/>
                  </a:lnTo>
                  <a:lnTo>
                    <a:pt x="1778" y="635"/>
                  </a:lnTo>
                  <a:lnTo>
                    <a:pt x="1778" y="635"/>
                  </a:lnTo>
                  <a:lnTo>
                    <a:pt x="1461" y="952"/>
                  </a:lnTo>
                  <a:lnTo>
                    <a:pt x="1164" y="1291"/>
                  </a:lnTo>
                  <a:lnTo>
                    <a:pt x="889" y="1630"/>
                  </a:lnTo>
                  <a:lnTo>
                    <a:pt x="656" y="1989"/>
                  </a:lnTo>
                  <a:lnTo>
                    <a:pt x="466" y="2349"/>
                  </a:lnTo>
                  <a:lnTo>
                    <a:pt x="297" y="2730"/>
                  </a:lnTo>
                  <a:lnTo>
                    <a:pt x="170" y="3090"/>
                  </a:lnTo>
                  <a:lnTo>
                    <a:pt x="85" y="3471"/>
                  </a:lnTo>
                  <a:lnTo>
                    <a:pt x="22" y="3831"/>
                  </a:lnTo>
                  <a:lnTo>
                    <a:pt x="0" y="4190"/>
                  </a:lnTo>
                  <a:lnTo>
                    <a:pt x="22" y="4550"/>
                  </a:lnTo>
                  <a:lnTo>
                    <a:pt x="64" y="4889"/>
                  </a:lnTo>
                  <a:lnTo>
                    <a:pt x="149" y="5206"/>
                  </a:lnTo>
                  <a:lnTo>
                    <a:pt x="276" y="5502"/>
                  </a:lnTo>
                  <a:lnTo>
                    <a:pt x="445" y="5799"/>
                  </a:lnTo>
                  <a:lnTo>
                    <a:pt x="656" y="6074"/>
                  </a:lnTo>
                  <a:lnTo>
                    <a:pt x="656" y="6074"/>
                  </a:lnTo>
                  <a:lnTo>
                    <a:pt x="868" y="6264"/>
                  </a:lnTo>
                  <a:lnTo>
                    <a:pt x="1101" y="6455"/>
                  </a:lnTo>
                  <a:lnTo>
                    <a:pt x="1355" y="6603"/>
                  </a:lnTo>
                  <a:lnTo>
                    <a:pt x="1609" y="6730"/>
                  </a:lnTo>
                  <a:lnTo>
                    <a:pt x="1884" y="6814"/>
                  </a:lnTo>
                  <a:lnTo>
                    <a:pt x="2180" y="6878"/>
                  </a:lnTo>
                  <a:lnTo>
                    <a:pt x="2498" y="6920"/>
                  </a:lnTo>
                  <a:lnTo>
                    <a:pt x="2794" y="6941"/>
                  </a:lnTo>
                  <a:lnTo>
                    <a:pt x="2794" y="6941"/>
                  </a:lnTo>
                  <a:lnTo>
                    <a:pt x="3217" y="6920"/>
                  </a:lnTo>
                  <a:lnTo>
                    <a:pt x="3640" y="6857"/>
                  </a:lnTo>
                  <a:lnTo>
                    <a:pt x="4085" y="6730"/>
                  </a:lnTo>
                  <a:lnTo>
                    <a:pt x="4508" y="6582"/>
                  </a:lnTo>
                  <a:lnTo>
                    <a:pt x="4952" y="6391"/>
                  </a:lnTo>
                  <a:lnTo>
                    <a:pt x="5376" y="6137"/>
                  </a:lnTo>
                  <a:lnTo>
                    <a:pt x="5778" y="5862"/>
                  </a:lnTo>
                  <a:lnTo>
                    <a:pt x="6180" y="5524"/>
                  </a:lnTo>
                  <a:lnTo>
                    <a:pt x="6180" y="5524"/>
                  </a:lnTo>
                  <a:lnTo>
                    <a:pt x="6455" y="5270"/>
                  </a:lnTo>
                  <a:lnTo>
                    <a:pt x="6688" y="4994"/>
                  </a:lnTo>
                  <a:lnTo>
                    <a:pt x="6920" y="4719"/>
                  </a:lnTo>
                  <a:lnTo>
                    <a:pt x="7111" y="4444"/>
                  </a:lnTo>
                  <a:lnTo>
                    <a:pt x="7111" y="4444"/>
                  </a:lnTo>
                  <a:lnTo>
                    <a:pt x="7174" y="3958"/>
                  </a:lnTo>
                  <a:lnTo>
                    <a:pt x="7174" y="3492"/>
                  </a:lnTo>
                  <a:lnTo>
                    <a:pt x="7132" y="3026"/>
                  </a:lnTo>
                  <a:lnTo>
                    <a:pt x="7090" y="2794"/>
                  </a:lnTo>
                  <a:lnTo>
                    <a:pt x="7026" y="2582"/>
                  </a:lnTo>
                  <a:lnTo>
                    <a:pt x="6963" y="2370"/>
                  </a:lnTo>
                  <a:lnTo>
                    <a:pt x="6899" y="2159"/>
                  </a:lnTo>
                  <a:lnTo>
                    <a:pt x="6794" y="1947"/>
                  </a:lnTo>
                  <a:lnTo>
                    <a:pt x="6709" y="1757"/>
                  </a:lnTo>
                  <a:lnTo>
                    <a:pt x="6582" y="1566"/>
                  </a:lnTo>
                  <a:lnTo>
                    <a:pt x="6455" y="1376"/>
                  </a:lnTo>
                  <a:lnTo>
                    <a:pt x="6307" y="1206"/>
                  </a:lnTo>
                  <a:lnTo>
                    <a:pt x="6159" y="1037"/>
                  </a:lnTo>
                  <a:lnTo>
                    <a:pt x="6159" y="1037"/>
                  </a:lnTo>
                  <a:lnTo>
                    <a:pt x="5884" y="804"/>
                  </a:lnTo>
                  <a:lnTo>
                    <a:pt x="5587" y="572"/>
                  </a:lnTo>
                  <a:lnTo>
                    <a:pt x="5291" y="402"/>
                  </a:lnTo>
                  <a:lnTo>
                    <a:pt x="4952" y="254"/>
                  </a:lnTo>
                  <a:lnTo>
                    <a:pt x="4614" y="148"/>
                  </a:lnTo>
                  <a:lnTo>
                    <a:pt x="4254" y="64"/>
                  </a:lnTo>
                  <a:lnTo>
                    <a:pt x="3894" y="21"/>
                  </a:lnTo>
                  <a:lnTo>
                    <a:pt x="353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75;p15"/>
            <p:cNvSpPr/>
            <p:nvPr/>
          </p:nvSpPr>
          <p:spPr>
            <a:xfrm>
              <a:off x="3252350" y="2768600"/>
              <a:ext cx="224875" cy="122250"/>
            </a:xfrm>
            <a:custGeom>
              <a:avLst/>
              <a:gdLst/>
              <a:ahLst/>
              <a:cxnLst/>
              <a:rect l="l" t="t" r="r" b="b"/>
              <a:pathLst>
                <a:path w="8995" h="4890" extrusionOk="0">
                  <a:moveTo>
                    <a:pt x="5270" y="1"/>
                  </a:moveTo>
                  <a:lnTo>
                    <a:pt x="4932" y="22"/>
                  </a:lnTo>
                  <a:lnTo>
                    <a:pt x="4593" y="43"/>
                  </a:lnTo>
                  <a:lnTo>
                    <a:pt x="4255" y="85"/>
                  </a:lnTo>
                  <a:lnTo>
                    <a:pt x="3916" y="149"/>
                  </a:lnTo>
                  <a:lnTo>
                    <a:pt x="3599" y="234"/>
                  </a:lnTo>
                  <a:lnTo>
                    <a:pt x="3281" y="339"/>
                  </a:lnTo>
                  <a:lnTo>
                    <a:pt x="2964" y="445"/>
                  </a:lnTo>
                  <a:lnTo>
                    <a:pt x="2667" y="572"/>
                  </a:lnTo>
                  <a:lnTo>
                    <a:pt x="2392" y="741"/>
                  </a:lnTo>
                  <a:lnTo>
                    <a:pt x="2117" y="911"/>
                  </a:lnTo>
                  <a:lnTo>
                    <a:pt x="1842" y="1080"/>
                  </a:lnTo>
                  <a:lnTo>
                    <a:pt x="1588" y="1292"/>
                  </a:lnTo>
                  <a:lnTo>
                    <a:pt x="1355" y="1503"/>
                  </a:lnTo>
                  <a:lnTo>
                    <a:pt x="1144" y="1757"/>
                  </a:lnTo>
                  <a:lnTo>
                    <a:pt x="932" y="2011"/>
                  </a:lnTo>
                  <a:lnTo>
                    <a:pt x="742" y="2265"/>
                  </a:lnTo>
                  <a:lnTo>
                    <a:pt x="593" y="2519"/>
                  </a:lnTo>
                  <a:lnTo>
                    <a:pt x="466" y="2752"/>
                  </a:lnTo>
                  <a:lnTo>
                    <a:pt x="340" y="3006"/>
                  </a:lnTo>
                  <a:lnTo>
                    <a:pt x="255" y="3260"/>
                  </a:lnTo>
                  <a:lnTo>
                    <a:pt x="170" y="3514"/>
                  </a:lnTo>
                  <a:lnTo>
                    <a:pt x="86" y="3789"/>
                  </a:lnTo>
                  <a:lnTo>
                    <a:pt x="43" y="4043"/>
                  </a:lnTo>
                  <a:lnTo>
                    <a:pt x="1" y="4318"/>
                  </a:lnTo>
                  <a:lnTo>
                    <a:pt x="1398" y="4466"/>
                  </a:lnTo>
                  <a:lnTo>
                    <a:pt x="3979" y="4762"/>
                  </a:lnTo>
                  <a:lnTo>
                    <a:pt x="4974" y="4847"/>
                  </a:lnTo>
                  <a:lnTo>
                    <a:pt x="5418" y="4868"/>
                  </a:lnTo>
                  <a:lnTo>
                    <a:pt x="5821" y="4889"/>
                  </a:lnTo>
                  <a:lnTo>
                    <a:pt x="6244" y="4868"/>
                  </a:lnTo>
                  <a:lnTo>
                    <a:pt x="6625" y="4826"/>
                  </a:lnTo>
                  <a:lnTo>
                    <a:pt x="6963" y="4762"/>
                  </a:lnTo>
                  <a:lnTo>
                    <a:pt x="7281" y="4656"/>
                  </a:lnTo>
                  <a:lnTo>
                    <a:pt x="7556" y="4529"/>
                  </a:lnTo>
                  <a:lnTo>
                    <a:pt x="7831" y="4339"/>
                  </a:lnTo>
                  <a:lnTo>
                    <a:pt x="8064" y="4127"/>
                  </a:lnTo>
                  <a:lnTo>
                    <a:pt x="8297" y="3852"/>
                  </a:lnTo>
                  <a:lnTo>
                    <a:pt x="8487" y="3556"/>
                  </a:lnTo>
                  <a:lnTo>
                    <a:pt x="8635" y="3239"/>
                  </a:lnTo>
                  <a:lnTo>
                    <a:pt x="8762" y="2900"/>
                  </a:lnTo>
                  <a:lnTo>
                    <a:pt x="8847" y="2540"/>
                  </a:lnTo>
                  <a:lnTo>
                    <a:pt x="8931" y="2180"/>
                  </a:lnTo>
                  <a:lnTo>
                    <a:pt x="8974" y="1800"/>
                  </a:lnTo>
                  <a:lnTo>
                    <a:pt x="8995" y="1419"/>
                  </a:lnTo>
                  <a:lnTo>
                    <a:pt x="8974" y="1017"/>
                  </a:lnTo>
                  <a:lnTo>
                    <a:pt x="8529" y="784"/>
                  </a:lnTo>
                  <a:lnTo>
                    <a:pt x="8064" y="572"/>
                  </a:lnTo>
                  <a:lnTo>
                    <a:pt x="7598" y="403"/>
                  </a:lnTo>
                  <a:lnTo>
                    <a:pt x="7133" y="255"/>
                  </a:lnTo>
                  <a:lnTo>
                    <a:pt x="6667" y="149"/>
                  </a:lnTo>
                  <a:lnTo>
                    <a:pt x="6201" y="64"/>
                  </a:lnTo>
                  <a:lnTo>
                    <a:pt x="5736" y="22"/>
                  </a:lnTo>
                  <a:lnTo>
                    <a:pt x="5270" y="1"/>
                  </a:lnTo>
                  <a:close/>
                </a:path>
              </a:pathLst>
            </a:custGeom>
            <a:solidFill>
              <a:srgbClr val="FCBD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76;p15"/>
            <p:cNvSpPr/>
            <p:nvPr/>
          </p:nvSpPr>
          <p:spPr>
            <a:xfrm>
              <a:off x="3252350" y="2768600"/>
              <a:ext cx="224875" cy="122250"/>
            </a:xfrm>
            <a:custGeom>
              <a:avLst/>
              <a:gdLst/>
              <a:ahLst/>
              <a:cxnLst/>
              <a:rect l="l" t="t" r="r" b="b"/>
              <a:pathLst>
                <a:path w="8995" h="4890" fill="none" extrusionOk="0">
                  <a:moveTo>
                    <a:pt x="5270" y="1"/>
                  </a:moveTo>
                  <a:lnTo>
                    <a:pt x="5270" y="1"/>
                  </a:lnTo>
                  <a:lnTo>
                    <a:pt x="4932" y="22"/>
                  </a:lnTo>
                  <a:lnTo>
                    <a:pt x="4593" y="43"/>
                  </a:lnTo>
                  <a:lnTo>
                    <a:pt x="4255" y="85"/>
                  </a:lnTo>
                  <a:lnTo>
                    <a:pt x="3916" y="149"/>
                  </a:lnTo>
                  <a:lnTo>
                    <a:pt x="3599" y="234"/>
                  </a:lnTo>
                  <a:lnTo>
                    <a:pt x="3281" y="339"/>
                  </a:lnTo>
                  <a:lnTo>
                    <a:pt x="2964" y="445"/>
                  </a:lnTo>
                  <a:lnTo>
                    <a:pt x="2667" y="572"/>
                  </a:lnTo>
                  <a:lnTo>
                    <a:pt x="2392" y="741"/>
                  </a:lnTo>
                  <a:lnTo>
                    <a:pt x="2117" y="911"/>
                  </a:lnTo>
                  <a:lnTo>
                    <a:pt x="1842" y="1080"/>
                  </a:lnTo>
                  <a:lnTo>
                    <a:pt x="1588" y="1292"/>
                  </a:lnTo>
                  <a:lnTo>
                    <a:pt x="1355" y="1503"/>
                  </a:lnTo>
                  <a:lnTo>
                    <a:pt x="1144" y="1757"/>
                  </a:lnTo>
                  <a:lnTo>
                    <a:pt x="932" y="2011"/>
                  </a:lnTo>
                  <a:lnTo>
                    <a:pt x="742" y="2265"/>
                  </a:lnTo>
                  <a:lnTo>
                    <a:pt x="742" y="2265"/>
                  </a:lnTo>
                  <a:lnTo>
                    <a:pt x="593" y="2519"/>
                  </a:lnTo>
                  <a:lnTo>
                    <a:pt x="466" y="2752"/>
                  </a:lnTo>
                  <a:lnTo>
                    <a:pt x="340" y="3006"/>
                  </a:lnTo>
                  <a:lnTo>
                    <a:pt x="255" y="3260"/>
                  </a:lnTo>
                  <a:lnTo>
                    <a:pt x="170" y="3514"/>
                  </a:lnTo>
                  <a:lnTo>
                    <a:pt x="86" y="3789"/>
                  </a:lnTo>
                  <a:lnTo>
                    <a:pt x="43" y="4043"/>
                  </a:lnTo>
                  <a:lnTo>
                    <a:pt x="1" y="4318"/>
                  </a:lnTo>
                  <a:lnTo>
                    <a:pt x="1" y="4318"/>
                  </a:lnTo>
                  <a:lnTo>
                    <a:pt x="1398" y="4466"/>
                  </a:lnTo>
                  <a:lnTo>
                    <a:pt x="1398" y="4466"/>
                  </a:lnTo>
                  <a:lnTo>
                    <a:pt x="3979" y="4762"/>
                  </a:lnTo>
                  <a:lnTo>
                    <a:pt x="4974" y="4847"/>
                  </a:lnTo>
                  <a:lnTo>
                    <a:pt x="5418" y="4868"/>
                  </a:lnTo>
                  <a:lnTo>
                    <a:pt x="5821" y="4889"/>
                  </a:lnTo>
                  <a:lnTo>
                    <a:pt x="5821" y="4889"/>
                  </a:lnTo>
                  <a:lnTo>
                    <a:pt x="6244" y="4868"/>
                  </a:lnTo>
                  <a:lnTo>
                    <a:pt x="6625" y="4826"/>
                  </a:lnTo>
                  <a:lnTo>
                    <a:pt x="6963" y="4762"/>
                  </a:lnTo>
                  <a:lnTo>
                    <a:pt x="7281" y="4656"/>
                  </a:lnTo>
                  <a:lnTo>
                    <a:pt x="7556" y="4529"/>
                  </a:lnTo>
                  <a:lnTo>
                    <a:pt x="7831" y="4339"/>
                  </a:lnTo>
                  <a:lnTo>
                    <a:pt x="8064" y="4127"/>
                  </a:lnTo>
                  <a:lnTo>
                    <a:pt x="8297" y="3852"/>
                  </a:lnTo>
                  <a:lnTo>
                    <a:pt x="8297" y="3852"/>
                  </a:lnTo>
                  <a:lnTo>
                    <a:pt x="8487" y="3556"/>
                  </a:lnTo>
                  <a:lnTo>
                    <a:pt x="8635" y="3239"/>
                  </a:lnTo>
                  <a:lnTo>
                    <a:pt x="8762" y="2900"/>
                  </a:lnTo>
                  <a:lnTo>
                    <a:pt x="8847" y="2540"/>
                  </a:lnTo>
                  <a:lnTo>
                    <a:pt x="8931" y="2180"/>
                  </a:lnTo>
                  <a:lnTo>
                    <a:pt x="8974" y="1800"/>
                  </a:lnTo>
                  <a:lnTo>
                    <a:pt x="8995" y="1419"/>
                  </a:lnTo>
                  <a:lnTo>
                    <a:pt x="8974" y="1017"/>
                  </a:lnTo>
                  <a:lnTo>
                    <a:pt x="8974" y="1017"/>
                  </a:lnTo>
                  <a:lnTo>
                    <a:pt x="8529" y="784"/>
                  </a:lnTo>
                  <a:lnTo>
                    <a:pt x="8064" y="572"/>
                  </a:lnTo>
                  <a:lnTo>
                    <a:pt x="7598" y="403"/>
                  </a:lnTo>
                  <a:lnTo>
                    <a:pt x="7133" y="255"/>
                  </a:lnTo>
                  <a:lnTo>
                    <a:pt x="6667" y="149"/>
                  </a:lnTo>
                  <a:lnTo>
                    <a:pt x="6201" y="64"/>
                  </a:lnTo>
                  <a:lnTo>
                    <a:pt x="5736" y="22"/>
                  </a:lnTo>
                  <a:lnTo>
                    <a:pt x="527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77;p15"/>
            <p:cNvSpPr/>
            <p:nvPr/>
          </p:nvSpPr>
          <p:spPr>
            <a:xfrm>
              <a:off x="3708400" y="1010550"/>
              <a:ext cx="1607850" cy="1754900"/>
            </a:xfrm>
            <a:custGeom>
              <a:avLst/>
              <a:gdLst/>
              <a:ahLst/>
              <a:cxnLst/>
              <a:rect l="l" t="t" r="r" b="b"/>
              <a:pathLst>
                <a:path w="64314" h="70196" extrusionOk="0">
                  <a:moveTo>
                    <a:pt x="22369" y="0"/>
                  </a:moveTo>
                  <a:lnTo>
                    <a:pt x="22073" y="21"/>
                  </a:lnTo>
                  <a:lnTo>
                    <a:pt x="21777" y="64"/>
                  </a:lnTo>
                  <a:lnTo>
                    <a:pt x="21459" y="127"/>
                  </a:lnTo>
                  <a:lnTo>
                    <a:pt x="21121" y="212"/>
                  </a:lnTo>
                  <a:lnTo>
                    <a:pt x="20782" y="339"/>
                  </a:lnTo>
                  <a:lnTo>
                    <a:pt x="20444" y="466"/>
                  </a:lnTo>
                  <a:lnTo>
                    <a:pt x="20084" y="614"/>
                  </a:lnTo>
                  <a:lnTo>
                    <a:pt x="19703" y="804"/>
                  </a:lnTo>
                  <a:lnTo>
                    <a:pt x="19301" y="995"/>
                  </a:lnTo>
                  <a:lnTo>
                    <a:pt x="18899" y="1228"/>
                  </a:lnTo>
                  <a:lnTo>
                    <a:pt x="18052" y="1757"/>
                  </a:lnTo>
                  <a:lnTo>
                    <a:pt x="17121" y="2370"/>
                  </a:lnTo>
                  <a:lnTo>
                    <a:pt x="16127" y="3090"/>
                  </a:lnTo>
                  <a:lnTo>
                    <a:pt x="15047" y="3915"/>
                  </a:lnTo>
                  <a:lnTo>
                    <a:pt x="13883" y="4825"/>
                  </a:lnTo>
                  <a:lnTo>
                    <a:pt x="12635" y="5862"/>
                  </a:lnTo>
                  <a:lnTo>
                    <a:pt x="11280" y="6984"/>
                  </a:lnTo>
                  <a:lnTo>
                    <a:pt x="9841" y="8190"/>
                  </a:lnTo>
                  <a:lnTo>
                    <a:pt x="7260" y="10391"/>
                  </a:lnTo>
                  <a:lnTo>
                    <a:pt x="5143" y="12211"/>
                  </a:lnTo>
                  <a:lnTo>
                    <a:pt x="4233" y="12994"/>
                  </a:lnTo>
                  <a:lnTo>
                    <a:pt x="3408" y="13734"/>
                  </a:lnTo>
                  <a:lnTo>
                    <a:pt x="2710" y="14412"/>
                  </a:lnTo>
                  <a:lnTo>
                    <a:pt x="2075" y="15025"/>
                  </a:lnTo>
                  <a:lnTo>
                    <a:pt x="1546" y="15618"/>
                  </a:lnTo>
                  <a:lnTo>
                    <a:pt x="1122" y="16168"/>
                  </a:lnTo>
                  <a:lnTo>
                    <a:pt x="932" y="16422"/>
                  </a:lnTo>
                  <a:lnTo>
                    <a:pt x="763" y="16697"/>
                  </a:lnTo>
                  <a:lnTo>
                    <a:pt x="615" y="16951"/>
                  </a:lnTo>
                  <a:lnTo>
                    <a:pt x="466" y="17184"/>
                  </a:lnTo>
                  <a:lnTo>
                    <a:pt x="361" y="17438"/>
                  </a:lnTo>
                  <a:lnTo>
                    <a:pt x="276" y="17692"/>
                  </a:lnTo>
                  <a:lnTo>
                    <a:pt x="212" y="17925"/>
                  </a:lnTo>
                  <a:lnTo>
                    <a:pt x="149" y="18179"/>
                  </a:lnTo>
                  <a:lnTo>
                    <a:pt x="107" y="18433"/>
                  </a:lnTo>
                  <a:lnTo>
                    <a:pt x="85" y="18665"/>
                  </a:lnTo>
                  <a:lnTo>
                    <a:pt x="85" y="18919"/>
                  </a:lnTo>
                  <a:lnTo>
                    <a:pt x="107" y="19194"/>
                  </a:lnTo>
                  <a:lnTo>
                    <a:pt x="212" y="19977"/>
                  </a:lnTo>
                  <a:lnTo>
                    <a:pt x="339" y="20866"/>
                  </a:lnTo>
                  <a:lnTo>
                    <a:pt x="466" y="21967"/>
                  </a:lnTo>
                  <a:lnTo>
                    <a:pt x="572" y="23194"/>
                  </a:lnTo>
                  <a:lnTo>
                    <a:pt x="678" y="24506"/>
                  </a:lnTo>
                  <a:lnTo>
                    <a:pt x="699" y="25162"/>
                  </a:lnTo>
                  <a:lnTo>
                    <a:pt x="720" y="25797"/>
                  </a:lnTo>
                  <a:lnTo>
                    <a:pt x="720" y="26411"/>
                  </a:lnTo>
                  <a:lnTo>
                    <a:pt x="699" y="26982"/>
                  </a:lnTo>
                  <a:lnTo>
                    <a:pt x="551" y="27998"/>
                  </a:lnTo>
                  <a:lnTo>
                    <a:pt x="403" y="29035"/>
                  </a:lnTo>
                  <a:lnTo>
                    <a:pt x="297" y="30093"/>
                  </a:lnTo>
                  <a:lnTo>
                    <a:pt x="212" y="31172"/>
                  </a:lnTo>
                  <a:lnTo>
                    <a:pt x="128" y="32273"/>
                  </a:lnTo>
                  <a:lnTo>
                    <a:pt x="64" y="33416"/>
                  </a:lnTo>
                  <a:lnTo>
                    <a:pt x="43" y="34537"/>
                  </a:lnTo>
                  <a:lnTo>
                    <a:pt x="1" y="35680"/>
                  </a:lnTo>
                  <a:lnTo>
                    <a:pt x="1" y="36823"/>
                  </a:lnTo>
                  <a:lnTo>
                    <a:pt x="1" y="37965"/>
                  </a:lnTo>
                  <a:lnTo>
                    <a:pt x="43" y="40251"/>
                  </a:lnTo>
                  <a:lnTo>
                    <a:pt x="107" y="42452"/>
                  </a:lnTo>
                  <a:lnTo>
                    <a:pt x="212" y="44589"/>
                  </a:lnTo>
                  <a:lnTo>
                    <a:pt x="339" y="46579"/>
                  </a:lnTo>
                  <a:lnTo>
                    <a:pt x="488" y="48420"/>
                  </a:lnTo>
                  <a:lnTo>
                    <a:pt x="615" y="50070"/>
                  </a:lnTo>
                  <a:lnTo>
                    <a:pt x="763" y="51509"/>
                  </a:lnTo>
                  <a:lnTo>
                    <a:pt x="974" y="53562"/>
                  </a:lnTo>
                  <a:lnTo>
                    <a:pt x="1059" y="54303"/>
                  </a:lnTo>
                  <a:lnTo>
                    <a:pt x="636" y="56990"/>
                  </a:lnTo>
                  <a:lnTo>
                    <a:pt x="509" y="58027"/>
                  </a:lnTo>
                  <a:lnTo>
                    <a:pt x="466" y="58493"/>
                  </a:lnTo>
                  <a:lnTo>
                    <a:pt x="445" y="58895"/>
                  </a:lnTo>
                  <a:lnTo>
                    <a:pt x="445" y="59276"/>
                  </a:lnTo>
                  <a:lnTo>
                    <a:pt x="488" y="59615"/>
                  </a:lnTo>
                  <a:lnTo>
                    <a:pt x="530" y="59932"/>
                  </a:lnTo>
                  <a:lnTo>
                    <a:pt x="636" y="60228"/>
                  </a:lnTo>
                  <a:lnTo>
                    <a:pt x="763" y="60503"/>
                  </a:lnTo>
                  <a:lnTo>
                    <a:pt x="911" y="60757"/>
                  </a:lnTo>
                  <a:lnTo>
                    <a:pt x="1122" y="60990"/>
                  </a:lnTo>
                  <a:lnTo>
                    <a:pt x="1355" y="61223"/>
                  </a:lnTo>
                  <a:lnTo>
                    <a:pt x="1546" y="61350"/>
                  </a:lnTo>
                  <a:lnTo>
                    <a:pt x="1757" y="61477"/>
                  </a:lnTo>
                  <a:lnTo>
                    <a:pt x="1969" y="61583"/>
                  </a:lnTo>
                  <a:lnTo>
                    <a:pt x="2181" y="61688"/>
                  </a:lnTo>
                  <a:lnTo>
                    <a:pt x="2413" y="61773"/>
                  </a:lnTo>
                  <a:lnTo>
                    <a:pt x="2667" y="61837"/>
                  </a:lnTo>
                  <a:lnTo>
                    <a:pt x="2900" y="61900"/>
                  </a:lnTo>
                  <a:lnTo>
                    <a:pt x="3154" y="61942"/>
                  </a:lnTo>
                  <a:lnTo>
                    <a:pt x="3683" y="62006"/>
                  </a:lnTo>
                  <a:lnTo>
                    <a:pt x="4212" y="62027"/>
                  </a:lnTo>
                  <a:lnTo>
                    <a:pt x="4741" y="62006"/>
                  </a:lnTo>
                  <a:lnTo>
                    <a:pt x="5270" y="61921"/>
                  </a:lnTo>
                  <a:lnTo>
                    <a:pt x="5799" y="61794"/>
                  </a:lnTo>
                  <a:lnTo>
                    <a:pt x="6053" y="61731"/>
                  </a:lnTo>
                  <a:lnTo>
                    <a:pt x="6307" y="61625"/>
                  </a:lnTo>
                  <a:lnTo>
                    <a:pt x="6540" y="61540"/>
                  </a:lnTo>
                  <a:lnTo>
                    <a:pt x="6773" y="61413"/>
                  </a:lnTo>
                  <a:lnTo>
                    <a:pt x="7006" y="61286"/>
                  </a:lnTo>
                  <a:lnTo>
                    <a:pt x="7217" y="61159"/>
                  </a:lnTo>
                  <a:lnTo>
                    <a:pt x="7429" y="61011"/>
                  </a:lnTo>
                  <a:lnTo>
                    <a:pt x="7619" y="60842"/>
                  </a:lnTo>
                  <a:lnTo>
                    <a:pt x="7810" y="60673"/>
                  </a:lnTo>
                  <a:lnTo>
                    <a:pt x="7979" y="60503"/>
                  </a:lnTo>
                  <a:lnTo>
                    <a:pt x="8127" y="60313"/>
                  </a:lnTo>
                  <a:lnTo>
                    <a:pt x="8275" y="60101"/>
                  </a:lnTo>
                  <a:lnTo>
                    <a:pt x="8402" y="59890"/>
                  </a:lnTo>
                  <a:lnTo>
                    <a:pt x="8508" y="59657"/>
                  </a:lnTo>
                  <a:lnTo>
                    <a:pt x="8635" y="59318"/>
                  </a:lnTo>
                  <a:lnTo>
                    <a:pt x="8762" y="58937"/>
                  </a:lnTo>
                  <a:lnTo>
                    <a:pt x="8847" y="58493"/>
                  </a:lnTo>
                  <a:lnTo>
                    <a:pt x="8953" y="57985"/>
                  </a:lnTo>
                  <a:lnTo>
                    <a:pt x="9122" y="56885"/>
                  </a:lnTo>
                  <a:lnTo>
                    <a:pt x="9270" y="55657"/>
                  </a:lnTo>
                  <a:lnTo>
                    <a:pt x="9566" y="52927"/>
                  </a:lnTo>
                  <a:lnTo>
                    <a:pt x="9757" y="51488"/>
                  </a:lnTo>
                  <a:lnTo>
                    <a:pt x="9862" y="50790"/>
                  </a:lnTo>
                  <a:lnTo>
                    <a:pt x="9989" y="50070"/>
                  </a:lnTo>
                  <a:lnTo>
                    <a:pt x="10116" y="49372"/>
                  </a:lnTo>
                  <a:lnTo>
                    <a:pt x="10265" y="48695"/>
                  </a:lnTo>
                  <a:lnTo>
                    <a:pt x="10434" y="48039"/>
                  </a:lnTo>
                  <a:lnTo>
                    <a:pt x="10624" y="47404"/>
                  </a:lnTo>
                  <a:lnTo>
                    <a:pt x="10836" y="46790"/>
                  </a:lnTo>
                  <a:lnTo>
                    <a:pt x="11048" y="46219"/>
                  </a:lnTo>
                  <a:lnTo>
                    <a:pt x="11302" y="45690"/>
                  </a:lnTo>
                  <a:lnTo>
                    <a:pt x="11598" y="45203"/>
                  </a:lnTo>
                  <a:lnTo>
                    <a:pt x="11746" y="44970"/>
                  </a:lnTo>
                  <a:lnTo>
                    <a:pt x="11894" y="44759"/>
                  </a:lnTo>
                  <a:lnTo>
                    <a:pt x="12063" y="44547"/>
                  </a:lnTo>
                  <a:lnTo>
                    <a:pt x="12233" y="44356"/>
                  </a:lnTo>
                  <a:lnTo>
                    <a:pt x="12402" y="44187"/>
                  </a:lnTo>
                  <a:lnTo>
                    <a:pt x="12592" y="44018"/>
                  </a:lnTo>
                  <a:lnTo>
                    <a:pt x="12804" y="43870"/>
                  </a:lnTo>
                  <a:lnTo>
                    <a:pt x="12995" y="43743"/>
                  </a:lnTo>
                  <a:lnTo>
                    <a:pt x="13206" y="43616"/>
                  </a:lnTo>
                  <a:lnTo>
                    <a:pt x="13439" y="43510"/>
                  </a:lnTo>
                  <a:lnTo>
                    <a:pt x="13672" y="43446"/>
                  </a:lnTo>
                  <a:lnTo>
                    <a:pt x="13904" y="43362"/>
                  </a:lnTo>
                  <a:lnTo>
                    <a:pt x="14158" y="43320"/>
                  </a:lnTo>
                  <a:lnTo>
                    <a:pt x="14412" y="43298"/>
                  </a:lnTo>
                  <a:lnTo>
                    <a:pt x="14963" y="43298"/>
                  </a:lnTo>
                  <a:lnTo>
                    <a:pt x="37458" y="67868"/>
                  </a:lnTo>
                  <a:lnTo>
                    <a:pt x="37881" y="68291"/>
                  </a:lnTo>
                  <a:lnTo>
                    <a:pt x="38347" y="68693"/>
                  </a:lnTo>
                  <a:lnTo>
                    <a:pt x="38813" y="69032"/>
                  </a:lnTo>
                  <a:lnTo>
                    <a:pt x="39278" y="69349"/>
                  </a:lnTo>
                  <a:lnTo>
                    <a:pt x="39765" y="69603"/>
                  </a:lnTo>
                  <a:lnTo>
                    <a:pt x="40273" y="69815"/>
                  </a:lnTo>
                  <a:lnTo>
                    <a:pt x="40759" y="69984"/>
                  </a:lnTo>
                  <a:lnTo>
                    <a:pt x="41267" y="70111"/>
                  </a:lnTo>
                  <a:lnTo>
                    <a:pt x="41754" y="70175"/>
                  </a:lnTo>
                  <a:lnTo>
                    <a:pt x="42241" y="70196"/>
                  </a:lnTo>
                  <a:lnTo>
                    <a:pt x="42728" y="70175"/>
                  </a:lnTo>
                  <a:lnTo>
                    <a:pt x="42939" y="70153"/>
                  </a:lnTo>
                  <a:lnTo>
                    <a:pt x="43172" y="70111"/>
                  </a:lnTo>
                  <a:lnTo>
                    <a:pt x="43405" y="70048"/>
                  </a:lnTo>
                  <a:lnTo>
                    <a:pt x="43616" y="69984"/>
                  </a:lnTo>
                  <a:lnTo>
                    <a:pt x="43828" y="69899"/>
                  </a:lnTo>
                  <a:lnTo>
                    <a:pt x="44040" y="69794"/>
                  </a:lnTo>
                  <a:lnTo>
                    <a:pt x="44230" y="69688"/>
                  </a:lnTo>
                  <a:lnTo>
                    <a:pt x="44421" y="69561"/>
                  </a:lnTo>
                  <a:lnTo>
                    <a:pt x="44611" y="69434"/>
                  </a:lnTo>
                  <a:lnTo>
                    <a:pt x="44780" y="69286"/>
                  </a:lnTo>
                  <a:lnTo>
                    <a:pt x="44950" y="69116"/>
                  </a:lnTo>
                  <a:lnTo>
                    <a:pt x="45098" y="68947"/>
                  </a:lnTo>
                  <a:lnTo>
                    <a:pt x="45246" y="68778"/>
                  </a:lnTo>
                  <a:lnTo>
                    <a:pt x="45373" y="68587"/>
                  </a:lnTo>
                  <a:lnTo>
                    <a:pt x="45500" y="68397"/>
                  </a:lnTo>
                  <a:lnTo>
                    <a:pt x="45584" y="68185"/>
                  </a:lnTo>
                  <a:lnTo>
                    <a:pt x="45690" y="67974"/>
                  </a:lnTo>
                  <a:lnTo>
                    <a:pt x="45775" y="67762"/>
                  </a:lnTo>
                  <a:lnTo>
                    <a:pt x="45838" y="67529"/>
                  </a:lnTo>
                  <a:lnTo>
                    <a:pt x="45881" y="67318"/>
                  </a:lnTo>
                  <a:lnTo>
                    <a:pt x="45923" y="67085"/>
                  </a:lnTo>
                  <a:lnTo>
                    <a:pt x="45965" y="66831"/>
                  </a:lnTo>
                  <a:lnTo>
                    <a:pt x="45987" y="66344"/>
                  </a:lnTo>
                  <a:lnTo>
                    <a:pt x="45965" y="65857"/>
                  </a:lnTo>
                  <a:lnTo>
                    <a:pt x="45902" y="65350"/>
                  </a:lnTo>
                  <a:lnTo>
                    <a:pt x="45775" y="64821"/>
                  </a:lnTo>
                  <a:lnTo>
                    <a:pt x="45606" y="64313"/>
                  </a:lnTo>
                  <a:lnTo>
                    <a:pt x="45394" y="63805"/>
                  </a:lnTo>
                  <a:lnTo>
                    <a:pt x="45140" y="63297"/>
                  </a:lnTo>
                  <a:lnTo>
                    <a:pt x="44844" y="62789"/>
                  </a:lnTo>
                  <a:lnTo>
                    <a:pt x="44484" y="62302"/>
                  </a:lnTo>
                  <a:lnTo>
                    <a:pt x="44103" y="61837"/>
                  </a:lnTo>
                  <a:lnTo>
                    <a:pt x="28570" y="44737"/>
                  </a:lnTo>
                  <a:lnTo>
                    <a:pt x="28993" y="44420"/>
                  </a:lnTo>
                  <a:lnTo>
                    <a:pt x="29416" y="44103"/>
                  </a:lnTo>
                  <a:lnTo>
                    <a:pt x="48526" y="65180"/>
                  </a:lnTo>
                  <a:lnTo>
                    <a:pt x="48949" y="65604"/>
                  </a:lnTo>
                  <a:lnTo>
                    <a:pt x="49415" y="66006"/>
                  </a:lnTo>
                  <a:lnTo>
                    <a:pt x="49880" y="66344"/>
                  </a:lnTo>
                  <a:lnTo>
                    <a:pt x="50346" y="66662"/>
                  </a:lnTo>
                  <a:lnTo>
                    <a:pt x="50833" y="66916"/>
                  </a:lnTo>
                  <a:lnTo>
                    <a:pt x="51341" y="67127"/>
                  </a:lnTo>
                  <a:lnTo>
                    <a:pt x="51827" y="67297"/>
                  </a:lnTo>
                  <a:lnTo>
                    <a:pt x="52335" y="67423"/>
                  </a:lnTo>
                  <a:lnTo>
                    <a:pt x="52822" y="67487"/>
                  </a:lnTo>
                  <a:lnTo>
                    <a:pt x="53309" y="67508"/>
                  </a:lnTo>
                  <a:lnTo>
                    <a:pt x="53563" y="67508"/>
                  </a:lnTo>
                  <a:lnTo>
                    <a:pt x="53795" y="67487"/>
                  </a:lnTo>
                  <a:lnTo>
                    <a:pt x="54028" y="67445"/>
                  </a:lnTo>
                  <a:lnTo>
                    <a:pt x="54240" y="67402"/>
                  </a:lnTo>
                  <a:lnTo>
                    <a:pt x="54473" y="67339"/>
                  </a:lnTo>
                  <a:lnTo>
                    <a:pt x="54684" y="67275"/>
                  </a:lnTo>
                  <a:lnTo>
                    <a:pt x="54896" y="67191"/>
                  </a:lnTo>
                  <a:lnTo>
                    <a:pt x="55108" y="67085"/>
                  </a:lnTo>
                  <a:lnTo>
                    <a:pt x="55298" y="66979"/>
                  </a:lnTo>
                  <a:lnTo>
                    <a:pt x="55510" y="66852"/>
                  </a:lnTo>
                  <a:lnTo>
                    <a:pt x="55679" y="66725"/>
                  </a:lnTo>
                  <a:lnTo>
                    <a:pt x="55869" y="66577"/>
                  </a:lnTo>
                  <a:lnTo>
                    <a:pt x="56017" y="66408"/>
                  </a:lnTo>
                  <a:lnTo>
                    <a:pt x="56187" y="66238"/>
                  </a:lnTo>
                  <a:lnTo>
                    <a:pt x="56314" y="66069"/>
                  </a:lnTo>
                  <a:lnTo>
                    <a:pt x="56441" y="65879"/>
                  </a:lnTo>
                  <a:lnTo>
                    <a:pt x="56568" y="65688"/>
                  </a:lnTo>
                  <a:lnTo>
                    <a:pt x="56674" y="65477"/>
                  </a:lnTo>
                  <a:lnTo>
                    <a:pt x="56758" y="65265"/>
                  </a:lnTo>
                  <a:lnTo>
                    <a:pt x="56843" y="65053"/>
                  </a:lnTo>
                  <a:lnTo>
                    <a:pt x="56906" y="64842"/>
                  </a:lnTo>
                  <a:lnTo>
                    <a:pt x="56970" y="64609"/>
                  </a:lnTo>
                  <a:lnTo>
                    <a:pt x="57033" y="64143"/>
                  </a:lnTo>
                  <a:lnTo>
                    <a:pt x="57054" y="63657"/>
                  </a:lnTo>
                  <a:lnTo>
                    <a:pt x="57033" y="63149"/>
                  </a:lnTo>
                  <a:lnTo>
                    <a:pt x="56970" y="62641"/>
                  </a:lnTo>
                  <a:lnTo>
                    <a:pt x="56843" y="62133"/>
                  </a:lnTo>
                  <a:lnTo>
                    <a:pt x="56674" y="61625"/>
                  </a:lnTo>
                  <a:lnTo>
                    <a:pt x="56483" y="61096"/>
                  </a:lnTo>
                  <a:lnTo>
                    <a:pt x="56208" y="60588"/>
                  </a:lnTo>
                  <a:lnTo>
                    <a:pt x="55912" y="60101"/>
                  </a:lnTo>
                  <a:lnTo>
                    <a:pt x="55573" y="59615"/>
                  </a:lnTo>
                  <a:lnTo>
                    <a:pt x="55171" y="59149"/>
                  </a:lnTo>
                  <a:lnTo>
                    <a:pt x="36400" y="38452"/>
                  </a:lnTo>
                  <a:lnTo>
                    <a:pt x="36590" y="38283"/>
                  </a:lnTo>
                  <a:lnTo>
                    <a:pt x="37014" y="37902"/>
                  </a:lnTo>
                  <a:lnTo>
                    <a:pt x="54367" y="57033"/>
                  </a:lnTo>
                  <a:lnTo>
                    <a:pt x="54811" y="57477"/>
                  </a:lnTo>
                  <a:lnTo>
                    <a:pt x="55256" y="57858"/>
                  </a:lnTo>
                  <a:lnTo>
                    <a:pt x="55721" y="58218"/>
                  </a:lnTo>
                  <a:lnTo>
                    <a:pt x="56187" y="58514"/>
                  </a:lnTo>
                  <a:lnTo>
                    <a:pt x="56674" y="58789"/>
                  </a:lnTo>
                  <a:lnTo>
                    <a:pt x="57181" y="59001"/>
                  </a:lnTo>
                  <a:lnTo>
                    <a:pt x="57668" y="59170"/>
                  </a:lnTo>
                  <a:lnTo>
                    <a:pt x="58176" y="59276"/>
                  </a:lnTo>
                  <a:lnTo>
                    <a:pt x="58663" y="59361"/>
                  </a:lnTo>
                  <a:lnTo>
                    <a:pt x="59150" y="59382"/>
                  </a:lnTo>
                  <a:lnTo>
                    <a:pt x="59636" y="59339"/>
                  </a:lnTo>
                  <a:lnTo>
                    <a:pt x="59869" y="59318"/>
                  </a:lnTo>
                  <a:lnTo>
                    <a:pt x="60081" y="59276"/>
                  </a:lnTo>
                  <a:lnTo>
                    <a:pt x="60313" y="59212"/>
                  </a:lnTo>
                  <a:lnTo>
                    <a:pt x="60525" y="59149"/>
                  </a:lnTo>
                  <a:lnTo>
                    <a:pt x="60737" y="59064"/>
                  </a:lnTo>
                  <a:lnTo>
                    <a:pt x="60948" y="58959"/>
                  </a:lnTo>
                  <a:lnTo>
                    <a:pt x="61139" y="58853"/>
                  </a:lnTo>
                  <a:lnTo>
                    <a:pt x="61329" y="58726"/>
                  </a:lnTo>
                  <a:lnTo>
                    <a:pt x="61520" y="58599"/>
                  </a:lnTo>
                  <a:lnTo>
                    <a:pt x="61689" y="58451"/>
                  </a:lnTo>
                  <a:lnTo>
                    <a:pt x="61858" y="58281"/>
                  </a:lnTo>
                  <a:lnTo>
                    <a:pt x="62006" y="58112"/>
                  </a:lnTo>
                  <a:lnTo>
                    <a:pt x="62155" y="57943"/>
                  </a:lnTo>
                  <a:lnTo>
                    <a:pt x="62282" y="57752"/>
                  </a:lnTo>
                  <a:lnTo>
                    <a:pt x="62409" y="57562"/>
                  </a:lnTo>
                  <a:lnTo>
                    <a:pt x="62493" y="57350"/>
                  </a:lnTo>
                  <a:lnTo>
                    <a:pt x="62599" y="57139"/>
                  </a:lnTo>
                  <a:lnTo>
                    <a:pt x="62684" y="56927"/>
                  </a:lnTo>
                  <a:lnTo>
                    <a:pt x="62747" y="56715"/>
                  </a:lnTo>
                  <a:lnTo>
                    <a:pt x="62789" y="56483"/>
                  </a:lnTo>
                  <a:lnTo>
                    <a:pt x="62832" y="56250"/>
                  </a:lnTo>
                  <a:lnTo>
                    <a:pt x="62874" y="56017"/>
                  </a:lnTo>
                  <a:lnTo>
                    <a:pt x="62895" y="55530"/>
                  </a:lnTo>
                  <a:lnTo>
                    <a:pt x="62874" y="55022"/>
                  </a:lnTo>
                  <a:lnTo>
                    <a:pt x="62811" y="54514"/>
                  </a:lnTo>
                  <a:lnTo>
                    <a:pt x="62684" y="54007"/>
                  </a:lnTo>
                  <a:lnTo>
                    <a:pt x="62514" y="53477"/>
                  </a:lnTo>
                  <a:lnTo>
                    <a:pt x="62324" y="52970"/>
                  </a:lnTo>
                  <a:lnTo>
                    <a:pt x="62049" y="52462"/>
                  </a:lnTo>
                  <a:lnTo>
                    <a:pt x="61752" y="51975"/>
                  </a:lnTo>
                  <a:lnTo>
                    <a:pt x="61414" y="51488"/>
                  </a:lnTo>
                  <a:lnTo>
                    <a:pt x="61012" y="51023"/>
                  </a:lnTo>
                  <a:lnTo>
                    <a:pt x="43384" y="31574"/>
                  </a:lnTo>
                  <a:lnTo>
                    <a:pt x="43849" y="31088"/>
                  </a:lnTo>
                  <a:lnTo>
                    <a:pt x="56822" y="45415"/>
                  </a:lnTo>
                  <a:lnTo>
                    <a:pt x="57097" y="45669"/>
                  </a:lnTo>
                  <a:lnTo>
                    <a:pt x="57414" y="45901"/>
                  </a:lnTo>
                  <a:lnTo>
                    <a:pt x="57732" y="46092"/>
                  </a:lnTo>
                  <a:lnTo>
                    <a:pt x="58070" y="46240"/>
                  </a:lnTo>
                  <a:lnTo>
                    <a:pt x="58430" y="46367"/>
                  </a:lnTo>
                  <a:lnTo>
                    <a:pt x="58811" y="46452"/>
                  </a:lnTo>
                  <a:lnTo>
                    <a:pt x="59192" y="46473"/>
                  </a:lnTo>
                  <a:lnTo>
                    <a:pt x="59573" y="46494"/>
                  </a:lnTo>
                  <a:lnTo>
                    <a:pt x="59975" y="46452"/>
                  </a:lnTo>
                  <a:lnTo>
                    <a:pt x="60377" y="46388"/>
                  </a:lnTo>
                  <a:lnTo>
                    <a:pt x="60779" y="46261"/>
                  </a:lnTo>
                  <a:lnTo>
                    <a:pt x="61160" y="46113"/>
                  </a:lnTo>
                  <a:lnTo>
                    <a:pt x="61562" y="45944"/>
                  </a:lnTo>
                  <a:lnTo>
                    <a:pt x="61943" y="45711"/>
                  </a:lnTo>
                  <a:lnTo>
                    <a:pt x="62303" y="45457"/>
                  </a:lnTo>
                  <a:lnTo>
                    <a:pt x="62662" y="45161"/>
                  </a:lnTo>
                  <a:lnTo>
                    <a:pt x="62980" y="44843"/>
                  </a:lnTo>
                  <a:lnTo>
                    <a:pt x="63276" y="44505"/>
                  </a:lnTo>
                  <a:lnTo>
                    <a:pt x="63530" y="44145"/>
                  </a:lnTo>
                  <a:lnTo>
                    <a:pt x="63763" y="43785"/>
                  </a:lnTo>
                  <a:lnTo>
                    <a:pt x="63953" y="43404"/>
                  </a:lnTo>
                  <a:lnTo>
                    <a:pt x="64102" y="43023"/>
                  </a:lnTo>
                  <a:lnTo>
                    <a:pt x="64207" y="42621"/>
                  </a:lnTo>
                  <a:lnTo>
                    <a:pt x="64271" y="42219"/>
                  </a:lnTo>
                  <a:lnTo>
                    <a:pt x="64313" y="41838"/>
                  </a:lnTo>
                  <a:lnTo>
                    <a:pt x="64313" y="41457"/>
                  </a:lnTo>
                  <a:lnTo>
                    <a:pt x="64271" y="41076"/>
                  </a:lnTo>
                  <a:lnTo>
                    <a:pt x="64186" y="40695"/>
                  </a:lnTo>
                  <a:lnTo>
                    <a:pt x="64080" y="40357"/>
                  </a:lnTo>
                  <a:lnTo>
                    <a:pt x="63911" y="39997"/>
                  </a:lnTo>
                  <a:lnTo>
                    <a:pt x="63721" y="39680"/>
                  </a:lnTo>
                  <a:lnTo>
                    <a:pt x="63467" y="39383"/>
                  </a:lnTo>
                  <a:lnTo>
                    <a:pt x="39617" y="12803"/>
                  </a:lnTo>
                  <a:lnTo>
                    <a:pt x="35892" y="9290"/>
                  </a:lnTo>
                  <a:lnTo>
                    <a:pt x="32146" y="5799"/>
                  </a:lnTo>
                  <a:lnTo>
                    <a:pt x="31342" y="5121"/>
                  </a:lnTo>
                  <a:lnTo>
                    <a:pt x="30538" y="4508"/>
                  </a:lnTo>
                  <a:lnTo>
                    <a:pt x="29755" y="3915"/>
                  </a:lnTo>
                  <a:lnTo>
                    <a:pt x="29014" y="3386"/>
                  </a:lnTo>
                  <a:lnTo>
                    <a:pt x="28295" y="2899"/>
                  </a:lnTo>
                  <a:lnTo>
                    <a:pt x="27618" y="2455"/>
                  </a:lnTo>
                  <a:lnTo>
                    <a:pt x="26411" y="1693"/>
                  </a:lnTo>
                  <a:lnTo>
                    <a:pt x="25396" y="1101"/>
                  </a:lnTo>
                  <a:lnTo>
                    <a:pt x="24634" y="677"/>
                  </a:lnTo>
                  <a:lnTo>
                    <a:pt x="23999" y="360"/>
                  </a:lnTo>
                  <a:lnTo>
                    <a:pt x="23745" y="233"/>
                  </a:lnTo>
                  <a:lnTo>
                    <a:pt x="23470" y="148"/>
                  </a:lnTo>
                  <a:lnTo>
                    <a:pt x="23216" y="85"/>
                  </a:lnTo>
                  <a:lnTo>
                    <a:pt x="22941" y="42"/>
                  </a:lnTo>
                  <a:lnTo>
                    <a:pt x="22666" y="0"/>
                  </a:lnTo>
                  <a:close/>
                </a:path>
              </a:pathLst>
            </a:custGeom>
            <a:solidFill>
              <a:srgbClr val="F9C1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78;p15"/>
            <p:cNvSpPr/>
            <p:nvPr/>
          </p:nvSpPr>
          <p:spPr>
            <a:xfrm>
              <a:off x="3708400" y="1010550"/>
              <a:ext cx="1607850" cy="1754900"/>
            </a:xfrm>
            <a:custGeom>
              <a:avLst/>
              <a:gdLst/>
              <a:ahLst/>
              <a:cxnLst/>
              <a:rect l="l" t="t" r="r" b="b"/>
              <a:pathLst>
                <a:path w="64314" h="70196" fill="none" extrusionOk="0">
                  <a:moveTo>
                    <a:pt x="1059" y="54303"/>
                  </a:moveTo>
                  <a:lnTo>
                    <a:pt x="1059" y="54303"/>
                  </a:lnTo>
                  <a:lnTo>
                    <a:pt x="636" y="56990"/>
                  </a:lnTo>
                  <a:lnTo>
                    <a:pt x="509" y="58027"/>
                  </a:lnTo>
                  <a:lnTo>
                    <a:pt x="466" y="58493"/>
                  </a:lnTo>
                  <a:lnTo>
                    <a:pt x="445" y="58895"/>
                  </a:lnTo>
                  <a:lnTo>
                    <a:pt x="445" y="59276"/>
                  </a:lnTo>
                  <a:lnTo>
                    <a:pt x="488" y="59615"/>
                  </a:lnTo>
                  <a:lnTo>
                    <a:pt x="530" y="59932"/>
                  </a:lnTo>
                  <a:lnTo>
                    <a:pt x="636" y="60228"/>
                  </a:lnTo>
                  <a:lnTo>
                    <a:pt x="763" y="60503"/>
                  </a:lnTo>
                  <a:lnTo>
                    <a:pt x="911" y="60757"/>
                  </a:lnTo>
                  <a:lnTo>
                    <a:pt x="1122" y="60990"/>
                  </a:lnTo>
                  <a:lnTo>
                    <a:pt x="1355" y="61223"/>
                  </a:lnTo>
                  <a:lnTo>
                    <a:pt x="1355" y="61223"/>
                  </a:lnTo>
                  <a:lnTo>
                    <a:pt x="1546" y="61350"/>
                  </a:lnTo>
                  <a:lnTo>
                    <a:pt x="1757" y="61477"/>
                  </a:lnTo>
                  <a:lnTo>
                    <a:pt x="1969" y="61583"/>
                  </a:lnTo>
                  <a:lnTo>
                    <a:pt x="2181" y="61688"/>
                  </a:lnTo>
                  <a:lnTo>
                    <a:pt x="2413" y="61773"/>
                  </a:lnTo>
                  <a:lnTo>
                    <a:pt x="2667" y="61837"/>
                  </a:lnTo>
                  <a:lnTo>
                    <a:pt x="2900" y="61900"/>
                  </a:lnTo>
                  <a:lnTo>
                    <a:pt x="3154" y="61942"/>
                  </a:lnTo>
                  <a:lnTo>
                    <a:pt x="3683" y="62006"/>
                  </a:lnTo>
                  <a:lnTo>
                    <a:pt x="4212" y="62027"/>
                  </a:lnTo>
                  <a:lnTo>
                    <a:pt x="4741" y="62006"/>
                  </a:lnTo>
                  <a:lnTo>
                    <a:pt x="5270" y="61921"/>
                  </a:lnTo>
                  <a:lnTo>
                    <a:pt x="5799" y="61794"/>
                  </a:lnTo>
                  <a:lnTo>
                    <a:pt x="6053" y="61731"/>
                  </a:lnTo>
                  <a:lnTo>
                    <a:pt x="6307" y="61625"/>
                  </a:lnTo>
                  <a:lnTo>
                    <a:pt x="6540" y="61540"/>
                  </a:lnTo>
                  <a:lnTo>
                    <a:pt x="6773" y="61413"/>
                  </a:lnTo>
                  <a:lnTo>
                    <a:pt x="7006" y="61286"/>
                  </a:lnTo>
                  <a:lnTo>
                    <a:pt x="7217" y="61159"/>
                  </a:lnTo>
                  <a:lnTo>
                    <a:pt x="7429" y="61011"/>
                  </a:lnTo>
                  <a:lnTo>
                    <a:pt x="7619" y="60842"/>
                  </a:lnTo>
                  <a:lnTo>
                    <a:pt x="7810" y="60673"/>
                  </a:lnTo>
                  <a:lnTo>
                    <a:pt x="7979" y="60503"/>
                  </a:lnTo>
                  <a:lnTo>
                    <a:pt x="8127" y="60313"/>
                  </a:lnTo>
                  <a:lnTo>
                    <a:pt x="8275" y="60101"/>
                  </a:lnTo>
                  <a:lnTo>
                    <a:pt x="8402" y="59890"/>
                  </a:lnTo>
                  <a:lnTo>
                    <a:pt x="8508" y="59657"/>
                  </a:lnTo>
                  <a:lnTo>
                    <a:pt x="8508" y="59657"/>
                  </a:lnTo>
                  <a:lnTo>
                    <a:pt x="8635" y="59318"/>
                  </a:lnTo>
                  <a:lnTo>
                    <a:pt x="8762" y="58937"/>
                  </a:lnTo>
                  <a:lnTo>
                    <a:pt x="8847" y="58493"/>
                  </a:lnTo>
                  <a:lnTo>
                    <a:pt x="8953" y="57985"/>
                  </a:lnTo>
                  <a:lnTo>
                    <a:pt x="9122" y="56885"/>
                  </a:lnTo>
                  <a:lnTo>
                    <a:pt x="9270" y="55657"/>
                  </a:lnTo>
                  <a:lnTo>
                    <a:pt x="9566" y="52927"/>
                  </a:lnTo>
                  <a:lnTo>
                    <a:pt x="9757" y="51488"/>
                  </a:lnTo>
                  <a:lnTo>
                    <a:pt x="9862" y="50790"/>
                  </a:lnTo>
                  <a:lnTo>
                    <a:pt x="9989" y="50070"/>
                  </a:lnTo>
                  <a:lnTo>
                    <a:pt x="10116" y="49372"/>
                  </a:lnTo>
                  <a:lnTo>
                    <a:pt x="10265" y="48695"/>
                  </a:lnTo>
                  <a:lnTo>
                    <a:pt x="10434" y="48039"/>
                  </a:lnTo>
                  <a:lnTo>
                    <a:pt x="10624" y="47404"/>
                  </a:lnTo>
                  <a:lnTo>
                    <a:pt x="10836" y="46790"/>
                  </a:lnTo>
                  <a:lnTo>
                    <a:pt x="11048" y="46219"/>
                  </a:lnTo>
                  <a:lnTo>
                    <a:pt x="11302" y="45690"/>
                  </a:lnTo>
                  <a:lnTo>
                    <a:pt x="11598" y="45203"/>
                  </a:lnTo>
                  <a:lnTo>
                    <a:pt x="11746" y="44970"/>
                  </a:lnTo>
                  <a:lnTo>
                    <a:pt x="11894" y="44759"/>
                  </a:lnTo>
                  <a:lnTo>
                    <a:pt x="12063" y="44547"/>
                  </a:lnTo>
                  <a:lnTo>
                    <a:pt x="12233" y="44356"/>
                  </a:lnTo>
                  <a:lnTo>
                    <a:pt x="12402" y="44187"/>
                  </a:lnTo>
                  <a:lnTo>
                    <a:pt x="12592" y="44018"/>
                  </a:lnTo>
                  <a:lnTo>
                    <a:pt x="12804" y="43870"/>
                  </a:lnTo>
                  <a:lnTo>
                    <a:pt x="12995" y="43743"/>
                  </a:lnTo>
                  <a:lnTo>
                    <a:pt x="13206" y="43616"/>
                  </a:lnTo>
                  <a:lnTo>
                    <a:pt x="13439" y="43510"/>
                  </a:lnTo>
                  <a:lnTo>
                    <a:pt x="13672" y="43446"/>
                  </a:lnTo>
                  <a:lnTo>
                    <a:pt x="13904" y="43362"/>
                  </a:lnTo>
                  <a:lnTo>
                    <a:pt x="14158" y="43320"/>
                  </a:lnTo>
                  <a:lnTo>
                    <a:pt x="14412" y="43298"/>
                  </a:lnTo>
                  <a:lnTo>
                    <a:pt x="14687" y="43298"/>
                  </a:lnTo>
                  <a:lnTo>
                    <a:pt x="14963" y="43298"/>
                  </a:lnTo>
                  <a:lnTo>
                    <a:pt x="37458" y="67868"/>
                  </a:lnTo>
                  <a:lnTo>
                    <a:pt x="37458" y="67868"/>
                  </a:lnTo>
                  <a:lnTo>
                    <a:pt x="37881" y="68291"/>
                  </a:lnTo>
                  <a:lnTo>
                    <a:pt x="38347" y="68693"/>
                  </a:lnTo>
                  <a:lnTo>
                    <a:pt x="38813" y="69032"/>
                  </a:lnTo>
                  <a:lnTo>
                    <a:pt x="39278" y="69349"/>
                  </a:lnTo>
                  <a:lnTo>
                    <a:pt x="39765" y="69603"/>
                  </a:lnTo>
                  <a:lnTo>
                    <a:pt x="40273" y="69815"/>
                  </a:lnTo>
                  <a:lnTo>
                    <a:pt x="40759" y="69984"/>
                  </a:lnTo>
                  <a:lnTo>
                    <a:pt x="41267" y="70111"/>
                  </a:lnTo>
                  <a:lnTo>
                    <a:pt x="41754" y="70175"/>
                  </a:lnTo>
                  <a:lnTo>
                    <a:pt x="42241" y="70196"/>
                  </a:lnTo>
                  <a:lnTo>
                    <a:pt x="42728" y="70175"/>
                  </a:lnTo>
                  <a:lnTo>
                    <a:pt x="42939" y="70153"/>
                  </a:lnTo>
                  <a:lnTo>
                    <a:pt x="43172" y="70111"/>
                  </a:lnTo>
                  <a:lnTo>
                    <a:pt x="43405" y="70048"/>
                  </a:lnTo>
                  <a:lnTo>
                    <a:pt x="43616" y="69984"/>
                  </a:lnTo>
                  <a:lnTo>
                    <a:pt x="43828" y="69899"/>
                  </a:lnTo>
                  <a:lnTo>
                    <a:pt x="44040" y="69794"/>
                  </a:lnTo>
                  <a:lnTo>
                    <a:pt x="44230" y="69688"/>
                  </a:lnTo>
                  <a:lnTo>
                    <a:pt x="44421" y="69561"/>
                  </a:lnTo>
                  <a:lnTo>
                    <a:pt x="44611" y="69434"/>
                  </a:lnTo>
                  <a:lnTo>
                    <a:pt x="44780" y="69286"/>
                  </a:lnTo>
                  <a:lnTo>
                    <a:pt x="44780" y="69286"/>
                  </a:lnTo>
                  <a:lnTo>
                    <a:pt x="44950" y="69116"/>
                  </a:lnTo>
                  <a:lnTo>
                    <a:pt x="45098" y="68947"/>
                  </a:lnTo>
                  <a:lnTo>
                    <a:pt x="45246" y="68778"/>
                  </a:lnTo>
                  <a:lnTo>
                    <a:pt x="45373" y="68587"/>
                  </a:lnTo>
                  <a:lnTo>
                    <a:pt x="45500" y="68397"/>
                  </a:lnTo>
                  <a:lnTo>
                    <a:pt x="45584" y="68185"/>
                  </a:lnTo>
                  <a:lnTo>
                    <a:pt x="45690" y="67974"/>
                  </a:lnTo>
                  <a:lnTo>
                    <a:pt x="45775" y="67762"/>
                  </a:lnTo>
                  <a:lnTo>
                    <a:pt x="45838" y="67529"/>
                  </a:lnTo>
                  <a:lnTo>
                    <a:pt x="45881" y="67318"/>
                  </a:lnTo>
                  <a:lnTo>
                    <a:pt x="45923" y="67085"/>
                  </a:lnTo>
                  <a:lnTo>
                    <a:pt x="45965" y="66831"/>
                  </a:lnTo>
                  <a:lnTo>
                    <a:pt x="45987" y="66344"/>
                  </a:lnTo>
                  <a:lnTo>
                    <a:pt x="45965" y="65857"/>
                  </a:lnTo>
                  <a:lnTo>
                    <a:pt x="45902" y="65350"/>
                  </a:lnTo>
                  <a:lnTo>
                    <a:pt x="45775" y="64821"/>
                  </a:lnTo>
                  <a:lnTo>
                    <a:pt x="45606" y="64313"/>
                  </a:lnTo>
                  <a:lnTo>
                    <a:pt x="45394" y="63805"/>
                  </a:lnTo>
                  <a:lnTo>
                    <a:pt x="45140" y="63297"/>
                  </a:lnTo>
                  <a:lnTo>
                    <a:pt x="44844" y="62789"/>
                  </a:lnTo>
                  <a:lnTo>
                    <a:pt x="44484" y="62302"/>
                  </a:lnTo>
                  <a:lnTo>
                    <a:pt x="44103" y="61837"/>
                  </a:lnTo>
                  <a:lnTo>
                    <a:pt x="28570" y="44737"/>
                  </a:lnTo>
                  <a:lnTo>
                    <a:pt x="28570" y="44737"/>
                  </a:lnTo>
                  <a:lnTo>
                    <a:pt x="28993" y="44420"/>
                  </a:lnTo>
                  <a:lnTo>
                    <a:pt x="29416" y="44103"/>
                  </a:lnTo>
                  <a:lnTo>
                    <a:pt x="48526" y="65180"/>
                  </a:lnTo>
                  <a:lnTo>
                    <a:pt x="48526" y="65180"/>
                  </a:lnTo>
                  <a:lnTo>
                    <a:pt x="48949" y="65604"/>
                  </a:lnTo>
                  <a:lnTo>
                    <a:pt x="49415" y="66006"/>
                  </a:lnTo>
                  <a:lnTo>
                    <a:pt x="49880" y="66344"/>
                  </a:lnTo>
                  <a:lnTo>
                    <a:pt x="50346" y="66662"/>
                  </a:lnTo>
                  <a:lnTo>
                    <a:pt x="50833" y="66916"/>
                  </a:lnTo>
                  <a:lnTo>
                    <a:pt x="51341" y="67127"/>
                  </a:lnTo>
                  <a:lnTo>
                    <a:pt x="51827" y="67297"/>
                  </a:lnTo>
                  <a:lnTo>
                    <a:pt x="52335" y="67423"/>
                  </a:lnTo>
                  <a:lnTo>
                    <a:pt x="52822" y="67487"/>
                  </a:lnTo>
                  <a:lnTo>
                    <a:pt x="53309" y="67508"/>
                  </a:lnTo>
                  <a:lnTo>
                    <a:pt x="53563" y="67508"/>
                  </a:lnTo>
                  <a:lnTo>
                    <a:pt x="53795" y="67487"/>
                  </a:lnTo>
                  <a:lnTo>
                    <a:pt x="54028" y="67445"/>
                  </a:lnTo>
                  <a:lnTo>
                    <a:pt x="54240" y="67402"/>
                  </a:lnTo>
                  <a:lnTo>
                    <a:pt x="54473" y="67339"/>
                  </a:lnTo>
                  <a:lnTo>
                    <a:pt x="54684" y="67275"/>
                  </a:lnTo>
                  <a:lnTo>
                    <a:pt x="54896" y="67191"/>
                  </a:lnTo>
                  <a:lnTo>
                    <a:pt x="55108" y="67085"/>
                  </a:lnTo>
                  <a:lnTo>
                    <a:pt x="55298" y="66979"/>
                  </a:lnTo>
                  <a:lnTo>
                    <a:pt x="55510" y="66852"/>
                  </a:lnTo>
                  <a:lnTo>
                    <a:pt x="55679" y="66725"/>
                  </a:lnTo>
                  <a:lnTo>
                    <a:pt x="55869" y="66577"/>
                  </a:lnTo>
                  <a:lnTo>
                    <a:pt x="55869" y="66577"/>
                  </a:lnTo>
                  <a:lnTo>
                    <a:pt x="56017" y="66408"/>
                  </a:lnTo>
                  <a:lnTo>
                    <a:pt x="56187" y="66238"/>
                  </a:lnTo>
                  <a:lnTo>
                    <a:pt x="56314" y="66069"/>
                  </a:lnTo>
                  <a:lnTo>
                    <a:pt x="56441" y="65879"/>
                  </a:lnTo>
                  <a:lnTo>
                    <a:pt x="56568" y="65688"/>
                  </a:lnTo>
                  <a:lnTo>
                    <a:pt x="56674" y="65477"/>
                  </a:lnTo>
                  <a:lnTo>
                    <a:pt x="56758" y="65265"/>
                  </a:lnTo>
                  <a:lnTo>
                    <a:pt x="56843" y="65053"/>
                  </a:lnTo>
                  <a:lnTo>
                    <a:pt x="56906" y="64842"/>
                  </a:lnTo>
                  <a:lnTo>
                    <a:pt x="56970" y="64609"/>
                  </a:lnTo>
                  <a:lnTo>
                    <a:pt x="57033" y="64143"/>
                  </a:lnTo>
                  <a:lnTo>
                    <a:pt x="57054" y="63657"/>
                  </a:lnTo>
                  <a:lnTo>
                    <a:pt x="57033" y="63149"/>
                  </a:lnTo>
                  <a:lnTo>
                    <a:pt x="56970" y="62641"/>
                  </a:lnTo>
                  <a:lnTo>
                    <a:pt x="56843" y="62133"/>
                  </a:lnTo>
                  <a:lnTo>
                    <a:pt x="56674" y="61625"/>
                  </a:lnTo>
                  <a:lnTo>
                    <a:pt x="56483" y="61096"/>
                  </a:lnTo>
                  <a:lnTo>
                    <a:pt x="56208" y="60588"/>
                  </a:lnTo>
                  <a:lnTo>
                    <a:pt x="55912" y="60101"/>
                  </a:lnTo>
                  <a:lnTo>
                    <a:pt x="55573" y="59615"/>
                  </a:lnTo>
                  <a:lnTo>
                    <a:pt x="55171" y="59149"/>
                  </a:lnTo>
                  <a:lnTo>
                    <a:pt x="36400" y="38452"/>
                  </a:lnTo>
                  <a:lnTo>
                    <a:pt x="36400" y="38452"/>
                  </a:lnTo>
                  <a:lnTo>
                    <a:pt x="36590" y="38283"/>
                  </a:lnTo>
                  <a:lnTo>
                    <a:pt x="36590" y="38283"/>
                  </a:lnTo>
                  <a:lnTo>
                    <a:pt x="37014" y="37902"/>
                  </a:lnTo>
                  <a:lnTo>
                    <a:pt x="54367" y="57033"/>
                  </a:lnTo>
                  <a:lnTo>
                    <a:pt x="54367" y="57033"/>
                  </a:lnTo>
                  <a:lnTo>
                    <a:pt x="54811" y="57477"/>
                  </a:lnTo>
                  <a:lnTo>
                    <a:pt x="55256" y="57858"/>
                  </a:lnTo>
                  <a:lnTo>
                    <a:pt x="55721" y="58218"/>
                  </a:lnTo>
                  <a:lnTo>
                    <a:pt x="56187" y="58514"/>
                  </a:lnTo>
                  <a:lnTo>
                    <a:pt x="56674" y="58789"/>
                  </a:lnTo>
                  <a:lnTo>
                    <a:pt x="57181" y="59001"/>
                  </a:lnTo>
                  <a:lnTo>
                    <a:pt x="57668" y="59170"/>
                  </a:lnTo>
                  <a:lnTo>
                    <a:pt x="58176" y="59276"/>
                  </a:lnTo>
                  <a:lnTo>
                    <a:pt x="58663" y="59361"/>
                  </a:lnTo>
                  <a:lnTo>
                    <a:pt x="59150" y="59382"/>
                  </a:lnTo>
                  <a:lnTo>
                    <a:pt x="59636" y="59339"/>
                  </a:lnTo>
                  <a:lnTo>
                    <a:pt x="59869" y="59318"/>
                  </a:lnTo>
                  <a:lnTo>
                    <a:pt x="60081" y="59276"/>
                  </a:lnTo>
                  <a:lnTo>
                    <a:pt x="60313" y="59212"/>
                  </a:lnTo>
                  <a:lnTo>
                    <a:pt x="60525" y="59149"/>
                  </a:lnTo>
                  <a:lnTo>
                    <a:pt x="60737" y="59064"/>
                  </a:lnTo>
                  <a:lnTo>
                    <a:pt x="60948" y="58959"/>
                  </a:lnTo>
                  <a:lnTo>
                    <a:pt x="61139" y="58853"/>
                  </a:lnTo>
                  <a:lnTo>
                    <a:pt x="61329" y="58726"/>
                  </a:lnTo>
                  <a:lnTo>
                    <a:pt x="61520" y="58599"/>
                  </a:lnTo>
                  <a:lnTo>
                    <a:pt x="61689" y="58451"/>
                  </a:lnTo>
                  <a:lnTo>
                    <a:pt x="61689" y="58451"/>
                  </a:lnTo>
                  <a:lnTo>
                    <a:pt x="61858" y="58281"/>
                  </a:lnTo>
                  <a:lnTo>
                    <a:pt x="62006" y="58112"/>
                  </a:lnTo>
                  <a:lnTo>
                    <a:pt x="62155" y="57943"/>
                  </a:lnTo>
                  <a:lnTo>
                    <a:pt x="62282" y="57752"/>
                  </a:lnTo>
                  <a:lnTo>
                    <a:pt x="62409" y="57562"/>
                  </a:lnTo>
                  <a:lnTo>
                    <a:pt x="62493" y="57350"/>
                  </a:lnTo>
                  <a:lnTo>
                    <a:pt x="62599" y="57139"/>
                  </a:lnTo>
                  <a:lnTo>
                    <a:pt x="62684" y="56927"/>
                  </a:lnTo>
                  <a:lnTo>
                    <a:pt x="62747" y="56715"/>
                  </a:lnTo>
                  <a:lnTo>
                    <a:pt x="62789" y="56483"/>
                  </a:lnTo>
                  <a:lnTo>
                    <a:pt x="62832" y="56250"/>
                  </a:lnTo>
                  <a:lnTo>
                    <a:pt x="62874" y="56017"/>
                  </a:lnTo>
                  <a:lnTo>
                    <a:pt x="62895" y="55530"/>
                  </a:lnTo>
                  <a:lnTo>
                    <a:pt x="62874" y="55022"/>
                  </a:lnTo>
                  <a:lnTo>
                    <a:pt x="62811" y="54514"/>
                  </a:lnTo>
                  <a:lnTo>
                    <a:pt x="62684" y="54007"/>
                  </a:lnTo>
                  <a:lnTo>
                    <a:pt x="62514" y="53477"/>
                  </a:lnTo>
                  <a:lnTo>
                    <a:pt x="62324" y="52970"/>
                  </a:lnTo>
                  <a:lnTo>
                    <a:pt x="62049" y="52462"/>
                  </a:lnTo>
                  <a:lnTo>
                    <a:pt x="61752" y="51975"/>
                  </a:lnTo>
                  <a:lnTo>
                    <a:pt x="61414" y="51488"/>
                  </a:lnTo>
                  <a:lnTo>
                    <a:pt x="61012" y="51023"/>
                  </a:lnTo>
                  <a:lnTo>
                    <a:pt x="43384" y="31574"/>
                  </a:lnTo>
                  <a:lnTo>
                    <a:pt x="43384" y="31574"/>
                  </a:lnTo>
                  <a:lnTo>
                    <a:pt x="43849" y="31088"/>
                  </a:lnTo>
                  <a:lnTo>
                    <a:pt x="56822" y="45415"/>
                  </a:lnTo>
                  <a:lnTo>
                    <a:pt x="56822" y="45415"/>
                  </a:lnTo>
                  <a:lnTo>
                    <a:pt x="57097" y="45669"/>
                  </a:lnTo>
                  <a:lnTo>
                    <a:pt x="57414" y="45901"/>
                  </a:lnTo>
                  <a:lnTo>
                    <a:pt x="57732" y="46092"/>
                  </a:lnTo>
                  <a:lnTo>
                    <a:pt x="58070" y="46240"/>
                  </a:lnTo>
                  <a:lnTo>
                    <a:pt x="58430" y="46367"/>
                  </a:lnTo>
                  <a:lnTo>
                    <a:pt x="58811" y="46452"/>
                  </a:lnTo>
                  <a:lnTo>
                    <a:pt x="59192" y="46473"/>
                  </a:lnTo>
                  <a:lnTo>
                    <a:pt x="59573" y="46494"/>
                  </a:lnTo>
                  <a:lnTo>
                    <a:pt x="59975" y="46452"/>
                  </a:lnTo>
                  <a:lnTo>
                    <a:pt x="60377" y="46388"/>
                  </a:lnTo>
                  <a:lnTo>
                    <a:pt x="60779" y="46261"/>
                  </a:lnTo>
                  <a:lnTo>
                    <a:pt x="61160" y="46113"/>
                  </a:lnTo>
                  <a:lnTo>
                    <a:pt x="61562" y="45944"/>
                  </a:lnTo>
                  <a:lnTo>
                    <a:pt x="61943" y="45711"/>
                  </a:lnTo>
                  <a:lnTo>
                    <a:pt x="62303" y="45457"/>
                  </a:lnTo>
                  <a:lnTo>
                    <a:pt x="62662" y="45161"/>
                  </a:lnTo>
                  <a:lnTo>
                    <a:pt x="62662" y="45161"/>
                  </a:lnTo>
                  <a:lnTo>
                    <a:pt x="62980" y="44843"/>
                  </a:lnTo>
                  <a:lnTo>
                    <a:pt x="63276" y="44505"/>
                  </a:lnTo>
                  <a:lnTo>
                    <a:pt x="63530" y="44145"/>
                  </a:lnTo>
                  <a:lnTo>
                    <a:pt x="63763" y="43785"/>
                  </a:lnTo>
                  <a:lnTo>
                    <a:pt x="63953" y="43404"/>
                  </a:lnTo>
                  <a:lnTo>
                    <a:pt x="64102" y="43023"/>
                  </a:lnTo>
                  <a:lnTo>
                    <a:pt x="64207" y="42621"/>
                  </a:lnTo>
                  <a:lnTo>
                    <a:pt x="64271" y="42219"/>
                  </a:lnTo>
                  <a:lnTo>
                    <a:pt x="64313" y="41838"/>
                  </a:lnTo>
                  <a:lnTo>
                    <a:pt x="64313" y="41457"/>
                  </a:lnTo>
                  <a:lnTo>
                    <a:pt x="64271" y="41076"/>
                  </a:lnTo>
                  <a:lnTo>
                    <a:pt x="64186" y="40695"/>
                  </a:lnTo>
                  <a:lnTo>
                    <a:pt x="64080" y="40357"/>
                  </a:lnTo>
                  <a:lnTo>
                    <a:pt x="63911" y="39997"/>
                  </a:lnTo>
                  <a:lnTo>
                    <a:pt x="63721" y="39680"/>
                  </a:lnTo>
                  <a:lnTo>
                    <a:pt x="63467" y="39383"/>
                  </a:lnTo>
                  <a:lnTo>
                    <a:pt x="39617" y="12803"/>
                  </a:lnTo>
                  <a:lnTo>
                    <a:pt x="39617" y="12803"/>
                  </a:lnTo>
                  <a:lnTo>
                    <a:pt x="35892" y="9290"/>
                  </a:lnTo>
                  <a:lnTo>
                    <a:pt x="32146" y="5799"/>
                  </a:lnTo>
                  <a:lnTo>
                    <a:pt x="32146" y="5799"/>
                  </a:lnTo>
                  <a:lnTo>
                    <a:pt x="31342" y="5121"/>
                  </a:lnTo>
                  <a:lnTo>
                    <a:pt x="30538" y="4508"/>
                  </a:lnTo>
                  <a:lnTo>
                    <a:pt x="29755" y="3915"/>
                  </a:lnTo>
                  <a:lnTo>
                    <a:pt x="29014" y="3386"/>
                  </a:lnTo>
                  <a:lnTo>
                    <a:pt x="28295" y="2899"/>
                  </a:lnTo>
                  <a:lnTo>
                    <a:pt x="27618" y="2455"/>
                  </a:lnTo>
                  <a:lnTo>
                    <a:pt x="26411" y="1693"/>
                  </a:lnTo>
                  <a:lnTo>
                    <a:pt x="25396" y="1101"/>
                  </a:lnTo>
                  <a:lnTo>
                    <a:pt x="24634" y="677"/>
                  </a:lnTo>
                  <a:lnTo>
                    <a:pt x="23999" y="360"/>
                  </a:lnTo>
                  <a:lnTo>
                    <a:pt x="23999" y="360"/>
                  </a:lnTo>
                  <a:lnTo>
                    <a:pt x="23745" y="233"/>
                  </a:lnTo>
                  <a:lnTo>
                    <a:pt x="23470" y="148"/>
                  </a:lnTo>
                  <a:lnTo>
                    <a:pt x="23216" y="85"/>
                  </a:lnTo>
                  <a:lnTo>
                    <a:pt x="22941" y="42"/>
                  </a:lnTo>
                  <a:lnTo>
                    <a:pt x="22666" y="0"/>
                  </a:lnTo>
                  <a:lnTo>
                    <a:pt x="22369" y="0"/>
                  </a:lnTo>
                  <a:lnTo>
                    <a:pt x="22073" y="21"/>
                  </a:lnTo>
                  <a:lnTo>
                    <a:pt x="21777" y="64"/>
                  </a:lnTo>
                  <a:lnTo>
                    <a:pt x="21459" y="127"/>
                  </a:lnTo>
                  <a:lnTo>
                    <a:pt x="21121" y="212"/>
                  </a:lnTo>
                  <a:lnTo>
                    <a:pt x="20782" y="339"/>
                  </a:lnTo>
                  <a:lnTo>
                    <a:pt x="20444" y="466"/>
                  </a:lnTo>
                  <a:lnTo>
                    <a:pt x="20084" y="614"/>
                  </a:lnTo>
                  <a:lnTo>
                    <a:pt x="19703" y="804"/>
                  </a:lnTo>
                  <a:lnTo>
                    <a:pt x="19301" y="995"/>
                  </a:lnTo>
                  <a:lnTo>
                    <a:pt x="18899" y="1228"/>
                  </a:lnTo>
                  <a:lnTo>
                    <a:pt x="18052" y="1757"/>
                  </a:lnTo>
                  <a:lnTo>
                    <a:pt x="17121" y="2370"/>
                  </a:lnTo>
                  <a:lnTo>
                    <a:pt x="16127" y="3090"/>
                  </a:lnTo>
                  <a:lnTo>
                    <a:pt x="15047" y="3915"/>
                  </a:lnTo>
                  <a:lnTo>
                    <a:pt x="13883" y="4825"/>
                  </a:lnTo>
                  <a:lnTo>
                    <a:pt x="12635" y="5862"/>
                  </a:lnTo>
                  <a:lnTo>
                    <a:pt x="11280" y="6984"/>
                  </a:lnTo>
                  <a:lnTo>
                    <a:pt x="9841" y="8190"/>
                  </a:lnTo>
                  <a:lnTo>
                    <a:pt x="9841" y="8190"/>
                  </a:lnTo>
                  <a:lnTo>
                    <a:pt x="7260" y="10391"/>
                  </a:lnTo>
                  <a:lnTo>
                    <a:pt x="5143" y="12211"/>
                  </a:lnTo>
                  <a:lnTo>
                    <a:pt x="4233" y="12994"/>
                  </a:lnTo>
                  <a:lnTo>
                    <a:pt x="3408" y="13734"/>
                  </a:lnTo>
                  <a:lnTo>
                    <a:pt x="2710" y="14412"/>
                  </a:lnTo>
                  <a:lnTo>
                    <a:pt x="2075" y="15025"/>
                  </a:lnTo>
                  <a:lnTo>
                    <a:pt x="1546" y="15618"/>
                  </a:lnTo>
                  <a:lnTo>
                    <a:pt x="1122" y="16168"/>
                  </a:lnTo>
                  <a:lnTo>
                    <a:pt x="932" y="16422"/>
                  </a:lnTo>
                  <a:lnTo>
                    <a:pt x="763" y="16697"/>
                  </a:lnTo>
                  <a:lnTo>
                    <a:pt x="615" y="16951"/>
                  </a:lnTo>
                  <a:lnTo>
                    <a:pt x="466" y="17184"/>
                  </a:lnTo>
                  <a:lnTo>
                    <a:pt x="361" y="17438"/>
                  </a:lnTo>
                  <a:lnTo>
                    <a:pt x="276" y="17692"/>
                  </a:lnTo>
                  <a:lnTo>
                    <a:pt x="212" y="17925"/>
                  </a:lnTo>
                  <a:lnTo>
                    <a:pt x="149" y="18179"/>
                  </a:lnTo>
                  <a:lnTo>
                    <a:pt x="107" y="18433"/>
                  </a:lnTo>
                  <a:lnTo>
                    <a:pt x="85" y="18665"/>
                  </a:lnTo>
                  <a:lnTo>
                    <a:pt x="85" y="18919"/>
                  </a:lnTo>
                  <a:lnTo>
                    <a:pt x="107" y="19194"/>
                  </a:lnTo>
                  <a:lnTo>
                    <a:pt x="107" y="19194"/>
                  </a:lnTo>
                  <a:lnTo>
                    <a:pt x="212" y="19977"/>
                  </a:lnTo>
                  <a:lnTo>
                    <a:pt x="339" y="20866"/>
                  </a:lnTo>
                  <a:lnTo>
                    <a:pt x="466" y="21967"/>
                  </a:lnTo>
                  <a:lnTo>
                    <a:pt x="572" y="23194"/>
                  </a:lnTo>
                  <a:lnTo>
                    <a:pt x="678" y="24506"/>
                  </a:lnTo>
                  <a:lnTo>
                    <a:pt x="699" y="25162"/>
                  </a:lnTo>
                  <a:lnTo>
                    <a:pt x="720" y="25797"/>
                  </a:lnTo>
                  <a:lnTo>
                    <a:pt x="720" y="26411"/>
                  </a:lnTo>
                  <a:lnTo>
                    <a:pt x="699" y="26982"/>
                  </a:lnTo>
                  <a:lnTo>
                    <a:pt x="699" y="26982"/>
                  </a:lnTo>
                  <a:lnTo>
                    <a:pt x="551" y="27998"/>
                  </a:lnTo>
                  <a:lnTo>
                    <a:pt x="403" y="29035"/>
                  </a:lnTo>
                  <a:lnTo>
                    <a:pt x="297" y="30093"/>
                  </a:lnTo>
                  <a:lnTo>
                    <a:pt x="212" y="31172"/>
                  </a:lnTo>
                  <a:lnTo>
                    <a:pt x="128" y="32273"/>
                  </a:lnTo>
                  <a:lnTo>
                    <a:pt x="64" y="33416"/>
                  </a:lnTo>
                  <a:lnTo>
                    <a:pt x="43" y="34537"/>
                  </a:lnTo>
                  <a:lnTo>
                    <a:pt x="1" y="35680"/>
                  </a:lnTo>
                  <a:lnTo>
                    <a:pt x="1" y="36823"/>
                  </a:lnTo>
                  <a:lnTo>
                    <a:pt x="1" y="37965"/>
                  </a:lnTo>
                  <a:lnTo>
                    <a:pt x="43" y="40251"/>
                  </a:lnTo>
                  <a:lnTo>
                    <a:pt x="107" y="42452"/>
                  </a:lnTo>
                  <a:lnTo>
                    <a:pt x="212" y="44589"/>
                  </a:lnTo>
                  <a:lnTo>
                    <a:pt x="339" y="46579"/>
                  </a:lnTo>
                  <a:lnTo>
                    <a:pt x="488" y="48420"/>
                  </a:lnTo>
                  <a:lnTo>
                    <a:pt x="615" y="50070"/>
                  </a:lnTo>
                  <a:lnTo>
                    <a:pt x="763" y="51509"/>
                  </a:lnTo>
                  <a:lnTo>
                    <a:pt x="974" y="53562"/>
                  </a:lnTo>
                  <a:lnTo>
                    <a:pt x="1059" y="54303"/>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79;p15"/>
            <p:cNvSpPr/>
            <p:nvPr/>
          </p:nvSpPr>
          <p:spPr>
            <a:xfrm>
              <a:off x="3534875" y="821125"/>
              <a:ext cx="804725" cy="698925"/>
            </a:xfrm>
            <a:custGeom>
              <a:avLst/>
              <a:gdLst/>
              <a:ahLst/>
              <a:cxnLst/>
              <a:rect l="l" t="t" r="r" b="b"/>
              <a:pathLst>
                <a:path w="32189" h="27957" extrusionOk="0">
                  <a:moveTo>
                    <a:pt x="28866" y="1"/>
                  </a:moveTo>
                  <a:lnTo>
                    <a:pt x="1" y="23936"/>
                  </a:lnTo>
                  <a:lnTo>
                    <a:pt x="3344" y="27956"/>
                  </a:lnTo>
                  <a:lnTo>
                    <a:pt x="32188" y="4043"/>
                  </a:lnTo>
                  <a:lnTo>
                    <a:pt x="28866"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80;p15"/>
            <p:cNvSpPr/>
            <p:nvPr/>
          </p:nvSpPr>
          <p:spPr>
            <a:xfrm>
              <a:off x="3070900" y="238125"/>
              <a:ext cx="1260775" cy="1220025"/>
            </a:xfrm>
            <a:custGeom>
              <a:avLst/>
              <a:gdLst/>
              <a:ahLst/>
              <a:cxnLst/>
              <a:rect l="l" t="t" r="r" b="b"/>
              <a:pathLst>
                <a:path w="50431" h="48801" extrusionOk="0">
                  <a:moveTo>
                    <a:pt x="31955" y="0"/>
                  </a:moveTo>
                  <a:lnTo>
                    <a:pt x="0" y="26516"/>
                  </a:lnTo>
                  <a:lnTo>
                    <a:pt x="18475" y="48800"/>
                  </a:lnTo>
                  <a:lnTo>
                    <a:pt x="50430" y="22284"/>
                  </a:lnTo>
                  <a:lnTo>
                    <a:pt x="31955" y="0"/>
                  </a:lnTo>
                  <a:close/>
                </a:path>
              </a:pathLst>
            </a:custGeom>
            <a:solidFill>
              <a:srgbClr val="EF3F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81;p15"/>
            <p:cNvSpPr/>
            <p:nvPr/>
          </p:nvSpPr>
          <p:spPr>
            <a:xfrm>
              <a:off x="4944825" y="2504600"/>
              <a:ext cx="172500" cy="180450"/>
            </a:xfrm>
            <a:custGeom>
              <a:avLst/>
              <a:gdLst/>
              <a:ahLst/>
              <a:cxnLst/>
              <a:rect l="l" t="t" r="r" b="b"/>
              <a:pathLst>
                <a:path w="6900" h="7218" extrusionOk="0">
                  <a:moveTo>
                    <a:pt x="2688" y="1"/>
                  </a:moveTo>
                  <a:lnTo>
                    <a:pt x="2455" y="22"/>
                  </a:lnTo>
                  <a:lnTo>
                    <a:pt x="2222" y="43"/>
                  </a:lnTo>
                  <a:lnTo>
                    <a:pt x="1989" y="85"/>
                  </a:lnTo>
                  <a:lnTo>
                    <a:pt x="1778" y="149"/>
                  </a:lnTo>
                  <a:lnTo>
                    <a:pt x="1566" y="233"/>
                  </a:lnTo>
                  <a:lnTo>
                    <a:pt x="1355" y="318"/>
                  </a:lnTo>
                  <a:lnTo>
                    <a:pt x="1164" y="445"/>
                  </a:lnTo>
                  <a:lnTo>
                    <a:pt x="974" y="572"/>
                  </a:lnTo>
                  <a:lnTo>
                    <a:pt x="720" y="805"/>
                  </a:lnTo>
                  <a:lnTo>
                    <a:pt x="508" y="1080"/>
                  </a:lnTo>
                  <a:lnTo>
                    <a:pt x="339" y="1355"/>
                  </a:lnTo>
                  <a:lnTo>
                    <a:pt x="212" y="1673"/>
                  </a:lnTo>
                  <a:lnTo>
                    <a:pt x="106" y="1990"/>
                  </a:lnTo>
                  <a:lnTo>
                    <a:pt x="43" y="2350"/>
                  </a:lnTo>
                  <a:lnTo>
                    <a:pt x="0" y="2709"/>
                  </a:lnTo>
                  <a:lnTo>
                    <a:pt x="0" y="3069"/>
                  </a:lnTo>
                  <a:lnTo>
                    <a:pt x="43" y="3450"/>
                  </a:lnTo>
                  <a:lnTo>
                    <a:pt x="106" y="3831"/>
                  </a:lnTo>
                  <a:lnTo>
                    <a:pt x="212" y="4233"/>
                  </a:lnTo>
                  <a:lnTo>
                    <a:pt x="360" y="4614"/>
                  </a:lnTo>
                  <a:lnTo>
                    <a:pt x="529" y="4995"/>
                  </a:lnTo>
                  <a:lnTo>
                    <a:pt x="741" y="5376"/>
                  </a:lnTo>
                  <a:lnTo>
                    <a:pt x="995" y="5757"/>
                  </a:lnTo>
                  <a:lnTo>
                    <a:pt x="1270" y="6117"/>
                  </a:lnTo>
                  <a:lnTo>
                    <a:pt x="1503" y="6413"/>
                  </a:lnTo>
                  <a:lnTo>
                    <a:pt x="1757" y="6667"/>
                  </a:lnTo>
                  <a:lnTo>
                    <a:pt x="2032" y="6900"/>
                  </a:lnTo>
                  <a:lnTo>
                    <a:pt x="2307" y="7111"/>
                  </a:lnTo>
                  <a:lnTo>
                    <a:pt x="2794" y="7175"/>
                  </a:lnTo>
                  <a:lnTo>
                    <a:pt x="3026" y="7196"/>
                  </a:lnTo>
                  <a:lnTo>
                    <a:pt x="3280" y="7217"/>
                  </a:lnTo>
                  <a:lnTo>
                    <a:pt x="3619" y="7196"/>
                  </a:lnTo>
                  <a:lnTo>
                    <a:pt x="3958" y="7154"/>
                  </a:lnTo>
                  <a:lnTo>
                    <a:pt x="4275" y="7090"/>
                  </a:lnTo>
                  <a:lnTo>
                    <a:pt x="4592" y="6984"/>
                  </a:lnTo>
                  <a:lnTo>
                    <a:pt x="4910" y="6857"/>
                  </a:lnTo>
                  <a:lnTo>
                    <a:pt x="5206" y="6709"/>
                  </a:lnTo>
                  <a:lnTo>
                    <a:pt x="5481" y="6519"/>
                  </a:lnTo>
                  <a:lnTo>
                    <a:pt x="5735" y="6307"/>
                  </a:lnTo>
                  <a:lnTo>
                    <a:pt x="5926" y="6138"/>
                  </a:lnTo>
                  <a:lnTo>
                    <a:pt x="6095" y="5947"/>
                  </a:lnTo>
                  <a:lnTo>
                    <a:pt x="6243" y="5757"/>
                  </a:lnTo>
                  <a:lnTo>
                    <a:pt x="6370" y="5545"/>
                  </a:lnTo>
                  <a:lnTo>
                    <a:pt x="6497" y="5334"/>
                  </a:lnTo>
                  <a:lnTo>
                    <a:pt x="6603" y="5122"/>
                  </a:lnTo>
                  <a:lnTo>
                    <a:pt x="6687" y="4889"/>
                  </a:lnTo>
                  <a:lnTo>
                    <a:pt x="6751" y="4656"/>
                  </a:lnTo>
                  <a:lnTo>
                    <a:pt x="6814" y="4424"/>
                  </a:lnTo>
                  <a:lnTo>
                    <a:pt x="6857" y="4170"/>
                  </a:lnTo>
                  <a:lnTo>
                    <a:pt x="6878" y="3937"/>
                  </a:lnTo>
                  <a:lnTo>
                    <a:pt x="6899" y="3683"/>
                  </a:lnTo>
                  <a:lnTo>
                    <a:pt x="6899" y="3408"/>
                  </a:lnTo>
                  <a:lnTo>
                    <a:pt x="6878" y="3154"/>
                  </a:lnTo>
                  <a:lnTo>
                    <a:pt x="6857" y="2900"/>
                  </a:lnTo>
                  <a:lnTo>
                    <a:pt x="6814" y="2625"/>
                  </a:lnTo>
                  <a:lnTo>
                    <a:pt x="6603" y="2286"/>
                  </a:lnTo>
                  <a:lnTo>
                    <a:pt x="6349" y="1948"/>
                  </a:lnTo>
                  <a:lnTo>
                    <a:pt x="6158" y="1715"/>
                  </a:lnTo>
                  <a:lnTo>
                    <a:pt x="5947" y="1503"/>
                  </a:lnTo>
                  <a:lnTo>
                    <a:pt x="5735" y="1313"/>
                  </a:lnTo>
                  <a:lnTo>
                    <a:pt x="5524" y="1122"/>
                  </a:lnTo>
                  <a:lnTo>
                    <a:pt x="5291" y="953"/>
                  </a:lnTo>
                  <a:lnTo>
                    <a:pt x="5058" y="784"/>
                  </a:lnTo>
                  <a:lnTo>
                    <a:pt x="4825" y="636"/>
                  </a:lnTo>
                  <a:lnTo>
                    <a:pt x="4592" y="509"/>
                  </a:lnTo>
                  <a:lnTo>
                    <a:pt x="4360" y="382"/>
                  </a:lnTo>
                  <a:lnTo>
                    <a:pt x="4127" y="297"/>
                  </a:lnTo>
                  <a:lnTo>
                    <a:pt x="3873" y="212"/>
                  </a:lnTo>
                  <a:lnTo>
                    <a:pt x="3640" y="128"/>
                  </a:lnTo>
                  <a:lnTo>
                    <a:pt x="3386" y="85"/>
                  </a:lnTo>
                  <a:lnTo>
                    <a:pt x="3153" y="43"/>
                  </a:lnTo>
                  <a:lnTo>
                    <a:pt x="2921" y="22"/>
                  </a:lnTo>
                  <a:lnTo>
                    <a:pt x="2688" y="1"/>
                  </a:lnTo>
                  <a:close/>
                </a:path>
              </a:pathLst>
            </a:custGeom>
            <a:solidFill>
              <a:srgbClr val="935D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82;p15"/>
            <p:cNvSpPr/>
            <p:nvPr/>
          </p:nvSpPr>
          <p:spPr>
            <a:xfrm>
              <a:off x="4944825" y="2504600"/>
              <a:ext cx="172500" cy="180450"/>
            </a:xfrm>
            <a:custGeom>
              <a:avLst/>
              <a:gdLst/>
              <a:ahLst/>
              <a:cxnLst/>
              <a:rect l="l" t="t" r="r" b="b"/>
              <a:pathLst>
                <a:path w="6900" h="7218" fill="none" extrusionOk="0">
                  <a:moveTo>
                    <a:pt x="2688" y="1"/>
                  </a:moveTo>
                  <a:lnTo>
                    <a:pt x="2688" y="1"/>
                  </a:lnTo>
                  <a:lnTo>
                    <a:pt x="2455" y="22"/>
                  </a:lnTo>
                  <a:lnTo>
                    <a:pt x="2222" y="43"/>
                  </a:lnTo>
                  <a:lnTo>
                    <a:pt x="1989" y="85"/>
                  </a:lnTo>
                  <a:lnTo>
                    <a:pt x="1778" y="149"/>
                  </a:lnTo>
                  <a:lnTo>
                    <a:pt x="1566" y="233"/>
                  </a:lnTo>
                  <a:lnTo>
                    <a:pt x="1355" y="318"/>
                  </a:lnTo>
                  <a:lnTo>
                    <a:pt x="1164" y="445"/>
                  </a:lnTo>
                  <a:lnTo>
                    <a:pt x="974" y="572"/>
                  </a:lnTo>
                  <a:lnTo>
                    <a:pt x="974" y="572"/>
                  </a:lnTo>
                  <a:lnTo>
                    <a:pt x="720" y="805"/>
                  </a:lnTo>
                  <a:lnTo>
                    <a:pt x="508" y="1080"/>
                  </a:lnTo>
                  <a:lnTo>
                    <a:pt x="339" y="1355"/>
                  </a:lnTo>
                  <a:lnTo>
                    <a:pt x="212" y="1673"/>
                  </a:lnTo>
                  <a:lnTo>
                    <a:pt x="106" y="1990"/>
                  </a:lnTo>
                  <a:lnTo>
                    <a:pt x="43" y="2350"/>
                  </a:lnTo>
                  <a:lnTo>
                    <a:pt x="0" y="2709"/>
                  </a:lnTo>
                  <a:lnTo>
                    <a:pt x="0" y="3069"/>
                  </a:lnTo>
                  <a:lnTo>
                    <a:pt x="43" y="3450"/>
                  </a:lnTo>
                  <a:lnTo>
                    <a:pt x="106" y="3831"/>
                  </a:lnTo>
                  <a:lnTo>
                    <a:pt x="212" y="4233"/>
                  </a:lnTo>
                  <a:lnTo>
                    <a:pt x="360" y="4614"/>
                  </a:lnTo>
                  <a:lnTo>
                    <a:pt x="529" y="4995"/>
                  </a:lnTo>
                  <a:lnTo>
                    <a:pt x="741" y="5376"/>
                  </a:lnTo>
                  <a:lnTo>
                    <a:pt x="995" y="5757"/>
                  </a:lnTo>
                  <a:lnTo>
                    <a:pt x="1270" y="6117"/>
                  </a:lnTo>
                  <a:lnTo>
                    <a:pt x="1270" y="6117"/>
                  </a:lnTo>
                  <a:lnTo>
                    <a:pt x="1503" y="6413"/>
                  </a:lnTo>
                  <a:lnTo>
                    <a:pt x="1757" y="6667"/>
                  </a:lnTo>
                  <a:lnTo>
                    <a:pt x="2032" y="6900"/>
                  </a:lnTo>
                  <a:lnTo>
                    <a:pt x="2307" y="7111"/>
                  </a:lnTo>
                  <a:lnTo>
                    <a:pt x="2307" y="7111"/>
                  </a:lnTo>
                  <a:lnTo>
                    <a:pt x="2794" y="7175"/>
                  </a:lnTo>
                  <a:lnTo>
                    <a:pt x="3026" y="7196"/>
                  </a:lnTo>
                  <a:lnTo>
                    <a:pt x="3280" y="7217"/>
                  </a:lnTo>
                  <a:lnTo>
                    <a:pt x="3280" y="7217"/>
                  </a:lnTo>
                  <a:lnTo>
                    <a:pt x="3619" y="7196"/>
                  </a:lnTo>
                  <a:lnTo>
                    <a:pt x="3958" y="7154"/>
                  </a:lnTo>
                  <a:lnTo>
                    <a:pt x="4275" y="7090"/>
                  </a:lnTo>
                  <a:lnTo>
                    <a:pt x="4592" y="6984"/>
                  </a:lnTo>
                  <a:lnTo>
                    <a:pt x="4910" y="6857"/>
                  </a:lnTo>
                  <a:lnTo>
                    <a:pt x="5206" y="6709"/>
                  </a:lnTo>
                  <a:lnTo>
                    <a:pt x="5481" y="6519"/>
                  </a:lnTo>
                  <a:lnTo>
                    <a:pt x="5735" y="6307"/>
                  </a:lnTo>
                  <a:lnTo>
                    <a:pt x="5735" y="6307"/>
                  </a:lnTo>
                  <a:lnTo>
                    <a:pt x="5926" y="6138"/>
                  </a:lnTo>
                  <a:lnTo>
                    <a:pt x="6095" y="5947"/>
                  </a:lnTo>
                  <a:lnTo>
                    <a:pt x="6243" y="5757"/>
                  </a:lnTo>
                  <a:lnTo>
                    <a:pt x="6370" y="5545"/>
                  </a:lnTo>
                  <a:lnTo>
                    <a:pt x="6497" y="5334"/>
                  </a:lnTo>
                  <a:lnTo>
                    <a:pt x="6603" y="5122"/>
                  </a:lnTo>
                  <a:lnTo>
                    <a:pt x="6687" y="4889"/>
                  </a:lnTo>
                  <a:lnTo>
                    <a:pt x="6751" y="4656"/>
                  </a:lnTo>
                  <a:lnTo>
                    <a:pt x="6814" y="4424"/>
                  </a:lnTo>
                  <a:lnTo>
                    <a:pt x="6857" y="4170"/>
                  </a:lnTo>
                  <a:lnTo>
                    <a:pt x="6878" y="3937"/>
                  </a:lnTo>
                  <a:lnTo>
                    <a:pt x="6899" y="3683"/>
                  </a:lnTo>
                  <a:lnTo>
                    <a:pt x="6899" y="3408"/>
                  </a:lnTo>
                  <a:lnTo>
                    <a:pt x="6878" y="3154"/>
                  </a:lnTo>
                  <a:lnTo>
                    <a:pt x="6857" y="2900"/>
                  </a:lnTo>
                  <a:lnTo>
                    <a:pt x="6814" y="2625"/>
                  </a:lnTo>
                  <a:lnTo>
                    <a:pt x="6814" y="2625"/>
                  </a:lnTo>
                  <a:lnTo>
                    <a:pt x="6603" y="2286"/>
                  </a:lnTo>
                  <a:lnTo>
                    <a:pt x="6349" y="1948"/>
                  </a:lnTo>
                  <a:lnTo>
                    <a:pt x="6349" y="1948"/>
                  </a:lnTo>
                  <a:lnTo>
                    <a:pt x="6158" y="1715"/>
                  </a:lnTo>
                  <a:lnTo>
                    <a:pt x="5947" y="1503"/>
                  </a:lnTo>
                  <a:lnTo>
                    <a:pt x="5735" y="1313"/>
                  </a:lnTo>
                  <a:lnTo>
                    <a:pt x="5524" y="1122"/>
                  </a:lnTo>
                  <a:lnTo>
                    <a:pt x="5291" y="953"/>
                  </a:lnTo>
                  <a:lnTo>
                    <a:pt x="5058" y="784"/>
                  </a:lnTo>
                  <a:lnTo>
                    <a:pt x="4825" y="636"/>
                  </a:lnTo>
                  <a:lnTo>
                    <a:pt x="4592" y="509"/>
                  </a:lnTo>
                  <a:lnTo>
                    <a:pt x="4360" y="382"/>
                  </a:lnTo>
                  <a:lnTo>
                    <a:pt x="4127" y="297"/>
                  </a:lnTo>
                  <a:lnTo>
                    <a:pt x="3873" y="212"/>
                  </a:lnTo>
                  <a:lnTo>
                    <a:pt x="3640" y="128"/>
                  </a:lnTo>
                  <a:lnTo>
                    <a:pt x="3386" y="85"/>
                  </a:lnTo>
                  <a:lnTo>
                    <a:pt x="3153" y="43"/>
                  </a:lnTo>
                  <a:lnTo>
                    <a:pt x="2921" y="22"/>
                  </a:lnTo>
                  <a:lnTo>
                    <a:pt x="2688"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83;p15"/>
            <p:cNvSpPr/>
            <p:nvPr/>
          </p:nvSpPr>
          <p:spPr>
            <a:xfrm>
              <a:off x="4675000" y="2573900"/>
              <a:ext cx="172500" cy="180450"/>
            </a:xfrm>
            <a:custGeom>
              <a:avLst/>
              <a:gdLst/>
              <a:ahLst/>
              <a:cxnLst/>
              <a:rect l="l" t="t" r="r" b="b"/>
              <a:pathLst>
                <a:path w="6900" h="7218" extrusionOk="0">
                  <a:moveTo>
                    <a:pt x="2688" y="1"/>
                  </a:moveTo>
                  <a:lnTo>
                    <a:pt x="2455" y="22"/>
                  </a:lnTo>
                  <a:lnTo>
                    <a:pt x="2222" y="43"/>
                  </a:lnTo>
                  <a:lnTo>
                    <a:pt x="1990" y="86"/>
                  </a:lnTo>
                  <a:lnTo>
                    <a:pt x="1778" y="149"/>
                  </a:lnTo>
                  <a:lnTo>
                    <a:pt x="1566" y="234"/>
                  </a:lnTo>
                  <a:lnTo>
                    <a:pt x="1355" y="340"/>
                  </a:lnTo>
                  <a:lnTo>
                    <a:pt x="1164" y="445"/>
                  </a:lnTo>
                  <a:lnTo>
                    <a:pt x="974" y="594"/>
                  </a:lnTo>
                  <a:lnTo>
                    <a:pt x="720" y="826"/>
                  </a:lnTo>
                  <a:lnTo>
                    <a:pt x="529" y="1080"/>
                  </a:lnTo>
                  <a:lnTo>
                    <a:pt x="339" y="1355"/>
                  </a:lnTo>
                  <a:lnTo>
                    <a:pt x="212" y="1673"/>
                  </a:lnTo>
                  <a:lnTo>
                    <a:pt x="106" y="2011"/>
                  </a:lnTo>
                  <a:lnTo>
                    <a:pt x="43" y="2350"/>
                  </a:lnTo>
                  <a:lnTo>
                    <a:pt x="0" y="2710"/>
                  </a:lnTo>
                  <a:lnTo>
                    <a:pt x="0" y="3070"/>
                  </a:lnTo>
                  <a:lnTo>
                    <a:pt x="43" y="3450"/>
                  </a:lnTo>
                  <a:lnTo>
                    <a:pt x="106" y="3853"/>
                  </a:lnTo>
                  <a:lnTo>
                    <a:pt x="212" y="4233"/>
                  </a:lnTo>
                  <a:lnTo>
                    <a:pt x="360" y="4614"/>
                  </a:lnTo>
                  <a:lnTo>
                    <a:pt x="529" y="5016"/>
                  </a:lnTo>
                  <a:lnTo>
                    <a:pt x="741" y="5397"/>
                  </a:lnTo>
                  <a:lnTo>
                    <a:pt x="974" y="5757"/>
                  </a:lnTo>
                  <a:lnTo>
                    <a:pt x="1249" y="6138"/>
                  </a:lnTo>
                  <a:lnTo>
                    <a:pt x="1503" y="6413"/>
                  </a:lnTo>
                  <a:lnTo>
                    <a:pt x="1757" y="6667"/>
                  </a:lnTo>
                  <a:lnTo>
                    <a:pt x="2032" y="6900"/>
                  </a:lnTo>
                  <a:lnTo>
                    <a:pt x="2307" y="7112"/>
                  </a:lnTo>
                  <a:lnTo>
                    <a:pt x="2794" y="7175"/>
                  </a:lnTo>
                  <a:lnTo>
                    <a:pt x="3259" y="7217"/>
                  </a:lnTo>
                  <a:lnTo>
                    <a:pt x="3619" y="7196"/>
                  </a:lnTo>
                  <a:lnTo>
                    <a:pt x="3958" y="7154"/>
                  </a:lnTo>
                  <a:lnTo>
                    <a:pt x="4275" y="7090"/>
                  </a:lnTo>
                  <a:lnTo>
                    <a:pt x="4593" y="6985"/>
                  </a:lnTo>
                  <a:lnTo>
                    <a:pt x="4910" y="6858"/>
                  </a:lnTo>
                  <a:lnTo>
                    <a:pt x="5206" y="6709"/>
                  </a:lnTo>
                  <a:lnTo>
                    <a:pt x="5481" y="6519"/>
                  </a:lnTo>
                  <a:lnTo>
                    <a:pt x="5735" y="6307"/>
                  </a:lnTo>
                  <a:lnTo>
                    <a:pt x="5926" y="6138"/>
                  </a:lnTo>
                  <a:lnTo>
                    <a:pt x="6095" y="5948"/>
                  </a:lnTo>
                  <a:lnTo>
                    <a:pt x="6243" y="5757"/>
                  </a:lnTo>
                  <a:lnTo>
                    <a:pt x="6370" y="5567"/>
                  </a:lnTo>
                  <a:lnTo>
                    <a:pt x="6497" y="5355"/>
                  </a:lnTo>
                  <a:lnTo>
                    <a:pt x="6603" y="5122"/>
                  </a:lnTo>
                  <a:lnTo>
                    <a:pt x="6688" y="4889"/>
                  </a:lnTo>
                  <a:lnTo>
                    <a:pt x="6751" y="4657"/>
                  </a:lnTo>
                  <a:lnTo>
                    <a:pt x="6815" y="4424"/>
                  </a:lnTo>
                  <a:lnTo>
                    <a:pt x="6857" y="4170"/>
                  </a:lnTo>
                  <a:lnTo>
                    <a:pt x="6878" y="3937"/>
                  </a:lnTo>
                  <a:lnTo>
                    <a:pt x="6899" y="3683"/>
                  </a:lnTo>
                  <a:lnTo>
                    <a:pt x="6899" y="3408"/>
                  </a:lnTo>
                  <a:lnTo>
                    <a:pt x="6899" y="3154"/>
                  </a:lnTo>
                  <a:lnTo>
                    <a:pt x="6857" y="2900"/>
                  </a:lnTo>
                  <a:lnTo>
                    <a:pt x="6815" y="2625"/>
                  </a:lnTo>
                  <a:lnTo>
                    <a:pt x="6603" y="2287"/>
                  </a:lnTo>
                  <a:lnTo>
                    <a:pt x="6349" y="1948"/>
                  </a:lnTo>
                  <a:lnTo>
                    <a:pt x="6159" y="1715"/>
                  </a:lnTo>
                  <a:lnTo>
                    <a:pt x="5947" y="1503"/>
                  </a:lnTo>
                  <a:lnTo>
                    <a:pt x="5735" y="1313"/>
                  </a:lnTo>
                  <a:lnTo>
                    <a:pt x="5524" y="1123"/>
                  </a:lnTo>
                  <a:lnTo>
                    <a:pt x="5291" y="953"/>
                  </a:lnTo>
                  <a:lnTo>
                    <a:pt x="5058" y="784"/>
                  </a:lnTo>
                  <a:lnTo>
                    <a:pt x="4825" y="636"/>
                  </a:lnTo>
                  <a:lnTo>
                    <a:pt x="4593" y="509"/>
                  </a:lnTo>
                  <a:lnTo>
                    <a:pt x="4360" y="403"/>
                  </a:lnTo>
                  <a:lnTo>
                    <a:pt x="4127" y="297"/>
                  </a:lnTo>
                  <a:lnTo>
                    <a:pt x="3873" y="213"/>
                  </a:lnTo>
                  <a:lnTo>
                    <a:pt x="3640" y="128"/>
                  </a:lnTo>
                  <a:lnTo>
                    <a:pt x="3408" y="86"/>
                  </a:lnTo>
                  <a:lnTo>
                    <a:pt x="3154" y="43"/>
                  </a:lnTo>
                  <a:lnTo>
                    <a:pt x="2921" y="22"/>
                  </a:lnTo>
                  <a:lnTo>
                    <a:pt x="2688" y="1"/>
                  </a:lnTo>
                  <a:close/>
                </a:path>
              </a:pathLst>
            </a:custGeom>
            <a:solidFill>
              <a:srgbClr val="935D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84;p15"/>
            <p:cNvSpPr/>
            <p:nvPr/>
          </p:nvSpPr>
          <p:spPr>
            <a:xfrm>
              <a:off x="4675000" y="2573900"/>
              <a:ext cx="172500" cy="180450"/>
            </a:xfrm>
            <a:custGeom>
              <a:avLst/>
              <a:gdLst/>
              <a:ahLst/>
              <a:cxnLst/>
              <a:rect l="l" t="t" r="r" b="b"/>
              <a:pathLst>
                <a:path w="6900" h="7218" fill="none" extrusionOk="0">
                  <a:moveTo>
                    <a:pt x="2688" y="1"/>
                  </a:moveTo>
                  <a:lnTo>
                    <a:pt x="2688" y="1"/>
                  </a:lnTo>
                  <a:lnTo>
                    <a:pt x="2455" y="22"/>
                  </a:lnTo>
                  <a:lnTo>
                    <a:pt x="2222" y="43"/>
                  </a:lnTo>
                  <a:lnTo>
                    <a:pt x="1990" y="86"/>
                  </a:lnTo>
                  <a:lnTo>
                    <a:pt x="1778" y="149"/>
                  </a:lnTo>
                  <a:lnTo>
                    <a:pt x="1566" y="234"/>
                  </a:lnTo>
                  <a:lnTo>
                    <a:pt x="1355" y="340"/>
                  </a:lnTo>
                  <a:lnTo>
                    <a:pt x="1164" y="445"/>
                  </a:lnTo>
                  <a:lnTo>
                    <a:pt x="974" y="594"/>
                  </a:lnTo>
                  <a:lnTo>
                    <a:pt x="974" y="594"/>
                  </a:lnTo>
                  <a:lnTo>
                    <a:pt x="720" y="826"/>
                  </a:lnTo>
                  <a:lnTo>
                    <a:pt x="529" y="1080"/>
                  </a:lnTo>
                  <a:lnTo>
                    <a:pt x="339" y="1355"/>
                  </a:lnTo>
                  <a:lnTo>
                    <a:pt x="212" y="1673"/>
                  </a:lnTo>
                  <a:lnTo>
                    <a:pt x="106" y="2011"/>
                  </a:lnTo>
                  <a:lnTo>
                    <a:pt x="43" y="2350"/>
                  </a:lnTo>
                  <a:lnTo>
                    <a:pt x="0" y="2710"/>
                  </a:lnTo>
                  <a:lnTo>
                    <a:pt x="0" y="3070"/>
                  </a:lnTo>
                  <a:lnTo>
                    <a:pt x="43" y="3450"/>
                  </a:lnTo>
                  <a:lnTo>
                    <a:pt x="106" y="3853"/>
                  </a:lnTo>
                  <a:lnTo>
                    <a:pt x="212" y="4233"/>
                  </a:lnTo>
                  <a:lnTo>
                    <a:pt x="360" y="4614"/>
                  </a:lnTo>
                  <a:lnTo>
                    <a:pt x="529" y="5016"/>
                  </a:lnTo>
                  <a:lnTo>
                    <a:pt x="741" y="5397"/>
                  </a:lnTo>
                  <a:lnTo>
                    <a:pt x="974" y="5757"/>
                  </a:lnTo>
                  <a:lnTo>
                    <a:pt x="1249" y="6138"/>
                  </a:lnTo>
                  <a:lnTo>
                    <a:pt x="1249" y="6138"/>
                  </a:lnTo>
                  <a:lnTo>
                    <a:pt x="1503" y="6413"/>
                  </a:lnTo>
                  <a:lnTo>
                    <a:pt x="1757" y="6667"/>
                  </a:lnTo>
                  <a:lnTo>
                    <a:pt x="2032" y="6900"/>
                  </a:lnTo>
                  <a:lnTo>
                    <a:pt x="2307" y="7112"/>
                  </a:lnTo>
                  <a:lnTo>
                    <a:pt x="2307" y="7112"/>
                  </a:lnTo>
                  <a:lnTo>
                    <a:pt x="2794" y="7175"/>
                  </a:lnTo>
                  <a:lnTo>
                    <a:pt x="3259" y="7217"/>
                  </a:lnTo>
                  <a:lnTo>
                    <a:pt x="3259" y="7217"/>
                  </a:lnTo>
                  <a:lnTo>
                    <a:pt x="3619" y="7196"/>
                  </a:lnTo>
                  <a:lnTo>
                    <a:pt x="3958" y="7154"/>
                  </a:lnTo>
                  <a:lnTo>
                    <a:pt x="4275" y="7090"/>
                  </a:lnTo>
                  <a:lnTo>
                    <a:pt x="4593" y="6985"/>
                  </a:lnTo>
                  <a:lnTo>
                    <a:pt x="4910" y="6858"/>
                  </a:lnTo>
                  <a:lnTo>
                    <a:pt x="5206" y="6709"/>
                  </a:lnTo>
                  <a:lnTo>
                    <a:pt x="5481" y="6519"/>
                  </a:lnTo>
                  <a:lnTo>
                    <a:pt x="5735" y="6307"/>
                  </a:lnTo>
                  <a:lnTo>
                    <a:pt x="5735" y="6307"/>
                  </a:lnTo>
                  <a:lnTo>
                    <a:pt x="5926" y="6138"/>
                  </a:lnTo>
                  <a:lnTo>
                    <a:pt x="6095" y="5948"/>
                  </a:lnTo>
                  <a:lnTo>
                    <a:pt x="6243" y="5757"/>
                  </a:lnTo>
                  <a:lnTo>
                    <a:pt x="6370" y="5567"/>
                  </a:lnTo>
                  <a:lnTo>
                    <a:pt x="6497" y="5355"/>
                  </a:lnTo>
                  <a:lnTo>
                    <a:pt x="6603" y="5122"/>
                  </a:lnTo>
                  <a:lnTo>
                    <a:pt x="6688" y="4889"/>
                  </a:lnTo>
                  <a:lnTo>
                    <a:pt x="6751" y="4657"/>
                  </a:lnTo>
                  <a:lnTo>
                    <a:pt x="6815" y="4424"/>
                  </a:lnTo>
                  <a:lnTo>
                    <a:pt x="6857" y="4170"/>
                  </a:lnTo>
                  <a:lnTo>
                    <a:pt x="6878" y="3937"/>
                  </a:lnTo>
                  <a:lnTo>
                    <a:pt x="6899" y="3683"/>
                  </a:lnTo>
                  <a:lnTo>
                    <a:pt x="6899" y="3408"/>
                  </a:lnTo>
                  <a:lnTo>
                    <a:pt x="6899" y="3154"/>
                  </a:lnTo>
                  <a:lnTo>
                    <a:pt x="6857" y="2900"/>
                  </a:lnTo>
                  <a:lnTo>
                    <a:pt x="6815" y="2625"/>
                  </a:lnTo>
                  <a:lnTo>
                    <a:pt x="6815" y="2625"/>
                  </a:lnTo>
                  <a:lnTo>
                    <a:pt x="6603" y="2287"/>
                  </a:lnTo>
                  <a:lnTo>
                    <a:pt x="6349" y="1948"/>
                  </a:lnTo>
                  <a:lnTo>
                    <a:pt x="6349" y="1948"/>
                  </a:lnTo>
                  <a:lnTo>
                    <a:pt x="6159" y="1715"/>
                  </a:lnTo>
                  <a:lnTo>
                    <a:pt x="5947" y="1503"/>
                  </a:lnTo>
                  <a:lnTo>
                    <a:pt x="5735" y="1313"/>
                  </a:lnTo>
                  <a:lnTo>
                    <a:pt x="5524" y="1123"/>
                  </a:lnTo>
                  <a:lnTo>
                    <a:pt x="5291" y="953"/>
                  </a:lnTo>
                  <a:lnTo>
                    <a:pt x="5058" y="784"/>
                  </a:lnTo>
                  <a:lnTo>
                    <a:pt x="4825" y="636"/>
                  </a:lnTo>
                  <a:lnTo>
                    <a:pt x="4593" y="509"/>
                  </a:lnTo>
                  <a:lnTo>
                    <a:pt x="4360" y="403"/>
                  </a:lnTo>
                  <a:lnTo>
                    <a:pt x="4127" y="297"/>
                  </a:lnTo>
                  <a:lnTo>
                    <a:pt x="3873" y="213"/>
                  </a:lnTo>
                  <a:lnTo>
                    <a:pt x="3640" y="128"/>
                  </a:lnTo>
                  <a:lnTo>
                    <a:pt x="3408" y="86"/>
                  </a:lnTo>
                  <a:lnTo>
                    <a:pt x="3154" y="43"/>
                  </a:lnTo>
                  <a:lnTo>
                    <a:pt x="2921" y="22"/>
                  </a:lnTo>
                  <a:lnTo>
                    <a:pt x="2688"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85;p15"/>
            <p:cNvSpPr/>
            <p:nvPr/>
          </p:nvSpPr>
          <p:spPr>
            <a:xfrm>
              <a:off x="5092950" y="2300925"/>
              <a:ext cx="172500" cy="179900"/>
            </a:xfrm>
            <a:custGeom>
              <a:avLst/>
              <a:gdLst/>
              <a:ahLst/>
              <a:cxnLst/>
              <a:rect l="l" t="t" r="r" b="b"/>
              <a:pathLst>
                <a:path w="6900" h="7196" extrusionOk="0">
                  <a:moveTo>
                    <a:pt x="2434" y="0"/>
                  </a:moveTo>
                  <a:lnTo>
                    <a:pt x="2202" y="21"/>
                  </a:lnTo>
                  <a:lnTo>
                    <a:pt x="1990" y="64"/>
                  </a:lnTo>
                  <a:lnTo>
                    <a:pt x="1757" y="127"/>
                  </a:lnTo>
                  <a:lnTo>
                    <a:pt x="1545" y="212"/>
                  </a:lnTo>
                  <a:lnTo>
                    <a:pt x="1355" y="318"/>
                  </a:lnTo>
                  <a:lnTo>
                    <a:pt x="1143" y="445"/>
                  </a:lnTo>
                  <a:lnTo>
                    <a:pt x="974" y="572"/>
                  </a:lnTo>
                  <a:lnTo>
                    <a:pt x="720" y="804"/>
                  </a:lnTo>
                  <a:lnTo>
                    <a:pt x="509" y="1058"/>
                  </a:lnTo>
                  <a:lnTo>
                    <a:pt x="339" y="1355"/>
                  </a:lnTo>
                  <a:lnTo>
                    <a:pt x="191" y="1651"/>
                  </a:lnTo>
                  <a:lnTo>
                    <a:pt x="85" y="1989"/>
                  </a:lnTo>
                  <a:lnTo>
                    <a:pt x="22" y="2328"/>
                  </a:lnTo>
                  <a:lnTo>
                    <a:pt x="1" y="2688"/>
                  </a:lnTo>
                  <a:lnTo>
                    <a:pt x="1" y="3069"/>
                  </a:lnTo>
                  <a:lnTo>
                    <a:pt x="43" y="3450"/>
                  </a:lnTo>
                  <a:lnTo>
                    <a:pt x="106" y="3831"/>
                  </a:lnTo>
                  <a:lnTo>
                    <a:pt x="212" y="4211"/>
                  </a:lnTo>
                  <a:lnTo>
                    <a:pt x="360" y="4614"/>
                  </a:lnTo>
                  <a:lnTo>
                    <a:pt x="530" y="4994"/>
                  </a:lnTo>
                  <a:lnTo>
                    <a:pt x="741" y="5375"/>
                  </a:lnTo>
                  <a:lnTo>
                    <a:pt x="974" y="5756"/>
                  </a:lnTo>
                  <a:lnTo>
                    <a:pt x="1249" y="6116"/>
                  </a:lnTo>
                  <a:lnTo>
                    <a:pt x="1503" y="6391"/>
                  </a:lnTo>
                  <a:lnTo>
                    <a:pt x="1757" y="6645"/>
                  </a:lnTo>
                  <a:lnTo>
                    <a:pt x="2032" y="6878"/>
                  </a:lnTo>
                  <a:lnTo>
                    <a:pt x="2307" y="7090"/>
                  </a:lnTo>
                  <a:lnTo>
                    <a:pt x="2794" y="7174"/>
                  </a:lnTo>
                  <a:lnTo>
                    <a:pt x="3260" y="7195"/>
                  </a:lnTo>
                  <a:lnTo>
                    <a:pt x="3598" y="7195"/>
                  </a:lnTo>
                  <a:lnTo>
                    <a:pt x="3937" y="7153"/>
                  </a:lnTo>
                  <a:lnTo>
                    <a:pt x="4275" y="7068"/>
                  </a:lnTo>
                  <a:lnTo>
                    <a:pt x="4593" y="6984"/>
                  </a:lnTo>
                  <a:lnTo>
                    <a:pt x="4910" y="6857"/>
                  </a:lnTo>
                  <a:lnTo>
                    <a:pt x="5185" y="6709"/>
                  </a:lnTo>
                  <a:lnTo>
                    <a:pt x="5482" y="6518"/>
                  </a:lnTo>
                  <a:lnTo>
                    <a:pt x="5736" y="6307"/>
                  </a:lnTo>
                  <a:lnTo>
                    <a:pt x="5926" y="6137"/>
                  </a:lnTo>
                  <a:lnTo>
                    <a:pt x="6074" y="5947"/>
                  </a:lnTo>
                  <a:lnTo>
                    <a:pt x="6222" y="5756"/>
                  </a:lnTo>
                  <a:lnTo>
                    <a:pt x="6370" y="5545"/>
                  </a:lnTo>
                  <a:lnTo>
                    <a:pt x="6476" y="5333"/>
                  </a:lnTo>
                  <a:lnTo>
                    <a:pt x="6582" y="5121"/>
                  </a:lnTo>
                  <a:lnTo>
                    <a:pt x="6667" y="4889"/>
                  </a:lnTo>
                  <a:lnTo>
                    <a:pt x="6751" y="4656"/>
                  </a:lnTo>
                  <a:lnTo>
                    <a:pt x="6815" y="4423"/>
                  </a:lnTo>
                  <a:lnTo>
                    <a:pt x="6857" y="4169"/>
                  </a:lnTo>
                  <a:lnTo>
                    <a:pt x="6878" y="3915"/>
                  </a:lnTo>
                  <a:lnTo>
                    <a:pt x="6900" y="3661"/>
                  </a:lnTo>
                  <a:lnTo>
                    <a:pt x="6900" y="3407"/>
                  </a:lnTo>
                  <a:lnTo>
                    <a:pt x="6878" y="3153"/>
                  </a:lnTo>
                  <a:lnTo>
                    <a:pt x="6857" y="2878"/>
                  </a:lnTo>
                  <a:lnTo>
                    <a:pt x="6815" y="2624"/>
                  </a:lnTo>
                  <a:lnTo>
                    <a:pt x="6603" y="2286"/>
                  </a:lnTo>
                  <a:lnTo>
                    <a:pt x="6328" y="1947"/>
                  </a:lnTo>
                  <a:lnTo>
                    <a:pt x="6138" y="1714"/>
                  </a:lnTo>
                  <a:lnTo>
                    <a:pt x="5926" y="1503"/>
                  </a:lnTo>
                  <a:lnTo>
                    <a:pt x="5714" y="1291"/>
                  </a:lnTo>
                  <a:lnTo>
                    <a:pt x="5503" y="1101"/>
                  </a:lnTo>
                  <a:lnTo>
                    <a:pt x="5270" y="931"/>
                  </a:lnTo>
                  <a:lnTo>
                    <a:pt x="5058" y="783"/>
                  </a:lnTo>
                  <a:lnTo>
                    <a:pt x="4826" y="635"/>
                  </a:lnTo>
                  <a:lnTo>
                    <a:pt x="4593" y="508"/>
                  </a:lnTo>
                  <a:lnTo>
                    <a:pt x="4339" y="381"/>
                  </a:lnTo>
                  <a:lnTo>
                    <a:pt x="4106" y="275"/>
                  </a:lnTo>
                  <a:lnTo>
                    <a:pt x="3873" y="191"/>
                  </a:lnTo>
                  <a:lnTo>
                    <a:pt x="3619" y="127"/>
                  </a:lnTo>
                  <a:lnTo>
                    <a:pt x="3387" y="64"/>
                  </a:lnTo>
                  <a:lnTo>
                    <a:pt x="3154" y="21"/>
                  </a:lnTo>
                  <a:lnTo>
                    <a:pt x="2921" y="0"/>
                  </a:lnTo>
                  <a:close/>
                </a:path>
              </a:pathLst>
            </a:custGeom>
            <a:solidFill>
              <a:srgbClr val="935D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86;p15"/>
            <p:cNvSpPr/>
            <p:nvPr/>
          </p:nvSpPr>
          <p:spPr>
            <a:xfrm>
              <a:off x="5092950" y="2300925"/>
              <a:ext cx="172500" cy="179900"/>
            </a:xfrm>
            <a:custGeom>
              <a:avLst/>
              <a:gdLst/>
              <a:ahLst/>
              <a:cxnLst/>
              <a:rect l="l" t="t" r="r" b="b"/>
              <a:pathLst>
                <a:path w="6900" h="7196" fill="none" extrusionOk="0">
                  <a:moveTo>
                    <a:pt x="2688" y="0"/>
                  </a:moveTo>
                  <a:lnTo>
                    <a:pt x="2688" y="0"/>
                  </a:lnTo>
                  <a:lnTo>
                    <a:pt x="2434" y="0"/>
                  </a:lnTo>
                  <a:lnTo>
                    <a:pt x="2202" y="21"/>
                  </a:lnTo>
                  <a:lnTo>
                    <a:pt x="1990" y="64"/>
                  </a:lnTo>
                  <a:lnTo>
                    <a:pt x="1757" y="127"/>
                  </a:lnTo>
                  <a:lnTo>
                    <a:pt x="1545" y="212"/>
                  </a:lnTo>
                  <a:lnTo>
                    <a:pt x="1355" y="318"/>
                  </a:lnTo>
                  <a:lnTo>
                    <a:pt x="1143" y="445"/>
                  </a:lnTo>
                  <a:lnTo>
                    <a:pt x="974" y="572"/>
                  </a:lnTo>
                  <a:lnTo>
                    <a:pt x="974" y="572"/>
                  </a:lnTo>
                  <a:lnTo>
                    <a:pt x="720" y="804"/>
                  </a:lnTo>
                  <a:lnTo>
                    <a:pt x="509" y="1058"/>
                  </a:lnTo>
                  <a:lnTo>
                    <a:pt x="339" y="1355"/>
                  </a:lnTo>
                  <a:lnTo>
                    <a:pt x="191" y="1651"/>
                  </a:lnTo>
                  <a:lnTo>
                    <a:pt x="85" y="1989"/>
                  </a:lnTo>
                  <a:lnTo>
                    <a:pt x="22" y="2328"/>
                  </a:lnTo>
                  <a:lnTo>
                    <a:pt x="1" y="2688"/>
                  </a:lnTo>
                  <a:lnTo>
                    <a:pt x="1" y="3069"/>
                  </a:lnTo>
                  <a:lnTo>
                    <a:pt x="43" y="3450"/>
                  </a:lnTo>
                  <a:lnTo>
                    <a:pt x="106" y="3831"/>
                  </a:lnTo>
                  <a:lnTo>
                    <a:pt x="212" y="4211"/>
                  </a:lnTo>
                  <a:lnTo>
                    <a:pt x="360" y="4614"/>
                  </a:lnTo>
                  <a:lnTo>
                    <a:pt x="530" y="4994"/>
                  </a:lnTo>
                  <a:lnTo>
                    <a:pt x="741" y="5375"/>
                  </a:lnTo>
                  <a:lnTo>
                    <a:pt x="974" y="5756"/>
                  </a:lnTo>
                  <a:lnTo>
                    <a:pt x="1249" y="6116"/>
                  </a:lnTo>
                  <a:lnTo>
                    <a:pt x="1249" y="6116"/>
                  </a:lnTo>
                  <a:lnTo>
                    <a:pt x="1503" y="6391"/>
                  </a:lnTo>
                  <a:lnTo>
                    <a:pt x="1757" y="6645"/>
                  </a:lnTo>
                  <a:lnTo>
                    <a:pt x="2032" y="6878"/>
                  </a:lnTo>
                  <a:lnTo>
                    <a:pt x="2307" y="7090"/>
                  </a:lnTo>
                  <a:lnTo>
                    <a:pt x="2307" y="7090"/>
                  </a:lnTo>
                  <a:lnTo>
                    <a:pt x="2794" y="7174"/>
                  </a:lnTo>
                  <a:lnTo>
                    <a:pt x="3260" y="7195"/>
                  </a:lnTo>
                  <a:lnTo>
                    <a:pt x="3260" y="7195"/>
                  </a:lnTo>
                  <a:lnTo>
                    <a:pt x="3598" y="7195"/>
                  </a:lnTo>
                  <a:lnTo>
                    <a:pt x="3937" y="7153"/>
                  </a:lnTo>
                  <a:lnTo>
                    <a:pt x="4275" y="7068"/>
                  </a:lnTo>
                  <a:lnTo>
                    <a:pt x="4593" y="6984"/>
                  </a:lnTo>
                  <a:lnTo>
                    <a:pt x="4910" y="6857"/>
                  </a:lnTo>
                  <a:lnTo>
                    <a:pt x="5185" y="6709"/>
                  </a:lnTo>
                  <a:lnTo>
                    <a:pt x="5482" y="6518"/>
                  </a:lnTo>
                  <a:lnTo>
                    <a:pt x="5736" y="6307"/>
                  </a:lnTo>
                  <a:lnTo>
                    <a:pt x="5736" y="6307"/>
                  </a:lnTo>
                  <a:lnTo>
                    <a:pt x="5926" y="6137"/>
                  </a:lnTo>
                  <a:lnTo>
                    <a:pt x="6074" y="5947"/>
                  </a:lnTo>
                  <a:lnTo>
                    <a:pt x="6222" y="5756"/>
                  </a:lnTo>
                  <a:lnTo>
                    <a:pt x="6370" y="5545"/>
                  </a:lnTo>
                  <a:lnTo>
                    <a:pt x="6476" y="5333"/>
                  </a:lnTo>
                  <a:lnTo>
                    <a:pt x="6582" y="5121"/>
                  </a:lnTo>
                  <a:lnTo>
                    <a:pt x="6667" y="4889"/>
                  </a:lnTo>
                  <a:lnTo>
                    <a:pt x="6751" y="4656"/>
                  </a:lnTo>
                  <a:lnTo>
                    <a:pt x="6815" y="4423"/>
                  </a:lnTo>
                  <a:lnTo>
                    <a:pt x="6857" y="4169"/>
                  </a:lnTo>
                  <a:lnTo>
                    <a:pt x="6878" y="3915"/>
                  </a:lnTo>
                  <a:lnTo>
                    <a:pt x="6900" y="3661"/>
                  </a:lnTo>
                  <a:lnTo>
                    <a:pt x="6900" y="3407"/>
                  </a:lnTo>
                  <a:lnTo>
                    <a:pt x="6878" y="3153"/>
                  </a:lnTo>
                  <a:lnTo>
                    <a:pt x="6857" y="2878"/>
                  </a:lnTo>
                  <a:lnTo>
                    <a:pt x="6815" y="2624"/>
                  </a:lnTo>
                  <a:lnTo>
                    <a:pt x="6815" y="2624"/>
                  </a:lnTo>
                  <a:lnTo>
                    <a:pt x="6603" y="2286"/>
                  </a:lnTo>
                  <a:lnTo>
                    <a:pt x="6328" y="1947"/>
                  </a:lnTo>
                  <a:lnTo>
                    <a:pt x="6328" y="1947"/>
                  </a:lnTo>
                  <a:lnTo>
                    <a:pt x="6138" y="1714"/>
                  </a:lnTo>
                  <a:lnTo>
                    <a:pt x="5926" y="1503"/>
                  </a:lnTo>
                  <a:lnTo>
                    <a:pt x="5714" y="1291"/>
                  </a:lnTo>
                  <a:lnTo>
                    <a:pt x="5503" y="1101"/>
                  </a:lnTo>
                  <a:lnTo>
                    <a:pt x="5270" y="931"/>
                  </a:lnTo>
                  <a:lnTo>
                    <a:pt x="5058" y="783"/>
                  </a:lnTo>
                  <a:lnTo>
                    <a:pt x="4826" y="635"/>
                  </a:lnTo>
                  <a:lnTo>
                    <a:pt x="4593" y="508"/>
                  </a:lnTo>
                  <a:lnTo>
                    <a:pt x="4339" y="381"/>
                  </a:lnTo>
                  <a:lnTo>
                    <a:pt x="4106" y="275"/>
                  </a:lnTo>
                  <a:lnTo>
                    <a:pt x="3873" y="191"/>
                  </a:lnTo>
                  <a:lnTo>
                    <a:pt x="3619" y="127"/>
                  </a:lnTo>
                  <a:lnTo>
                    <a:pt x="3387" y="64"/>
                  </a:lnTo>
                  <a:lnTo>
                    <a:pt x="3154" y="21"/>
                  </a:lnTo>
                  <a:lnTo>
                    <a:pt x="2921" y="0"/>
                  </a:lnTo>
                  <a:lnTo>
                    <a:pt x="2688"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87;p15"/>
            <p:cNvSpPr/>
            <p:nvPr/>
          </p:nvSpPr>
          <p:spPr>
            <a:xfrm>
              <a:off x="5125225" y="1974475"/>
              <a:ext cx="172500" cy="179925"/>
            </a:xfrm>
            <a:custGeom>
              <a:avLst/>
              <a:gdLst/>
              <a:ahLst/>
              <a:cxnLst/>
              <a:rect l="l" t="t" r="r" b="b"/>
              <a:pathLst>
                <a:path w="6900" h="7197" extrusionOk="0">
                  <a:moveTo>
                    <a:pt x="2434" y="1"/>
                  </a:moveTo>
                  <a:lnTo>
                    <a:pt x="2201" y="43"/>
                  </a:lnTo>
                  <a:lnTo>
                    <a:pt x="1990" y="86"/>
                  </a:lnTo>
                  <a:lnTo>
                    <a:pt x="1757" y="149"/>
                  </a:lnTo>
                  <a:lnTo>
                    <a:pt x="1545" y="234"/>
                  </a:lnTo>
                  <a:lnTo>
                    <a:pt x="1355" y="318"/>
                  </a:lnTo>
                  <a:lnTo>
                    <a:pt x="1164" y="445"/>
                  </a:lnTo>
                  <a:lnTo>
                    <a:pt x="974" y="572"/>
                  </a:lnTo>
                  <a:lnTo>
                    <a:pt x="720" y="805"/>
                  </a:lnTo>
                  <a:lnTo>
                    <a:pt x="508" y="1059"/>
                  </a:lnTo>
                  <a:lnTo>
                    <a:pt x="339" y="1355"/>
                  </a:lnTo>
                  <a:lnTo>
                    <a:pt x="191" y="1652"/>
                  </a:lnTo>
                  <a:lnTo>
                    <a:pt x="106" y="1990"/>
                  </a:lnTo>
                  <a:lnTo>
                    <a:pt x="22" y="2329"/>
                  </a:lnTo>
                  <a:lnTo>
                    <a:pt x="1" y="2689"/>
                  </a:lnTo>
                  <a:lnTo>
                    <a:pt x="1" y="3070"/>
                  </a:lnTo>
                  <a:lnTo>
                    <a:pt x="43" y="3450"/>
                  </a:lnTo>
                  <a:lnTo>
                    <a:pt x="106" y="3831"/>
                  </a:lnTo>
                  <a:lnTo>
                    <a:pt x="212" y="4212"/>
                  </a:lnTo>
                  <a:lnTo>
                    <a:pt x="360" y="4614"/>
                  </a:lnTo>
                  <a:lnTo>
                    <a:pt x="530" y="4995"/>
                  </a:lnTo>
                  <a:lnTo>
                    <a:pt x="741" y="5376"/>
                  </a:lnTo>
                  <a:lnTo>
                    <a:pt x="974" y="5757"/>
                  </a:lnTo>
                  <a:lnTo>
                    <a:pt x="1249" y="6117"/>
                  </a:lnTo>
                  <a:lnTo>
                    <a:pt x="1503" y="6392"/>
                  </a:lnTo>
                  <a:lnTo>
                    <a:pt x="1757" y="6646"/>
                  </a:lnTo>
                  <a:lnTo>
                    <a:pt x="2032" y="6879"/>
                  </a:lnTo>
                  <a:lnTo>
                    <a:pt x="2307" y="7090"/>
                  </a:lnTo>
                  <a:lnTo>
                    <a:pt x="2794" y="7175"/>
                  </a:lnTo>
                  <a:lnTo>
                    <a:pt x="3260" y="7196"/>
                  </a:lnTo>
                  <a:lnTo>
                    <a:pt x="3619" y="7196"/>
                  </a:lnTo>
                  <a:lnTo>
                    <a:pt x="3937" y="7154"/>
                  </a:lnTo>
                  <a:lnTo>
                    <a:pt x="4275" y="7069"/>
                  </a:lnTo>
                  <a:lnTo>
                    <a:pt x="4593" y="6985"/>
                  </a:lnTo>
                  <a:lnTo>
                    <a:pt x="4910" y="6858"/>
                  </a:lnTo>
                  <a:lnTo>
                    <a:pt x="5185" y="6709"/>
                  </a:lnTo>
                  <a:lnTo>
                    <a:pt x="5482" y="6519"/>
                  </a:lnTo>
                  <a:lnTo>
                    <a:pt x="5736" y="6307"/>
                  </a:lnTo>
                  <a:lnTo>
                    <a:pt x="5905" y="6138"/>
                  </a:lnTo>
                  <a:lnTo>
                    <a:pt x="6074" y="5948"/>
                  </a:lnTo>
                  <a:lnTo>
                    <a:pt x="6222" y="5757"/>
                  </a:lnTo>
                  <a:lnTo>
                    <a:pt x="6370" y="5546"/>
                  </a:lnTo>
                  <a:lnTo>
                    <a:pt x="6476" y="5334"/>
                  </a:lnTo>
                  <a:lnTo>
                    <a:pt x="6582" y="5122"/>
                  </a:lnTo>
                  <a:lnTo>
                    <a:pt x="6667" y="4889"/>
                  </a:lnTo>
                  <a:lnTo>
                    <a:pt x="6751" y="4657"/>
                  </a:lnTo>
                  <a:lnTo>
                    <a:pt x="6815" y="4424"/>
                  </a:lnTo>
                  <a:lnTo>
                    <a:pt x="6857" y="4170"/>
                  </a:lnTo>
                  <a:lnTo>
                    <a:pt x="6878" y="3916"/>
                  </a:lnTo>
                  <a:lnTo>
                    <a:pt x="6899" y="3662"/>
                  </a:lnTo>
                  <a:lnTo>
                    <a:pt x="6899" y="3408"/>
                  </a:lnTo>
                  <a:lnTo>
                    <a:pt x="6878" y="3154"/>
                  </a:lnTo>
                  <a:lnTo>
                    <a:pt x="6857" y="2900"/>
                  </a:lnTo>
                  <a:lnTo>
                    <a:pt x="6815" y="2625"/>
                  </a:lnTo>
                  <a:lnTo>
                    <a:pt x="6603" y="2287"/>
                  </a:lnTo>
                  <a:lnTo>
                    <a:pt x="6349" y="1948"/>
                  </a:lnTo>
                  <a:lnTo>
                    <a:pt x="6138" y="1715"/>
                  </a:lnTo>
                  <a:lnTo>
                    <a:pt x="5947" y="1504"/>
                  </a:lnTo>
                  <a:lnTo>
                    <a:pt x="5736" y="1313"/>
                  </a:lnTo>
                  <a:lnTo>
                    <a:pt x="5503" y="1123"/>
                  </a:lnTo>
                  <a:lnTo>
                    <a:pt x="5291" y="953"/>
                  </a:lnTo>
                  <a:lnTo>
                    <a:pt x="5058" y="784"/>
                  </a:lnTo>
                  <a:lnTo>
                    <a:pt x="4826" y="636"/>
                  </a:lnTo>
                  <a:lnTo>
                    <a:pt x="4593" y="509"/>
                  </a:lnTo>
                  <a:lnTo>
                    <a:pt x="4360" y="382"/>
                  </a:lnTo>
                  <a:lnTo>
                    <a:pt x="4106" y="297"/>
                  </a:lnTo>
                  <a:lnTo>
                    <a:pt x="3873" y="191"/>
                  </a:lnTo>
                  <a:lnTo>
                    <a:pt x="3619" y="128"/>
                  </a:lnTo>
                  <a:lnTo>
                    <a:pt x="3387" y="64"/>
                  </a:lnTo>
                  <a:lnTo>
                    <a:pt x="3154" y="43"/>
                  </a:lnTo>
                  <a:lnTo>
                    <a:pt x="2921" y="1"/>
                  </a:lnTo>
                  <a:close/>
                </a:path>
              </a:pathLst>
            </a:custGeom>
            <a:solidFill>
              <a:srgbClr val="935D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88;p15"/>
            <p:cNvSpPr/>
            <p:nvPr/>
          </p:nvSpPr>
          <p:spPr>
            <a:xfrm>
              <a:off x="5125225" y="1974475"/>
              <a:ext cx="172500" cy="179925"/>
            </a:xfrm>
            <a:custGeom>
              <a:avLst/>
              <a:gdLst/>
              <a:ahLst/>
              <a:cxnLst/>
              <a:rect l="l" t="t" r="r" b="b"/>
              <a:pathLst>
                <a:path w="6900" h="7197" fill="none" extrusionOk="0">
                  <a:moveTo>
                    <a:pt x="2688" y="1"/>
                  </a:moveTo>
                  <a:lnTo>
                    <a:pt x="2688" y="1"/>
                  </a:lnTo>
                  <a:lnTo>
                    <a:pt x="2434" y="1"/>
                  </a:lnTo>
                  <a:lnTo>
                    <a:pt x="2201" y="43"/>
                  </a:lnTo>
                  <a:lnTo>
                    <a:pt x="1990" y="86"/>
                  </a:lnTo>
                  <a:lnTo>
                    <a:pt x="1757" y="149"/>
                  </a:lnTo>
                  <a:lnTo>
                    <a:pt x="1545" y="234"/>
                  </a:lnTo>
                  <a:lnTo>
                    <a:pt x="1355" y="318"/>
                  </a:lnTo>
                  <a:lnTo>
                    <a:pt x="1164" y="445"/>
                  </a:lnTo>
                  <a:lnTo>
                    <a:pt x="974" y="572"/>
                  </a:lnTo>
                  <a:lnTo>
                    <a:pt x="974" y="572"/>
                  </a:lnTo>
                  <a:lnTo>
                    <a:pt x="720" y="805"/>
                  </a:lnTo>
                  <a:lnTo>
                    <a:pt x="508" y="1059"/>
                  </a:lnTo>
                  <a:lnTo>
                    <a:pt x="339" y="1355"/>
                  </a:lnTo>
                  <a:lnTo>
                    <a:pt x="191" y="1652"/>
                  </a:lnTo>
                  <a:lnTo>
                    <a:pt x="106" y="1990"/>
                  </a:lnTo>
                  <a:lnTo>
                    <a:pt x="22" y="2329"/>
                  </a:lnTo>
                  <a:lnTo>
                    <a:pt x="1" y="2689"/>
                  </a:lnTo>
                  <a:lnTo>
                    <a:pt x="1" y="3070"/>
                  </a:lnTo>
                  <a:lnTo>
                    <a:pt x="43" y="3450"/>
                  </a:lnTo>
                  <a:lnTo>
                    <a:pt x="106" y="3831"/>
                  </a:lnTo>
                  <a:lnTo>
                    <a:pt x="212" y="4212"/>
                  </a:lnTo>
                  <a:lnTo>
                    <a:pt x="360" y="4614"/>
                  </a:lnTo>
                  <a:lnTo>
                    <a:pt x="530" y="4995"/>
                  </a:lnTo>
                  <a:lnTo>
                    <a:pt x="741" y="5376"/>
                  </a:lnTo>
                  <a:lnTo>
                    <a:pt x="974" y="5757"/>
                  </a:lnTo>
                  <a:lnTo>
                    <a:pt x="1249" y="6117"/>
                  </a:lnTo>
                  <a:lnTo>
                    <a:pt x="1249" y="6117"/>
                  </a:lnTo>
                  <a:lnTo>
                    <a:pt x="1503" y="6392"/>
                  </a:lnTo>
                  <a:lnTo>
                    <a:pt x="1757" y="6646"/>
                  </a:lnTo>
                  <a:lnTo>
                    <a:pt x="2032" y="6879"/>
                  </a:lnTo>
                  <a:lnTo>
                    <a:pt x="2307" y="7090"/>
                  </a:lnTo>
                  <a:lnTo>
                    <a:pt x="2307" y="7090"/>
                  </a:lnTo>
                  <a:lnTo>
                    <a:pt x="2794" y="7175"/>
                  </a:lnTo>
                  <a:lnTo>
                    <a:pt x="3260" y="7196"/>
                  </a:lnTo>
                  <a:lnTo>
                    <a:pt x="3260" y="7196"/>
                  </a:lnTo>
                  <a:lnTo>
                    <a:pt x="3619" y="7196"/>
                  </a:lnTo>
                  <a:lnTo>
                    <a:pt x="3937" y="7154"/>
                  </a:lnTo>
                  <a:lnTo>
                    <a:pt x="4275" y="7069"/>
                  </a:lnTo>
                  <a:lnTo>
                    <a:pt x="4593" y="6985"/>
                  </a:lnTo>
                  <a:lnTo>
                    <a:pt x="4910" y="6858"/>
                  </a:lnTo>
                  <a:lnTo>
                    <a:pt x="5185" y="6709"/>
                  </a:lnTo>
                  <a:lnTo>
                    <a:pt x="5482" y="6519"/>
                  </a:lnTo>
                  <a:lnTo>
                    <a:pt x="5736" y="6307"/>
                  </a:lnTo>
                  <a:lnTo>
                    <a:pt x="5736" y="6307"/>
                  </a:lnTo>
                  <a:lnTo>
                    <a:pt x="5905" y="6138"/>
                  </a:lnTo>
                  <a:lnTo>
                    <a:pt x="6074" y="5948"/>
                  </a:lnTo>
                  <a:lnTo>
                    <a:pt x="6222" y="5757"/>
                  </a:lnTo>
                  <a:lnTo>
                    <a:pt x="6370" y="5546"/>
                  </a:lnTo>
                  <a:lnTo>
                    <a:pt x="6476" y="5334"/>
                  </a:lnTo>
                  <a:lnTo>
                    <a:pt x="6582" y="5122"/>
                  </a:lnTo>
                  <a:lnTo>
                    <a:pt x="6667" y="4889"/>
                  </a:lnTo>
                  <a:lnTo>
                    <a:pt x="6751" y="4657"/>
                  </a:lnTo>
                  <a:lnTo>
                    <a:pt x="6815" y="4424"/>
                  </a:lnTo>
                  <a:lnTo>
                    <a:pt x="6857" y="4170"/>
                  </a:lnTo>
                  <a:lnTo>
                    <a:pt x="6878" y="3916"/>
                  </a:lnTo>
                  <a:lnTo>
                    <a:pt x="6899" y="3662"/>
                  </a:lnTo>
                  <a:lnTo>
                    <a:pt x="6899" y="3408"/>
                  </a:lnTo>
                  <a:lnTo>
                    <a:pt x="6878" y="3154"/>
                  </a:lnTo>
                  <a:lnTo>
                    <a:pt x="6857" y="2900"/>
                  </a:lnTo>
                  <a:lnTo>
                    <a:pt x="6815" y="2625"/>
                  </a:lnTo>
                  <a:lnTo>
                    <a:pt x="6815" y="2625"/>
                  </a:lnTo>
                  <a:lnTo>
                    <a:pt x="6603" y="2287"/>
                  </a:lnTo>
                  <a:lnTo>
                    <a:pt x="6349" y="1948"/>
                  </a:lnTo>
                  <a:lnTo>
                    <a:pt x="6349" y="1948"/>
                  </a:lnTo>
                  <a:lnTo>
                    <a:pt x="6138" y="1715"/>
                  </a:lnTo>
                  <a:lnTo>
                    <a:pt x="5947" y="1504"/>
                  </a:lnTo>
                  <a:lnTo>
                    <a:pt x="5736" y="1313"/>
                  </a:lnTo>
                  <a:lnTo>
                    <a:pt x="5503" y="1123"/>
                  </a:lnTo>
                  <a:lnTo>
                    <a:pt x="5291" y="953"/>
                  </a:lnTo>
                  <a:lnTo>
                    <a:pt x="5058" y="784"/>
                  </a:lnTo>
                  <a:lnTo>
                    <a:pt x="4826" y="636"/>
                  </a:lnTo>
                  <a:lnTo>
                    <a:pt x="4593" y="509"/>
                  </a:lnTo>
                  <a:lnTo>
                    <a:pt x="4360" y="382"/>
                  </a:lnTo>
                  <a:lnTo>
                    <a:pt x="4106" y="297"/>
                  </a:lnTo>
                  <a:lnTo>
                    <a:pt x="3873" y="191"/>
                  </a:lnTo>
                  <a:lnTo>
                    <a:pt x="3619" y="128"/>
                  </a:lnTo>
                  <a:lnTo>
                    <a:pt x="3387" y="64"/>
                  </a:lnTo>
                  <a:lnTo>
                    <a:pt x="3154" y="43"/>
                  </a:lnTo>
                  <a:lnTo>
                    <a:pt x="2921" y="1"/>
                  </a:lnTo>
                  <a:lnTo>
                    <a:pt x="2688"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89;p15"/>
            <p:cNvSpPr/>
            <p:nvPr/>
          </p:nvSpPr>
          <p:spPr>
            <a:xfrm>
              <a:off x="3719525" y="2333200"/>
              <a:ext cx="122750" cy="228050"/>
            </a:xfrm>
            <a:custGeom>
              <a:avLst/>
              <a:gdLst/>
              <a:ahLst/>
              <a:cxnLst/>
              <a:rect l="l" t="t" r="r" b="b"/>
              <a:pathLst>
                <a:path w="4910" h="9122" extrusionOk="0">
                  <a:moveTo>
                    <a:pt x="847" y="0"/>
                  </a:moveTo>
                  <a:lnTo>
                    <a:pt x="614" y="1397"/>
                  </a:lnTo>
                  <a:lnTo>
                    <a:pt x="191" y="4190"/>
                  </a:lnTo>
                  <a:lnTo>
                    <a:pt x="106" y="4740"/>
                  </a:lnTo>
                  <a:lnTo>
                    <a:pt x="43" y="5248"/>
                  </a:lnTo>
                  <a:lnTo>
                    <a:pt x="0" y="5693"/>
                  </a:lnTo>
                  <a:lnTo>
                    <a:pt x="0" y="6116"/>
                  </a:lnTo>
                  <a:lnTo>
                    <a:pt x="0" y="6476"/>
                  </a:lnTo>
                  <a:lnTo>
                    <a:pt x="43" y="6793"/>
                  </a:lnTo>
                  <a:lnTo>
                    <a:pt x="106" y="7089"/>
                  </a:lnTo>
                  <a:lnTo>
                    <a:pt x="212" y="7365"/>
                  </a:lnTo>
                  <a:lnTo>
                    <a:pt x="318" y="7619"/>
                  </a:lnTo>
                  <a:lnTo>
                    <a:pt x="487" y="7872"/>
                  </a:lnTo>
                  <a:lnTo>
                    <a:pt x="677" y="8105"/>
                  </a:lnTo>
                  <a:lnTo>
                    <a:pt x="910" y="8317"/>
                  </a:lnTo>
                  <a:lnTo>
                    <a:pt x="1185" y="8507"/>
                  </a:lnTo>
                  <a:lnTo>
                    <a:pt x="1503" y="8677"/>
                  </a:lnTo>
                  <a:lnTo>
                    <a:pt x="1841" y="8804"/>
                  </a:lnTo>
                  <a:lnTo>
                    <a:pt x="2180" y="8931"/>
                  </a:lnTo>
                  <a:lnTo>
                    <a:pt x="2540" y="9015"/>
                  </a:lnTo>
                  <a:lnTo>
                    <a:pt x="2899" y="9079"/>
                  </a:lnTo>
                  <a:lnTo>
                    <a:pt x="3280" y="9100"/>
                  </a:lnTo>
                  <a:lnTo>
                    <a:pt x="3682" y="9121"/>
                  </a:lnTo>
                  <a:lnTo>
                    <a:pt x="3725" y="9121"/>
                  </a:lnTo>
                  <a:lnTo>
                    <a:pt x="3894" y="8846"/>
                  </a:lnTo>
                  <a:lnTo>
                    <a:pt x="4042" y="8571"/>
                  </a:lnTo>
                  <a:lnTo>
                    <a:pt x="4317" y="7999"/>
                  </a:lnTo>
                  <a:lnTo>
                    <a:pt x="4529" y="7407"/>
                  </a:lnTo>
                  <a:lnTo>
                    <a:pt x="4698" y="6814"/>
                  </a:lnTo>
                  <a:lnTo>
                    <a:pt x="4825" y="6243"/>
                  </a:lnTo>
                  <a:lnTo>
                    <a:pt x="4889" y="5650"/>
                  </a:lnTo>
                  <a:lnTo>
                    <a:pt x="4910" y="5079"/>
                  </a:lnTo>
                  <a:lnTo>
                    <a:pt x="4868" y="4508"/>
                  </a:lnTo>
                  <a:lnTo>
                    <a:pt x="4846" y="4233"/>
                  </a:lnTo>
                  <a:lnTo>
                    <a:pt x="4783" y="3957"/>
                  </a:lnTo>
                  <a:lnTo>
                    <a:pt x="4741" y="3703"/>
                  </a:lnTo>
                  <a:lnTo>
                    <a:pt x="4656" y="3428"/>
                  </a:lnTo>
                  <a:lnTo>
                    <a:pt x="4571" y="3174"/>
                  </a:lnTo>
                  <a:lnTo>
                    <a:pt x="4487" y="2920"/>
                  </a:lnTo>
                  <a:lnTo>
                    <a:pt x="4360" y="2667"/>
                  </a:lnTo>
                  <a:lnTo>
                    <a:pt x="4254" y="2434"/>
                  </a:lnTo>
                  <a:lnTo>
                    <a:pt x="4106" y="2201"/>
                  </a:lnTo>
                  <a:lnTo>
                    <a:pt x="3979" y="1989"/>
                  </a:lnTo>
                  <a:lnTo>
                    <a:pt x="3809" y="1757"/>
                  </a:lnTo>
                  <a:lnTo>
                    <a:pt x="3640" y="1566"/>
                  </a:lnTo>
                  <a:lnTo>
                    <a:pt x="3471" y="1354"/>
                  </a:lnTo>
                  <a:lnTo>
                    <a:pt x="3259" y="1164"/>
                  </a:lnTo>
                  <a:lnTo>
                    <a:pt x="3069" y="995"/>
                  </a:lnTo>
                  <a:lnTo>
                    <a:pt x="2836" y="825"/>
                  </a:lnTo>
                  <a:lnTo>
                    <a:pt x="2624" y="677"/>
                  </a:lnTo>
                  <a:lnTo>
                    <a:pt x="2370" y="529"/>
                  </a:lnTo>
                  <a:lnTo>
                    <a:pt x="2138" y="402"/>
                  </a:lnTo>
                  <a:lnTo>
                    <a:pt x="1884" y="296"/>
                  </a:lnTo>
                  <a:lnTo>
                    <a:pt x="1630" y="191"/>
                  </a:lnTo>
                  <a:lnTo>
                    <a:pt x="1376" y="127"/>
                  </a:lnTo>
                  <a:lnTo>
                    <a:pt x="1101" y="42"/>
                  </a:lnTo>
                  <a:lnTo>
                    <a:pt x="847" y="0"/>
                  </a:lnTo>
                  <a:close/>
                </a:path>
              </a:pathLst>
            </a:custGeom>
            <a:solidFill>
              <a:srgbClr val="935D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90;p15"/>
            <p:cNvSpPr/>
            <p:nvPr/>
          </p:nvSpPr>
          <p:spPr>
            <a:xfrm>
              <a:off x="3719525" y="2333200"/>
              <a:ext cx="122750" cy="228050"/>
            </a:xfrm>
            <a:custGeom>
              <a:avLst/>
              <a:gdLst/>
              <a:ahLst/>
              <a:cxnLst/>
              <a:rect l="l" t="t" r="r" b="b"/>
              <a:pathLst>
                <a:path w="4910" h="9122" fill="none" extrusionOk="0">
                  <a:moveTo>
                    <a:pt x="847" y="0"/>
                  </a:moveTo>
                  <a:lnTo>
                    <a:pt x="847" y="0"/>
                  </a:lnTo>
                  <a:lnTo>
                    <a:pt x="614" y="1397"/>
                  </a:lnTo>
                  <a:lnTo>
                    <a:pt x="614" y="1397"/>
                  </a:lnTo>
                  <a:lnTo>
                    <a:pt x="614" y="1397"/>
                  </a:lnTo>
                  <a:lnTo>
                    <a:pt x="614" y="1397"/>
                  </a:lnTo>
                  <a:lnTo>
                    <a:pt x="191" y="4190"/>
                  </a:lnTo>
                  <a:lnTo>
                    <a:pt x="106" y="4740"/>
                  </a:lnTo>
                  <a:lnTo>
                    <a:pt x="43" y="5248"/>
                  </a:lnTo>
                  <a:lnTo>
                    <a:pt x="0" y="5693"/>
                  </a:lnTo>
                  <a:lnTo>
                    <a:pt x="0" y="6116"/>
                  </a:lnTo>
                  <a:lnTo>
                    <a:pt x="0" y="6116"/>
                  </a:lnTo>
                  <a:lnTo>
                    <a:pt x="0" y="6476"/>
                  </a:lnTo>
                  <a:lnTo>
                    <a:pt x="43" y="6793"/>
                  </a:lnTo>
                  <a:lnTo>
                    <a:pt x="106" y="7089"/>
                  </a:lnTo>
                  <a:lnTo>
                    <a:pt x="212" y="7365"/>
                  </a:lnTo>
                  <a:lnTo>
                    <a:pt x="318" y="7619"/>
                  </a:lnTo>
                  <a:lnTo>
                    <a:pt x="487" y="7872"/>
                  </a:lnTo>
                  <a:lnTo>
                    <a:pt x="677" y="8105"/>
                  </a:lnTo>
                  <a:lnTo>
                    <a:pt x="910" y="8317"/>
                  </a:lnTo>
                  <a:lnTo>
                    <a:pt x="910" y="8317"/>
                  </a:lnTo>
                  <a:lnTo>
                    <a:pt x="1185" y="8507"/>
                  </a:lnTo>
                  <a:lnTo>
                    <a:pt x="1503" y="8677"/>
                  </a:lnTo>
                  <a:lnTo>
                    <a:pt x="1841" y="8804"/>
                  </a:lnTo>
                  <a:lnTo>
                    <a:pt x="2180" y="8931"/>
                  </a:lnTo>
                  <a:lnTo>
                    <a:pt x="2540" y="9015"/>
                  </a:lnTo>
                  <a:lnTo>
                    <a:pt x="2899" y="9079"/>
                  </a:lnTo>
                  <a:lnTo>
                    <a:pt x="3280" y="9100"/>
                  </a:lnTo>
                  <a:lnTo>
                    <a:pt x="3682" y="9121"/>
                  </a:lnTo>
                  <a:lnTo>
                    <a:pt x="3682" y="9121"/>
                  </a:lnTo>
                  <a:lnTo>
                    <a:pt x="3725" y="9121"/>
                  </a:lnTo>
                  <a:lnTo>
                    <a:pt x="3725" y="9121"/>
                  </a:lnTo>
                  <a:lnTo>
                    <a:pt x="3894" y="8846"/>
                  </a:lnTo>
                  <a:lnTo>
                    <a:pt x="4042" y="8571"/>
                  </a:lnTo>
                  <a:lnTo>
                    <a:pt x="4317" y="7999"/>
                  </a:lnTo>
                  <a:lnTo>
                    <a:pt x="4529" y="7407"/>
                  </a:lnTo>
                  <a:lnTo>
                    <a:pt x="4698" y="6814"/>
                  </a:lnTo>
                  <a:lnTo>
                    <a:pt x="4825" y="6243"/>
                  </a:lnTo>
                  <a:lnTo>
                    <a:pt x="4889" y="5650"/>
                  </a:lnTo>
                  <a:lnTo>
                    <a:pt x="4910" y="5079"/>
                  </a:lnTo>
                  <a:lnTo>
                    <a:pt x="4868" y="4508"/>
                  </a:lnTo>
                  <a:lnTo>
                    <a:pt x="4846" y="4233"/>
                  </a:lnTo>
                  <a:lnTo>
                    <a:pt x="4783" y="3957"/>
                  </a:lnTo>
                  <a:lnTo>
                    <a:pt x="4741" y="3703"/>
                  </a:lnTo>
                  <a:lnTo>
                    <a:pt x="4656" y="3428"/>
                  </a:lnTo>
                  <a:lnTo>
                    <a:pt x="4571" y="3174"/>
                  </a:lnTo>
                  <a:lnTo>
                    <a:pt x="4487" y="2920"/>
                  </a:lnTo>
                  <a:lnTo>
                    <a:pt x="4360" y="2667"/>
                  </a:lnTo>
                  <a:lnTo>
                    <a:pt x="4254" y="2434"/>
                  </a:lnTo>
                  <a:lnTo>
                    <a:pt x="4106" y="2201"/>
                  </a:lnTo>
                  <a:lnTo>
                    <a:pt x="3979" y="1989"/>
                  </a:lnTo>
                  <a:lnTo>
                    <a:pt x="3809" y="1757"/>
                  </a:lnTo>
                  <a:lnTo>
                    <a:pt x="3640" y="1566"/>
                  </a:lnTo>
                  <a:lnTo>
                    <a:pt x="3471" y="1354"/>
                  </a:lnTo>
                  <a:lnTo>
                    <a:pt x="3259" y="1164"/>
                  </a:lnTo>
                  <a:lnTo>
                    <a:pt x="3069" y="995"/>
                  </a:lnTo>
                  <a:lnTo>
                    <a:pt x="2836" y="825"/>
                  </a:lnTo>
                  <a:lnTo>
                    <a:pt x="2836" y="825"/>
                  </a:lnTo>
                  <a:lnTo>
                    <a:pt x="2624" y="677"/>
                  </a:lnTo>
                  <a:lnTo>
                    <a:pt x="2370" y="529"/>
                  </a:lnTo>
                  <a:lnTo>
                    <a:pt x="2138" y="402"/>
                  </a:lnTo>
                  <a:lnTo>
                    <a:pt x="1884" y="296"/>
                  </a:lnTo>
                  <a:lnTo>
                    <a:pt x="1630" y="191"/>
                  </a:lnTo>
                  <a:lnTo>
                    <a:pt x="1376" y="127"/>
                  </a:lnTo>
                  <a:lnTo>
                    <a:pt x="1101" y="42"/>
                  </a:lnTo>
                  <a:lnTo>
                    <a:pt x="847"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91;p15"/>
            <p:cNvSpPr/>
            <p:nvPr/>
          </p:nvSpPr>
          <p:spPr>
            <a:xfrm>
              <a:off x="4076100" y="2750625"/>
              <a:ext cx="1677675" cy="1678200"/>
            </a:xfrm>
            <a:custGeom>
              <a:avLst/>
              <a:gdLst/>
              <a:ahLst/>
              <a:cxnLst/>
              <a:rect l="l" t="t" r="r" b="b"/>
              <a:pathLst>
                <a:path w="67107" h="67128" extrusionOk="0">
                  <a:moveTo>
                    <a:pt x="45902" y="0"/>
                  </a:moveTo>
                  <a:lnTo>
                    <a:pt x="45648" y="21"/>
                  </a:lnTo>
                  <a:lnTo>
                    <a:pt x="45394" y="43"/>
                  </a:lnTo>
                  <a:lnTo>
                    <a:pt x="45140" y="85"/>
                  </a:lnTo>
                  <a:lnTo>
                    <a:pt x="44357" y="318"/>
                  </a:lnTo>
                  <a:lnTo>
                    <a:pt x="43510" y="529"/>
                  </a:lnTo>
                  <a:lnTo>
                    <a:pt x="42431" y="804"/>
                  </a:lnTo>
                  <a:lnTo>
                    <a:pt x="41225" y="1079"/>
                  </a:lnTo>
                  <a:lnTo>
                    <a:pt x="39934" y="1333"/>
                  </a:lnTo>
                  <a:lnTo>
                    <a:pt x="39299" y="1460"/>
                  </a:lnTo>
                  <a:lnTo>
                    <a:pt x="38664" y="1566"/>
                  </a:lnTo>
                  <a:lnTo>
                    <a:pt x="38051" y="1630"/>
                  </a:lnTo>
                  <a:lnTo>
                    <a:pt x="37479" y="1693"/>
                  </a:lnTo>
                  <a:lnTo>
                    <a:pt x="36463" y="1672"/>
                  </a:lnTo>
                  <a:lnTo>
                    <a:pt x="35426" y="1672"/>
                  </a:lnTo>
                  <a:lnTo>
                    <a:pt x="34347" y="1693"/>
                  </a:lnTo>
                  <a:lnTo>
                    <a:pt x="33268" y="1757"/>
                  </a:lnTo>
                  <a:lnTo>
                    <a:pt x="32167" y="1820"/>
                  </a:lnTo>
                  <a:lnTo>
                    <a:pt x="31046" y="1905"/>
                  </a:lnTo>
                  <a:lnTo>
                    <a:pt x="29903" y="2011"/>
                  </a:lnTo>
                  <a:lnTo>
                    <a:pt x="28781" y="2138"/>
                  </a:lnTo>
                  <a:lnTo>
                    <a:pt x="27639" y="2286"/>
                  </a:lnTo>
                  <a:lnTo>
                    <a:pt x="26496" y="2434"/>
                  </a:lnTo>
                  <a:lnTo>
                    <a:pt x="24253" y="2772"/>
                  </a:lnTo>
                  <a:lnTo>
                    <a:pt x="22073" y="3132"/>
                  </a:lnTo>
                  <a:lnTo>
                    <a:pt x="19978" y="3513"/>
                  </a:lnTo>
                  <a:lnTo>
                    <a:pt x="18010" y="3894"/>
                  </a:lnTo>
                  <a:lnTo>
                    <a:pt x="16190" y="4275"/>
                  </a:lnTo>
                  <a:lnTo>
                    <a:pt x="14581" y="4635"/>
                  </a:lnTo>
                  <a:lnTo>
                    <a:pt x="13185" y="4952"/>
                  </a:lnTo>
                  <a:lnTo>
                    <a:pt x="11174" y="5439"/>
                  </a:lnTo>
                  <a:lnTo>
                    <a:pt x="10455" y="5608"/>
                  </a:lnTo>
                  <a:lnTo>
                    <a:pt x="7725" y="5545"/>
                  </a:lnTo>
                  <a:lnTo>
                    <a:pt x="6688" y="5545"/>
                  </a:lnTo>
                  <a:lnTo>
                    <a:pt x="6222" y="5566"/>
                  </a:lnTo>
                  <a:lnTo>
                    <a:pt x="5820" y="5587"/>
                  </a:lnTo>
                  <a:lnTo>
                    <a:pt x="5439" y="5651"/>
                  </a:lnTo>
                  <a:lnTo>
                    <a:pt x="5101" y="5735"/>
                  </a:lnTo>
                  <a:lnTo>
                    <a:pt x="4783" y="5820"/>
                  </a:lnTo>
                  <a:lnTo>
                    <a:pt x="4508" y="5947"/>
                  </a:lnTo>
                  <a:lnTo>
                    <a:pt x="4254" y="6116"/>
                  </a:lnTo>
                  <a:lnTo>
                    <a:pt x="4043" y="6307"/>
                  </a:lnTo>
                  <a:lnTo>
                    <a:pt x="3831" y="6539"/>
                  </a:lnTo>
                  <a:lnTo>
                    <a:pt x="3641" y="6793"/>
                  </a:lnTo>
                  <a:lnTo>
                    <a:pt x="3514" y="7005"/>
                  </a:lnTo>
                  <a:lnTo>
                    <a:pt x="3429" y="7238"/>
                  </a:lnTo>
                  <a:lnTo>
                    <a:pt x="3344" y="7449"/>
                  </a:lnTo>
                  <a:lnTo>
                    <a:pt x="3281" y="7682"/>
                  </a:lnTo>
                  <a:lnTo>
                    <a:pt x="3217" y="7936"/>
                  </a:lnTo>
                  <a:lnTo>
                    <a:pt x="3175" y="8169"/>
                  </a:lnTo>
                  <a:lnTo>
                    <a:pt x="3154" y="8423"/>
                  </a:lnTo>
                  <a:lnTo>
                    <a:pt x="3133" y="8698"/>
                  </a:lnTo>
                  <a:lnTo>
                    <a:pt x="3133" y="9206"/>
                  </a:lnTo>
                  <a:lnTo>
                    <a:pt x="3196" y="9735"/>
                  </a:lnTo>
                  <a:lnTo>
                    <a:pt x="3281" y="10264"/>
                  </a:lnTo>
                  <a:lnTo>
                    <a:pt x="3429" y="10793"/>
                  </a:lnTo>
                  <a:lnTo>
                    <a:pt x="3619" y="11280"/>
                  </a:lnTo>
                  <a:lnTo>
                    <a:pt x="3746" y="11534"/>
                  </a:lnTo>
                  <a:lnTo>
                    <a:pt x="3852" y="11766"/>
                  </a:lnTo>
                  <a:lnTo>
                    <a:pt x="4000" y="11999"/>
                  </a:lnTo>
                  <a:lnTo>
                    <a:pt x="4127" y="12211"/>
                  </a:lnTo>
                  <a:lnTo>
                    <a:pt x="4297" y="12423"/>
                  </a:lnTo>
                  <a:lnTo>
                    <a:pt x="4445" y="12613"/>
                  </a:lnTo>
                  <a:lnTo>
                    <a:pt x="4635" y="12803"/>
                  </a:lnTo>
                  <a:lnTo>
                    <a:pt x="4805" y="12973"/>
                  </a:lnTo>
                  <a:lnTo>
                    <a:pt x="4995" y="13142"/>
                  </a:lnTo>
                  <a:lnTo>
                    <a:pt x="5207" y="13269"/>
                  </a:lnTo>
                  <a:lnTo>
                    <a:pt x="5418" y="13417"/>
                  </a:lnTo>
                  <a:lnTo>
                    <a:pt x="5630" y="13523"/>
                  </a:lnTo>
                  <a:lnTo>
                    <a:pt x="5863" y="13629"/>
                  </a:lnTo>
                  <a:lnTo>
                    <a:pt x="6117" y="13692"/>
                  </a:lnTo>
                  <a:lnTo>
                    <a:pt x="6540" y="13798"/>
                  </a:lnTo>
                  <a:lnTo>
                    <a:pt x="7027" y="13862"/>
                  </a:lnTo>
                  <a:lnTo>
                    <a:pt x="7598" y="13904"/>
                  </a:lnTo>
                  <a:lnTo>
                    <a:pt x="8233" y="13925"/>
                  </a:lnTo>
                  <a:lnTo>
                    <a:pt x="9651" y="13925"/>
                  </a:lnTo>
                  <a:lnTo>
                    <a:pt x="11217" y="13904"/>
                  </a:lnTo>
                  <a:lnTo>
                    <a:pt x="13185" y="13862"/>
                  </a:lnTo>
                  <a:lnTo>
                    <a:pt x="14201" y="13862"/>
                  </a:lnTo>
                  <a:lnTo>
                    <a:pt x="15216" y="13883"/>
                  </a:lnTo>
                  <a:lnTo>
                    <a:pt x="16211" y="13946"/>
                  </a:lnTo>
                  <a:lnTo>
                    <a:pt x="17184" y="14010"/>
                  </a:lnTo>
                  <a:lnTo>
                    <a:pt x="18116" y="14137"/>
                  </a:lnTo>
                  <a:lnTo>
                    <a:pt x="18581" y="14200"/>
                  </a:lnTo>
                  <a:lnTo>
                    <a:pt x="19026" y="14285"/>
                  </a:lnTo>
                  <a:lnTo>
                    <a:pt x="19449" y="14391"/>
                  </a:lnTo>
                  <a:lnTo>
                    <a:pt x="19851" y="14496"/>
                  </a:lnTo>
                  <a:lnTo>
                    <a:pt x="20253" y="14623"/>
                  </a:lnTo>
                  <a:lnTo>
                    <a:pt x="20634" y="14772"/>
                  </a:lnTo>
                  <a:lnTo>
                    <a:pt x="20994" y="14941"/>
                  </a:lnTo>
                  <a:lnTo>
                    <a:pt x="21332" y="15110"/>
                  </a:lnTo>
                  <a:lnTo>
                    <a:pt x="21629" y="15301"/>
                  </a:lnTo>
                  <a:lnTo>
                    <a:pt x="21925" y="15512"/>
                  </a:lnTo>
                  <a:lnTo>
                    <a:pt x="22179" y="15745"/>
                  </a:lnTo>
                  <a:lnTo>
                    <a:pt x="22412" y="15999"/>
                  </a:lnTo>
                  <a:lnTo>
                    <a:pt x="22623" y="16274"/>
                  </a:lnTo>
                  <a:lnTo>
                    <a:pt x="22792" y="16549"/>
                  </a:lnTo>
                  <a:lnTo>
                    <a:pt x="22941" y="16867"/>
                  </a:lnTo>
                  <a:lnTo>
                    <a:pt x="23046" y="17205"/>
                  </a:lnTo>
                  <a:lnTo>
                    <a:pt x="23131" y="17586"/>
                  </a:lnTo>
                  <a:lnTo>
                    <a:pt x="23173" y="17967"/>
                  </a:lnTo>
                  <a:lnTo>
                    <a:pt x="1736" y="43468"/>
                  </a:lnTo>
                  <a:lnTo>
                    <a:pt x="1355" y="43954"/>
                  </a:lnTo>
                  <a:lnTo>
                    <a:pt x="1038" y="44441"/>
                  </a:lnTo>
                  <a:lnTo>
                    <a:pt x="741" y="44949"/>
                  </a:lnTo>
                  <a:lnTo>
                    <a:pt x="509" y="45457"/>
                  </a:lnTo>
                  <a:lnTo>
                    <a:pt x="318" y="45986"/>
                  </a:lnTo>
                  <a:lnTo>
                    <a:pt x="170" y="46494"/>
                  </a:lnTo>
                  <a:lnTo>
                    <a:pt x="64" y="47023"/>
                  </a:lnTo>
                  <a:lnTo>
                    <a:pt x="1" y="47531"/>
                  </a:lnTo>
                  <a:lnTo>
                    <a:pt x="1" y="48039"/>
                  </a:lnTo>
                  <a:lnTo>
                    <a:pt x="43" y="48504"/>
                  </a:lnTo>
                  <a:lnTo>
                    <a:pt x="128" y="48970"/>
                  </a:lnTo>
                  <a:lnTo>
                    <a:pt x="191" y="49203"/>
                  </a:lnTo>
                  <a:lnTo>
                    <a:pt x="276" y="49414"/>
                  </a:lnTo>
                  <a:lnTo>
                    <a:pt x="360" y="49647"/>
                  </a:lnTo>
                  <a:lnTo>
                    <a:pt x="445" y="49838"/>
                  </a:lnTo>
                  <a:lnTo>
                    <a:pt x="551" y="50049"/>
                  </a:lnTo>
                  <a:lnTo>
                    <a:pt x="678" y="50240"/>
                  </a:lnTo>
                  <a:lnTo>
                    <a:pt x="826" y="50409"/>
                  </a:lnTo>
                  <a:lnTo>
                    <a:pt x="953" y="50599"/>
                  </a:lnTo>
                  <a:lnTo>
                    <a:pt x="1122" y="50748"/>
                  </a:lnTo>
                  <a:lnTo>
                    <a:pt x="1292" y="50917"/>
                  </a:lnTo>
                  <a:lnTo>
                    <a:pt x="1461" y="51065"/>
                  </a:lnTo>
                  <a:lnTo>
                    <a:pt x="1651" y="51192"/>
                  </a:lnTo>
                  <a:lnTo>
                    <a:pt x="1863" y="51298"/>
                  </a:lnTo>
                  <a:lnTo>
                    <a:pt x="2053" y="51404"/>
                  </a:lnTo>
                  <a:lnTo>
                    <a:pt x="2265" y="51488"/>
                  </a:lnTo>
                  <a:lnTo>
                    <a:pt x="2477" y="51573"/>
                  </a:lnTo>
                  <a:lnTo>
                    <a:pt x="2709" y="51636"/>
                  </a:lnTo>
                  <a:lnTo>
                    <a:pt x="2921" y="51679"/>
                  </a:lnTo>
                  <a:lnTo>
                    <a:pt x="3154" y="51721"/>
                  </a:lnTo>
                  <a:lnTo>
                    <a:pt x="3387" y="51742"/>
                  </a:lnTo>
                  <a:lnTo>
                    <a:pt x="3619" y="51763"/>
                  </a:lnTo>
                  <a:lnTo>
                    <a:pt x="3873" y="51763"/>
                  </a:lnTo>
                  <a:lnTo>
                    <a:pt x="4360" y="51721"/>
                  </a:lnTo>
                  <a:lnTo>
                    <a:pt x="4847" y="51636"/>
                  </a:lnTo>
                  <a:lnTo>
                    <a:pt x="5334" y="51509"/>
                  </a:lnTo>
                  <a:lnTo>
                    <a:pt x="5841" y="51319"/>
                  </a:lnTo>
                  <a:lnTo>
                    <a:pt x="6328" y="51086"/>
                  </a:lnTo>
                  <a:lnTo>
                    <a:pt x="6815" y="50811"/>
                  </a:lnTo>
                  <a:lnTo>
                    <a:pt x="7280" y="50494"/>
                  </a:lnTo>
                  <a:lnTo>
                    <a:pt x="7725" y="50113"/>
                  </a:lnTo>
                  <a:lnTo>
                    <a:pt x="8169" y="49711"/>
                  </a:lnTo>
                  <a:lnTo>
                    <a:pt x="8571" y="49266"/>
                  </a:lnTo>
                  <a:lnTo>
                    <a:pt x="23512" y="31638"/>
                  </a:lnTo>
                  <a:lnTo>
                    <a:pt x="23872" y="32019"/>
                  </a:lnTo>
                  <a:lnTo>
                    <a:pt x="24253" y="32400"/>
                  </a:lnTo>
                  <a:lnTo>
                    <a:pt x="5841" y="54091"/>
                  </a:lnTo>
                  <a:lnTo>
                    <a:pt x="5482" y="54578"/>
                  </a:lnTo>
                  <a:lnTo>
                    <a:pt x="5143" y="55065"/>
                  </a:lnTo>
                  <a:lnTo>
                    <a:pt x="4847" y="55573"/>
                  </a:lnTo>
                  <a:lnTo>
                    <a:pt x="4614" y="56081"/>
                  </a:lnTo>
                  <a:lnTo>
                    <a:pt x="4424" y="56610"/>
                  </a:lnTo>
                  <a:lnTo>
                    <a:pt x="4275" y="57139"/>
                  </a:lnTo>
                  <a:lnTo>
                    <a:pt x="4170" y="57647"/>
                  </a:lnTo>
                  <a:lnTo>
                    <a:pt x="4127" y="58154"/>
                  </a:lnTo>
                  <a:lnTo>
                    <a:pt x="4106" y="58662"/>
                  </a:lnTo>
                  <a:lnTo>
                    <a:pt x="4148" y="59149"/>
                  </a:lnTo>
                  <a:lnTo>
                    <a:pt x="4254" y="59615"/>
                  </a:lnTo>
                  <a:lnTo>
                    <a:pt x="4318" y="59826"/>
                  </a:lnTo>
                  <a:lnTo>
                    <a:pt x="4381" y="60059"/>
                  </a:lnTo>
                  <a:lnTo>
                    <a:pt x="4466" y="60271"/>
                  </a:lnTo>
                  <a:lnTo>
                    <a:pt x="4572" y="60482"/>
                  </a:lnTo>
                  <a:lnTo>
                    <a:pt x="4678" y="60673"/>
                  </a:lnTo>
                  <a:lnTo>
                    <a:pt x="4805" y="60863"/>
                  </a:lnTo>
                  <a:lnTo>
                    <a:pt x="4931" y="61054"/>
                  </a:lnTo>
                  <a:lnTo>
                    <a:pt x="5080" y="61223"/>
                  </a:lnTo>
                  <a:lnTo>
                    <a:pt x="5249" y="61392"/>
                  </a:lnTo>
                  <a:lnTo>
                    <a:pt x="5418" y="61540"/>
                  </a:lnTo>
                  <a:lnTo>
                    <a:pt x="5588" y="61689"/>
                  </a:lnTo>
                  <a:lnTo>
                    <a:pt x="5778" y="61816"/>
                  </a:lnTo>
                  <a:lnTo>
                    <a:pt x="5968" y="61943"/>
                  </a:lnTo>
                  <a:lnTo>
                    <a:pt x="6180" y="62048"/>
                  </a:lnTo>
                  <a:lnTo>
                    <a:pt x="6392" y="62133"/>
                  </a:lnTo>
                  <a:lnTo>
                    <a:pt x="6603" y="62196"/>
                  </a:lnTo>
                  <a:lnTo>
                    <a:pt x="6815" y="62260"/>
                  </a:lnTo>
                  <a:lnTo>
                    <a:pt x="7048" y="62323"/>
                  </a:lnTo>
                  <a:lnTo>
                    <a:pt x="7280" y="62345"/>
                  </a:lnTo>
                  <a:lnTo>
                    <a:pt x="7513" y="62387"/>
                  </a:lnTo>
                  <a:lnTo>
                    <a:pt x="7979" y="62387"/>
                  </a:lnTo>
                  <a:lnTo>
                    <a:pt x="8466" y="62345"/>
                  </a:lnTo>
                  <a:lnTo>
                    <a:pt x="8952" y="62260"/>
                  </a:lnTo>
                  <a:lnTo>
                    <a:pt x="9460" y="62133"/>
                  </a:lnTo>
                  <a:lnTo>
                    <a:pt x="9947" y="61943"/>
                  </a:lnTo>
                  <a:lnTo>
                    <a:pt x="10434" y="61710"/>
                  </a:lnTo>
                  <a:lnTo>
                    <a:pt x="10920" y="61435"/>
                  </a:lnTo>
                  <a:lnTo>
                    <a:pt x="11386" y="61117"/>
                  </a:lnTo>
                  <a:lnTo>
                    <a:pt x="11852" y="60757"/>
                  </a:lnTo>
                  <a:lnTo>
                    <a:pt x="12275" y="60334"/>
                  </a:lnTo>
                  <a:lnTo>
                    <a:pt x="12698" y="59890"/>
                  </a:lnTo>
                  <a:lnTo>
                    <a:pt x="30771" y="38600"/>
                  </a:lnTo>
                  <a:lnTo>
                    <a:pt x="30940" y="38770"/>
                  </a:lnTo>
                  <a:lnTo>
                    <a:pt x="31406" y="39129"/>
                  </a:lnTo>
                  <a:lnTo>
                    <a:pt x="14687" y="58832"/>
                  </a:lnTo>
                  <a:lnTo>
                    <a:pt x="14306" y="59297"/>
                  </a:lnTo>
                  <a:lnTo>
                    <a:pt x="13968" y="59805"/>
                  </a:lnTo>
                  <a:lnTo>
                    <a:pt x="13693" y="60313"/>
                  </a:lnTo>
                  <a:lnTo>
                    <a:pt x="13439" y="60821"/>
                  </a:lnTo>
                  <a:lnTo>
                    <a:pt x="13248" y="61350"/>
                  </a:lnTo>
                  <a:lnTo>
                    <a:pt x="13100" y="61858"/>
                  </a:lnTo>
                  <a:lnTo>
                    <a:pt x="12994" y="62387"/>
                  </a:lnTo>
                  <a:lnTo>
                    <a:pt x="12952" y="62895"/>
                  </a:lnTo>
                  <a:lnTo>
                    <a:pt x="12952" y="63382"/>
                  </a:lnTo>
                  <a:lnTo>
                    <a:pt x="12973" y="63868"/>
                  </a:lnTo>
                  <a:lnTo>
                    <a:pt x="13079" y="64334"/>
                  </a:lnTo>
                  <a:lnTo>
                    <a:pt x="13142" y="64567"/>
                  </a:lnTo>
                  <a:lnTo>
                    <a:pt x="13206" y="64778"/>
                  </a:lnTo>
                  <a:lnTo>
                    <a:pt x="13291" y="64990"/>
                  </a:lnTo>
                  <a:lnTo>
                    <a:pt x="13396" y="65202"/>
                  </a:lnTo>
                  <a:lnTo>
                    <a:pt x="13502" y="65392"/>
                  </a:lnTo>
                  <a:lnTo>
                    <a:pt x="13629" y="65582"/>
                  </a:lnTo>
                  <a:lnTo>
                    <a:pt x="13756" y="65773"/>
                  </a:lnTo>
                  <a:lnTo>
                    <a:pt x="13904" y="65942"/>
                  </a:lnTo>
                  <a:lnTo>
                    <a:pt x="14052" y="66112"/>
                  </a:lnTo>
                  <a:lnTo>
                    <a:pt x="14243" y="66260"/>
                  </a:lnTo>
                  <a:lnTo>
                    <a:pt x="14412" y="66408"/>
                  </a:lnTo>
                  <a:lnTo>
                    <a:pt x="14603" y="66535"/>
                  </a:lnTo>
                  <a:lnTo>
                    <a:pt x="14793" y="66662"/>
                  </a:lnTo>
                  <a:lnTo>
                    <a:pt x="15005" y="66768"/>
                  </a:lnTo>
                  <a:lnTo>
                    <a:pt x="15216" y="66852"/>
                  </a:lnTo>
                  <a:lnTo>
                    <a:pt x="15428" y="66937"/>
                  </a:lnTo>
                  <a:lnTo>
                    <a:pt x="15640" y="67000"/>
                  </a:lnTo>
                  <a:lnTo>
                    <a:pt x="15872" y="67043"/>
                  </a:lnTo>
                  <a:lnTo>
                    <a:pt x="16084" y="67085"/>
                  </a:lnTo>
                  <a:lnTo>
                    <a:pt x="16317" y="67106"/>
                  </a:lnTo>
                  <a:lnTo>
                    <a:pt x="16571" y="67127"/>
                  </a:lnTo>
                  <a:lnTo>
                    <a:pt x="16804" y="67127"/>
                  </a:lnTo>
                  <a:lnTo>
                    <a:pt x="17290" y="67085"/>
                  </a:lnTo>
                  <a:lnTo>
                    <a:pt x="17777" y="67000"/>
                  </a:lnTo>
                  <a:lnTo>
                    <a:pt x="18285" y="66852"/>
                  </a:lnTo>
                  <a:lnTo>
                    <a:pt x="18772" y="66683"/>
                  </a:lnTo>
                  <a:lnTo>
                    <a:pt x="19258" y="66450"/>
                  </a:lnTo>
                  <a:lnTo>
                    <a:pt x="19745" y="66175"/>
                  </a:lnTo>
                  <a:lnTo>
                    <a:pt x="20211" y="65858"/>
                  </a:lnTo>
                  <a:lnTo>
                    <a:pt x="20655" y="65477"/>
                  </a:lnTo>
                  <a:lnTo>
                    <a:pt x="21099" y="65075"/>
                  </a:lnTo>
                  <a:lnTo>
                    <a:pt x="21502" y="64630"/>
                  </a:lnTo>
                  <a:lnTo>
                    <a:pt x="38495" y="44632"/>
                  </a:lnTo>
                  <a:lnTo>
                    <a:pt x="39045" y="45013"/>
                  </a:lnTo>
                  <a:lnTo>
                    <a:pt x="26517" y="59742"/>
                  </a:lnTo>
                  <a:lnTo>
                    <a:pt x="26305" y="60059"/>
                  </a:lnTo>
                  <a:lnTo>
                    <a:pt x="26115" y="60377"/>
                  </a:lnTo>
                  <a:lnTo>
                    <a:pt x="25967" y="60715"/>
                  </a:lnTo>
                  <a:lnTo>
                    <a:pt x="25861" y="61075"/>
                  </a:lnTo>
                  <a:lnTo>
                    <a:pt x="25798" y="61456"/>
                  </a:lnTo>
                  <a:lnTo>
                    <a:pt x="25755" y="61837"/>
                  </a:lnTo>
                  <a:lnTo>
                    <a:pt x="25776" y="62218"/>
                  </a:lnTo>
                  <a:lnTo>
                    <a:pt x="25819" y="62620"/>
                  </a:lnTo>
                  <a:lnTo>
                    <a:pt x="25903" y="63001"/>
                  </a:lnTo>
                  <a:lnTo>
                    <a:pt x="26030" y="63382"/>
                  </a:lnTo>
                  <a:lnTo>
                    <a:pt x="26200" y="63762"/>
                  </a:lnTo>
                  <a:lnTo>
                    <a:pt x="26390" y="64143"/>
                  </a:lnTo>
                  <a:lnTo>
                    <a:pt x="26623" y="64503"/>
                  </a:lnTo>
                  <a:lnTo>
                    <a:pt x="26898" y="64842"/>
                  </a:lnTo>
                  <a:lnTo>
                    <a:pt x="27194" y="65180"/>
                  </a:lnTo>
                  <a:lnTo>
                    <a:pt x="27533" y="65498"/>
                  </a:lnTo>
                  <a:lnTo>
                    <a:pt x="27893" y="65773"/>
                  </a:lnTo>
                  <a:lnTo>
                    <a:pt x="28274" y="66027"/>
                  </a:lnTo>
                  <a:lnTo>
                    <a:pt x="28654" y="66238"/>
                  </a:lnTo>
                  <a:lnTo>
                    <a:pt x="29057" y="66408"/>
                  </a:lnTo>
                  <a:lnTo>
                    <a:pt x="29437" y="66535"/>
                  </a:lnTo>
                  <a:lnTo>
                    <a:pt x="29840" y="66641"/>
                  </a:lnTo>
                  <a:lnTo>
                    <a:pt x="30242" y="66704"/>
                  </a:lnTo>
                  <a:lnTo>
                    <a:pt x="30644" y="66725"/>
                  </a:lnTo>
                  <a:lnTo>
                    <a:pt x="31046" y="66704"/>
                  </a:lnTo>
                  <a:lnTo>
                    <a:pt x="31427" y="66641"/>
                  </a:lnTo>
                  <a:lnTo>
                    <a:pt x="31808" y="66556"/>
                  </a:lnTo>
                  <a:lnTo>
                    <a:pt x="32146" y="66429"/>
                  </a:lnTo>
                  <a:lnTo>
                    <a:pt x="32485" y="66260"/>
                  </a:lnTo>
                  <a:lnTo>
                    <a:pt x="32802" y="66069"/>
                  </a:lnTo>
                  <a:lnTo>
                    <a:pt x="33099" y="65836"/>
                  </a:lnTo>
                  <a:lnTo>
                    <a:pt x="33374" y="65540"/>
                  </a:lnTo>
                  <a:lnTo>
                    <a:pt x="56610" y="38431"/>
                  </a:lnTo>
                  <a:lnTo>
                    <a:pt x="59615" y="34283"/>
                  </a:lnTo>
                  <a:lnTo>
                    <a:pt x="62578" y="30114"/>
                  </a:lnTo>
                  <a:lnTo>
                    <a:pt x="63149" y="29225"/>
                  </a:lnTo>
                  <a:lnTo>
                    <a:pt x="63657" y="28337"/>
                  </a:lnTo>
                  <a:lnTo>
                    <a:pt x="64144" y="27490"/>
                  </a:lnTo>
                  <a:lnTo>
                    <a:pt x="64567" y="26686"/>
                  </a:lnTo>
                  <a:lnTo>
                    <a:pt x="64969" y="25924"/>
                  </a:lnTo>
                  <a:lnTo>
                    <a:pt x="65308" y="25205"/>
                  </a:lnTo>
                  <a:lnTo>
                    <a:pt x="65921" y="23893"/>
                  </a:lnTo>
                  <a:lnTo>
                    <a:pt x="66366" y="22813"/>
                  </a:lnTo>
                  <a:lnTo>
                    <a:pt x="66683" y="22009"/>
                  </a:lnTo>
                  <a:lnTo>
                    <a:pt x="66937" y="21332"/>
                  </a:lnTo>
                  <a:lnTo>
                    <a:pt x="67001" y="21057"/>
                  </a:lnTo>
                  <a:lnTo>
                    <a:pt x="67064" y="20782"/>
                  </a:lnTo>
                  <a:lnTo>
                    <a:pt x="67085" y="20507"/>
                  </a:lnTo>
                  <a:lnTo>
                    <a:pt x="67106" y="20231"/>
                  </a:lnTo>
                  <a:lnTo>
                    <a:pt x="67085" y="19956"/>
                  </a:lnTo>
                  <a:lnTo>
                    <a:pt x="67064" y="19660"/>
                  </a:lnTo>
                  <a:lnTo>
                    <a:pt x="67001" y="19385"/>
                  </a:lnTo>
                  <a:lnTo>
                    <a:pt x="66916" y="19089"/>
                  </a:lnTo>
                  <a:lnTo>
                    <a:pt x="66810" y="18771"/>
                  </a:lnTo>
                  <a:lnTo>
                    <a:pt x="66683" y="18454"/>
                  </a:lnTo>
                  <a:lnTo>
                    <a:pt x="66535" y="18136"/>
                  </a:lnTo>
                  <a:lnTo>
                    <a:pt x="66345" y="17819"/>
                  </a:lnTo>
                  <a:lnTo>
                    <a:pt x="66154" y="17480"/>
                  </a:lnTo>
                  <a:lnTo>
                    <a:pt x="65921" y="17121"/>
                  </a:lnTo>
                  <a:lnTo>
                    <a:pt x="65667" y="16761"/>
                  </a:lnTo>
                  <a:lnTo>
                    <a:pt x="65392" y="16380"/>
                  </a:lnTo>
                  <a:lnTo>
                    <a:pt x="64757" y="15597"/>
                  </a:lnTo>
                  <a:lnTo>
                    <a:pt x="64017" y="14772"/>
                  </a:lnTo>
                  <a:lnTo>
                    <a:pt x="63170" y="13883"/>
                  </a:lnTo>
                  <a:lnTo>
                    <a:pt x="62218" y="12909"/>
                  </a:lnTo>
                  <a:lnTo>
                    <a:pt x="61160" y="11872"/>
                  </a:lnTo>
                  <a:lnTo>
                    <a:pt x="59996" y="10772"/>
                  </a:lnTo>
                  <a:lnTo>
                    <a:pt x="58705" y="9587"/>
                  </a:lnTo>
                  <a:lnTo>
                    <a:pt x="57287" y="8317"/>
                  </a:lnTo>
                  <a:lnTo>
                    <a:pt x="54790" y="6053"/>
                  </a:lnTo>
                  <a:lnTo>
                    <a:pt x="52716" y="4169"/>
                  </a:lnTo>
                  <a:lnTo>
                    <a:pt x="51806" y="3365"/>
                  </a:lnTo>
                  <a:lnTo>
                    <a:pt x="50981" y="2667"/>
                  </a:lnTo>
                  <a:lnTo>
                    <a:pt x="50219" y="2053"/>
                  </a:lnTo>
                  <a:lnTo>
                    <a:pt x="49520" y="1503"/>
                  </a:lnTo>
                  <a:lnTo>
                    <a:pt x="48864" y="1058"/>
                  </a:lnTo>
                  <a:lnTo>
                    <a:pt x="48272" y="699"/>
                  </a:lnTo>
                  <a:lnTo>
                    <a:pt x="47976" y="550"/>
                  </a:lnTo>
                  <a:lnTo>
                    <a:pt x="47701" y="402"/>
                  </a:lnTo>
                  <a:lnTo>
                    <a:pt x="47425" y="296"/>
                  </a:lnTo>
                  <a:lnTo>
                    <a:pt x="47171" y="191"/>
                  </a:lnTo>
                  <a:lnTo>
                    <a:pt x="46896" y="127"/>
                  </a:lnTo>
                  <a:lnTo>
                    <a:pt x="46642" y="64"/>
                  </a:lnTo>
                  <a:lnTo>
                    <a:pt x="46388" y="21"/>
                  </a:lnTo>
                  <a:lnTo>
                    <a:pt x="46156" y="0"/>
                  </a:lnTo>
                  <a:close/>
                </a:path>
              </a:pathLst>
            </a:custGeom>
            <a:solidFill>
              <a:srgbClr val="F9B08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92;p15"/>
            <p:cNvSpPr/>
            <p:nvPr/>
          </p:nvSpPr>
          <p:spPr>
            <a:xfrm>
              <a:off x="4076100" y="2750625"/>
              <a:ext cx="1677675" cy="1678200"/>
            </a:xfrm>
            <a:custGeom>
              <a:avLst/>
              <a:gdLst/>
              <a:ahLst/>
              <a:cxnLst/>
              <a:rect l="l" t="t" r="r" b="b"/>
              <a:pathLst>
                <a:path w="67107" h="67128" fill="none" extrusionOk="0">
                  <a:moveTo>
                    <a:pt x="10455" y="5608"/>
                  </a:moveTo>
                  <a:lnTo>
                    <a:pt x="10455" y="5608"/>
                  </a:lnTo>
                  <a:lnTo>
                    <a:pt x="7725" y="5545"/>
                  </a:lnTo>
                  <a:lnTo>
                    <a:pt x="6688" y="5545"/>
                  </a:lnTo>
                  <a:lnTo>
                    <a:pt x="6222" y="5566"/>
                  </a:lnTo>
                  <a:lnTo>
                    <a:pt x="5820" y="5587"/>
                  </a:lnTo>
                  <a:lnTo>
                    <a:pt x="5439" y="5651"/>
                  </a:lnTo>
                  <a:lnTo>
                    <a:pt x="5101" y="5735"/>
                  </a:lnTo>
                  <a:lnTo>
                    <a:pt x="4783" y="5820"/>
                  </a:lnTo>
                  <a:lnTo>
                    <a:pt x="4508" y="5947"/>
                  </a:lnTo>
                  <a:lnTo>
                    <a:pt x="4254" y="6116"/>
                  </a:lnTo>
                  <a:lnTo>
                    <a:pt x="4043" y="6307"/>
                  </a:lnTo>
                  <a:lnTo>
                    <a:pt x="3831" y="6539"/>
                  </a:lnTo>
                  <a:lnTo>
                    <a:pt x="3641" y="6793"/>
                  </a:lnTo>
                  <a:lnTo>
                    <a:pt x="3641" y="6793"/>
                  </a:lnTo>
                  <a:lnTo>
                    <a:pt x="3514" y="7005"/>
                  </a:lnTo>
                  <a:lnTo>
                    <a:pt x="3429" y="7238"/>
                  </a:lnTo>
                  <a:lnTo>
                    <a:pt x="3344" y="7449"/>
                  </a:lnTo>
                  <a:lnTo>
                    <a:pt x="3281" y="7682"/>
                  </a:lnTo>
                  <a:lnTo>
                    <a:pt x="3217" y="7936"/>
                  </a:lnTo>
                  <a:lnTo>
                    <a:pt x="3175" y="8169"/>
                  </a:lnTo>
                  <a:lnTo>
                    <a:pt x="3154" y="8423"/>
                  </a:lnTo>
                  <a:lnTo>
                    <a:pt x="3133" y="8698"/>
                  </a:lnTo>
                  <a:lnTo>
                    <a:pt x="3133" y="9206"/>
                  </a:lnTo>
                  <a:lnTo>
                    <a:pt x="3196" y="9735"/>
                  </a:lnTo>
                  <a:lnTo>
                    <a:pt x="3281" y="10264"/>
                  </a:lnTo>
                  <a:lnTo>
                    <a:pt x="3429" y="10793"/>
                  </a:lnTo>
                  <a:lnTo>
                    <a:pt x="3619" y="11280"/>
                  </a:lnTo>
                  <a:lnTo>
                    <a:pt x="3746" y="11534"/>
                  </a:lnTo>
                  <a:lnTo>
                    <a:pt x="3852" y="11766"/>
                  </a:lnTo>
                  <a:lnTo>
                    <a:pt x="4000" y="11999"/>
                  </a:lnTo>
                  <a:lnTo>
                    <a:pt x="4127" y="12211"/>
                  </a:lnTo>
                  <a:lnTo>
                    <a:pt x="4297" y="12423"/>
                  </a:lnTo>
                  <a:lnTo>
                    <a:pt x="4445" y="12613"/>
                  </a:lnTo>
                  <a:lnTo>
                    <a:pt x="4635" y="12803"/>
                  </a:lnTo>
                  <a:lnTo>
                    <a:pt x="4805" y="12973"/>
                  </a:lnTo>
                  <a:lnTo>
                    <a:pt x="4995" y="13142"/>
                  </a:lnTo>
                  <a:lnTo>
                    <a:pt x="5207" y="13269"/>
                  </a:lnTo>
                  <a:lnTo>
                    <a:pt x="5418" y="13417"/>
                  </a:lnTo>
                  <a:lnTo>
                    <a:pt x="5630" y="13523"/>
                  </a:lnTo>
                  <a:lnTo>
                    <a:pt x="5863" y="13629"/>
                  </a:lnTo>
                  <a:lnTo>
                    <a:pt x="6117" y="13692"/>
                  </a:lnTo>
                  <a:lnTo>
                    <a:pt x="6117" y="13692"/>
                  </a:lnTo>
                  <a:lnTo>
                    <a:pt x="6540" y="13798"/>
                  </a:lnTo>
                  <a:lnTo>
                    <a:pt x="7027" y="13862"/>
                  </a:lnTo>
                  <a:lnTo>
                    <a:pt x="7598" y="13904"/>
                  </a:lnTo>
                  <a:lnTo>
                    <a:pt x="8233" y="13925"/>
                  </a:lnTo>
                  <a:lnTo>
                    <a:pt x="8910" y="13925"/>
                  </a:lnTo>
                  <a:lnTo>
                    <a:pt x="9651" y="13925"/>
                  </a:lnTo>
                  <a:lnTo>
                    <a:pt x="11217" y="13904"/>
                  </a:lnTo>
                  <a:lnTo>
                    <a:pt x="11217" y="13904"/>
                  </a:lnTo>
                  <a:lnTo>
                    <a:pt x="13185" y="13862"/>
                  </a:lnTo>
                  <a:lnTo>
                    <a:pt x="14201" y="13862"/>
                  </a:lnTo>
                  <a:lnTo>
                    <a:pt x="15216" y="13883"/>
                  </a:lnTo>
                  <a:lnTo>
                    <a:pt x="16211" y="13946"/>
                  </a:lnTo>
                  <a:lnTo>
                    <a:pt x="17184" y="14010"/>
                  </a:lnTo>
                  <a:lnTo>
                    <a:pt x="18116" y="14137"/>
                  </a:lnTo>
                  <a:lnTo>
                    <a:pt x="18581" y="14200"/>
                  </a:lnTo>
                  <a:lnTo>
                    <a:pt x="19026" y="14285"/>
                  </a:lnTo>
                  <a:lnTo>
                    <a:pt x="19449" y="14391"/>
                  </a:lnTo>
                  <a:lnTo>
                    <a:pt x="19851" y="14496"/>
                  </a:lnTo>
                  <a:lnTo>
                    <a:pt x="20253" y="14623"/>
                  </a:lnTo>
                  <a:lnTo>
                    <a:pt x="20634" y="14772"/>
                  </a:lnTo>
                  <a:lnTo>
                    <a:pt x="20994" y="14941"/>
                  </a:lnTo>
                  <a:lnTo>
                    <a:pt x="21332" y="15110"/>
                  </a:lnTo>
                  <a:lnTo>
                    <a:pt x="21629" y="15301"/>
                  </a:lnTo>
                  <a:lnTo>
                    <a:pt x="21925" y="15512"/>
                  </a:lnTo>
                  <a:lnTo>
                    <a:pt x="22179" y="15745"/>
                  </a:lnTo>
                  <a:lnTo>
                    <a:pt x="22412" y="15999"/>
                  </a:lnTo>
                  <a:lnTo>
                    <a:pt x="22623" y="16274"/>
                  </a:lnTo>
                  <a:lnTo>
                    <a:pt x="22792" y="16549"/>
                  </a:lnTo>
                  <a:lnTo>
                    <a:pt x="22941" y="16867"/>
                  </a:lnTo>
                  <a:lnTo>
                    <a:pt x="23046" y="17205"/>
                  </a:lnTo>
                  <a:lnTo>
                    <a:pt x="23131" y="17586"/>
                  </a:lnTo>
                  <a:lnTo>
                    <a:pt x="23173" y="17967"/>
                  </a:lnTo>
                  <a:lnTo>
                    <a:pt x="1736" y="43468"/>
                  </a:lnTo>
                  <a:lnTo>
                    <a:pt x="1736" y="43468"/>
                  </a:lnTo>
                  <a:lnTo>
                    <a:pt x="1355" y="43954"/>
                  </a:lnTo>
                  <a:lnTo>
                    <a:pt x="1038" y="44441"/>
                  </a:lnTo>
                  <a:lnTo>
                    <a:pt x="741" y="44949"/>
                  </a:lnTo>
                  <a:lnTo>
                    <a:pt x="509" y="45457"/>
                  </a:lnTo>
                  <a:lnTo>
                    <a:pt x="318" y="45986"/>
                  </a:lnTo>
                  <a:lnTo>
                    <a:pt x="170" y="46494"/>
                  </a:lnTo>
                  <a:lnTo>
                    <a:pt x="64" y="47023"/>
                  </a:lnTo>
                  <a:lnTo>
                    <a:pt x="1" y="47531"/>
                  </a:lnTo>
                  <a:lnTo>
                    <a:pt x="1" y="48039"/>
                  </a:lnTo>
                  <a:lnTo>
                    <a:pt x="43" y="48504"/>
                  </a:lnTo>
                  <a:lnTo>
                    <a:pt x="128" y="48970"/>
                  </a:lnTo>
                  <a:lnTo>
                    <a:pt x="191" y="49203"/>
                  </a:lnTo>
                  <a:lnTo>
                    <a:pt x="276" y="49414"/>
                  </a:lnTo>
                  <a:lnTo>
                    <a:pt x="360" y="49647"/>
                  </a:lnTo>
                  <a:lnTo>
                    <a:pt x="445" y="49838"/>
                  </a:lnTo>
                  <a:lnTo>
                    <a:pt x="551" y="50049"/>
                  </a:lnTo>
                  <a:lnTo>
                    <a:pt x="678" y="50240"/>
                  </a:lnTo>
                  <a:lnTo>
                    <a:pt x="826" y="50409"/>
                  </a:lnTo>
                  <a:lnTo>
                    <a:pt x="953" y="50599"/>
                  </a:lnTo>
                  <a:lnTo>
                    <a:pt x="1122" y="50748"/>
                  </a:lnTo>
                  <a:lnTo>
                    <a:pt x="1292" y="50917"/>
                  </a:lnTo>
                  <a:lnTo>
                    <a:pt x="1292" y="50917"/>
                  </a:lnTo>
                  <a:lnTo>
                    <a:pt x="1461" y="51065"/>
                  </a:lnTo>
                  <a:lnTo>
                    <a:pt x="1651" y="51192"/>
                  </a:lnTo>
                  <a:lnTo>
                    <a:pt x="1863" y="51298"/>
                  </a:lnTo>
                  <a:lnTo>
                    <a:pt x="2053" y="51404"/>
                  </a:lnTo>
                  <a:lnTo>
                    <a:pt x="2265" y="51488"/>
                  </a:lnTo>
                  <a:lnTo>
                    <a:pt x="2477" y="51573"/>
                  </a:lnTo>
                  <a:lnTo>
                    <a:pt x="2709" y="51636"/>
                  </a:lnTo>
                  <a:lnTo>
                    <a:pt x="2921" y="51679"/>
                  </a:lnTo>
                  <a:lnTo>
                    <a:pt x="3154" y="51721"/>
                  </a:lnTo>
                  <a:lnTo>
                    <a:pt x="3387" y="51742"/>
                  </a:lnTo>
                  <a:lnTo>
                    <a:pt x="3619" y="51763"/>
                  </a:lnTo>
                  <a:lnTo>
                    <a:pt x="3873" y="51763"/>
                  </a:lnTo>
                  <a:lnTo>
                    <a:pt x="4360" y="51721"/>
                  </a:lnTo>
                  <a:lnTo>
                    <a:pt x="4847" y="51636"/>
                  </a:lnTo>
                  <a:lnTo>
                    <a:pt x="5334" y="51509"/>
                  </a:lnTo>
                  <a:lnTo>
                    <a:pt x="5841" y="51319"/>
                  </a:lnTo>
                  <a:lnTo>
                    <a:pt x="6328" y="51086"/>
                  </a:lnTo>
                  <a:lnTo>
                    <a:pt x="6815" y="50811"/>
                  </a:lnTo>
                  <a:lnTo>
                    <a:pt x="7280" y="50494"/>
                  </a:lnTo>
                  <a:lnTo>
                    <a:pt x="7725" y="50113"/>
                  </a:lnTo>
                  <a:lnTo>
                    <a:pt x="8169" y="49711"/>
                  </a:lnTo>
                  <a:lnTo>
                    <a:pt x="8571" y="49266"/>
                  </a:lnTo>
                  <a:lnTo>
                    <a:pt x="23512" y="31638"/>
                  </a:lnTo>
                  <a:lnTo>
                    <a:pt x="23512" y="31638"/>
                  </a:lnTo>
                  <a:lnTo>
                    <a:pt x="23872" y="32019"/>
                  </a:lnTo>
                  <a:lnTo>
                    <a:pt x="24253" y="32400"/>
                  </a:lnTo>
                  <a:lnTo>
                    <a:pt x="5841" y="54091"/>
                  </a:lnTo>
                  <a:lnTo>
                    <a:pt x="5841" y="54091"/>
                  </a:lnTo>
                  <a:lnTo>
                    <a:pt x="5482" y="54578"/>
                  </a:lnTo>
                  <a:lnTo>
                    <a:pt x="5143" y="55065"/>
                  </a:lnTo>
                  <a:lnTo>
                    <a:pt x="4847" y="55573"/>
                  </a:lnTo>
                  <a:lnTo>
                    <a:pt x="4614" y="56081"/>
                  </a:lnTo>
                  <a:lnTo>
                    <a:pt x="4424" y="56610"/>
                  </a:lnTo>
                  <a:lnTo>
                    <a:pt x="4275" y="57139"/>
                  </a:lnTo>
                  <a:lnTo>
                    <a:pt x="4170" y="57647"/>
                  </a:lnTo>
                  <a:lnTo>
                    <a:pt x="4127" y="58154"/>
                  </a:lnTo>
                  <a:lnTo>
                    <a:pt x="4106" y="58662"/>
                  </a:lnTo>
                  <a:lnTo>
                    <a:pt x="4148" y="59149"/>
                  </a:lnTo>
                  <a:lnTo>
                    <a:pt x="4254" y="59615"/>
                  </a:lnTo>
                  <a:lnTo>
                    <a:pt x="4318" y="59826"/>
                  </a:lnTo>
                  <a:lnTo>
                    <a:pt x="4381" y="60059"/>
                  </a:lnTo>
                  <a:lnTo>
                    <a:pt x="4466" y="60271"/>
                  </a:lnTo>
                  <a:lnTo>
                    <a:pt x="4572" y="60482"/>
                  </a:lnTo>
                  <a:lnTo>
                    <a:pt x="4678" y="60673"/>
                  </a:lnTo>
                  <a:lnTo>
                    <a:pt x="4805" y="60863"/>
                  </a:lnTo>
                  <a:lnTo>
                    <a:pt x="4931" y="61054"/>
                  </a:lnTo>
                  <a:lnTo>
                    <a:pt x="5080" y="61223"/>
                  </a:lnTo>
                  <a:lnTo>
                    <a:pt x="5249" y="61392"/>
                  </a:lnTo>
                  <a:lnTo>
                    <a:pt x="5418" y="61540"/>
                  </a:lnTo>
                  <a:lnTo>
                    <a:pt x="5418" y="61540"/>
                  </a:lnTo>
                  <a:lnTo>
                    <a:pt x="5588" y="61689"/>
                  </a:lnTo>
                  <a:lnTo>
                    <a:pt x="5778" y="61816"/>
                  </a:lnTo>
                  <a:lnTo>
                    <a:pt x="5968" y="61943"/>
                  </a:lnTo>
                  <a:lnTo>
                    <a:pt x="6180" y="62048"/>
                  </a:lnTo>
                  <a:lnTo>
                    <a:pt x="6392" y="62133"/>
                  </a:lnTo>
                  <a:lnTo>
                    <a:pt x="6603" y="62196"/>
                  </a:lnTo>
                  <a:lnTo>
                    <a:pt x="6815" y="62260"/>
                  </a:lnTo>
                  <a:lnTo>
                    <a:pt x="7048" y="62323"/>
                  </a:lnTo>
                  <a:lnTo>
                    <a:pt x="7280" y="62345"/>
                  </a:lnTo>
                  <a:lnTo>
                    <a:pt x="7513" y="62387"/>
                  </a:lnTo>
                  <a:lnTo>
                    <a:pt x="7746" y="62387"/>
                  </a:lnTo>
                  <a:lnTo>
                    <a:pt x="7979" y="62387"/>
                  </a:lnTo>
                  <a:lnTo>
                    <a:pt x="8466" y="62345"/>
                  </a:lnTo>
                  <a:lnTo>
                    <a:pt x="8952" y="62260"/>
                  </a:lnTo>
                  <a:lnTo>
                    <a:pt x="9460" y="62133"/>
                  </a:lnTo>
                  <a:lnTo>
                    <a:pt x="9947" y="61943"/>
                  </a:lnTo>
                  <a:lnTo>
                    <a:pt x="10434" y="61710"/>
                  </a:lnTo>
                  <a:lnTo>
                    <a:pt x="10920" y="61435"/>
                  </a:lnTo>
                  <a:lnTo>
                    <a:pt x="11386" y="61117"/>
                  </a:lnTo>
                  <a:lnTo>
                    <a:pt x="11852" y="60757"/>
                  </a:lnTo>
                  <a:lnTo>
                    <a:pt x="12275" y="60334"/>
                  </a:lnTo>
                  <a:lnTo>
                    <a:pt x="12698" y="59890"/>
                  </a:lnTo>
                  <a:lnTo>
                    <a:pt x="30771" y="38600"/>
                  </a:lnTo>
                  <a:lnTo>
                    <a:pt x="30771" y="38600"/>
                  </a:lnTo>
                  <a:lnTo>
                    <a:pt x="30940" y="38770"/>
                  </a:lnTo>
                  <a:lnTo>
                    <a:pt x="30940" y="38770"/>
                  </a:lnTo>
                  <a:lnTo>
                    <a:pt x="31406" y="39129"/>
                  </a:lnTo>
                  <a:lnTo>
                    <a:pt x="14687" y="58832"/>
                  </a:lnTo>
                  <a:lnTo>
                    <a:pt x="14687" y="58832"/>
                  </a:lnTo>
                  <a:lnTo>
                    <a:pt x="14306" y="59297"/>
                  </a:lnTo>
                  <a:lnTo>
                    <a:pt x="13968" y="59805"/>
                  </a:lnTo>
                  <a:lnTo>
                    <a:pt x="13693" y="60313"/>
                  </a:lnTo>
                  <a:lnTo>
                    <a:pt x="13439" y="60821"/>
                  </a:lnTo>
                  <a:lnTo>
                    <a:pt x="13248" y="61350"/>
                  </a:lnTo>
                  <a:lnTo>
                    <a:pt x="13100" y="61858"/>
                  </a:lnTo>
                  <a:lnTo>
                    <a:pt x="12994" y="62387"/>
                  </a:lnTo>
                  <a:lnTo>
                    <a:pt x="12952" y="62895"/>
                  </a:lnTo>
                  <a:lnTo>
                    <a:pt x="12952" y="63382"/>
                  </a:lnTo>
                  <a:lnTo>
                    <a:pt x="12973" y="63868"/>
                  </a:lnTo>
                  <a:lnTo>
                    <a:pt x="13079" y="64334"/>
                  </a:lnTo>
                  <a:lnTo>
                    <a:pt x="13142" y="64567"/>
                  </a:lnTo>
                  <a:lnTo>
                    <a:pt x="13206" y="64778"/>
                  </a:lnTo>
                  <a:lnTo>
                    <a:pt x="13291" y="64990"/>
                  </a:lnTo>
                  <a:lnTo>
                    <a:pt x="13396" y="65202"/>
                  </a:lnTo>
                  <a:lnTo>
                    <a:pt x="13502" y="65392"/>
                  </a:lnTo>
                  <a:lnTo>
                    <a:pt x="13629" y="65582"/>
                  </a:lnTo>
                  <a:lnTo>
                    <a:pt x="13756" y="65773"/>
                  </a:lnTo>
                  <a:lnTo>
                    <a:pt x="13904" y="65942"/>
                  </a:lnTo>
                  <a:lnTo>
                    <a:pt x="14052" y="66112"/>
                  </a:lnTo>
                  <a:lnTo>
                    <a:pt x="14243" y="66260"/>
                  </a:lnTo>
                  <a:lnTo>
                    <a:pt x="14243" y="66260"/>
                  </a:lnTo>
                  <a:lnTo>
                    <a:pt x="14412" y="66408"/>
                  </a:lnTo>
                  <a:lnTo>
                    <a:pt x="14603" y="66535"/>
                  </a:lnTo>
                  <a:lnTo>
                    <a:pt x="14793" y="66662"/>
                  </a:lnTo>
                  <a:lnTo>
                    <a:pt x="15005" y="66768"/>
                  </a:lnTo>
                  <a:lnTo>
                    <a:pt x="15216" y="66852"/>
                  </a:lnTo>
                  <a:lnTo>
                    <a:pt x="15428" y="66937"/>
                  </a:lnTo>
                  <a:lnTo>
                    <a:pt x="15640" y="67000"/>
                  </a:lnTo>
                  <a:lnTo>
                    <a:pt x="15872" y="67043"/>
                  </a:lnTo>
                  <a:lnTo>
                    <a:pt x="16084" y="67085"/>
                  </a:lnTo>
                  <a:lnTo>
                    <a:pt x="16317" y="67106"/>
                  </a:lnTo>
                  <a:lnTo>
                    <a:pt x="16571" y="67127"/>
                  </a:lnTo>
                  <a:lnTo>
                    <a:pt x="16804" y="67127"/>
                  </a:lnTo>
                  <a:lnTo>
                    <a:pt x="17290" y="67085"/>
                  </a:lnTo>
                  <a:lnTo>
                    <a:pt x="17777" y="67000"/>
                  </a:lnTo>
                  <a:lnTo>
                    <a:pt x="18285" y="66852"/>
                  </a:lnTo>
                  <a:lnTo>
                    <a:pt x="18772" y="66683"/>
                  </a:lnTo>
                  <a:lnTo>
                    <a:pt x="19258" y="66450"/>
                  </a:lnTo>
                  <a:lnTo>
                    <a:pt x="19745" y="66175"/>
                  </a:lnTo>
                  <a:lnTo>
                    <a:pt x="20211" y="65858"/>
                  </a:lnTo>
                  <a:lnTo>
                    <a:pt x="20655" y="65477"/>
                  </a:lnTo>
                  <a:lnTo>
                    <a:pt x="21099" y="65075"/>
                  </a:lnTo>
                  <a:lnTo>
                    <a:pt x="21502" y="64630"/>
                  </a:lnTo>
                  <a:lnTo>
                    <a:pt x="38495" y="44632"/>
                  </a:lnTo>
                  <a:lnTo>
                    <a:pt x="38495" y="44632"/>
                  </a:lnTo>
                  <a:lnTo>
                    <a:pt x="39045" y="45013"/>
                  </a:lnTo>
                  <a:lnTo>
                    <a:pt x="26517" y="59742"/>
                  </a:lnTo>
                  <a:lnTo>
                    <a:pt x="26517" y="59742"/>
                  </a:lnTo>
                  <a:lnTo>
                    <a:pt x="26305" y="60059"/>
                  </a:lnTo>
                  <a:lnTo>
                    <a:pt x="26115" y="60377"/>
                  </a:lnTo>
                  <a:lnTo>
                    <a:pt x="25967" y="60715"/>
                  </a:lnTo>
                  <a:lnTo>
                    <a:pt x="25861" y="61075"/>
                  </a:lnTo>
                  <a:lnTo>
                    <a:pt x="25798" y="61456"/>
                  </a:lnTo>
                  <a:lnTo>
                    <a:pt x="25755" y="61837"/>
                  </a:lnTo>
                  <a:lnTo>
                    <a:pt x="25776" y="62218"/>
                  </a:lnTo>
                  <a:lnTo>
                    <a:pt x="25819" y="62620"/>
                  </a:lnTo>
                  <a:lnTo>
                    <a:pt x="25903" y="63001"/>
                  </a:lnTo>
                  <a:lnTo>
                    <a:pt x="26030" y="63382"/>
                  </a:lnTo>
                  <a:lnTo>
                    <a:pt x="26200" y="63762"/>
                  </a:lnTo>
                  <a:lnTo>
                    <a:pt x="26390" y="64143"/>
                  </a:lnTo>
                  <a:lnTo>
                    <a:pt x="26623" y="64503"/>
                  </a:lnTo>
                  <a:lnTo>
                    <a:pt x="26898" y="64842"/>
                  </a:lnTo>
                  <a:lnTo>
                    <a:pt x="27194" y="65180"/>
                  </a:lnTo>
                  <a:lnTo>
                    <a:pt x="27533" y="65498"/>
                  </a:lnTo>
                  <a:lnTo>
                    <a:pt x="27533" y="65498"/>
                  </a:lnTo>
                  <a:lnTo>
                    <a:pt x="27893" y="65773"/>
                  </a:lnTo>
                  <a:lnTo>
                    <a:pt x="28274" y="66027"/>
                  </a:lnTo>
                  <a:lnTo>
                    <a:pt x="28654" y="66238"/>
                  </a:lnTo>
                  <a:lnTo>
                    <a:pt x="29057" y="66408"/>
                  </a:lnTo>
                  <a:lnTo>
                    <a:pt x="29437" y="66535"/>
                  </a:lnTo>
                  <a:lnTo>
                    <a:pt x="29840" y="66641"/>
                  </a:lnTo>
                  <a:lnTo>
                    <a:pt x="30242" y="66704"/>
                  </a:lnTo>
                  <a:lnTo>
                    <a:pt x="30644" y="66725"/>
                  </a:lnTo>
                  <a:lnTo>
                    <a:pt x="31046" y="66704"/>
                  </a:lnTo>
                  <a:lnTo>
                    <a:pt x="31427" y="66641"/>
                  </a:lnTo>
                  <a:lnTo>
                    <a:pt x="31808" y="66556"/>
                  </a:lnTo>
                  <a:lnTo>
                    <a:pt x="32146" y="66429"/>
                  </a:lnTo>
                  <a:lnTo>
                    <a:pt x="32485" y="66260"/>
                  </a:lnTo>
                  <a:lnTo>
                    <a:pt x="32802" y="66069"/>
                  </a:lnTo>
                  <a:lnTo>
                    <a:pt x="33099" y="65836"/>
                  </a:lnTo>
                  <a:lnTo>
                    <a:pt x="33374" y="65540"/>
                  </a:lnTo>
                  <a:lnTo>
                    <a:pt x="56610" y="38431"/>
                  </a:lnTo>
                  <a:lnTo>
                    <a:pt x="56610" y="38431"/>
                  </a:lnTo>
                  <a:lnTo>
                    <a:pt x="59615" y="34283"/>
                  </a:lnTo>
                  <a:lnTo>
                    <a:pt x="62578" y="30114"/>
                  </a:lnTo>
                  <a:lnTo>
                    <a:pt x="62578" y="30114"/>
                  </a:lnTo>
                  <a:lnTo>
                    <a:pt x="63149" y="29225"/>
                  </a:lnTo>
                  <a:lnTo>
                    <a:pt x="63657" y="28337"/>
                  </a:lnTo>
                  <a:lnTo>
                    <a:pt x="64144" y="27490"/>
                  </a:lnTo>
                  <a:lnTo>
                    <a:pt x="64567" y="26686"/>
                  </a:lnTo>
                  <a:lnTo>
                    <a:pt x="64969" y="25924"/>
                  </a:lnTo>
                  <a:lnTo>
                    <a:pt x="65308" y="25205"/>
                  </a:lnTo>
                  <a:lnTo>
                    <a:pt x="65921" y="23893"/>
                  </a:lnTo>
                  <a:lnTo>
                    <a:pt x="66366" y="22813"/>
                  </a:lnTo>
                  <a:lnTo>
                    <a:pt x="66683" y="22009"/>
                  </a:lnTo>
                  <a:lnTo>
                    <a:pt x="66937" y="21332"/>
                  </a:lnTo>
                  <a:lnTo>
                    <a:pt x="66937" y="21332"/>
                  </a:lnTo>
                  <a:lnTo>
                    <a:pt x="67001" y="21057"/>
                  </a:lnTo>
                  <a:lnTo>
                    <a:pt x="67064" y="20782"/>
                  </a:lnTo>
                  <a:lnTo>
                    <a:pt x="67085" y="20507"/>
                  </a:lnTo>
                  <a:lnTo>
                    <a:pt x="67106" y="20231"/>
                  </a:lnTo>
                  <a:lnTo>
                    <a:pt x="67085" y="19956"/>
                  </a:lnTo>
                  <a:lnTo>
                    <a:pt x="67064" y="19660"/>
                  </a:lnTo>
                  <a:lnTo>
                    <a:pt x="67001" y="19385"/>
                  </a:lnTo>
                  <a:lnTo>
                    <a:pt x="66916" y="19089"/>
                  </a:lnTo>
                  <a:lnTo>
                    <a:pt x="66810" y="18771"/>
                  </a:lnTo>
                  <a:lnTo>
                    <a:pt x="66683" y="18454"/>
                  </a:lnTo>
                  <a:lnTo>
                    <a:pt x="66535" y="18136"/>
                  </a:lnTo>
                  <a:lnTo>
                    <a:pt x="66345" y="17819"/>
                  </a:lnTo>
                  <a:lnTo>
                    <a:pt x="66154" y="17480"/>
                  </a:lnTo>
                  <a:lnTo>
                    <a:pt x="65921" y="17121"/>
                  </a:lnTo>
                  <a:lnTo>
                    <a:pt x="65667" y="16761"/>
                  </a:lnTo>
                  <a:lnTo>
                    <a:pt x="65392" y="16380"/>
                  </a:lnTo>
                  <a:lnTo>
                    <a:pt x="64757" y="15597"/>
                  </a:lnTo>
                  <a:lnTo>
                    <a:pt x="64017" y="14772"/>
                  </a:lnTo>
                  <a:lnTo>
                    <a:pt x="63170" y="13883"/>
                  </a:lnTo>
                  <a:lnTo>
                    <a:pt x="62218" y="12909"/>
                  </a:lnTo>
                  <a:lnTo>
                    <a:pt x="61160" y="11872"/>
                  </a:lnTo>
                  <a:lnTo>
                    <a:pt x="59996" y="10772"/>
                  </a:lnTo>
                  <a:lnTo>
                    <a:pt x="58705" y="9587"/>
                  </a:lnTo>
                  <a:lnTo>
                    <a:pt x="57287" y="8317"/>
                  </a:lnTo>
                  <a:lnTo>
                    <a:pt x="57287" y="8317"/>
                  </a:lnTo>
                  <a:lnTo>
                    <a:pt x="54790" y="6053"/>
                  </a:lnTo>
                  <a:lnTo>
                    <a:pt x="52716" y="4169"/>
                  </a:lnTo>
                  <a:lnTo>
                    <a:pt x="51806" y="3365"/>
                  </a:lnTo>
                  <a:lnTo>
                    <a:pt x="50981" y="2667"/>
                  </a:lnTo>
                  <a:lnTo>
                    <a:pt x="50219" y="2053"/>
                  </a:lnTo>
                  <a:lnTo>
                    <a:pt x="49520" y="1503"/>
                  </a:lnTo>
                  <a:lnTo>
                    <a:pt x="48864" y="1058"/>
                  </a:lnTo>
                  <a:lnTo>
                    <a:pt x="48272" y="699"/>
                  </a:lnTo>
                  <a:lnTo>
                    <a:pt x="47976" y="550"/>
                  </a:lnTo>
                  <a:lnTo>
                    <a:pt x="47701" y="402"/>
                  </a:lnTo>
                  <a:lnTo>
                    <a:pt x="47425" y="296"/>
                  </a:lnTo>
                  <a:lnTo>
                    <a:pt x="47171" y="191"/>
                  </a:lnTo>
                  <a:lnTo>
                    <a:pt x="46896" y="127"/>
                  </a:lnTo>
                  <a:lnTo>
                    <a:pt x="46642" y="64"/>
                  </a:lnTo>
                  <a:lnTo>
                    <a:pt x="46388" y="21"/>
                  </a:lnTo>
                  <a:lnTo>
                    <a:pt x="46156" y="0"/>
                  </a:lnTo>
                  <a:lnTo>
                    <a:pt x="45902" y="0"/>
                  </a:lnTo>
                  <a:lnTo>
                    <a:pt x="45648" y="21"/>
                  </a:lnTo>
                  <a:lnTo>
                    <a:pt x="45394" y="43"/>
                  </a:lnTo>
                  <a:lnTo>
                    <a:pt x="45140" y="85"/>
                  </a:lnTo>
                  <a:lnTo>
                    <a:pt x="45140" y="85"/>
                  </a:lnTo>
                  <a:lnTo>
                    <a:pt x="44357" y="318"/>
                  </a:lnTo>
                  <a:lnTo>
                    <a:pt x="43510" y="529"/>
                  </a:lnTo>
                  <a:lnTo>
                    <a:pt x="42431" y="804"/>
                  </a:lnTo>
                  <a:lnTo>
                    <a:pt x="41225" y="1079"/>
                  </a:lnTo>
                  <a:lnTo>
                    <a:pt x="39934" y="1333"/>
                  </a:lnTo>
                  <a:lnTo>
                    <a:pt x="39299" y="1460"/>
                  </a:lnTo>
                  <a:lnTo>
                    <a:pt x="38664" y="1566"/>
                  </a:lnTo>
                  <a:lnTo>
                    <a:pt x="38051" y="1630"/>
                  </a:lnTo>
                  <a:lnTo>
                    <a:pt x="37479" y="1693"/>
                  </a:lnTo>
                  <a:lnTo>
                    <a:pt x="37479" y="1693"/>
                  </a:lnTo>
                  <a:lnTo>
                    <a:pt x="36463" y="1672"/>
                  </a:lnTo>
                  <a:lnTo>
                    <a:pt x="35426" y="1672"/>
                  </a:lnTo>
                  <a:lnTo>
                    <a:pt x="34347" y="1693"/>
                  </a:lnTo>
                  <a:lnTo>
                    <a:pt x="33268" y="1757"/>
                  </a:lnTo>
                  <a:lnTo>
                    <a:pt x="32167" y="1820"/>
                  </a:lnTo>
                  <a:lnTo>
                    <a:pt x="31046" y="1905"/>
                  </a:lnTo>
                  <a:lnTo>
                    <a:pt x="29903" y="2011"/>
                  </a:lnTo>
                  <a:lnTo>
                    <a:pt x="28781" y="2138"/>
                  </a:lnTo>
                  <a:lnTo>
                    <a:pt x="27639" y="2286"/>
                  </a:lnTo>
                  <a:lnTo>
                    <a:pt x="26496" y="2434"/>
                  </a:lnTo>
                  <a:lnTo>
                    <a:pt x="24253" y="2772"/>
                  </a:lnTo>
                  <a:lnTo>
                    <a:pt x="22073" y="3132"/>
                  </a:lnTo>
                  <a:lnTo>
                    <a:pt x="19978" y="3513"/>
                  </a:lnTo>
                  <a:lnTo>
                    <a:pt x="18010" y="3894"/>
                  </a:lnTo>
                  <a:lnTo>
                    <a:pt x="16190" y="4275"/>
                  </a:lnTo>
                  <a:lnTo>
                    <a:pt x="14581" y="4635"/>
                  </a:lnTo>
                  <a:lnTo>
                    <a:pt x="13185" y="4952"/>
                  </a:lnTo>
                  <a:lnTo>
                    <a:pt x="11174" y="5439"/>
                  </a:lnTo>
                  <a:lnTo>
                    <a:pt x="10455" y="5608"/>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93;p15"/>
            <p:cNvSpPr/>
            <p:nvPr/>
          </p:nvSpPr>
          <p:spPr>
            <a:xfrm>
              <a:off x="5162800" y="2568625"/>
              <a:ext cx="776150" cy="733825"/>
            </a:xfrm>
            <a:custGeom>
              <a:avLst/>
              <a:gdLst/>
              <a:ahLst/>
              <a:cxnLst/>
              <a:rect l="l" t="t" r="r" b="b"/>
              <a:pathLst>
                <a:path w="31046" h="29353" extrusionOk="0">
                  <a:moveTo>
                    <a:pt x="3555" y="0"/>
                  </a:moveTo>
                  <a:lnTo>
                    <a:pt x="0" y="3852"/>
                  </a:lnTo>
                  <a:lnTo>
                    <a:pt x="27469" y="29353"/>
                  </a:lnTo>
                  <a:lnTo>
                    <a:pt x="31045" y="25501"/>
                  </a:lnTo>
                  <a:lnTo>
                    <a:pt x="3555"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94;p15"/>
            <p:cNvSpPr/>
            <p:nvPr/>
          </p:nvSpPr>
          <p:spPr>
            <a:xfrm>
              <a:off x="5213050" y="2041150"/>
              <a:ext cx="1253350" cy="1236425"/>
            </a:xfrm>
            <a:custGeom>
              <a:avLst/>
              <a:gdLst/>
              <a:ahLst/>
              <a:cxnLst/>
              <a:rect l="l" t="t" r="r" b="b"/>
              <a:pathLst>
                <a:path w="50134" h="49457" extrusionOk="0">
                  <a:moveTo>
                    <a:pt x="19703" y="0"/>
                  </a:moveTo>
                  <a:lnTo>
                    <a:pt x="0" y="21226"/>
                  </a:lnTo>
                  <a:lnTo>
                    <a:pt x="30453" y="49457"/>
                  </a:lnTo>
                  <a:lnTo>
                    <a:pt x="50134" y="28231"/>
                  </a:lnTo>
                  <a:lnTo>
                    <a:pt x="19703" y="0"/>
                  </a:lnTo>
                  <a:close/>
                </a:path>
              </a:pathLst>
            </a:custGeom>
            <a:solidFill>
              <a:srgbClr val="F77A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95;p15"/>
            <p:cNvSpPr/>
            <p:nvPr/>
          </p:nvSpPr>
          <p:spPr>
            <a:xfrm>
              <a:off x="4190375" y="4116650"/>
              <a:ext cx="178325" cy="175150"/>
            </a:xfrm>
            <a:custGeom>
              <a:avLst/>
              <a:gdLst/>
              <a:ahLst/>
              <a:cxnLst/>
              <a:rect l="l" t="t" r="r" b="b"/>
              <a:pathLst>
                <a:path w="7133" h="7006" extrusionOk="0">
                  <a:moveTo>
                    <a:pt x="4191" y="0"/>
                  </a:moveTo>
                  <a:lnTo>
                    <a:pt x="3958" y="22"/>
                  </a:lnTo>
                  <a:lnTo>
                    <a:pt x="3746" y="64"/>
                  </a:lnTo>
                  <a:lnTo>
                    <a:pt x="3514" y="106"/>
                  </a:lnTo>
                  <a:lnTo>
                    <a:pt x="3281" y="170"/>
                  </a:lnTo>
                  <a:lnTo>
                    <a:pt x="3048" y="254"/>
                  </a:lnTo>
                  <a:lnTo>
                    <a:pt x="2583" y="445"/>
                  </a:lnTo>
                  <a:lnTo>
                    <a:pt x="2138" y="678"/>
                  </a:lnTo>
                  <a:lnTo>
                    <a:pt x="1694" y="974"/>
                  </a:lnTo>
                  <a:lnTo>
                    <a:pt x="1482" y="1143"/>
                  </a:lnTo>
                  <a:lnTo>
                    <a:pt x="1270" y="1313"/>
                  </a:lnTo>
                  <a:lnTo>
                    <a:pt x="1059" y="1524"/>
                  </a:lnTo>
                  <a:lnTo>
                    <a:pt x="847" y="1715"/>
                  </a:lnTo>
                  <a:lnTo>
                    <a:pt x="614" y="1990"/>
                  </a:lnTo>
                  <a:lnTo>
                    <a:pt x="403" y="2286"/>
                  </a:lnTo>
                  <a:lnTo>
                    <a:pt x="191" y="2582"/>
                  </a:lnTo>
                  <a:lnTo>
                    <a:pt x="22" y="2879"/>
                  </a:lnTo>
                  <a:lnTo>
                    <a:pt x="1" y="3344"/>
                  </a:lnTo>
                  <a:lnTo>
                    <a:pt x="43" y="3831"/>
                  </a:lnTo>
                  <a:lnTo>
                    <a:pt x="128" y="4275"/>
                  </a:lnTo>
                  <a:lnTo>
                    <a:pt x="191" y="4487"/>
                  </a:lnTo>
                  <a:lnTo>
                    <a:pt x="255" y="4720"/>
                  </a:lnTo>
                  <a:lnTo>
                    <a:pt x="339" y="4910"/>
                  </a:lnTo>
                  <a:lnTo>
                    <a:pt x="424" y="5122"/>
                  </a:lnTo>
                  <a:lnTo>
                    <a:pt x="530" y="5312"/>
                  </a:lnTo>
                  <a:lnTo>
                    <a:pt x="657" y="5503"/>
                  </a:lnTo>
                  <a:lnTo>
                    <a:pt x="784" y="5693"/>
                  </a:lnTo>
                  <a:lnTo>
                    <a:pt x="932" y="5862"/>
                  </a:lnTo>
                  <a:lnTo>
                    <a:pt x="1101" y="6032"/>
                  </a:lnTo>
                  <a:lnTo>
                    <a:pt x="1270" y="6180"/>
                  </a:lnTo>
                  <a:lnTo>
                    <a:pt x="1503" y="6370"/>
                  </a:lnTo>
                  <a:lnTo>
                    <a:pt x="1778" y="6540"/>
                  </a:lnTo>
                  <a:lnTo>
                    <a:pt x="2053" y="6688"/>
                  </a:lnTo>
                  <a:lnTo>
                    <a:pt x="2350" y="6815"/>
                  </a:lnTo>
                  <a:lnTo>
                    <a:pt x="2646" y="6899"/>
                  </a:lnTo>
                  <a:lnTo>
                    <a:pt x="2963" y="6963"/>
                  </a:lnTo>
                  <a:lnTo>
                    <a:pt x="3260" y="7005"/>
                  </a:lnTo>
                  <a:lnTo>
                    <a:pt x="3598" y="7005"/>
                  </a:lnTo>
                  <a:lnTo>
                    <a:pt x="3958" y="6984"/>
                  </a:lnTo>
                  <a:lnTo>
                    <a:pt x="4318" y="6942"/>
                  </a:lnTo>
                  <a:lnTo>
                    <a:pt x="4678" y="6878"/>
                  </a:lnTo>
                  <a:lnTo>
                    <a:pt x="5037" y="6772"/>
                  </a:lnTo>
                  <a:lnTo>
                    <a:pt x="5355" y="6497"/>
                  </a:lnTo>
                  <a:lnTo>
                    <a:pt x="5651" y="6222"/>
                  </a:lnTo>
                  <a:lnTo>
                    <a:pt x="5947" y="5862"/>
                  </a:lnTo>
                  <a:lnTo>
                    <a:pt x="6222" y="5503"/>
                  </a:lnTo>
                  <a:lnTo>
                    <a:pt x="6455" y="5143"/>
                  </a:lnTo>
                  <a:lnTo>
                    <a:pt x="6667" y="4762"/>
                  </a:lnTo>
                  <a:lnTo>
                    <a:pt x="6815" y="4381"/>
                  </a:lnTo>
                  <a:lnTo>
                    <a:pt x="6963" y="4000"/>
                  </a:lnTo>
                  <a:lnTo>
                    <a:pt x="7048" y="3619"/>
                  </a:lnTo>
                  <a:lnTo>
                    <a:pt x="7111" y="3260"/>
                  </a:lnTo>
                  <a:lnTo>
                    <a:pt x="7132" y="2879"/>
                  </a:lnTo>
                  <a:lnTo>
                    <a:pt x="7132" y="2519"/>
                  </a:lnTo>
                  <a:lnTo>
                    <a:pt x="7090" y="2180"/>
                  </a:lnTo>
                  <a:lnTo>
                    <a:pt x="7005" y="1842"/>
                  </a:lnTo>
                  <a:lnTo>
                    <a:pt x="6900" y="1524"/>
                  </a:lnTo>
                  <a:lnTo>
                    <a:pt x="6730" y="1228"/>
                  </a:lnTo>
                  <a:lnTo>
                    <a:pt x="6540" y="953"/>
                  </a:lnTo>
                  <a:lnTo>
                    <a:pt x="6307" y="699"/>
                  </a:lnTo>
                  <a:lnTo>
                    <a:pt x="6117" y="530"/>
                  </a:lnTo>
                  <a:lnTo>
                    <a:pt x="5905" y="403"/>
                  </a:lnTo>
                  <a:lnTo>
                    <a:pt x="5672" y="276"/>
                  </a:lnTo>
                  <a:lnTo>
                    <a:pt x="5439" y="170"/>
                  </a:lnTo>
                  <a:lnTo>
                    <a:pt x="5207" y="106"/>
                  </a:lnTo>
                  <a:lnTo>
                    <a:pt x="4953" y="43"/>
                  </a:lnTo>
                  <a:lnTo>
                    <a:pt x="4678" y="22"/>
                  </a:lnTo>
                  <a:lnTo>
                    <a:pt x="4424" y="0"/>
                  </a:lnTo>
                  <a:close/>
                </a:path>
              </a:pathLst>
            </a:custGeom>
            <a:solidFill>
              <a:srgbClr val="FCC6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96;p15"/>
            <p:cNvSpPr/>
            <p:nvPr/>
          </p:nvSpPr>
          <p:spPr>
            <a:xfrm>
              <a:off x="4190375" y="4116650"/>
              <a:ext cx="178325" cy="175150"/>
            </a:xfrm>
            <a:custGeom>
              <a:avLst/>
              <a:gdLst/>
              <a:ahLst/>
              <a:cxnLst/>
              <a:rect l="l" t="t" r="r" b="b"/>
              <a:pathLst>
                <a:path w="7133" h="7006" fill="none" extrusionOk="0">
                  <a:moveTo>
                    <a:pt x="4424" y="0"/>
                  </a:moveTo>
                  <a:lnTo>
                    <a:pt x="4424" y="0"/>
                  </a:lnTo>
                  <a:lnTo>
                    <a:pt x="4191" y="0"/>
                  </a:lnTo>
                  <a:lnTo>
                    <a:pt x="3958" y="22"/>
                  </a:lnTo>
                  <a:lnTo>
                    <a:pt x="3746" y="64"/>
                  </a:lnTo>
                  <a:lnTo>
                    <a:pt x="3514" y="106"/>
                  </a:lnTo>
                  <a:lnTo>
                    <a:pt x="3281" y="170"/>
                  </a:lnTo>
                  <a:lnTo>
                    <a:pt x="3048" y="254"/>
                  </a:lnTo>
                  <a:lnTo>
                    <a:pt x="2583" y="445"/>
                  </a:lnTo>
                  <a:lnTo>
                    <a:pt x="2138" y="678"/>
                  </a:lnTo>
                  <a:lnTo>
                    <a:pt x="1694" y="974"/>
                  </a:lnTo>
                  <a:lnTo>
                    <a:pt x="1482" y="1143"/>
                  </a:lnTo>
                  <a:lnTo>
                    <a:pt x="1270" y="1313"/>
                  </a:lnTo>
                  <a:lnTo>
                    <a:pt x="1059" y="1524"/>
                  </a:lnTo>
                  <a:lnTo>
                    <a:pt x="847" y="1715"/>
                  </a:lnTo>
                  <a:lnTo>
                    <a:pt x="847" y="1715"/>
                  </a:lnTo>
                  <a:lnTo>
                    <a:pt x="614" y="1990"/>
                  </a:lnTo>
                  <a:lnTo>
                    <a:pt x="403" y="2286"/>
                  </a:lnTo>
                  <a:lnTo>
                    <a:pt x="191" y="2582"/>
                  </a:lnTo>
                  <a:lnTo>
                    <a:pt x="22" y="2879"/>
                  </a:lnTo>
                  <a:lnTo>
                    <a:pt x="22" y="2879"/>
                  </a:lnTo>
                  <a:lnTo>
                    <a:pt x="1" y="3344"/>
                  </a:lnTo>
                  <a:lnTo>
                    <a:pt x="43" y="3831"/>
                  </a:lnTo>
                  <a:lnTo>
                    <a:pt x="128" y="4275"/>
                  </a:lnTo>
                  <a:lnTo>
                    <a:pt x="191" y="4487"/>
                  </a:lnTo>
                  <a:lnTo>
                    <a:pt x="255" y="4720"/>
                  </a:lnTo>
                  <a:lnTo>
                    <a:pt x="339" y="4910"/>
                  </a:lnTo>
                  <a:lnTo>
                    <a:pt x="424" y="5122"/>
                  </a:lnTo>
                  <a:lnTo>
                    <a:pt x="530" y="5312"/>
                  </a:lnTo>
                  <a:lnTo>
                    <a:pt x="657" y="5503"/>
                  </a:lnTo>
                  <a:lnTo>
                    <a:pt x="784" y="5693"/>
                  </a:lnTo>
                  <a:lnTo>
                    <a:pt x="932" y="5862"/>
                  </a:lnTo>
                  <a:lnTo>
                    <a:pt x="1101" y="6032"/>
                  </a:lnTo>
                  <a:lnTo>
                    <a:pt x="1270" y="6180"/>
                  </a:lnTo>
                  <a:lnTo>
                    <a:pt x="1270" y="6180"/>
                  </a:lnTo>
                  <a:lnTo>
                    <a:pt x="1503" y="6370"/>
                  </a:lnTo>
                  <a:lnTo>
                    <a:pt x="1778" y="6540"/>
                  </a:lnTo>
                  <a:lnTo>
                    <a:pt x="2053" y="6688"/>
                  </a:lnTo>
                  <a:lnTo>
                    <a:pt x="2350" y="6815"/>
                  </a:lnTo>
                  <a:lnTo>
                    <a:pt x="2646" y="6899"/>
                  </a:lnTo>
                  <a:lnTo>
                    <a:pt x="2963" y="6963"/>
                  </a:lnTo>
                  <a:lnTo>
                    <a:pt x="3260" y="7005"/>
                  </a:lnTo>
                  <a:lnTo>
                    <a:pt x="3598" y="7005"/>
                  </a:lnTo>
                  <a:lnTo>
                    <a:pt x="3598" y="7005"/>
                  </a:lnTo>
                  <a:lnTo>
                    <a:pt x="3958" y="6984"/>
                  </a:lnTo>
                  <a:lnTo>
                    <a:pt x="4318" y="6942"/>
                  </a:lnTo>
                  <a:lnTo>
                    <a:pt x="4678" y="6878"/>
                  </a:lnTo>
                  <a:lnTo>
                    <a:pt x="5037" y="6772"/>
                  </a:lnTo>
                  <a:lnTo>
                    <a:pt x="5037" y="6772"/>
                  </a:lnTo>
                  <a:lnTo>
                    <a:pt x="5355" y="6497"/>
                  </a:lnTo>
                  <a:lnTo>
                    <a:pt x="5651" y="6222"/>
                  </a:lnTo>
                  <a:lnTo>
                    <a:pt x="5651" y="6222"/>
                  </a:lnTo>
                  <a:lnTo>
                    <a:pt x="5947" y="5862"/>
                  </a:lnTo>
                  <a:lnTo>
                    <a:pt x="6222" y="5503"/>
                  </a:lnTo>
                  <a:lnTo>
                    <a:pt x="6455" y="5143"/>
                  </a:lnTo>
                  <a:lnTo>
                    <a:pt x="6667" y="4762"/>
                  </a:lnTo>
                  <a:lnTo>
                    <a:pt x="6815" y="4381"/>
                  </a:lnTo>
                  <a:lnTo>
                    <a:pt x="6963" y="4000"/>
                  </a:lnTo>
                  <a:lnTo>
                    <a:pt x="7048" y="3619"/>
                  </a:lnTo>
                  <a:lnTo>
                    <a:pt x="7111" y="3260"/>
                  </a:lnTo>
                  <a:lnTo>
                    <a:pt x="7132" y="2879"/>
                  </a:lnTo>
                  <a:lnTo>
                    <a:pt x="7132" y="2519"/>
                  </a:lnTo>
                  <a:lnTo>
                    <a:pt x="7090" y="2180"/>
                  </a:lnTo>
                  <a:lnTo>
                    <a:pt x="7005" y="1842"/>
                  </a:lnTo>
                  <a:lnTo>
                    <a:pt x="6900" y="1524"/>
                  </a:lnTo>
                  <a:lnTo>
                    <a:pt x="6730" y="1228"/>
                  </a:lnTo>
                  <a:lnTo>
                    <a:pt x="6540" y="953"/>
                  </a:lnTo>
                  <a:lnTo>
                    <a:pt x="6307" y="699"/>
                  </a:lnTo>
                  <a:lnTo>
                    <a:pt x="6307" y="699"/>
                  </a:lnTo>
                  <a:lnTo>
                    <a:pt x="6117" y="530"/>
                  </a:lnTo>
                  <a:lnTo>
                    <a:pt x="5905" y="403"/>
                  </a:lnTo>
                  <a:lnTo>
                    <a:pt x="5672" y="276"/>
                  </a:lnTo>
                  <a:lnTo>
                    <a:pt x="5439" y="170"/>
                  </a:lnTo>
                  <a:lnTo>
                    <a:pt x="5207" y="106"/>
                  </a:lnTo>
                  <a:lnTo>
                    <a:pt x="4953" y="43"/>
                  </a:lnTo>
                  <a:lnTo>
                    <a:pt x="4678" y="22"/>
                  </a:lnTo>
                  <a:lnTo>
                    <a:pt x="4424"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97;p15"/>
            <p:cNvSpPr/>
            <p:nvPr/>
          </p:nvSpPr>
          <p:spPr>
            <a:xfrm>
              <a:off x="4086675" y="3858475"/>
              <a:ext cx="178325" cy="175125"/>
            </a:xfrm>
            <a:custGeom>
              <a:avLst/>
              <a:gdLst/>
              <a:ahLst/>
              <a:cxnLst/>
              <a:rect l="l" t="t" r="r" b="b"/>
              <a:pathLst>
                <a:path w="7133" h="7005" extrusionOk="0">
                  <a:moveTo>
                    <a:pt x="4170" y="0"/>
                  </a:moveTo>
                  <a:lnTo>
                    <a:pt x="3958" y="21"/>
                  </a:lnTo>
                  <a:lnTo>
                    <a:pt x="3725" y="64"/>
                  </a:lnTo>
                  <a:lnTo>
                    <a:pt x="3493" y="106"/>
                  </a:lnTo>
                  <a:lnTo>
                    <a:pt x="3260" y="170"/>
                  </a:lnTo>
                  <a:lnTo>
                    <a:pt x="3027" y="233"/>
                  </a:lnTo>
                  <a:lnTo>
                    <a:pt x="2562" y="424"/>
                  </a:lnTo>
                  <a:lnTo>
                    <a:pt x="2117" y="677"/>
                  </a:lnTo>
                  <a:lnTo>
                    <a:pt x="1673" y="974"/>
                  </a:lnTo>
                  <a:lnTo>
                    <a:pt x="1461" y="1122"/>
                  </a:lnTo>
                  <a:lnTo>
                    <a:pt x="1249" y="1312"/>
                  </a:lnTo>
                  <a:lnTo>
                    <a:pt x="1038" y="1503"/>
                  </a:lnTo>
                  <a:lnTo>
                    <a:pt x="847" y="1693"/>
                  </a:lnTo>
                  <a:lnTo>
                    <a:pt x="615" y="1990"/>
                  </a:lnTo>
                  <a:lnTo>
                    <a:pt x="382" y="2265"/>
                  </a:lnTo>
                  <a:lnTo>
                    <a:pt x="191" y="2561"/>
                  </a:lnTo>
                  <a:lnTo>
                    <a:pt x="22" y="2857"/>
                  </a:lnTo>
                  <a:lnTo>
                    <a:pt x="1" y="3344"/>
                  </a:lnTo>
                  <a:lnTo>
                    <a:pt x="43" y="3809"/>
                  </a:lnTo>
                  <a:lnTo>
                    <a:pt x="107" y="4275"/>
                  </a:lnTo>
                  <a:lnTo>
                    <a:pt x="170" y="4487"/>
                  </a:lnTo>
                  <a:lnTo>
                    <a:pt x="255" y="4698"/>
                  </a:lnTo>
                  <a:lnTo>
                    <a:pt x="318" y="4910"/>
                  </a:lnTo>
                  <a:lnTo>
                    <a:pt x="424" y="5122"/>
                  </a:lnTo>
                  <a:lnTo>
                    <a:pt x="530" y="5312"/>
                  </a:lnTo>
                  <a:lnTo>
                    <a:pt x="657" y="5502"/>
                  </a:lnTo>
                  <a:lnTo>
                    <a:pt x="784" y="5672"/>
                  </a:lnTo>
                  <a:lnTo>
                    <a:pt x="932" y="5841"/>
                  </a:lnTo>
                  <a:lnTo>
                    <a:pt x="1080" y="6010"/>
                  </a:lnTo>
                  <a:lnTo>
                    <a:pt x="1249" y="6159"/>
                  </a:lnTo>
                  <a:lnTo>
                    <a:pt x="1503" y="6370"/>
                  </a:lnTo>
                  <a:lnTo>
                    <a:pt x="1757" y="6539"/>
                  </a:lnTo>
                  <a:lnTo>
                    <a:pt x="2054" y="6688"/>
                  </a:lnTo>
                  <a:lnTo>
                    <a:pt x="2329" y="6793"/>
                  </a:lnTo>
                  <a:lnTo>
                    <a:pt x="2646" y="6878"/>
                  </a:lnTo>
                  <a:lnTo>
                    <a:pt x="2942" y="6942"/>
                  </a:lnTo>
                  <a:lnTo>
                    <a:pt x="3260" y="6984"/>
                  </a:lnTo>
                  <a:lnTo>
                    <a:pt x="3577" y="7005"/>
                  </a:lnTo>
                  <a:lnTo>
                    <a:pt x="3937" y="6984"/>
                  </a:lnTo>
                  <a:lnTo>
                    <a:pt x="4318" y="6942"/>
                  </a:lnTo>
                  <a:lnTo>
                    <a:pt x="4678" y="6857"/>
                  </a:lnTo>
                  <a:lnTo>
                    <a:pt x="5038" y="6751"/>
                  </a:lnTo>
                  <a:lnTo>
                    <a:pt x="5355" y="6497"/>
                  </a:lnTo>
                  <a:lnTo>
                    <a:pt x="5651" y="6201"/>
                  </a:lnTo>
                  <a:lnTo>
                    <a:pt x="5948" y="5862"/>
                  </a:lnTo>
                  <a:lnTo>
                    <a:pt x="6223" y="5502"/>
                  </a:lnTo>
                  <a:lnTo>
                    <a:pt x="6455" y="5143"/>
                  </a:lnTo>
                  <a:lnTo>
                    <a:pt x="6646" y="4762"/>
                  </a:lnTo>
                  <a:lnTo>
                    <a:pt x="6815" y="4381"/>
                  </a:lnTo>
                  <a:lnTo>
                    <a:pt x="6942" y="4000"/>
                  </a:lnTo>
                  <a:lnTo>
                    <a:pt x="7048" y="3619"/>
                  </a:lnTo>
                  <a:lnTo>
                    <a:pt x="7111" y="3238"/>
                  </a:lnTo>
                  <a:lnTo>
                    <a:pt x="7133" y="2878"/>
                  </a:lnTo>
                  <a:lnTo>
                    <a:pt x="7133" y="2519"/>
                  </a:lnTo>
                  <a:lnTo>
                    <a:pt x="7069" y="2159"/>
                  </a:lnTo>
                  <a:lnTo>
                    <a:pt x="7006" y="1820"/>
                  </a:lnTo>
                  <a:lnTo>
                    <a:pt x="6879" y="1503"/>
                  </a:lnTo>
                  <a:lnTo>
                    <a:pt x="6731" y="1207"/>
                  </a:lnTo>
                  <a:lnTo>
                    <a:pt x="6540" y="953"/>
                  </a:lnTo>
                  <a:lnTo>
                    <a:pt x="6307" y="699"/>
                  </a:lnTo>
                  <a:lnTo>
                    <a:pt x="6096" y="529"/>
                  </a:lnTo>
                  <a:lnTo>
                    <a:pt x="5884" y="381"/>
                  </a:lnTo>
                  <a:lnTo>
                    <a:pt x="5672" y="275"/>
                  </a:lnTo>
                  <a:lnTo>
                    <a:pt x="5440" y="170"/>
                  </a:lnTo>
                  <a:lnTo>
                    <a:pt x="5186" y="85"/>
                  </a:lnTo>
                  <a:lnTo>
                    <a:pt x="4932" y="43"/>
                  </a:lnTo>
                  <a:lnTo>
                    <a:pt x="4678" y="0"/>
                  </a:lnTo>
                  <a:close/>
                </a:path>
              </a:pathLst>
            </a:custGeom>
            <a:solidFill>
              <a:srgbClr val="FCC6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98;p15"/>
            <p:cNvSpPr/>
            <p:nvPr/>
          </p:nvSpPr>
          <p:spPr>
            <a:xfrm>
              <a:off x="4086675" y="3858475"/>
              <a:ext cx="178325" cy="175125"/>
            </a:xfrm>
            <a:custGeom>
              <a:avLst/>
              <a:gdLst/>
              <a:ahLst/>
              <a:cxnLst/>
              <a:rect l="l" t="t" r="r" b="b"/>
              <a:pathLst>
                <a:path w="7133" h="7005" fill="none" extrusionOk="0">
                  <a:moveTo>
                    <a:pt x="4403" y="0"/>
                  </a:moveTo>
                  <a:lnTo>
                    <a:pt x="4403" y="0"/>
                  </a:lnTo>
                  <a:lnTo>
                    <a:pt x="4170" y="0"/>
                  </a:lnTo>
                  <a:lnTo>
                    <a:pt x="3958" y="21"/>
                  </a:lnTo>
                  <a:lnTo>
                    <a:pt x="3725" y="64"/>
                  </a:lnTo>
                  <a:lnTo>
                    <a:pt x="3493" y="106"/>
                  </a:lnTo>
                  <a:lnTo>
                    <a:pt x="3260" y="170"/>
                  </a:lnTo>
                  <a:lnTo>
                    <a:pt x="3027" y="233"/>
                  </a:lnTo>
                  <a:lnTo>
                    <a:pt x="2562" y="424"/>
                  </a:lnTo>
                  <a:lnTo>
                    <a:pt x="2117" y="677"/>
                  </a:lnTo>
                  <a:lnTo>
                    <a:pt x="1673" y="974"/>
                  </a:lnTo>
                  <a:lnTo>
                    <a:pt x="1461" y="1122"/>
                  </a:lnTo>
                  <a:lnTo>
                    <a:pt x="1249" y="1312"/>
                  </a:lnTo>
                  <a:lnTo>
                    <a:pt x="1038" y="1503"/>
                  </a:lnTo>
                  <a:lnTo>
                    <a:pt x="847" y="1693"/>
                  </a:lnTo>
                  <a:lnTo>
                    <a:pt x="847" y="1693"/>
                  </a:lnTo>
                  <a:lnTo>
                    <a:pt x="615" y="1990"/>
                  </a:lnTo>
                  <a:lnTo>
                    <a:pt x="382" y="2265"/>
                  </a:lnTo>
                  <a:lnTo>
                    <a:pt x="191" y="2561"/>
                  </a:lnTo>
                  <a:lnTo>
                    <a:pt x="22" y="2857"/>
                  </a:lnTo>
                  <a:lnTo>
                    <a:pt x="22" y="2857"/>
                  </a:lnTo>
                  <a:lnTo>
                    <a:pt x="1" y="3344"/>
                  </a:lnTo>
                  <a:lnTo>
                    <a:pt x="43" y="3809"/>
                  </a:lnTo>
                  <a:lnTo>
                    <a:pt x="107" y="4275"/>
                  </a:lnTo>
                  <a:lnTo>
                    <a:pt x="170" y="4487"/>
                  </a:lnTo>
                  <a:lnTo>
                    <a:pt x="255" y="4698"/>
                  </a:lnTo>
                  <a:lnTo>
                    <a:pt x="318" y="4910"/>
                  </a:lnTo>
                  <a:lnTo>
                    <a:pt x="424" y="5122"/>
                  </a:lnTo>
                  <a:lnTo>
                    <a:pt x="530" y="5312"/>
                  </a:lnTo>
                  <a:lnTo>
                    <a:pt x="657" y="5502"/>
                  </a:lnTo>
                  <a:lnTo>
                    <a:pt x="784" y="5672"/>
                  </a:lnTo>
                  <a:lnTo>
                    <a:pt x="932" y="5841"/>
                  </a:lnTo>
                  <a:lnTo>
                    <a:pt x="1080" y="6010"/>
                  </a:lnTo>
                  <a:lnTo>
                    <a:pt x="1249" y="6159"/>
                  </a:lnTo>
                  <a:lnTo>
                    <a:pt x="1249" y="6159"/>
                  </a:lnTo>
                  <a:lnTo>
                    <a:pt x="1503" y="6370"/>
                  </a:lnTo>
                  <a:lnTo>
                    <a:pt x="1757" y="6539"/>
                  </a:lnTo>
                  <a:lnTo>
                    <a:pt x="2054" y="6688"/>
                  </a:lnTo>
                  <a:lnTo>
                    <a:pt x="2329" y="6793"/>
                  </a:lnTo>
                  <a:lnTo>
                    <a:pt x="2646" y="6878"/>
                  </a:lnTo>
                  <a:lnTo>
                    <a:pt x="2942" y="6942"/>
                  </a:lnTo>
                  <a:lnTo>
                    <a:pt x="3260" y="6984"/>
                  </a:lnTo>
                  <a:lnTo>
                    <a:pt x="3577" y="7005"/>
                  </a:lnTo>
                  <a:lnTo>
                    <a:pt x="3577" y="7005"/>
                  </a:lnTo>
                  <a:lnTo>
                    <a:pt x="3937" y="6984"/>
                  </a:lnTo>
                  <a:lnTo>
                    <a:pt x="4318" y="6942"/>
                  </a:lnTo>
                  <a:lnTo>
                    <a:pt x="4678" y="6857"/>
                  </a:lnTo>
                  <a:lnTo>
                    <a:pt x="5038" y="6751"/>
                  </a:lnTo>
                  <a:lnTo>
                    <a:pt x="5038" y="6751"/>
                  </a:lnTo>
                  <a:lnTo>
                    <a:pt x="5355" y="6497"/>
                  </a:lnTo>
                  <a:lnTo>
                    <a:pt x="5651" y="6201"/>
                  </a:lnTo>
                  <a:lnTo>
                    <a:pt x="5651" y="6201"/>
                  </a:lnTo>
                  <a:lnTo>
                    <a:pt x="5948" y="5862"/>
                  </a:lnTo>
                  <a:lnTo>
                    <a:pt x="6223" y="5502"/>
                  </a:lnTo>
                  <a:lnTo>
                    <a:pt x="6455" y="5143"/>
                  </a:lnTo>
                  <a:lnTo>
                    <a:pt x="6646" y="4762"/>
                  </a:lnTo>
                  <a:lnTo>
                    <a:pt x="6815" y="4381"/>
                  </a:lnTo>
                  <a:lnTo>
                    <a:pt x="6942" y="4000"/>
                  </a:lnTo>
                  <a:lnTo>
                    <a:pt x="7048" y="3619"/>
                  </a:lnTo>
                  <a:lnTo>
                    <a:pt x="7111" y="3238"/>
                  </a:lnTo>
                  <a:lnTo>
                    <a:pt x="7133" y="2878"/>
                  </a:lnTo>
                  <a:lnTo>
                    <a:pt x="7133" y="2519"/>
                  </a:lnTo>
                  <a:lnTo>
                    <a:pt x="7069" y="2159"/>
                  </a:lnTo>
                  <a:lnTo>
                    <a:pt x="7006" y="1820"/>
                  </a:lnTo>
                  <a:lnTo>
                    <a:pt x="6879" y="1503"/>
                  </a:lnTo>
                  <a:lnTo>
                    <a:pt x="6731" y="1207"/>
                  </a:lnTo>
                  <a:lnTo>
                    <a:pt x="6540" y="953"/>
                  </a:lnTo>
                  <a:lnTo>
                    <a:pt x="6307" y="699"/>
                  </a:lnTo>
                  <a:lnTo>
                    <a:pt x="6307" y="699"/>
                  </a:lnTo>
                  <a:lnTo>
                    <a:pt x="6096" y="529"/>
                  </a:lnTo>
                  <a:lnTo>
                    <a:pt x="5884" y="381"/>
                  </a:lnTo>
                  <a:lnTo>
                    <a:pt x="5672" y="275"/>
                  </a:lnTo>
                  <a:lnTo>
                    <a:pt x="5440" y="170"/>
                  </a:lnTo>
                  <a:lnTo>
                    <a:pt x="5186" y="85"/>
                  </a:lnTo>
                  <a:lnTo>
                    <a:pt x="4932" y="43"/>
                  </a:lnTo>
                  <a:lnTo>
                    <a:pt x="4678" y="0"/>
                  </a:lnTo>
                  <a:lnTo>
                    <a:pt x="4403"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99;p15"/>
            <p:cNvSpPr/>
            <p:nvPr/>
          </p:nvSpPr>
          <p:spPr>
            <a:xfrm>
              <a:off x="4412050" y="4236750"/>
              <a:ext cx="178325" cy="175150"/>
            </a:xfrm>
            <a:custGeom>
              <a:avLst/>
              <a:gdLst/>
              <a:ahLst/>
              <a:cxnLst/>
              <a:rect l="l" t="t" r="r" b="b"/>
              <a:pathLst>
                <a:path w="7133" h="7006" extrusionOk="0">
                  <a:moveTo>
                    <a:pt x="4402" y="0"/>
                  </a:moveTo>
                  <a:lnTo>
                    <a:pt x="4170" y="22"/>
                  </a:lnTo>
                  <a:lnTo>
                    <a:pt x="3958" y="43"/>
                  </a:lnTo>
                  <a:lnTo>
                    <a:pt x="3725" y="64"/>
                  </a:lnTo>
                  <a:lnTo>
                    <a:pt x="3493" y="106"/>
                  </a:lnTo>
                  <a:lnTo>
                    <a:pt x="3260" y="170"/>
                  </a:lnTo>
                  <a:lnTo>
                    <a:pt x="3027" y="254"/>
                  </a:lnTo>
                  <a:lnTo>
                    <a:pt x="2583" y="445"/>
                  </a:lnTo>
                  <a:lnTo>
                    <a:pt x="2117" y="678"/>
                  </a:lnTo>
                  <a:lnTo>
                    <a:pt x="1673" y="974"/>
                  </a:lnTo>
                  <a:lnTo>
                    <a:pt x="1461" y="1143"/>
                  </a:lnTo>
                  <a:lnTo>
                    <a:pt x="1249" y="1312"/>
                  </a:lnTo>
                  <a:lnTo>
                    <a:pt x="1059" y="1503"/>
                  </a:lnTo>
                  <a:lnTo>
                    <a:pt x="847" y="1715"/>
                  </a:lnTo>
                  <a:lnTo>
                    <a:pt x="614" y="1990"/>
                  </a:lnTo>
                  <a:lnTo>
                    <a:pt x="382" y="2286"/>
                  </a:lnTo>
                  <a:lnTo>
                    <a:pt x="191" y="2582"/>
                  </a:lnTo>
                  <a:lnTo>
                    <a:pt x="22" y="2878"/>
                  </a:lnTo>
                  <a:lnTo>
                    <a:pt x="1" y="3365"/>
                  </a:lnTo>
                  <a:lnTo>
                    <a:pt x="43" y="3831"/>
                  </a:lnTo>
                  <a:lnTo>
                    <a:pt x="128" y="4275"/>
                  </a:lnTo>
                  <a:lnTo>
                    <a:pt x="170" y="4508"/>
                  </a:lnTo>
                  <a:lnTo>
                    <a:pt x="255" y="4720"/>
                  </a:lnTo>
                  <a:lnTo>
                    <a:pt x="339" y="4931"/>
                  </a:lnTo>
                  <a:lnTo>
                    <a:pt x="424" y="5122"/>
                  </a:lnTo>
                  <a:lnTo>
                    <a:pt x="530" y="5333"/>
                  </a:lnTo>
                  <a:lnTo>
                    <a:pt x="657" y="5503"/>
                  </a:lnTo>
                  <a:lnTo>
                    <a:pt x="784" y="5693"/>
                  </a:lnTo>
                  <a:lnTo>
                    <a:pt x="932" y="5862"/>
                  </a:lnTo>
                  <a:lnTo>
                    <a:pt x="1080" y="6032"/>
                  </a:lnTo>
                  <a:lnTo>
                    <a:pt x="1249" y="6180"/>
                  </a:lnTo>
                  <a:lnTo>
                    <a:pt x="1503" y="6391"/>
                  </a:lnTo>
                  <a:lnTo>
                    <a:pt x="1778" y="6561"/>
                  </a:lnTo>
                  <a:lnTo>
                    <a:pt x="2053" y="6688"/>
                  </a:lnTo>
                  <a:lnTo>
                    <a:pt x="2329" y="6815"/>
                  </a:lnTo>
                  <a:lnTo>
                    <a:pt x="2646" y="6899"/>
                  </a:lnTo>
                  <a:lnTo>
                    <a:pt x="2942" y="6963"/>
                  </a:lnTo>
                  <a:lnTo>
                    <a:pt x="3260" y="7005"/>
                  </a:lnTo>
                  <a:lnTo>
                    <a:pt x="3937" y="7005"/>
                  </a:lnTo>
                  <a:lnTo>
                    <a:pt x="4297" y="6963"/>
                  </a:lnTo>
                  <a:lnTo>
                    <a:pt x="4678" y="6878"/>
                  </a:lnTo>
                  <a:lnTo>
                    <a:pt x="5037" y="6772"/>
                  </a:lnTo>
                  <a:lnTo>
                    <a:pt x="5355" y="6518"/>
                  </a:lnTo>
                  <a:lnTo>
                    <a:pt x="5651" y="6201"/>
                  </a:lnTo>
                  <a:lnTo>
                    <a:pt x="5947" y="5862"/>
                  </a:lnTo>
                  <a:lnTo>
                    <a:pt x="6222" y="5503"/>
                  </a:lnTo>
                  <a:lnTo>
                    <a:pt x="6455" y="5143"/>
                  </a:lnTo>
                  <a:lnTo>
                    <a:pt x="6646" y="4762"/>
                  </a:lnTo>
                  <a:lnTo>
                    <a:pt x="6815" y="4381"/>
                  </a:lnTo>
                  <a:lnTo>
                    <a:pt x="6942" y="4000"/>
                  </a:lnTo>
                  <a:lnTo>
                    <a:pt x="7048" y="3619"/>
                  </a:lnTo>
                  <a:lnTo>
                    <a:pt x="7111" y="3259"/>
                  </a:lnTo>
                  <a:lnTo>
                    <a:pt x="7132" y="2878"/>
                  </a:lnTo>
                  <a:lnTo>
                    <a:pt x="7132" y="2519"/>
                  </a:lnTo>
                  <a:lnTo>
                    <a:pt x="7090" y="2180"/>
                  </a:lnTo>
                  <a:lnTo>
                    <a:pt x="7005" y="1841"/>
                  </a:lnTo>
                  <a:lnTo>
                    <a:pt x="6878" y="1524"/>
                  </a:lnTo>
                  <a:lnTo>
                    <a:pt x="6730" y="1228"/>
                  </a:lnTo>
                  <a:lnTo>
                    <a:pt x="6540" y="953"/>
                  </a:lnTo>
                  <a:lnTo>
                    <a:pt x="6307" y="720"/>
                  </a:lnTo>
                  <a:lnTo>
                    <a:pt x="6117" y="551"/>
                  </a:lnTo>
                  <a:lnTo>
                    <a:pt x="5905" y="402"/>
                  </a:lnTo>
                  <a:lnTo>
                    <a:pt x="5672" y="275"/>
                  </a:lnTo>
                  <a:lnTo>
                    <a:pt x="5439" y="170"/>
                  </a:lnTo>
                  <a:lnTo>
                    <a:pt x="5185" y="106"/>
                  </a:lnTo>
                  <a:lnTo>
                    <a:pt x="4932" y="43"/>
                  </a:lnTo>
                  <a:lnTo>
                    <a:pt x="4678" y="22"/>
                  </a:lnTo>
                  <a:lnTo>
                    <a:pt x="4402" y="0"/>
                  </a:lnTo>
                  <a:close/>
                </a:path>
              </a:pathLst>
            </a:custGeom>
            <a:solidFill>
              <a:srgbClr val="FCC6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100;p15"/>
            <p:cNvSpPr/>
            <p:nvPr/>
          </p:nvSpPr>
          <p:spPr>
            <a:xfrm>
              <a:off x="4412050" y="4236750"/>
              <a:ext cx="178325" cy="175150"/>
            </a:xfrm>
            <a:custGeom>
              <a:avLst/>
              <a:gdLst/>
              <a:ahLst/>
              <a:cxnLst/>
              <a:rect l="l" t="t" r="r" b="b"/>
              <a:pathLst>
                <a:path w="7133" h="7006" fill="none" extrusionOk="0">
                  <a:moveTo>
                    <a:pt x="4402" y="0"/>
                  </a:moveTo>
                  <a:lnTo>
                    <a:pt x="4402" y="0"/>
                  </a:lnTo>
                  <a:lnTo>
                    <a:pt x="4170" y="22"/>
                  </a:lnTo>
                  <a:lnTo>
                    <a:pt x="3958" y="43"/>
                  </a:lnTo>
                  <a:lnTo>
                    <a:pt x="3725" y="64"/>
                  </a:lnTo>
                  <a:lnTo>
                    <a:pt x="3493" y="106"/>
                  </a:lnTo>
                  <a:lnTo>
                    <a:pt x="3260" y="170"/>
                  </a:lnTo>
                  <a:lnTo>
                    <a:pt x="3027" y="254"/>
                  </a:lnTo>
                  <a:lnTo>
                    <a:pt x="2583" y="445"/>
                  </a:lnTo>
                  <a:lnTo>
                    <a:pt x="2117" y="678"/>
                  </a:lnTo>
                  <a:lnTo>
                    <a:pt x="1673" y="974"/>
                  </a:lnTo>
                  <a:lnTo>
                    <a:pt x="1461" y="1143"/>
                  </a:lnTo>
                  <a:lnTo>
                    <a:pt x="1249" y="1312"/>
                  </a:lnTo>
                  <a:lnTo>
                    <a:pt x="1059" y="1503"/>
                  </a:lnTo>
                  <a:lnTo>
                    <a:pt x="847" y="1715"/>
                  </a:lnTo>
                  <a:lnTo>
                    <a:pt x="847" y="1715"/>
                  </a:lnTo>
                  <a:lnTo>
                    <a:pt x="614" y="1990"/>
                  </a:lnTo>
                  <a:lnTo>
                    <a:pt x="382" y="2286"/>
                  </a:lnTo>
                  <a:lnTo>
                    <a:pt x="191" y="2582"/>
                  </a:lnTo>
                  <a:lnTo>
                    <a:pt x="22" y="2878"/>
                  </a:lnTo>
                  <a:lnTo>
                    <a:pt x="22" y="2878"/>
                  </a:lnTo>
                  <a:lnTo>
                    <a:pt x="1" y="3365"/>
                  </a:lnTo>
                  <a:lnTo>
                    <a:pt x="43" y="3831"/>
                  </a:lnTo>
                  <a:lnTo>
                    <a:pt x="128" y="4275"/>
                  </a:lnTo>
                  <a:lnTo>
                    <a:pt x="170" y="4508"/>
                  </a:lnTo>
                  <a:lnTo>
                    <a:pt x="255" y="4720"/>
                  </a:lnTo>
                  <a:lnTo>
                    <a:pt x="339" y="4931"/>
                  </a:lnTo>
                  <a:lnTo>
                    <a:pt x="424" y="5122"/>
                  </a:lnTo>
                  <a:lnTo>
                    <a:pt x="530" y="5333"/>
                  </a:lnTo>
                  <a:lnTo>
                    <a:pt x="657" y="5503"/>
                  </a:lnTo>
                  <a:lnTo>
                    <a:pt x="784" y="5693"/>
                  </a:lnTo>
                  <a:lnTo>
                    <a:pt x="932" y="5862"/>
                  </a:lnTo>
                  <a:lnTo>
                    <a:pt x="1080" y="6032"/>
                  </a:lnTo>
                  <a:lnTo>
                    <a:pt x="1249" y="6180"/>
                  </a:lnTo>
                  <a:lnTo>
                    <a:pt x="1249" y="6180"/>
                  </a:lnTo>
                  <a:lnTo>
                    <a:pt x="1503" y="6391"/>
                  </a:lnTo>
                  <a:lnTo>
                    <a:pt x="1778" y="6561"/>
                  </a:lnTo>
                  <a:lnTo>
                    <a:pt x="2053" y="6688"/>
                  </a:lnTo>
                  <a:lnTo>
                    <a:pt x="2329" y="6815"/>
                  </a:lnTo>
                  <a:lnTo>
                    <a:pt x="2646" y="6899"/>
                  </a:lnTo>
                  <a:lnTo>
                    <a:pt x="2942" y="6963"/>
                  </a:lnTo>
                  <a:lnTo>
                    <a:pt x="3260" y="7005"/>
                  </a:lnTo>
                  <a:lnTo>
                    <a:pt x="3577" y="7005"/>
                  </a:lnTo>
                  <a:lnTo>
                    <a:pt x="3577" y="7005"/>
                  </a:lnTo>
                  <a:lnTo>
                    <a:pt x="3937" y="7005"/>
                  </a:lnTo>
                  <a:lnTo>
                    <a:pt x="4297" y="6963"/>
                  </a:lnTo>
                  <a:lnTo>
                    <a:pt x="4678" y="6878"/>
                  </a:lnTo>
                  <a:lnTo>
                    <a:pt x="5037" y="6772"/>
                  </a:lnTo>
                  <a:lnTo>
                    <a:pt x="5037" y="6772"/>
                  </a:lnTo>
                  <a:lnTo>
                    <a:pt x="5355" y="6518"/>
                  </a:lnTo>
                  <a:lnTo>
                    <a:pt x="5651" y="6201"/>
                  </a:lnTo>
                  <a:lnTo>
                    <a:pt x="5651" y="6201"/>
                  </a:lnTo>
                  <a:lnTo>
                    <a:pt x="5947" y="5862"/>
                  </a:lnTo>
                  <a:lnTo>
                    <a:pt x="6222" y="5503"/>
                  </a:lnTo>
                  <a:lnTo>
                    <a:pt x="6455" y="5143"/>
                  </a:lnTo>
                  <a:lnTo>
                    <a:pt x="6646" y="4762"/>
                  </a:lnTo>
                  <a:lnTo>
                    <a:pt x="6815" y="4381"/>
                  </a:lnTo>
                  <a:lnTo>
                    <a:pt x="6942" y="4000"/>
                  </a:lnTo>
                  <a:lnTo>
                    <a:pt x="7048" y="3619"/>
                  </a:lnTo>
                  <a:lnTo>
                    <a:pt x="7111" y="3259"/>
                  </a:lnTo>
                  <a:lnTo>
                    <a:pt x="7132" y="2878"/>
                  </a:lnTo>
                  <a:lnTo>
                    <a:pt x="7132" y="2519"/>
                  </a:lnTo>
                  <a:lnTo>
                    <a:pt x="7090" y="2180"/>
                  </a:lnTo>
                  <a:lnTo>
                    <a:pt x="7005" y="1841"/>
                  </a:lnTo>
                  <a:lnTo>
                    <a:pt x="6878" y="1524"/>
                  </a:lnTo>
                  <a:lnTo>
                    <a:pt x="6730" y="1228"/>
                  </a:lnTo>
                  <a:lnTo>
                    <a:pt x="6540" y="953"/>
                  </a:lnTo>
                  <a:lnTo>
                    <a:pt x="6307" y="720"/>
                  </a:lnTo>
                  <a:lnTo>
                    <a:pt x="6307" y="720"/>
                  </a:lnTo>
                  <a:lnTo>
                    <a:pt x="6117" y="551"/>
                  </a:lnTo>
                  <a:lnTo>
                    <a:pt x="5905" y="402"/>
                  </a:lnTo>
                  <a:lnTo>
                    <a:pt x="5672" y="275"/>
                  </a:lnTo>
                  <a:lnTo>
                    <a:pt x="5439" y="170"/>
                  </a:lnTo>
                  <a:lnTo>
                    <a:pt x="5185" y="106"/>
                  </a:lnTo>
                  <a:lnTo>
                    <a:pt x="4932" y="43"/>
                  </a:lnTo>
                  <a:lnTo>
                    <a:pt x="4678" y="22"/>
                  </a:lnTo>
                  <a:lnTo>
                    <a:pt x="4402"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01;p15"/>
            <p:cNvSpPr/>
            <p:nvPr/>
          </p:nvSpPr>
          <p:spPr>
            <a:xfrm>
              <a:off x="4739550" y="4226175"/>
              <a:ext cx="178300" cy="175675"/>
            </a:xfrm>
            <a:custGeom>
              <a:avLst/>
              <a:gdLst/>
              <a:ahLst/>
              <a:cxnLst/>
              <a:rect l="l" t="t" r="r" b="b"/>
              <a:pathLst>
                <a:path w="7132" h="7027" extrusionOk="0">
                  <a:moveTo>
                    <a:pt x="4423" y="0"/>
                  </a:moveTo>
                  <a:lnTo>
                    <a:pt x="4190" y="21"/>
                  </a:lnTo>
                  <a:lnTo>
                    <a:pt x="3958" y="42"/>
                  </a:lnTo>
                  <a:lnTo>
                    <a:pt x="3746" y="64"/>
                  </a:lnTo>
                  <a:lnTo>
                    <a:pt x="3513" y="127"/>
                  </a:lnTo>
                  <a:lnTo>
                    <a:pt x="3280" y="191"/>
                  </a:lnTo>
                  <a:lnTo>
                    <a:pt x="3048" y="254"/>
                  </a:lnTo>
                  <a:lnTo>
                    <a:pt x="2582" y="445"/>
                  </a:lnTo>
                  <a:lnTo>
                    <a:pt x="2138" y="677"/>
                  </a:lnTo>
                  <a:lnTo>
                    <a:pt x="1693" y="974"/>
                  </a:lnTo>
                  <a:lnTo>
                    <a:pt x="1482" y="1143"/>
                  </a:lnTo>
                  <a:lnTo>
                    <a:pt x="1270" y="1312"/>
                  </a:lnTo>
                  <a:lnTo>
                    <a:pt x="1058" y="1503"/>
                  </a:lnTo>
                  <a:lnTo>
                    <a:pt x="868" y="1714"/>
                  </a:lnTo>
                  <a:lnTo>
                    <a:pt x="614" y="1989"/>
                  </a:lnTo>
                  <a:lnTo>
                    <a:pt x="402" y="2286"/>
                  </a:lnTo>
                  <a:lnTo>
                    <a:pt x="191" y="2582"/>
                  </a:lnTo>
                  <a:lnTo>
                    <a:pt x="21" y="2878"/>
                  </a:lnTo>
                  <a:lnTo>
                    <a:pt x="0" y="3365"/>
                  </a:lnTo>
                  <a:lnTo>
                    <a:pt x="43" y="3831"/>
                  </a:lnTo>
                  <a:lnTo>
                    <a:pt x="127" y="4296"/>
                  </a:lnTo>
                  <a:lnTo>
                    <a:pt x="191" y="4508"/>
                  </a:lnTo>
                  <a:lnTo>
                    <a:pt x="254" y="4719"/>
                  </a:lnTo>
                  <a:lnTo>
                    <a:pt x="339" y="4931"/>
                  </a:lnTo>
                  <a:lnTo>
                    <a:pt x="445" y="5143"/>
                  </a:lnTo>
                  <a:lnTo>
                    <a:pt x="550" y="5333"/>
                  </a:lnTo>
                  <a:lnTo>
                    <a:pt x="656" y="5523"/>
                  </a:lnTo>
                  <a:lnTo>
                    <a:pt x="804" y="5693"/>
                  </a:lnTo>
                  <a:lnTo>
                    <a:pt x="931" y="5862"/>
                  </a:lnTo>
                  <a:lnTo>
                    <a:pt x="1101" y="6031"/>
                  </a:lnTo>
                  <a:lnTo>
                    <a:pt x="1270" y="6180"/>
                  </a:lnTo>
                  <a:lnTo>
                    <a:pt x="1524" y="6391"/>
                  </a:lnTo>
                  <a:lnTo>
                    <a:pt x="1778" y="6560"/>
                  </a:lnTo>
                  <a:lnTo>
                    <a:pt x="2053" y="6687"/>
                  </a:lnTo>
                  <a:lnTo>
                    <a:pt x="2349" y="6814"/>
                  </a:lnTo>
                  <a:lnTo>
                    <a:pt x="2645" y="6899"/>
                  </a:lnTo>
                  <a:lnTo>
                    <a:pt x="2963" y="6963"/>
                  </a:lnTo>
                  <a:lnTo>
                    <a:pt x="3280" y="7005"/>
                  </a:lnTo>
                  <a:lnTo>
                    <a:pt x="3598" y="7026"/>
                  </a:lnTo>
                  <a:lnTo>
                    <a:pt x="3958" y="7005"/>
                  </a:lnTo>
                  <a:lnTo>
                    <a:pt x="4317" y="6963"/>
                  </a:lnTo>
                  <a:lnTo>
                    <a:pt x="4677" y="6878"/>
                  </a:lnTo>
                  <a:lnTo>
                    <a:pt x="5037" y="6772"/>
                  </a:lnTo>
                  <a:lnTo>
                    <a:pt x="5354" y="6518"/>
                  </a:lnTo>
                  <a:lnTo>
                    <a:pt x="5651" y="6222"/>
                  </a:lnTo>
                  <a:lnTo>
                    <a:pt x="5947" y="5883"/>
                  </a:lnTo>
                  <a:lnTo>
                    <a:pt x="6222" y="5523"/>
                  </a:lnTo>
                  <a:lnTo>
                    <a:pt x="6455" y="5143"/>
                  </a:lnTo>
                  <a:lnTo>
                    <a:pt x="6645" y="4783"/>
                  </a:lnTo>
                  <a:lnTo>
                    <a:pt x="6814" y="4402"/>
                  </a:lnTo>
                  <a:lnTo>
                    <a:pt x="6963" y="4021"/>
                  </a:lnTo>
                  <a:lnTo>
                    <a:pt x="7047" y="3640"/>
                  </a:lnTo>
                  <a:lnTo>
                    <a:pt x="7111" y="3259"/>
                  </a:lnTo>
                  <a:lnTo>
                    <a:pt x="7132" y="2878"/>
                  </a:lnTo>
                  <a:lnTo>
                    <a:pt x="7132" y="2518"/>
                  </a:lnTo>
                  <a:lnTo>
                    <a:pt x="7090" y="2180"/>
                  </a:lnTo>
                  <a:lnTo>
                    <a:pt x="7005" y="1841"/>
                  </a:lnTo>
                  <a:lnTo>
                    <a:pt x="6899" y="1524"/>
                  </a:lnTo>
                  <a:lnTo>
                    <a:pt x="6730" y="1228"/>
                  </a:lnTo>
                  <a:lnTo>
                    <a:pt x="6539" y="952"/>
                  </a:lnTo>
                  <a:lnTo>
                    <a:pt x="6307" y="698"/>
                  </a:lnTo>
                  <a:lnTo>
                    <a:pt x="6116" y="550"/>
                  </a:lnTo>
                  <a:lnTo>
                    <a:pt x="5904" y="402"/>
                  </a:lnTo>
                  <a:lnTo>
                    <a:pt x="5693" y="275"/>
                  </a:lnTo>
                  <a:lnTo>
                    <a:pt x="5439" y="191"/>
                  </a:lnTo>
                  <a:lnTo>
                    <a:pt x="5206" y="106"/>
                  </a:lnTo>
                  <a:lnTo>
                    <a:pt x="4952" y="42"/>
                  </a:lnTo>
                  <a:lnTo>
                    <a:pt x="4677" y="21"/>
                  </a:lnTo>
                  <a:lnTo>
                    <a:pt x="4423" y="0"/>
                  </a:lnTo>
                  <a:close/>
                </a:path>
              </a:pathLst>
            </a:custGeom>
            <a:solidFill>
              <a:srgbClr val="FCC6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02;p15"/>
            <p:cNvSpPr/>
            <p:nvPr/>
          </p:nvSpPr>
          <p:spPr>
            <a:xfrm>
              <a:off x="4739550" y="4226175"/>
              <a:ext cx="178300" cy="175675"/>
            </a:xfrm>
            <a:custGeom>
              <a:avLst/>
              <a:gdLst/>
              <a:ahLst/>
              <a:cxnLst/>
              <a:rect l="l" t="t" r="r" b="b"/>
              <a:pathLst>
                <a:path w="7132" h="7027" fill="none" extrusionOk="0">
                  <a:moveTo>
                    <a:pt x="4423" y="0"/>
                  </a:moveTo>
                  <a:lnTo>
                    <a:pt x="4423" y="0"/>
                  </a:lnTo>
                  <a:lnTo>
                    <a:pt x="4190" y="21"/>
                  </a:lnTo>
                  <a:lnTo>
                    <a:pt x="3958" y="42"/>
                  </a:lnTo>
                  <a:lnTo>
                    <a:pt x="3746" y="64"/>
                  </a:lnTo>
                  <a:lnTo>
                    <a:pt x="3513" y="127"/>
                  </a:lnTo>
                  <a:lnTo>
                    <a:pt x="3280" y="191"/>
                  </a:lnTo>
                  <a:lnTo>
                    <a:pt x="3048" y="254"/>
                  </a:lnTo>
                  <a:lnTo>
                    <a:pt x="2582" y="445"/>
                  </a:lnTo>
                  <a:lnTo>
                    <a:pt x="2138" y="677"/>
                  </a:lnTo>
                  <a:lnTo>
                    <a:pt x="1693" y="974"/>
                  </a:lnTo>
                  <a:lnTo>
                    <a:pt x="1482" y="1143"/>
                  </a:lnTo>
                  <a:lnTo>
                    <a:pt x="1270" y="1312"/>
                  </a:lnTo>
                  <a:lnTo>
                    <a:pt x="1058" y="1503"/>
                  </a:lnTo>
                  <a:lnTo>
                    <a:pt x="868" y="1714"/>
                  </a:lnTo>
                  <a:lnTo>
                    <a:pt x="868" y="1714"/>
                  </a:lnTo>
                  <a:lnTo>
                    <a:pt x="614" y="1989"/>
                  </a:lnTo>
                  <a:lnTo>
                    <a:pt x="402" y="2286"/>
                  </a:lnTo>
                  <a:lnTo>
                    <a:pt x="191" y="2582"/>
                  </a:lnTo>
                  <a:lnTo>
                    <a:pt x="21" y="2878"/>
                  </a:lnTo>
                  <a:lnTo>
                    <a:pt x="21" y="2878"/>
                  </a:lnTo>
                  <a:lnTo>
                    <a:pt x="0" y="3365"/>
                  </a:lnTo>
                  <a:lnTo>
                    <a:pt x="43" y="3831"/>
                  </a:lnTo>
                  <a:lnTo>
                    <a:pt x="127" y="4296"/>
                  </a:lnTo>
                  <a:lnTo>
                    <a:pt x="191" y="4508"/>
                  </a:lnTo>
                  <a:lnTo>
                    <a:pt x="254" y="4719"/>
                  </a:lnTo>
                  <a:lnTo>
                    <a:pt x="339" y="4931"/>
                  </a:lnTo>
                  <a:lnTo>
                    <a:pt x="445" y="5143"/>
                  </a:lnTo>
                  <a:lnTo>
                    <a:pt x="550" y="5333"/>
                  </a:lnTo>
                  <a:lnTo>
                    <a:pt x="656" y="5523"/>
                  </a:lnTo>
                  <a:lnTo>
                    <a:pt x="804" y="5693"/>
                  </a:lnTo>
                  <a:lnTo>
                    <a:pt x="931" y="5862"/>
                  </a:lnTo>
                  <a:lnTo>
                    <a:pt x="1101" y="6031"/>
                  </a:lnTo>
                  <a:lnTo>
                    <a:pt x="1270" y="6180"/>
                  </a:lnTo>
                  <a:lnTo>
                    <a:pt x="1270" y="6180"/>
                  </a:lnTo>
                  <a:lnTo>
                    <a:pt x="1524" y="6391"/>
                  </a:lnTo>
                  <a:lnTo>
                    <a:pt x="1778" y="6560"/>
                  </a:lnTo>
                  <a:lnTo>
                    <a:pt x="2053" y="6687"/>
                  </a:lnTo>
                  <a:lnTo>
                    <a:pt x="2349" y="6814"/>
                  </a:lnTo>
                  <a:lnTo>
                    <a:pt x="2645" y="6899"/>
                  </a:lnTo>
                  <a:lnTo>
                    <a:pt x="2963" y="6963"/>
                  </a:lnTo>
                  <a:lnTo>
                    <a:pt x="3280" y="7005"/>
                  </a:lnTo>
                  <a:lnTo>
                    <a:pt x="3598" y="7026"/>
                  </a:lnTo>
                  <a:lnTo>
                    <a:pt x="3598" y="7026"/>
                  </a:lnTo>
                  <a:lnTo>
                    <a:pt x="3958" y="7005"/>
                  </a:lnTo>
                  <a:lnTo>
                    <a:pt x="4317" y="6963"/>
                  </a:lnTo>
                  <a:lnTo>
                    <a:pt x="4677" y="6878"/>
                  </a:lnTo>
                  <a:lnTo>
                    <a:pt x="5037" y="6772"/>
                  </a:lnTo>
                  <a:lnTo>
                    <a:pt x="5037" y="6772"/>
                  </a:lnTo>
                  <a:lnTo>
                    <a:pt x="5354" y="6518"/>
                  </a:lnTo>
                  <a:lnTo>
                    <a:pt x="5651" y="6222"/>
                  </a:lnTo>
                  <a:lnTo>
                    <a:pt x="5651" y="6222"/>
                  </a:lnTo>
                  <a:lnTo>
                    <a:pt x="5947" y="5883"/>
                  </a:lnTo>
                  <a:lnTo>
                    <a:pt x="6222" y="5523"/>
                  </a:lnTo>
                  <a:lnTo>
                    <a:pt x="6455" y="5143"/>
                  </a:lnTo>
                  <a:lnTo>
                    <a:pt x="6645" y="4783"/>
                  </a:lnTo>
                  <a:lnTo>
                    <a:pt x="6814" y="4402"/>
                  </a:lnTo>
                  <a:lnTo>
                    <a:pt x="6963" y="4021"/>
                  </a:lnTo>
                  <a:lnTo>
                    <a:pt x="7047" y="3640"/>
                  </a:lnTo>
                  <a:lnTo>
                    <a:pt x="7111" y="3259"/>
                  </a:lnTo>
                  <a:lnTo>
                    <a:pt x="7132" y="2878"/>
                  </a:lnTo>
                  <a:lnTo>
                    <a:pt x="7132" y="2518"/>
                  </a:lnTo>
                  <a:lnTo>
                    <a:pt x="7090" y="2180"/>
                  </a:lnTo>
                  <a:lnTo>
                    <a:pt x="7005" y="1841"/>
                  </a:lnTo>
                  <a:lnTo>
                    <a:pt x="6899" y="1524"/>
                  </a:lnTo>
                  <a:lnTo>
                    <a:pt x="6730" y="1228"/>
                  </a:lnTo>
                  <a:lnTo>
                    <a:pt x="6539" y="952"/>
                  </a:lnTo>
                  <a:lnTo>
                    <a:pt x="6307" y="698"/>
                  </a:lnTo>
                  <a:lnTo>
                    <a:pt x="6307" y="698"/>
                  </a:lnTo>
                  <a:lnTo>
                    <a:pt x="6116" y="550"/>
                  </a:lnTo>
                  <a:lnTo>
                    <a:pt x="5904" y="402"/>
                  </a:lnTo>
                  <a:lnTo>
                    <a:pt x="5693" y="275"/>
                  </a:lnTo>
                  <a:lnTo>
                    <a:pt x="5439" y="191"/>
                  </a:lnTo>
                  <a:lnTo>
                    <a:pt x="5206" y="106"/>
                  </a:lnTo>
                  <a:lnTo>
                    <a:pt x="4952" y="42"/>
                  </a:lnTo>
                  <a:lnTo>
                    <a:pt x="4677" y="21"/>
                  </a:lnTo>
                  <a:lnTo>
                    <a:pt x="4423"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03;p15"/>
            <p:cNvSpPr/>
            <p:nvPr/>
          </p:nvSpPr>
          <p:spPr>
            <a:xfrm>
              <a:off x="4154400" y="2889225"/>
              <a:ext cx="218000" cy="121725"/>
            </a:xfrm>
            <a:custGeom>
              <a:avLst/>
              <a:gdLst/>
              <a:ahLst/>
              <a:cxnLst/>
              <a:rect l="l" t="t" r="r" b="b"/>
              <a:pathLst>
                <a:path w="8720" h="4869" extrusionOk="0">
                  <a:moveTo>
                    <a:pt x="3344" y="1"/>
                  </a:moveTo>
                  <a:lnTo>
                    <a:pt x="2752" y="43"/>
                  </a:lnTo>
                  <a:lnTo>
                    <a:pt x="2244" y="128"/>
                  </a:lnTo>
                  <a:lnTo>
                    <a:pt x="2011" y="170"/>
                  </a:lnTo>
                  <a:lnTo>
                    <a:pt x="1799" y="234"/>
                  </a:lnTo>
                  <a:lnTo>
                    <a:pt x="1588" y="318"/>
                  </a:lnTo>
                  <a:lnTo>
                    <a:pt x="1397" y="403"/>
                  </a:lnTo>
                  <a:lnTo>
                    <a:pt x="1228" y="509"/>
                  </a:lnTo>
                  <a:lnTo>
                    <a:pt x="1059" y="614"/>
                  </a:lnTo>
                  <a:lnTo>
                    <a:pt x="911" y="741"/>
                  </a:lnTo>
                  <a:lnTo>
                    <a:pt x="763" y="911"/>
                  </a:lnTo>
                  <a:lnTo>
                    <a:pt x="636" y="1080"/>
                  </a:lnTo>
                  <a:lnTo>
                    <a:pt x="509" y="1249"/>
                  </a:lnTo>
                  <a:lnTo>
                    <a:pt x="339" y="1567"/>
                  </a:lnTo>
                  <a:lnTo>
                    <a:pt x="212" y="1905"/>
                  </a:lnTo>
                  <a:lnTo>
                    <a:pt x="128" y="2265"/>
                  </a:lnTo>
                  <a:lnTo>
                    <a:pt x="43" y="2625"/>
                  </a:lnTo>
                  <a:lnTo>
                    <a:pt x="22" y="2985"/>
                  </a:lnTo>
                  <a:lnTo>
                    <a:pt x="1" y="3387"/>
                  </a:lnTo>
                  <a:lnTo>
                    <a:pt x="22" y="3768"/>
                  </a:lnTo>
                  <a:lnTo>
                    <a:pt x="64" y="4149"/>
                  </a:lnTo>
                  <a:lnTo>
                    <a:pt x="445" y="4318"/>
                  </a:lnTo>
                  <a:lnTo>
                    <a:pt x="847" y="4466"/>
                  </a:lnTo>
                  <a:lnTo>
                    <a:pt x="1249" y="4593"/>
                  </a:lnTo>
                  <a:lnTo>
                    <a:pt x="1651" y="4699"/>
                  </a:lnTo>
                  <a:lnTo>
                    <a:pt x="2053" y="4762"/>
                  </a:lnTo>
                  <a:lnTo>
                    <a:pt x="2456" y="4826"/>
                  </a:lnTo>
                  <a:lnTo>
                    <a:pt x="2858" y="4868"/>
                  </a:lnTo>
                  <a:lnTo>
                    <a:pt x="3641" y="4868"/>
                  </a:lnTo>
                  <a:lnTo>
                    <a:pt x="4022" y="4826"/>
                  </a:lnTo>
                  <a:lnTo>
                    <a:pt x="4402" y="4762"/>
                  </a:lnTo>
                  <a:lnTo>
                    <a:pt x="4762" y="4699"/>
                  </a:lnTo>
                  <a:lnTo>
                    <a:pt x="5122" y="4593"/>
                  </a:lnTo>
                  <a:lnTo>
                    <a:pt x="5482" y="4487"/>
                  </a:lnTo>
                  <a:lnTo>
                    <a:pt x="5820" y="4339"/>
                  </a:lnTo>
                  <a:lnTo>
                    <a:pt x="6138" y="4191"/>
                  </a:lnTo>
                  <a:lnTo>
                    <a:pt x="6455" y="4000"/>
                  </a:lnTo>
                  <a:lnTo>
                    <a:pt x="6751" y="3810"/>
                  </a:lnTo>
                  <a:lnTo>
                    <a:pt x="7027" y="3598"/>
                  </a:lnTo>
                  <a:lnTo>
                    <a:pt x="7302" y="3344"/>
                  </a:lnTo>
                  <a:lnTo>
                    <a:pt x="7534" y="3090"/>
                  </a:lnTo>
                  <a:lnTo>
                    <a:pt x="7767" y="2815"/>
                  </a:lnTo>
                  <a:lnTo>
                    <a:pt x="7979" y="2519"/>
                  </a:lnTo>
                  <a:lnTo>
                    <a:pt x="8169" y="2202"/>
                  </a:lnTo>
                  <a:lnTo>
                    <a:pt x="8296" y="1948"/>
                  </a:lnTo>
                  <a:lnTo>
                    <a:pt x="8402" y="1694"/>
                  </a:lnTo>
                  <a:lnTo>
                    <a:pt x="8487" y="1440"/>
                  </a:lnTo>
                  <a:lnTo>
                    <a:pt x="8571" y="1186"/>
                  </a:lnTo>
                  <a:lnTo>
                    <a:pt x="8635" y="911"/>
                  </a:lnTo>
                  <a:lnTo>
                    <a:pt x="8677" y="657"/>
                  </a:lnTo>
                  <a:lnTo>
                    <a:pt x="8698" y="382"/>
                  </a:lnTo>
                  <a:lnTo>
                    <a:pt x="8720" y="107"/>
                  </a:lnTo>
                  <a:lnTo>
                    <a:pt x="7323" y="64"/>
                  </a:lnTo>
                  <a:lnTo>
                    <a:pt x="5482" y="22"/>
                  </a:lnTo>
                  <a:lnTo>
                    <a:pt x="4000" y="1"/>
                  </a:lnTo>
                  <a:close/>
                </a:path>
              </a:pathLst>
            </a:custGeom>
            <a:solidFill>
              <a:srgbClr val="FCC6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04;p15"/>
            <p:cNvSpPr/>
            <p:nvPr/>
          </p:nvSpPr>
          <p:spPr>
            <a:xfrm>
              <a:off x="4154400" y="2889225"/>
              <a:ext cx="218000" cy="121725"/>
            </a:xfrm>
            <a:custGeom>
              <a:avLst/>
              <a:gdLst/>
              <a:ahLst/>
              <a:cxnLst/>
              <a:rect l="l" t="t" r="r" b="b"/>
              <a:pathLst>
                <a:path w="8720" h="4869" fill="none" extrusionOk="0">
                  <a:moveTo>
                    <a:pt x="4000" y="1"/>
                  </a:moveTo>
                  <a:lnTo>
                    <a:pt x="4000" y="1"/>
                  </a:lnTo>
                  <a:lnTo>
                    <a:pt x="3344" y="1"/>
                  </a:lnTo>
                  <a:lnTo>
                    <a:pt x="2752" y="43"/>
                  </a:lnTo>
                  <a:lnTo>
                    <a:pt x="2244" y="128"/>
                  </a:lnTo>
                  <a:lnTo>
                    <a:pt x="2011" y="170"/>
                  </a:lnTo>
                  <a:lnTo>
                    <a:pt x="1799" y="234"/>
                  </a:lnTo>
                  <a:lnTo>
                    <a:pt x="1588" y="318"/>
                  </a:lnTo>
                  <a:lnTo>
                    <a:pt x="1397" y="403"/>
                  </a:lnTo>
                  <a:lnTo>
                    <a:pt x="1228" y="509"/>
                  </a:lnTo>
                  <a:lnTo>
                    <a:pt x="1059" y="614"/>
                  </a:lnTo>
                  <a:lnTo>
                    <a:pt x="911" y="741"/>
                  </a:lnTo>
                  <a:lnTo>
                    <a:pt x="763" y="911"/>
                  </a:lnTo>
                  <a:lnTo>
                    <a:pt x="636" y="1080"/>
                  </a:lnTo>
                  <a:lnTo>
                    <a:pt x="509" y="1249"/>
                  </a:lnTo>
                  <a:lnTo>
                    <a:pt x="509" y="1249"/>
                  </a:lnTo>
                  <a:lnTo>
                    <a:pt x="509" y="1249"/>
                  </a:lnTo>
                  <a:lnTo>
                    <a:pt x="339" y="1567"/>
                  </a:lnTo>
                  <a:lnTo>
                    <a:pt x="212" y="1905"/>
                  </a:lnTo>
                  <a:lnTo>
                    <a:pt x="128" y="2265"/>
                  </a:lnTo>
                  <a:lnTo>
                    <a:pt x="43" y="2625"/>
                  </a:lnTo>
                  <a:lnTo>
                    <a:pt x="22" y="2985"/>
                  </a:lnTo>
                  <a:lnTo>
                    <a:pt x="1" y="3387"/>
                  </a:lnTo>
                  <a:lnTo>
                    <a:pt x="22" y="3768"/>
                  </a:lnTo>
                  <a:lnTo>
                    <a:pt x="64" y="4149"/>
                  </a:lnTo>
                  <a:lnTo>
                    <a:pt x="64" y="4149"/>
                  </a:lnTo>
                  <a:lnTo>
                    <a:pt x="445" y="4318"/>
                  </a:lnTo>
                  <a:lnTo>
                    <a:pt x="847" y="4466"/>
                  </a:lnTo>
                  <a:lnTo>
                    <a:pt x="1249" y="4593"/>
                  </a:lnTo>
                  <a:lnTo>
                    <a:pt x="1651" y="4699"/>
                  </a:lnTo>
                  <a:lnTo>
                    <a:pt x="2053" y="4762"/>
                  </a:lnTo>
                  <a:lnTo>
                    <a:pt x="2456" y="4826"/>
                  </a:lnTo>
                  <a:lnTo>
                    <a:pt x="2858" y="4868"/>
                  </a:lnTo>
                  <a:lnTo>
                    <a:pt x="3239" y="4868"/>
                  </a:lnTo>
                  <a:lnTo>
                    <a:pt x="3239" y="4868"/>
                  </a:lnTo>
                  <a:lnTo>
                    <a:pt x="3641" y="4868"/>
                  </a:lnTo>
                  <a:lnTo>
                    <a:pt x="4022" y="4826"/>
                  </a:lnTo>
                  <a:lnTo>
                    <a:pt x="4402" y="4762"/>
                  </a:lnTo>
                  <a:lnTo>
                    <a:pt x="4762" y="4699"/>
                  </a:lnTo>
                  <a:lnTo>
                    <a:pt x="5122" y="4593"/>
                  </a:lnTo>
                  <a:lnTo>
                    <a:pt x="5482" y="4487"/>
                  </a:lnTo>
                  <a:lnTo>
                    <a:pt x="5820" y="4339"/>
                  </a:lnTo>
                  <a:lnTo>
                    <a:pt x="6138" y="4191"/>
                  </a:lnTo>
                  <a:lnTo>
                    <a:pt x="6455" y="4000"/>
                  </a:lnTo>
                  <a:lnTo>
                    <a:pt x="6751" y="3810"/>
                  </a:lnTo>
                  <a:lnTo>
                    <a:pt x="7027" y="3598"/>
                  </a:lnTo>
                  <a:lnTo>
                    <a:pt x="7302" y="3344"/>
                  </a:lnTo>
                  <a:lnTo>
                    <a:pt x="7534" y="3090"/>
                  </a:lnTo>
                  <a:lnTo>
                    <a:pt x="7767" y="2815"/>
                  </a:lnTo>
                  <a:lnTo>
                    <a:pt x="7979" y="2519"/>
                  </a:lnTo>
                  <a:lnTo>
                    <a:pt x="8169" y="2202"/>
                  </a:lnTo>
                  <a:lnTo>
                    <a:pt x="8169" y="2202"/>
                  </a:lnTo>
                  <a:lnTo>
                    <a:pt x="8296" y="1948"/>
                  </a:lnTo>
                  <a:lnTo>
                    <a:pt x="8402" y="1694"/>
                  </a:lnTo>
                  <a:lnTo>
                    <a:pt x="8487" y="1440"/>
                  </a:lnTo>
                  <a:lnTo>
                    <a:pt x="8571" y="1186"/>
                  </a:lnTo>
                  <a:lnTo>
                    <a:pt x="8635" y="911"/>
                  </a:lnTo>
                  <a:lnTo>
                    <a:pt x="8677" y="657"/>
                  </a:lnTo>
                  <a:lnTo>
                    <a:pt x="8698" y="382"/>
                  </a:lnTo>
                  <a:lnTo>
                    <a:pt x="8720" y="107"/>
                  </a:lnTo>
                  <a:lnTo>
                    <a:pt x="8720" y="107"/>
                  </a:lnTo>
                  <a:lnTo>
                    <a:pt x="7323" y="64"/>
                  </a:lnTo>
                  <a:lnTo>
                    <a:pt x="7323" y="64"/>
                  </a:lnTo>
                  <a:lnTo>
                    <a:pt x="7323" y="64"/>
                  </a:lnTo>
                  <a:lnTo>
                    <a:pt x="5482" y="22"/>
                  </a:lnTo>
                  <a:lnTo>
                    <a:pt x="400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1509394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cxnSp>
        <p:nvCxnSpPr>
          <p:cNvPr id="7" name="Straight Connector 6"/>
          <p:cNvCxnSpPr/>
          <p:nvPr/>
        </p:nvCxnSpPr>
        <p:spPr>
          <a:xfrm flipV="1">
            <a:off x="1971637" y="4025122"/>
            <a:ext cx="8117059" cy="29632"/>
          </a:xfrm>
          <a:prstGeom prst="line">
            <a:avLst/>
          </a:prstGeom>
        </p:spPr>
        <p:style>
          <a:lnRef idx="1">
            <a:schemeClr val="accent1"/>
          </a:lnRef>
          <a:fillRef idx="0">
            <a:schemeClr val="accent1"/>
          </a:fillRef>
          <a:effectRef idx="0">
            <a:schemeClr val="accent1"/>
          </a:effectRef>
          <a:fontRef idx="minor">
            <a:schemeClr val="tx1"/>
          </a:fontRef>
        </p:style>
      </p:cxnSp>
      <p:sp>
        <p:nvSpPr>
          <p:cNvPr id="1226" name="Google Shape;1226;p34"/>
          <p:cNvSpPr/>
          <p:nvPr/>
        </p:nvSpPr>
        <p:spPr>
          <a:xfrm>
            <a:off x="1942361" y="3450388"/>
            <a:ext cx="1153200" cy="11532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200" i="0" u="none" strike="noStrike" kern="0" cap="none" spc="0" normalizeH="0" baseline="0" noProof="0">
              <a:ln>
                <a:noFill/>
              </a:ln>
              <a:solidFill>
                <a:srgbClr val="000000"/>
              </a:solidFill>
              <a:effectLst/>
              <a:uLnTx/>
              <a:uFillTx/>
              <a:latin typeface="#9Slide03 Roboto Medium" panose="02000000000000000000" pitchFamily="2" charset="0"/>
              <a:ea typeface="#9Slide03 Roboto Medium" panose="02000000000000000000" pitchFamily="2" charset="0"/>
              <a:cs typeface="Arial"/>
              <a:sym typeface="Arial"/>
            </a:endParaRPr>
          </a:p>
        </p:txBody>
      </p:sp>
      <p:sp>
        <p:nvSpPr>
          <p:cNvPr id="1227" name="Google Shape;1227;p34"/>
          <p:cNvSpPr/>
          <p:nvPr/>
        </p:nvSpPr>
        <p:spPr>
          <a:xfrm>
            <a:off x="8964528" y="3450388"/>
            <a:ext cx="1153200" cy="11532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200" i="0" u="none" strike="noStrike" kern="0" cap="none" spc="0" normalizeH="0" baseline="0" noProof="0">
              <a:ln>
                <a:noFill/>
              </a:ln>
              <a:solidFill>
                <a:srgbClr val="000000"/>
              </a:solidFill>
              <a:effectLst/>
              <a:uLnTx/>
              <a:uFillTx/>
              <a:latin typeface="#9Slide03 Roboto Medium" panose="02000000000000000000" pitchFamily="2" charset="0"/>
              <a:ea typeface="#9Slide03 Roboto Medium" panose="02000000000000000000" pitchFamily="2" charset="0"/>
              <a:cs typeface="Arial"/>
              <a:sym typeface="Arial"/>
            </a:endParaRPr>
          </a:p>
        </p:txBody>
      </p:sp>
      <p:sp>
        <p:nvSpPr>
          <p:cNvPr id="1235" name="Google Shape;1235;p34"/>
          <p:cNvSpPr/>
          <p:nvPr/>
        </p:nvSpPr>
        <p:spPr>
          <a:xfrm>
            <a:off x="4325706" y="3450388"/>
            <a:ext cx="1153200" cy="11532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200" i="0" u="none" strike="noStrike" kern="0" cap="none" spc="0" normalizeH="0" baseline="0" noProof="0">
              <a:ln>
                <a:noFill/>
              </a:ln>
              <a:solidFill>
                <a:srgbClr val="000000"/>
              </a:solidFill>
              <a:effectLst/>
              <a:uLnTx/>
              <a:uFillTx/>
              <a:latin typeface="#9Slide03 Roboto Medium" panose="02000000000000000000" pitchFamily="2" charset="0"/>
              <a:ea typeface="#9Slide03 Roboto Medium" panose="02000000000000000000" pitchFamily="2" charset="0"/>
              <a:cs typeface="Arial"/>
              <a:sym typeface="Arial"/>
            </a:endParaRPr>
          </a:p>
        </p:txBody>
      </p:sp>
      <p:sp>
        <p:nvSpPr>
          <p:cNvPr id="1236" name="Google Shape;1236;p34"/>
          <p:cNvSpPr/>
          <p:nvPr/>
        </p:nvSpPr>
        <p:spPr>
          <a:xfrm>
            <a:off x="6608483" y="3450388"/>
            <a:ext cx="1153200" cy="11532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200" i="0" u="none" strike="noStrike" kern="0" cap="none" spc="0" normalizeH="0" baseline="0" noProof="0">
              <a:ln>
                <a:noFill/>
              </a:ln>
              <a:solidFill>
                <a:srgbClr val="000000"/>
              </a:solidFill>
              <a:effectLst/>
              <a:uLnTx/>
              <a:uFillTx/>
              <a:latin typeface="#9Slide03 Roboto Medium" panose="02000000000000000000" pitchFamily="2" charset="0"/>
              <a:ea typeface="#9Slide03 Roboto Medium" panose="02000000000000000000" pitchFamily="2" charset="0"/>
              <a:cs typeface="Arial"/>
              <a:sym typeface="Arial"/>
            </a:endParaRPr>
          </a:p>
        </p:txBody>
      </p:sp>
      <p:sp>
        <p:nvSpPr>
          <p:cNvPr id="39" name="Google Shape;814;p26"/>
          <p:cNvSpPr/>
          <p:nvPr/>
        </p:nvSpPr>
        <p:spPr>
          <a:xfrm>
            <a:off x="2987099" y="742168"/>
            <a:ext cx="7701496" cy="688000"/>
          </a:xfrm>
          <a:prstGeom prst="roundRect">
            <a:avLst>
              <a:gd name="adj" fmla="val 50000"/>
            </a:avLst>
          </a:prstGeom>
          <a:solidFill>
            <a:schemeClr val="accent5">
              <a:lumMod val="60000"/>
              <a:lumOff val="40000"/>
            </a:schemeClr>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4B791C"/>
              </a:buClr>
              <a:buSzPts val="6000"/>
              <a:buFontTx/>
              <a:buNone/>
              <a:tabLst/>
              <a:defRPr/>
            </a:pPr>
            <a:r>
              <a:rPr kumimoji="0" lang="en" sz="2600" b="1" i="0"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sym typeface="Poppins"/>
              </a:rPr>
              <a:t>1. BIỂU HIỆN CỦA TOÀN CẦU HÓA KINH TẾ</a:t>
            </a:r>
          </a:p>
        </p:txBody>
      </p:sp>
      <p:sp>
        <p:nvSpPr>
          <p:cNvPr id="40" name="Rectangle 39"/>
          <p:cNvSpPr/>
          <p:nvPr/>
        </p:nvSpPr>
        <p:spPr>
          <a:xfrm>
            <a:off x="1112985" y="4884318"/>
            <a:ext cx="2811951" cy="904863"/>
          </a:xfrm>
          <a:prstGeom prst="rect">
            <a:avLst/>
          </a:prstGeom>
        </p:spPr>
        <p:txBody>
          <a:bodyPr wrap="square">
            <a:spAutoFit/>
          </a:bodyPr>
          <a:lstStyle/>
          <a:p>
            <a:pPr lvl="0" algn="ctr">
              <a:lnSpc>
                <a:spcPct val="120000"/>
              </a:lnSpc>
              <a:defRPr/>
            </a:pPr>
            <a:r>
              <a:rPr lang="vi-VN" sz="2200" b="1" dirty="0">
                <a:latin typeface="#9Slide03 Roboto Medium" panose="02000000000000000000" pitchFamily="2" charset="0"/>
                <a:ea typeface="#9Slide03 Roboto Medium" panose="02000000000000000000" pitchFamily="2" charset="0"/>
              </a:rPr>
              <a:t>Thương mại thế giới phát triển</a:t>
            </a:r>
            <a:endParaRPr kumimoji="0" lang="vi-VN" sz="22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endParaRPr>
          </a:p>
        </p:txBody>
      </p:sp>
      <p:sp>
        <p:nvSpPr>
          <p:cNvPr id="41" name="Rectangle 40"/>
          <p:cNvSpPr/>
          <p:nvPr/>
        </p:nvSpPr>
        <p:spPr>
          <a:xfrm>
            <a:off x="3482400" y="2149342"/>
            <a:ext cx="2839811" cy="904863"/>
          </a:xfrm>
          <a:prstGeom prst="rect">
            <a:avLst/>
          </a:prstGeom>
        </p:spPr>
        <p:txBody>
          <a:bodyPr wrap="square">
            <a:spAutoFit/>
          </a:bodyPr>
          <a:lstStyle/>
          <a:p>
            <a:pPr lvl="0" algn="ctr">
              <a:lnSpc>
                <a:spcPct val="120000"/>
              </a:lnSpc>
              <a:defRPr/>
            </a:pPr>
            <a:r>
              <a:rPr lang="vi-VN" sz="2200" b="1" dirty="0">
                <a:latin typeface="#9Slide03 Roboto Medium" panose="02000000000000000000" pitchFamily="2" charset="0"/>
                <a:ea typeface="#9Slide03 Roboto Medium" panose="02000000000000000000" pitchFamily="2" charset="0"/>
              </a:rPr>
              <a:t>Thị trường tài chính quốc tế mở rộng</a:t>
            </a:r>
            <a:endParaRPr kumimoji="0" lang="en-US" sz="2200" b="1" i="0" u="none" strike="noStrike" kern="1200" cap="none" spc="0" normalizeH="0" baseline="0" noProof="0" dirty="0">
              <a:ln>
                <a:noFill/>
              </a:ln>
              <a:solidFill>
                <a:srgbClr val="191919"/>
              </a:solidFill>
              <a:effectLst/>
              <a:uLnTx/>
              <a:uFillTx/>
              <a:latin typeface="#9Slide03 Roboto Medium" panose="02000000000000000000" pitchFamily="2" charset="0"/>
              <a:ea typeface="#9Slide03 Roboto Medium" panose="02000000000000000000" pitchFamily="2" charset="0"/>
            </a:endParaRPr>
          </a:p>
        </p:txBody>
      </p:sp>
      <p:pic>
        <p:nvPicPr>
          <p:cNvPr id="21506" name="Picture 2" descr="Hình ảnh Trắng Xanh Phẳng Chạy Xe Tải PNG , Giao Thông, Phương Tiện Giao  Thông, Xe Tải PNG và Vector với nền trong suốt để tải xuống miễn phí"/>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3750" r="95156">
                        <a14:foregroundMark x1="16406" y1="43594" x2="27500" y2="60938"/>
                        <a14:foregroundMark x1="24063" y1="52969" x2="25938" y2="61094"/>
                        <a14:foregroundMark x1="25625" y1="57656" x2="30312" y2="66406"/>
                        <a14:foregroundMark x1="39063" y1="36406" x2="82500" y2="57656"/>
                        <a14:foregroundMark x1="40313" y1="59062" x2="83750" y2="35156"/>
                        <a14:foregroundMark x1="60156" y1="58750" x2="61719" y2="63750"/>
                        <a14:foregroundMark x1="74531" y1="57969" x2="78438" y2="65313"/>
                      </a14:backgroundRemoval>
                    </a14:imgEffect>
                  </a14:imgLayer>
                </a14:imgProps>
              </a:ext>
              <a:ext uri="{28A0092B-C50C-407E-A947-70E740481C1C}">
                <a14:useLocalDpi xmlns:a14="http://schemas.microsoft.com/office/drawing/2010/main" val="0"/>
              </a:ext>
            </a:extLst>
          </a:blip>
          <a:srcRect/>
          <a:stretch>
            <a:fillRect/>
          </a:stretch>
        </p:blipFill>
        <p:spPr bwMode="auto">
          <a:xfrm>
            <a:off x="1724861" y="455049"/>
            <a:ext cx="1262238" cy="1262238"/>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Thủy Hàng vận chuyển hàng Hóa Biểu tượng - Kho Tin png tải về - Miễn phí  trong suốt Hộp png Tải về."/>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000" b="90000" l="10000" r="90000"/>
                    </a14:imgEffect>
                  </a14:imgLayer>
                </a14:imgProps>
              </a:ext>
              <a:ext uri="{28A0092B-C50C-407E-A947-70E740481C1C}">
                <a14:useLocalDpi xmlns:a14="http://schemas.microsoft.com/office/drawing/2010/main" val="0"/>
              </a:ext>
            </a:extLst>
          </a:blip>
          <a:srcRect/>
          <a:stretch>
            <a:fillRect/>
          </a:stretch>
        </p:blipFill>
        <p:spPr bwMode="auto">
          <a:xfrm>
            <a:off x="1843301" y="3661436"/>
            <a:ext cx="1361484" cy="786636"/>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Hình ảnh Tài Chính PNG, Vector, PSD, và biểu tượng để tải về miễn phí |  pngtre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2500" r="97583">
                        <a14:foregroundMark x1="30333" y1="29000" x2="47417" y2="41083"/>
                        <a14:foregroundMark x1="26750" y1="30917" x2="34083" y2="26417"/>
                        <a14:foregroundMark x1="52167" y1="41250" x2="82167" y2="59833"/>
                        <a14:foregroundMark x1="55417" y1="35500" x2="88167" y2="55917"/>
                        <a14:foregroundMark x1="48917" y1="42500" x2="78917" y2="60917"/>
                        <a14:foregroundMark x1="59000" y1="35000" x2="84250" y2="48917"/>
                        <a14:foregroundMark x1="60833" y1="34083" x2="85417" y2="48083"/>
                        <a14:foregroundMark x1="62917" y1="18083" x2="63083" y2="36833"/>
                        <a14:foregroundMark x1="56250" y1="17083" x2="84917" y2="33250"/>
                        <a14:foregroundMark x1="60833" y1="16417" x2="84917" y2="29000"/>
                        <a14:foregroundMark x1="68000" y1="14000" x2="84417" y2="27250"/>
                        <a14:foregroundMark x1="70583" y1="14333" x2="77750" y2="18750"/>
                        <a14:foregroundMark x1="84417" y1="28833" x2="86833" y2="32750"/>
                        <a14:foregroundMark x1="57083" y1="15167" x2="72000" y2="13500"/>
                        <a14:foregroundMark x1="57667" y1="13833" x2="73833" y2="12833"/>
                        <a14:foregroundMark x1="56750" y1="14167" x2="56083" y2="17083"/>
                        <a14:foregroundMark x1="71667" y1="28333" x2="73333" y2="39250"/>
                        <a14:foregroundMark x1="77583" y1="30833" x2="80000" y2="44833"/>
                        <a14:foregroundMark x1="80500" y1="33750" x2="81667" y2="44667"/>
                      </a14:backgroundRemoval>
                    </a14:imgEffect>
                  </a14:imgLayer>
                </a14:imgProps>
              </a:ext>
              <a:ext uri="{28A0092B-C50C-407E-A947-70E740481C1C}">
                <a14:useLocalDpi xmlns:a14="http://schemas.microsoft.com/office/drawing/2010/main" val="0"/>
              </a:ext>
            </a:extLst>
          </a:blip>
          <a:srcRect/>
          <a:stretch>
            <a:fillRect/>
          </a:stretch>
        </p:blipFill>
        <p:spPr bwMode="auto">
          <a:xfrm>
            <a:off x="4384954" y="3511520"/>
            <a:ext cx="1063484" cy="1063484"/>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ông ty xây dựng png | PNGEg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984" b="93944" l="4000" r="95222">
                        <a14:foregroundMark x1="22333" y1="66612" x2="22333" y2="66612"/>
                        <a14:foregroundMark x1="16111" y1="65630" x2="27778" y2="68903"/>
                        <a14:foregroundMark x1="48333" y1="89853" x2="48333" y2="89853"/>
                        <a14:foregroundMark x1="53444" y1="88380" x2="53444" y2="88380"/>
                      </a14:backgroundRemoval>
                    </a14:imgEffect>
                  </a14:imgLayer>
                </a14:imgProps>
              </a:ext>
              <a:ext uri="{28A0092B-C50C-407E-A947-70E740481C1C}">
                <a14:useLocalDpi xmlns:a14="http://schemas.microsoft.com/office/drawing/2010/main" val="0"/>
              </a:ext>
            </a:extLst>
          </a:blip>
          <a:srcRect/>
          <a:stretch>
            <a:fillRect/>
          </a:stretch>
        </p:blipFill>
        <p:spPr bwMode="auto">
          <a:xfrm>
            <a:off x="6547747" y="3555345"/>
            <a:ext cx="1353574" cy="918927"/>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Nhà máy Vector đồ họa Công nghiệp Xây dựng Clip nghệ thuật - xây dựng png  sản xuất công nghiệp png tải về - Miễn phí trong suốt Kiến Trúc png Tải về."/>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6852" l="10000" r="90000">
                        <a14:foregroundMark x1="44333" y1="54444" x2="57000" y2="64630"/>
                        <a14:foregroundMark x1="31000" y1="39444" x2="48778" y2="17963"/>
                        <a14:foregroundMark x1="43667" y1="2963" x2="43889" y2="17222"/>
                        <a14:foregroundMark x1="48222" y1="6111" x2="48556" y2="12222"/>
                        <a14:foregroundMark x1="48556" y1="39444" x2="59667" y2="23148"/>
                      </a14:backgroundRemoval>
                    </a14:imgEffect>
                  </a14:imgLayer>
                </a14:imgProps>
              </a:ext>
              <a:ext uri="{28A0092B-C50C-407E-A947-70E740481C1C}">
                <a14:useLocalDpi xmlns:a14="http://schemas.microsoft.com/office/drawing/2010/main" val="0"/>
              </a:ext>
            </a:extLst>
          </a:blip>
          <a:srcRect/>
          <a:stretch>
            <a:fillRect/>
          </a:stretch>
        </p:blipFill>
        <p:spPr bwMode="auto">
          <a:xfrm>
            <a:off x="8825131" y="3588876"/>
            <a:ext cx="1431993" cy="8591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081741" y="4930253"/>
            <a:ext cx="2743389" cy="1107996"/>
          </a:xfrm>
          <a:prstGeom prst="rect">
            <a:avLst/>
          </a:prstGeom>
        </p:spPr>
        <p:txBody>
          <a:bodyPr wrap="square">
            <a:spAutoFit/>
          </a:bodyPr>
          <a:lstStyle/>
          <a:p>
            <a:pPr algn="ctr"/>
            <a:r>
              <a:rPr lang="vi-VN" sz="2200" b="1" i="0" dirty="0">
                <a:solidFill>
                  <a:srgbClr val="000000"/>
                </a:solidFill>
                <a:effectLst/>
                <a:latin typeface="#9Slide03 Roboto Medium" panose="02000000000000000000" pitchFamily="2" charset="0"/>
                <a:ea typeface="#9Slide03 Roboto Medium" panose="02000000000000000000" pitchFamily="2" charset="0"/>
              </a:rPr>
              <a:t>Tăng cường vai trò của các công ty đa quốc gia</a:t>
            </a:r>
            <a:endParaRPr lang="en-US" sz="2200" b="1" dirty="0">
              <a:latin typeface="#9Slide03 Roboto Medium" panose="02000000000000000000" pitchFamily="2" charset="0"/>
              <a:ea typeface="#9Slide03 Roboto Medium" panose="02000000000000000000" pitchFamily="2" charset="0"/>
            </a:endParaRPr>
          </a:p>
        </p:txBody>
      </p:sp>
      <p:sp>
        <p:nvSpPr>
          <p:cNvPr id="3" name="Rectangle 2"/>
          <p:cNvSpPr/>
          <p:nvPr/>
        </p:nvSpPr>
        <p:spPr>
          <a:xfrm>
            <a:off x="8273509" y="2149342"/>
            <a:ext cx="2687925" cy="1107996"/>
          </a:xfrm>
          <a:prstGeom prst="rect">
            <a:avLst/>
          </a:prstGeom>
        </p:spPr>
        <p:txBody>
          <a:bodyPr wrap="square">
            <a:spAutoFit/>
          </a:bodyPr>
          <a:lstStyle/>
          <a:p>
            <a:pPr algn="ctr"/>
            <a:r>
              <a:rPr lang="vi-VN" sz="2200" b="1" i="0" dirty="0">
                <a:solidFill>
                  <a:srgbClr val="000000"/>
                </a:solidFill>
                <a:effectLst/>
                <a:latin typeface="#9Slide03 Roboto Medium" panose="02000000000000000000" pitchFamily="2" charset="0"/>
                <a:ea typeface="#9Slide03 Roboto Medium" panose="02000000000000000000" pitchFamily="2" charset="0"/>
              </a:rPr>
              <a:t>Gia tăng số lượng các tiêu chuẩn áp dụng toàn cầu</a:t>
            </a:r>
            <a:endParaRPr lang="en-US" sz="2200" b="1" dirty="0">
              <a:latin typeface="#9Slide03 Roboto Medium" panose="02000000000000000000" pitchFamily="2" charset="0"/>
              <a:ea typeface="#9Slide03 Roboto Medium" panose="02000000000000000000" pitchFamily="2" charset="0"/>
            </a:endParaRPr>
          </a:p>
        </p:txBody>
      </p:sp>
    </p:spTree>
    <p:extLst>
      <p:ext uri="{BB962C8B-B14F-4D97-AF65-F5344CB8AC3E}">
        <p14:creationId xmlns:p14="http://schemas.microsoft.com/office/powerpoint/2010/main" val="33693016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9Slide07 IcielBC Cubano Normal (Headings)"/>
        <a:ea typeface=""/>
        <a:cs typeface=""/>
      </a:majorFont>
      <a:minorFont>
        <a:latin typeface="#9Slide03 Cabin Condense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3.xml><?xml version="1.0" encoding="utf-8"?>
<a:theme xmlns:a="http://schemas.openxmlformats.org/drawingml/2006/main" name="1_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661</TotalTime>
  <Words>3569</Words>
  <Application>Microsoft Office PowerPoint</Application>
  <PresentationFormat>Widescreen</PresentationFormat>
  <Paragraphs>322</Paragraphs>
  <Slides>52</Slides>
  <Notes>22</Notes>
  <HiddenSlides>0</HiddenSlides>
  <MMClips>1</MMClips>
  <ScaleCrop>false</ScaleCrop>
  <HeadingPairs>
    <vt:vector size="6" baseType="variant">
      <vt:variant>
        <vt:lpstr>Fonts Used</vt:lpstr>
      </vt:variant>
      <vt:variant>
        <vt:i4>24</vt:i4>
      </vt:variant>
      <vt:variant>
        <vt:lpstr>Theme</vt:lpstr>
      </vt:variant>
      <vt:variant>
        <vt:i4>3</vt:i4>
      </vt:variant>
      <vt:variant>
        <vt:lpstr>Slide Titles</vt:lpstr>
      </vt:variant>
      <vt:variant>
        <vt:i4>52</vt:i4>
      </vt:variant>
    </vt:vector>
  </HeadingPairs>
  <TitlesOfParts>
    <vt:vector size="79" baseType="lpstr">
      <vt:lpstr>#9Slide03 Ample</vt:lpstr>
      <vt:lpstr>#9Slide03 BoosterNextFYBlack</vt:lpstr>
      <vt:lpstr>#9Slide03 Cabin Condensed Bold</vt:lpstr>
      <vt:lpstr>#9Slide03 Roboto</vt:lpstr>
      <vt:lpstr>#9Slide03 Roboto Medium</vt:lpstr>
      <vt:lpstr>#9Slide03 SFU DIN Mittelschrift</vt:lpstr>
      <vt:lpstr>#9Slide05 Braxton Regular</vt:lpstr>
      <vt:lpstr>#9Slide05 Great Vibes</vt:lpstr>
      <vt:lpstr>#9Slide07 IcielBaliho Script</vt:lpstr>
      <vt:lpstr>#9Slide07 IcielBC Cubano Normal</vt:lpstr>
      <vt:lpstr>#9Slide07 IcielBC Cubano Normal (Headings)</vt:lpstr>
      <vt:lpstr>Arial</vt:lpstr>
      <vt:lpstr>Calibri</vt:lpstr>
      <vt:lpstr>Century Gothic</vt:lpstr>
      <vt:lpstr>Coiny</vt:lpstr>
      <vt:lpstr>Courier New</vt:lpstr>
      <vt:lpstr>Fira Sans Extra Condensed</vt:lpstr>
      <vt:lpstr>Kavoon</vt:lpstr>
      <vt:lpstr>Nunito</vt:lpstr>
      <vt:lpstr>Poppins</vt:lpstr>
      <vt:lpstr>Roboto</vt:lpstr>
      <vt:lpstr>Tahoma</vt:lpstr>
      <vt:lpstr>Wingdings</vt:lpstr>
      <vt:lpstr>Wingdings 3</vt:lpstr>
      <vt:lpstr>Office Theme</vt:lpstr>
      <vt:lpstr>Ion Boardroom</vt:lpstr>
      <vt:lpstr>1_Ion Boardroom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PHẦN MỘT SỐ VẤN ĐỀ VỀ KINH TẾ - XÃ HỘI THẾ GIỚI Bài 1. SỰ KHÁC BIỆT VỀ TRÌNH ĐỘ PHÁT TRIỂN KINH TẾ - XÃ HỘI CỦA CÁC NHÓM NƯỚC</dc:title>
  <dc:creator>Admin</dc:creator>
  <cp:lastModifiedBy>admin</cp:lastModifiedBy>
  <cp:revision>255</cp:revision>
  <dcterms:created xsi:type="dcterms:W3CDTF">2023-07-09T04:52:56Z</dcterms:created>
  <dcterms:modified xsi:type="dcterms:W3CDTF">2024-02-24T13:41:26Z</dcterms:modified>
</cp:coreProperties>
</file>