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7"/>
  </p:notesMasterIdLst>
  <p:handoutMasterIdLst>
    <p:handoutMasterId r:id="rId38"/>
  </p:handoutMasterIdLst>
  <p:sldIdLst>
    <p:sldId id="355" r:id="rId3"/>
    <p:sldId id="356" r:id="rId4"/>
    <p:sldId id="357" r:id="rId5"/>
    <p:sldId id="260" r:id="rId6"/>
    <p:sldId id="257" r:id="rId7"/>
    <p:sldId id="258" r:id="rId8"/>
    <p:sldId id="277" r:id="rId9"/>
    <p:sldId id="262" r:id="rId10"/>
    <p:sldId id="396" r:id="rId11"/>
    <p:sldId id="294" r:id="rId12"/>
    <p:sldId id="295" r:id="rId13"/>
    <p:sldId id="296" r:id="rId14"/>
    <p:sldId id="415" r:id="rId15"/>
    <p:sldId id="283" r:id="rId16"/>
    <p:sldId id="297" r:id="rId17"/>
    <p:sldId id="298" r:id="rId18"/>
    <p:sldId id="299" r:id="rId19"/>
    <p:sldId id="300" r:id="rId20"/>
    <p:sldId id="302" r:id="rId21"/>
    <p:sldId id="305" r:id="rId22"/>
    <p:sldId id="303" r:id="rId23"/>
    <p:sldId id="306" r:id="rId24"/>
    <p:sldId id="280" r:id="rId25"/>
    <p:sldId id="370" r:id="rId26"/>
    <p:sldId id="331" r:id="rId27"/>
    <p:sldId id="332" r:id="rId28"/>
    <p:sldId id="333" r:id="rId29"/>
    <p:sldId id="334" r:id="rId30"/>
    <p:sldId id="335" r:id="rId31"/>
    <p:sldId id="336" r:id="rId32"/>
    <p:sldId id="273" r:id="rId33"/>
    <p:sldId id="264" r:id="rId34"/>
    <p:sldId id="318" r:id="rId35"/>
    <p:sldId id="292" r:id="rId36"/>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C1A56"/>
    <a:srgbClr val="237042"/>
    <a:srgbClr val="FFFFFF"/>
    <a:srgbClr val="75CAE7"/>
    <a:srgbClr val="519741"/>
    <a:srgbClr val="0C4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2" autoAdjust="0"/>
    <p:restoredTop sz="94660"/>
  </p:normalViewPr>
  <p:slideViewPr>
    <p:cSldViewPr snapToGrid="0">
      <p:cViewPr varScale="1">
        <p:scale>
          <a:sx n="72" d="100"/>
          <a:sy n="72" d="100"/>
        </p:scale>
        <p:origin x="558" y="78"/>
      </p:cViewPr>
      <p:guideLst>
        <p:guide orient="horz" pos="2160"/>
        <p:guide pos="3840"/>
      </p:guideLst>
    </p:cSldViewPr>
  </p:slideViewPr>
  <p:notesTextViewPr>
    <p:cViewPr>
      <p:scale>
        <a:sx n="1" d="1"/>
        <a:sy n="1" d="1"/>
      </p:scale>
      <p:origin x="0" y="0"/>
    </p:cViewPr>
  </p:notesTextViewPr>
  <p:sorterViewPr>
    <p:cViewPr>
      <p:scale>
        <a:sx n="49" d="100"/>
        <a:sy n="49" d="100"/>
      </p:scale>
      <p:origin x="0" y="0"/>
    </p:cViewPr>
  </p:sorterViewPr>
  <p:notesViewPr>
    <p:cSldViewPr snapToGrid="0">
      <p:cViewPr varScale="1">
        <p:scale>
          <a:sx n="86" d="100"/>
          <a:sy n="86" d="100"/>
        </p:scale>
        <p:origin x="384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7724FE-745E-4678-84B7-BD296AAEA897}" type="datetimeFigureOut">
              <a:rPr lang="zh-CN" altLang="en-US" smtClean="0"/>
              <a:t>2024/3/21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2790E8-5E57-4640-BD27-6DB4B301F3DE}" type="slidenum">
              <a:rPr lang="zh-CN" altLang="en-US" smtClean="0"/>
              <a:t>‹#›</a:t>
            </a:fld>
            <a:endParaRPr lang="zh-CN" altLang="en-US"/>
          </a:p>
        </p:txBody>
      </p:sp>
    </p:spTree>
    <p:extLst>
      <p:ext uri="{BB962C8B-B14F-4D97-AF65-F5344CB8AC3E}">
        <p14:creationId xmlns:p14="http://schemas.microsoft.com/office/powerpoint/2010/main" val="695974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2C96A-64D2-4662-A407-300669CB12D9}" type="datetimeFigureOut">
              <a:rPr lang="zh-CN" altLang="en-US" smtClean="0"/>
              <a:t>2024/3/21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A2170-5E6D-4B0E-A217-036286DF3F07}" type="slidenum">
              <a:rPr lang="zh-CN" altLang="en-US" smtClean="0"/>
              <a:t>‹#›</a:t>
            </a:fld>
            <a:endParaRPr lang="zh-CN" altLang="en-US"/>
          </a:p>
        </p:txBody>
      </p:sp>
    </p:spTree>
    <p:extLst>
      <p:ext uri="{BB962C8B-B14F-4D97-AF65-F5344CB8AC3E}">
        <p14:creationId xmlns:p14="http://schemas.microsoft.com/office/powerpoint/2010/main" val="100370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013347fcd5_0_39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013347fcd5_0_39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23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9994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8434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930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69917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29365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18189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4826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69172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115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6707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1004fa2aa09_0_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6" name="Google Shape;1786;g1004fa2aa09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48399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101edc7a566_0_2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101edc7a566_0_2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4"/>
        <p:cNvGrpSpPr/>
        <p:nvPr/>
      </p:nvGrpSpPr>
      <p:grpSpPr>
        <a:xfrm>
          <a:off x="0" y="0"/>
          <a:ext cx="0" cy="0"/>
          <a:chOff x="0" y="0"/>
          <a:chExt cx="0" cy="0"/>
        </a:xfrm>
      </p:grpSpPr>
      <p:sp>
        <p:nvSpPr>
          <p:cNvPr id="1775" name="Google Shape;1775;g101edc7a566_0_2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6" name="Google Shape;1776;g101edc7a566_0_2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7057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g101edc7a566_0_2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9" name="Google Shape;1309;g101edc7a566_0_2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32</a:t>
            </a:fld>
            <a:endParaRPr lang="zh-CN" altLang="en-US"/>
          </a:p>
        </p:txBody>
      </p:sp>
    </p:spTree>
    <p:extLst>
      <p:ext uri="{BB962C8B-B14F-4D97-AF65-F5344CB8AC3E}">
        <p14:creationId xmlns:p14="http://schemas.microsoft.com/office/powerpoint/2010/main" val="313556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3135562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34</a:t>
            </a:fld>
            <a:endParaRPr lang="zh-CN" altLang="en-US"/>
          </a:p>
        </p:txBody>
      </p:sp>
    </p:spTree>
    <p:extLst>
      <p:ext uri="{BB962C8B-B14F-4D97-AF65-F5344CB8AC3E}">
        <p14:creationId xmlns:p14="http://schemas.microsoft.com/office/powerpoint/2010/main" val="282658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013347fc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013347fc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004fa2aa09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004fa2aa09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5</a:t>
            </a:fld>
            <a:endParaRPr lang="zh-CN" altLang="en-US"/>
          </a:p>
        </p:txBody>
      </p:sp>
    </p:spTree>
    <p:extLst>
      <p:ext uri="{BB962C8B-B14F-4D97-AF65-F5344CB8AC3E}">
        <p14:creationId xmlns:p14="http://schemas.microsoft.com/office/powerpoint/2010/main" val="326015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6</a:t>
            </a:fld>
            <a:endParaRPr lang="zh-CN" altLang="en-US"/>
          </a:p>
        </p:txBody>
      </p:sp>
    </p:spTree>
    <p:extLst>
      <p:ext uri="{BB962C8B-B14F-4D97-AF65-F5344CB8AC3E}">
        <p14:creationId xmlns:p14="http://schemas.microsoft.com/office/powerpoint/2010/main" val="71964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extLst>
      <p:ext uri="{BB962C8B-B14F-4D97-AF65-F5344CB8AC3E}">
        <p14:creationId xmlns:p14="http://schemas.microsoft.com/office/powerpoint/2010/main" val="261398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5A2170-5E6D-4B0E-A217-036286DF3F07}" type="slidenum">
              <a:rPr lang="zh-CN" altLang="en-US" smtClean="0"/>
              <a:t>8</a:t>
            </a:fld>
            <a:endParaRPr lang="zh-CN" altLang="en-US"/>
          </a:p>
        </p:txBody>
      </p:sp>
    </p:spTree>
    <p:extLst>
      <p:ext uri="{BB962C8B-B14F-4D97-AF65-F5344CB8AC3E}">
        <p14:creationId xmlns:p14="http://schemas.microsoft.com/office/powerpoint/2010/main" val="262186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5A2170-5E6D-4B0E-A217-036286DF3F0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8335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957395" y="2261976"/>
            <a:ext cx="27796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6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0" name="Google Shape;90;p13"/>
          <p:cNvSpPr txBox="1">
            <a:spLocks noGrp="1"/>
          </p:cNvSpPr>
          <p:nvPr>
            <p:ph type="title" idx="2" hasCustomPrompt="1"/>
          </p:nvPr>
        </p:nvSpPr>
        <p:spPr>
          <a:xfrm>
            <a:off x="957395" y="1487355"/>
            <a:ext cx="1700400" cy="5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 name="Google Shape;91;p13"/>
          <p:cNvSpPr txBox="1">
            <a:spLocks noGrp="1"/>
          </p:cNvSpPr>
          <p:nvPr>
            <p:ph type="subTitle" idx="1"/>
          </p:nvPr>
        </p:nvSpPr>
        <p:spPr>
          <a:xfrm>
            <a:off x="957395" y="3113811"/>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 name="Google Shape;92;p13"/>
          <p:cNvSpPr txBox="1">
            <a:spLocks noGrp="1"/>
          </p:cNvSpPr>
          <p:nvPr>
            <p:ph type="title" idx="3"/>
          </p:nvPr>
        </p:nvSpPr>
        <p:spPr>
          <a:xfrm>
            <a:off x="4535795" y="2261976"/>
            <a:ext cx="27796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6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3" name="Google Shape;93;p13"/>
          <p:cNvSpPr txBox="1">
            <a:spLocks noGrp="1"/>
          </p:cNvSpPr>
          <p:nvPr>
            <p:ph type="title" idx="4" hasCustomPrompt="1"/>
          </p:nvPr>
        </p:nvSpPr>
        <p:spPr>
          <a:xfrm>
            <a:off x="4535795" y="1487355"/>
            <a:ext cx="1700400" cy="5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4" name="Google Shape;94;p13"/>
          <p:cNvSpPr txBox="1">
            <a:spLocks noGrp="1"/>
          </p:cNvSpPr>
          <p:nvPr>
            <p:ph type="subTitle" idx="5"/>
          </p:nvPr>
        </p:nvSpPr>
        <p:spPr>
          <a:xfrm>
            <a:off x="4535795" y="3113811"/>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13"/>
          <p:cNvSpPr txBox="1">
            <a:spLocks noGrp="1"/>
          </p:cNvSpPr>
          <p:nvPr>
            <p:ph type="title" idx="6"/>
          </p:nvPr>
        </p:nvSpPr>
        <p:spPr>
          <a:xfrm>
            <a:off x="8106681" y="2265147"/>
            <a:ext cx="27796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6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6" name="Google Shape;96;p13"/>
          <p:cNvSpPr txBox="1">
            <a:spLocks noGrp="1"/>
          </p:cNvSpPr>
          <p:nvPr>
            <p:ph type="title" idx="7" hasCustomPrompt="1"/>
          </p:nvPr>
        </p:nvSpPr>
        <p:spPr>
          <a:xfrm>
            <a:off x="8106681" y="1487355"/>
            <a:ext cx="1700400" cy="5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7" name="Google Shape;97;p13"/>
          <p:cNvSpPr txBox="1">
            <a:spLocks noGrp="1"/>
          </p:cNvSpPr>
          <p:nvPr>
            <p:ph type="subTitle" idx="8"/>
          </p:nvPr>
        </p:nvSpPr>
        <p:spPr>
          <a:xfrm>
            <a:off x="8106681" y="3113811"/>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8" name="Google Shape;98;p13"/>
          <p:cNvSpPr txBox="1">
            <a:spLocks noGrp="1"/>
          </p:cNvSpPr>
          <p:nvPr>
            <p:ph type="title" idx="9"/>
          </p:nvPr>
        </p:nvSpPr>
        <p:spPr>
          <a:xfrm>
            <a:off x="957395" y="4647843"/>
            <a:ext cx="27796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6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9" name="Google Shape;99;p13"/>
          <p:cNvSpPr txBox="1">
            <a:spLocks noGrp="1"/>
          </p:cNvSpPr>
          <p:nvPr>
            <p:ph type="title" idx="13" hasCustomPrompt="1"/>
          </p:nvPr>
        </p:nvSpPr>
        <p:spPr>
          <a:xfrm>
            <a:off x="957395" y="3873221"/>
            <a:ext cx="1700400" cy="5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00" name="Google Shape;100;p13"/>
          <p:cNvSpPr txBox="1">
            <a:spLocks noGrp="1"/>
          </p:cNvSpPr>
          <p:nvPr>
            <p:ph type="subTitle" idx="14"/>
          </p:nvPr>
        </p:nvSpPr>
        <p:spPr>
          <a:xfrm>
            <a:off x="957395" y="549967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idx="15"/>
          </p:nvPr>
        </p:nvSpPr>
        <p:spPr>
          <a:xfrm>
            <a:off x="4535795" y="4647843"/>
            <a:ext cx="27796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6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2" name="Google Shape;102;p13"/>
          <p:cNvSpPr txBox="1">
            <a:spLocks noGrp="1"/>
          </p:cNvSpPr>
          <p:nvPr>
            <p:ph type="title" idx="16" hasCustomPrompt="1"/>
          </p:nvPr>
        </p:nvSpPr>
        <p:spPr>
          <a:xfrm>
            <a:off x="4535795" y="3873221"/>
            <a:ext cx="1700400" cy="5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03" name="Google Shape;103;p13"/>
          <p:cNvSpPr txBox="1">
            <a:spLocks noGrp="1"/>
          </p:cNvSpPr>
          <p:nvPr>
            <p:ph type="subTitle" idx="17"/>
          </p:nvPr>
        </p:nvSpPr>
        <p:spPr>
          <a:xfrm>
            <a:off x="4535795" y="549967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4" name="Google Shape;104;p13"/>
          <p:cNvSpPr txBox="1">
            <a:spLocks noGrp="1"/>
          </p:cNvSpPr>
          <p:nvPr>
            <p:ph type="title" idx="18"/>
          </p:nvPr>
        </p:nvSpPr>
        <p:spPr>
          <a:xfrm>
            <a:off x="8106667" y="4647843"/>
            <a:ext cx="27796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667">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5" name="Google Shape;105;p13"/>
          <p:cNvSpPr txBox="1">
            <a:spLocks noGrp="1"/>
          </p:cNvSpPr>
          <p:nvPr>
            <p:ph type="title" idx="19" hasCustomPrompt="1"/>
          </p:nvPr>
        </p:nvSpPr>
        <p:spPr>
          <a:xfrm>
            <a:off x="8106681" y="3873221"/>
            <a:ext cx="1700400" cy="5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06" name="Google Shape;106;p13"/>
          <p:cNvSpPr txBox="1">
            <a:spLocks noGrp="1"/>
          </p:cNvSpPr>
          <p:nvPr>
            <p:ph type="subTitle" idx="20"/>
          </p:nvPr>
        </p:nvSpPr>
        <p:spPr>
          <a:xfrm>
            <a:off x="8106681" y="549967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21"/>
          </p:nvPr>
        </p:nvSpPr>
        <p:spPr>
          <a:xfrm>
            <a:off x="960000" y="44124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13"/>
          <p:cNvSpPr/>
          <p:nvPr/>
        </p:nvSpPr>
        <p:spPr>
          <a:xfrm rot="10800000">
            <a:off x="10597200" y="-91633"/>
            <a:ext cx="1714800" cy="1627200"/>
          </a:xfrm>
          <a:prstGeom prst="rtTriangl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3"/>
          <p:cNvSpPr/>
          <p:nvPr/>
        </p:nvSpPr>
        <p:spPr>
          <a:xfrm>
            <a:off x="11233937" y="518165"/>
            <a:ext cx="2180800" cy="1856400"/>
          </a:xfrm>
          <a:prstGeom prst="snip2DiagRect">
            <a:avLst>
              <a:gd name="adj1" fmla="val 0"/>
              <a:gd name="adj2" fmla="val 50000"/>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13"/>
          <p:cNvSpPr/>
          <p:nvPr/>
        </p:nvSpPr>
        <p:spPr>
          <a:xfrm rot="10800000">
            <a:off x="-1093100" y="6038067"/>
            <a:ext cx="1714800" cy="1627200"/>
          </a:xfrm>
          <a:prstGeom prst="rtTriangl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5635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4"/>
        <p:cNvGrpSpPr/>
        <p:nvPr/>
      </p:nvGrpSpPr>
      <p:grpSpPr>
        <a:xfrm>
          <a:off x="0" y="0"/>
          <a:ext cx="0" cy="0"/>
          <a:chOff x="0" y="0"/>
          <a:chExt cx="0" cy="0"/>
        </a:xfrm>
      </p:grpSpPr>
      <p:sp>
        <p:nvSpPr>
          <p:cNvPr id="225" name="Google Shape;225;p26"/>
          <p:cNvSpPr/>
          <p:nvPr/>
        </p:nvSpPr>
        <p:spPr>
          <a:xfrm>
            <a:off x="3307500" y="729000"/>
            <a:ext cx="6234400" cy="54156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6"/>
          <p:cNvSpPr/>
          <p:nvPr/>
        </p:nvSpPr>
        <p:spPr>
          <a:xfrm>
            <a:off x="3037500" y="729000"/>
            <a:ext cx="6133200" cy="5431200"/>
          </a:xfrm>
          <a:prstGeom prst="snip1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6"/>
          <p:cNvSpPr/>
          <p:nvPr/>
        </p:nvSpPr>
        <p:spPr>
          <a:xfrm flipH="1">
            <a:off x="4115101" y="2047567"/>
            <a:ext cx="3923200" cy="704000"/>
          </a:xfrm>
          <a:prstGeom prst="snip1Rect">
            <a:avLst>
              <a:gd name="adj" fmla="val 50000"/>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26"/>
          <p:cNvSpPr txBox="1">
            <a:spLocks noGrp="1"/>
          </p:cNvSpPr>
          <p:nvPr>
            <p:ph type="ctrTitle"/>
          </p:nvPr>
        </p:nvSpPr>
        <p:spPr>
          <a:xfrm>
            <a:off x="4124600" y="845921"/>
            <a:ext cx="3923200" cy="1236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5200"/>
              <a:buNone/>
              <a:defRPr sz="8533">
                <a:solidFill>
                  <a:schemeClr val="lt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29" name="Google Shape;229;p26"/>
          <p:cNvSpPr txBox="1">
            <a:spLocks noGrp="1"/>
          </p:cNvSpPr>
          <p:nvPr>
            <p:ph type="subTitle" idx="1"/>
          </p:nvPr>
        </p:nvSpPr>
        <p:spPr>
          <a:xfrm>
            <a:off x="4121100" y="2717707"/>
            <a:ext cx="3923200" cy="133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30" name="Google Shape;230;p26"/>
          <p:cNvSpPr txBox="1"/>
          <p:nvPr/>
        </p:nvSpPr>
        <p:spPr>
          <a:xfrm>
            <a:off x="3528500" y="5022700"/>
            <a:ext cx="5144800" cy="9072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chemeClr val="hlink"/>
              </a:buClr>
              <a:buSzPts val="1100"/>
              <a:buFont typeface="Arial"/>
              <a:buNone/>
            </a:pPr>
            <a:r>
              <a:rPr lang="fr-CA" sz="1333">
                <a:solidFill>
                  <a:schemeClr val="lt1"/>
                </a:solidFill>
                <a:latin typeface="Raleway"/>
                <a:ea typeface="Raleway"/>
                <a:cs typeface="Raleway"/>
                <a:sym typeface="Raleway"/>
              </a:rPr>
              <a:t>CRÉDITS : Ce modèle de présentation a été créé par </a:t>
            </a:r>
            <a:r>
              <a:rPr lang="fr-CA" sz="1333" b="1">
                <a:solidFill>
                  <a:schemeClr val="lt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fr-CA" sz="1333">
                <a:solidFill>
                  <a:schemeClr val="lt1"/>
                </a:solidFill>
                <a:latin typeface="Raleway"/>
                <a:ea typeface="Raleway"/>
                <a:cs typeface="Raleway"/>
                <a:sym typeface="Raleway"/>
              </a:rPr>
              <a:t>, comprenant des icônes de </a:t>
            </a:r>
            <a:r>
              <a:rPr lang="fr-CA" sz="1333" b="1">
                <a:solidFill>
                  <a:schemeClr val="lt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fr-CA" sz="1333">
                <a:solidFill>
                  <a:schemeClr val="lt1"/>
                </a:solidFill>
                <a:latin typeface="Raleway"/>
                <a:ea typeface="Raleway"/>
                <a:cs typeface="Raleway"/>
                <a:sym typeface="Raleway"/>
              </a:rPr>
              <a:t>, des infographies et des images de </a:t>
            </a:r>
            <a:r>
              <a:rPr lang="fr-CA" sz="1333" b="1">
                <a:solidFill>
                  <a:schemeClr val="lt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endParaRPr sz="1333">
              <a:solidFill>
                <a:schemeClr val="lt1"/>
              </a:solidFill>
              <a:latin typeface="Raleway"/>
              <a:ea typeface="Raleway"/>
              <a:cs typeface="Raleway"/>
              <a:sym typeface="Raleway"/>
            </a:endParaRPr>
          </a:p>
        </p:txBody>
      </p:sp>
      <p:sp>
        <p:nvSpPr>
          <p:cNvPr id="231" name="Google Shape;231;p26"/>
          <p:cNvSpPr txBox="1">
            <a:spLocks noGrp="1"/>
          </p:cNvSpPr>
          <p:nvPr>
            <p:ph type="subTitle" idx="2"/>
          </p:nvPr>
        </p:nvSpPr>
        <p:spPr>
          <a:xfrm>
            <a:off x="3982197" y="2181467"/>
            <a:ext cx="4228400" cy="473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09742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2"/>
        <p:cNvGrpSpPr/>
        <p:nvPr/>
      </p:nvGrpSpPr>
      <p:grpSpPr>
        <a:xfrm>
          <a:off x="0" y="0"/>
          <a:ext cx="0" cy="0"/>
          <a:chOff x="0" y="0"/>
          <a:chExt cx="0" cy="0"/>
        </a:xfrm>
      </p:grpSpPr>
      <p:sp>
        <p:nvSpPr>
          <p:cNvPr id="43" name="Google Shape;43;p5"/>
          <p:cNvSpPr/>
          <p:nvPr/>
        </p:nvSpPr>
        <p:spPr>
          <a:xfrm>
            <a:off x="1419000" y="-648000"/>
            <a:ext cx="9354000" cy="8271200"/>
          </a:xfrm>
          <a:prstGeom prst="snip2DiagRect">
            <a:avLst>
              <a:gd name="adj1" fmla="val 0"/>
              <a:gd name="adj2" fmla="val 16667"/>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1"/>
          </p:nvPr>
        </p:nvSpPr>
        <p:spPr>
          <a:xfrm>
            <a:off x="2479500" y="3747933"/>
            <a:ext cx="2510800" cy="704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067" b="1">
                <a:solidFill>
                  <a:schemeClr val="lt1"/>
                </a:solidFill>
                <a:latin typeface="Zilla Slab"/>
                <a:ea typeface="Zilla Slab"/>
                <a:cs typeface="Zilla Slab"/>
                <a:sym typeface="Zilla Slab"/>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5" name="Google Shape;45;p5"/>
          <p:cNvSpPr txBox="1">
            <a:spLocks noGrp="1"/>
          </p:cNvSpPr>
          <p:nvPr>
            <p:ph type="subTitle" idx="2"/>
          </p:nvPr>
        </p:nvSpPr>
        <p:spPr>
          <a:xfrm>
            <a:off x="7198068" y="3747933"/>
            <a:ext cx="2511600" cy="70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067" b="1">
                <a:solidFill>
                  <a:schemeClr val="lt1"/>
                </a:solidFill>
                <a:latin typeface="Zilla Slab"/>
                <a:ea typeface="Zilla Slab"/>
                <a:cs typeface="Zilla Slab"/>
                <a:sym typeface="Zilla Slab"/>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6" name="Google Shape;46;p5"/>
          <p:cNvSpPr txBox="1">
            <a:spLocks noGrp="1"/>
          </p:cNvSpPr>
          <p:nvPr>
            <p:ph type="subTitle" idx="3"/>
          </p:nvPr>
        </p:nvSpPr>
        <p:spPr>
          <a:xfrm>
            <a:off x="1876500" y="4566633"/>
            <a:ext cx="3716800" cy="113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5"/>
          <p:cNvSpPr txBox="1">
            <a:spLocks noGrp="1"/>
          </p:cNvSpPr>
          <p:nvPr>
            <p:ph type="subTitle" idx="4"/>
          </p:nvPr>
        </p:nvSpPr>
        <p:spPr>
          <a:xfrm>
            <a:off x="6595468" y="4566633"/>
            <a:ext cx="3716800" cy="113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5"/>
          <p:cNvSpPr txBox="1">
            <a:spLocks noGrp="1"/>
          </p:cNvSpPr>
          <p:nvPr>
            <p:ph type="title"/>
          </p:nvPr>
        </p:nvSpPr>
        <p:spPr>
          <a:xfrm>
            <a:off x="960000" y="44124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 name="Google Shape;49;p5"/>
          <p:cNvSpPr/>
          <p:nvPr/>
        </p:nvSpPr>
        <p:spPr>
          <a:xfrm rot="5400000">
            <a:off x="-97988" y="-145171"/>
            <a:ext cx="1633200" cy="1627200"/>
          </a:xfrm>
          <a:prstGeom prst="rtTriangl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5"/>
          <p:cNvSpPr/>
          <p:nvPr/>
        </p:nvSpPr>
        <p:spPr>
          <a:xfrm rot="5400000">
            <a:off x="-17141" y="-2345"/>
            <a:ext cx="1167600" cy="1146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5"/>
          <p:cNvSpPr/>
          <p:nvPr/>
        </p:nvSpPr>
        <p:spPr>
          <a:xfrm rot="-5400000">
            <a:off x="10668412" y="5396929"/>
            <a:ext cx="1633200" cy="1627200"/>
          </a:xfrm>
          <a:prstGeom prst="rtTriangl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5"/>
          <p:cNvSpPr/>
          <p:nvPr/>
        </p:nvSpPr>
        <p:spPr>
          <a:xfrm rot="-5400000">
            <a:off x="11053165" y="5734903"/>
            <a:ext cx="1167600" cy="1146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9645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960000" y="2236633"/>
            <a:ext cx="5136000" cy="1495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8" name="Google Shape;138;p19"/>
          <p:cNvSpPr txBox="1">
            <a:spLocks noGrp="1"/>
          </p:cNvSpPr>
          <p:nvPr>
            <p:ph type="body" idx="1"/>
          </p:nvPr>
        </p:nvSpPr>
        <p:spPr>
          <a:xfrm>
            <a:off x="960000" y="4065209"/>
            <a:ext cx="5136000" cy="1370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a:solidFill>
                  <a:schemeClr val="dk1"/>
                </a:solidFill>
              </a:defRPr>
            </a:lvl1pPr>
            <a:lvl2pPr marL="1219170" lvl="1" indent="-423323" rtl="0">
              <a:lnSpc>
                <a:spcPct val="100000"/>
              </a:lnSpc>
              <a:spcBef>
                <a:spcPts val="0"/>
              </a:spcBef>
              <a:spcAft>
                <a:spcPts val="0"/>
              </a:spcAft>
              <a:buSzPts val="1400"/>
              <a:buChar char="○"/>
              <a:defRPr>
                <a:solidFill>
                  <a:schemeClr val="dk1"/>
                </a:solidFill>
              </a:defRPr>
            </a:lvl2pPr>
            <a:lvl3pPr marL="1828754" lvl="2" indent="-423323" rtl="0">
              <a:lnSpc>
                <a:spcPct val="100000"/>
              </a:lnSpc>
              <a:spcBef>
                <a:spcPts val="0"/>
              </a:spcBef>
              <a:spcAft>
                <a:spcPts val="0"/>
              </a:spcAft>
              <a:buClr>
                <a:schemeClr val="dk1"/>
              </a:buClr>
              <a:buSzPts val="1400"/>
              <a:buChar char="■"/>
              <a:defRPr>
                <a:solidFill>
                  <a:schemeClr val="dk1"/>
                </a:solidFill>
              </a:defRPr>
            </a:lvl3pPr>
            <a:lvl4pPr marL="2438339" lvl="3" indent="-423323" rtl="0">
              <a:lnSpc>
                <a:spcPct val="100000"/>
              </a:lnSpc>
              <a:spcBef>
                <a:spcPts val="0"/>
              </a:spcBef>
              <a:spcAft>
                <a:spcPts val="0"/>
              </a:spcAft>
              <a:buClr>
                <a:schemeClr val="dk1"/>
              </a:buClr>
              <a:buSzPts val="1400"/>
              <a:buChar char="●"/>
              <a:defRPr>
                <a:solidFill>
                  <a:schemeClr val="dk1"/>
                </a:solidFill>
              </a:defRPr>
            </a:lvl4pPr>
            <a:lvl5pPr marL="3047924" lvl="4" indent="-423323" rtl="0">
              <a:lnSpc>
                <a:spcPct val="100000"/>
              </a:lnSpc>
              <a:spcBef>
                <a:spcPts val="0"/>
              </a:spcBef>
              <a:spcAft>
                <a:spcPts val="0"/>
              </a:spcAft>
              <a:buClr>
                <a:schemeClr val="dk1"/>
              </a:buClr>
              <a:buSzPts val="1400"/>
              <a:buChar char="○"/>
              <a:defRPr>
                <a:solidFill>
                  <a:schemeClr val="dk1"/>
                </a:solidFill>
              </a:defRPr>
            </a:lvl5pPr>
            <a:lvl6pPr marL="3657509" lvl="5" indent="-423323" rtl="0">
              <a:lnSpc>
                <a:spcPct val="100000"/>
              </a:lnSpc>
              <a:spcBef>
                <a:spcPts val="0"/>
              </a:spcBef>
              <a:spcAft>
                <a:spcPts val="0"/>
              </a:spcAft>
              <a:buClr>
                <a:schemeClr val="dk1"/>
              </a:buClr>
              <a:buSzPts val="1400"/>
              <a:buChar char="■"/>
              <a:defRPr>
                <a:solidFill>
                  <a:schemeClr val="dk1"/>
                </a:solidFill>
              </a:defRPr>
            </a:lvl6pPr>
            <a:lvl7pPr marL="4267093" lvl="6" indent="-423323" rtl="0">
              <a:lnSpc>
                <a:spcPct val="100000"/>
              </a:lnSpc>
              <a:spcBef>
                <a:spcPts val="0"/>
              </a:spcBef>
              <a:spcAft>
                <a:spcPts val="0"/>
              </a:spcAft>
              <a:buClr>
                <a:schemeClr val="dk1"/>
              </a:buClr>
              <a:buSzPts val="1400"/>
              <a:buChar char="●"/>
              <a:defRPr>
                <a:solidFill>
                  <a:schemeClr val="dk1"/>
                </a:solidFill>
              </a:defRPr>
            </a:lvl7pPr>
            <a:lvl8pPr marL="4876678" lvl="7" indent="-423323" rtl="0">
              <a:lnSpc>
                <a:spcPct val="100000"/>
              </a:lnSpc>
              <a:spcBef>
                <a:spcPts val="0"/>
              </a:spcBef>
              <a:spcAft>
                <a:spcPts val="0"/>
              </a:spcAft>
              <a:buClr>
                <a:schemeClr val="dk1"/>
              </a:buClr>
              <a:buSzPts val="1400"/>
              <a:buChar char="○"/>
              <a:defRPr>
                <a:solidFill>
                  <a:schemeClr val="dk1"/>
                </a:solidFill>
              </a:defRPr>
            </a:lvl8pPr>
            <a:lvl9pPr marL="5486263" lvl="8" indent="-423323"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139" name="Google Shape;139;p19"/>
          <p:cNvSpPr/>
          <p:nvPr/>
        </p:nvSpPr>
        <p:spPr>
          <a:xfrm rot="10800000">
            <a:off x="10597200" y="-91633"/>
            <a:ext cx="1714800" cy="1627200"/>
          </a:xfrm>
          <a:prstGeom prst="rtTriangl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9"/>
          <p:cNvSpPr/>
          <p:nvPr/>
        </p:nvSpPr>
        <p:spPr>
          <a:xfrm>
            <a:off x="11233937" y="518165"/>
            <a:ext cx="2180800" cy="1856400"/>
          </a:xfrm>
          <a:prstGeom prst="snip2DiagRect">
            <a:avLst>
              <a:gd name="adj1" fmla="val 0"/>
              <a:gd name="adj2" fmla="val 50000"/>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9"/>
          <p:cNvSpPr/>
          <p:nvPr/>
        </p:nvSpPr>
        <p:spPr>
          <a:xfrm>
            <a:off x="-96200" y="5331200"/>
            <a:ext cx="1714800" cy="1627200"/>
          </a:xfrm>
          <a:prstGeom prst="rtTriangl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9"/>
          <p:cNvSpPr/>
          <p:nvPr/>
        </p:nvSpPr>
        <p:spPr>
          <a:xfrm rot="-8092226">
            <a:off x="-1752224" y="-1495826"/>
            <a:ext cx="2876800" cy="2867187"/>
          </a:xfrm>
          <a:prstGeom prst="rtTriangl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9"/>
          <p:cNvSpPr/>
          <p:nvPr/>
        </p:nvSpPr>
        <p:spPr>
          <a:xfrm rot="-8093271">
            <a:off x="-1118759" y="-1292245"/>
            <a:ext cx="2167428" cy="215838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28048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2030400" y="1679187"/>
            <a:ext cx="7318400" cy="349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533">
                <a:solidFill>
                  <a:schemeClr val="l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66" name="Google Shape;66;p8"/>
          <p:cNvSpPr/>
          <p:nvPr/>
        </p:nvSpPr>
        <p:spPr>
          <a:xfrm rot="-8100000" flipH="1">
            <a:off x="-553104" y="-1215005"/>
            <a:ext cx="2180717" cy="1856580"/>
          </a:xfrm>
          <a:prstGeom prst="snip2DiagRect">
            <a:avLst>
              <a:gd name="adj1" fmla="val 0"/>
              <a:gd name="adj2" fmla="val 50000"/>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10800000">
            <a:off x="10735009" y="-57905"/>
            <a:ext cx="1633200" cy="1627200"/>
          </a:xfrm>
          <a:prstGeom prst="rtTriangl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234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581401" y="0"/>
            <a:ext cx="7814853" cy="6868522"/>
          </a:xfrm>
          <a:custGeom>
            <a:avLst/>
            <a:gdLst>
              <a:gd name="connsiteX0" fmla="*/ 0 w 7814853"/>
              <a:gd name="connsiteY0" fmla="*/ 0 h 6868522"/>
              <a:gd name="connsiteX1" fmla="*/ 7814853 w 7814853"/>
              <a:gd name="connsiteY1" fmla="*/ 0 h 6868522"/>
              <a:gd name="connsiteX2" fmla="*/ 7814853 w 7814853"/>
              <a:gd name="connsiteY2" fmla="*/ 6868522 h 6868522"/>
              <a:gd name="connsiteX3" fmla="*/ 4047943 w 7814853"/>
              <a:gd name="connsiteY3" fmla="*/ 6868522 h 6868522"/>
              <a:gd name="connsiteX4" fmla="*/ 2297383 w 7814853"/>
              <a:gd name="connsiteY4" fmla="*/ 3363323 h 6868522"/>
              <a:gd name="connsiteX5" fmla="*/ 1746929 w 7814853"/>
              <a:gd name="connsiteY5" fmla="*/ 3271883 h 6868522"/>
              <a:gd name="connsiteX6" fmla="*/ 0 w 7814853"/>
              <a:gd name="connsiteY6" fmla="*/ 247777 h 686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853" h="6868522">
                <a:moveTo>
                  <a:pt x="0" y="0"/>
                </a:moveTo>
                <a:lnTo>
                  <a:pt x="7814853" y="0"/>
                </a:lnTo>
                <a:lnTo>
                  <a:pt x="7814853" y="6868522"/>
                </a:lnTo>
                <a:lnTo>
                  <a:pt x="4047943" y="6868522"/>
                </a:lnTo>
                <a:lnTo>
                  <a:pt x="2297383" y="3363323"/>
                </a:lnTo>
                <a:lnTo>
                  <a:pt x="1746929" y="3271883"/>
                </a:lnTo>
                <a:lnTo>
                  <a:pt x="0" y="247777"/>
                </a:lnTo>
                <a:close/>
              </a:path>
            </a:pathLst>
          </a:custGeom>
          <a:solidFill>
            <a:srgbClr val="E6E6E6"/>
          </a:solidFill>
        </p:spPr>
        <p:txBody>
          <a:bodyPr>
            <a:noAutofit/>
          </a:bodyPr>
          <a:lstStyle/>
          <a:p>
            <a:pPr lvl="0"/>
            <a:endParaRPr lang="en-US" noProof="0"/>
          </a:p>
        </p:txBody>
      </p:sp>
      <p:sp>
        <p:nvSpPr>
          <p:cNvPr id="2" name="Date Placeholder 1">
            <a:extLst>
              <a:ext uri="{FF2B5EF4-FFF2-40B4-BE49-F238E27FC236}">
                <a16:creationId xmlns:a16="http://schemas.microsoft.com/office/drawing/2014/main" id="{3674C8E3-4710-62AF-8231-8DD136D35E82}"/>
              </a:ext>
            </a:extLst>
          </p:cNvPr>
          <p:cNvSpPr>
            <a:spLocks noGrp="1"/>
          </p:cNvSpPr>
          <p:nvPr>
            <p:ph type="dt" sz="half" idx="14"/>
          </p:nvPr>
        </p:nvSpPr>
        <p:spPr/>
        <p:txBody>
          <a:bodyPr/>
          <a:lstStyle>
            <a:lvl1pPr>
              <a:defRPr/>
            </a:lvl1pPr>
          </a:lstStyle>
          <a:p>
            <a:pPr>
              <a:defRPr/>
            </a:pPr>
            <a:fld id="{308B5022-6DC6-49E5-9E04-D079C4D101E1}" type="datetimeFigureOut">
              <a:rPr lang="en-US"/>
              <a:pPr>
                <a:defRPr/>
              </a:pPr>
              <a:t>3/21/2024</a:t>
            </a:fld>
            <a:endParaRPr lang="en-US" dirty="0"/>
          </a:p>
        </p:txBody>
      </p:sp>
      <p:sp>
        <p:nvSpPr>
          <p:cNvPr id="3" name="Footer Placeholder 2">
            <a:extLst>
              <a:ext uri="{FF2B5EF4-FFF2-40B4-BE49-F238E27FC236}">
                <a16:creationId xmlns:a16="http://schemas.microsoft.com/office/drawing/2014/main" id="{928F3745-1006-D891-2E40-10B0034C3F18}"/>
              </a:ext>
            </a:extLst>
          </p:cNvPr>
          <p:cNvSpPr>
            <a:spLocks noGrp="1"/>
          </p:cNvSpPr>
          <p:nvPr>
            <p:ph type="ftr" sz="quarter" idx="15"/>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6A9ACFB-5DA0-884A-53E0-3165D00D3A41}"/>
              </a:ext>
            </a:extLst>
          </p:cNvPr>
          <p:cNvSpPr>
            <a:spLocks noGrp="1"/>
          </p:cNvSpPr>
          <p:nvPr>
            <p:ph type="sldNum" sz="quarter" idx="16"/>
          </p:nvPr>
        </p:nvSpPr>
        <p:spPr/>
        <p:txBody>
          <a:bodyPr/>
          <a:lstStyle>
            <a:lvl1pPr>
              <a:defRPr/>
            </a:lvl1pPr>
          </a:lstStyle>
          <a:p>
            <a:pPr>
              <a:defRPr/>
            </a:pPr>
            <a:fld id="{65E717B3-FA2A-4C74-ABCE-E10F11E91040}" type="slidenum">
              <a:rPr lang="en-US" altLang="en-US"/>
              <a:pPr>
                <a:defRPr/>
              </a:pPr>
              <a:t>‹#›</a:t>
            </a:fld>
            <a:endParaRPr lang="en-US" altLang="en-US"/>
          </a:p>
        </p:txBody>
      </p:sp>
    </p:spTree>
    <p:extLst>
      <p:ext uri="{BB962C8B-B14F-4D97-AF65-F5344CB8AC3E}">
        <p14:creationId xmlns:p14="http://schemas.microsoft.com/office/powerpoint/2010/main" val="2665858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9178BD-626B-A6A5-0E2E-7A747C3495D6}"/>
              </a:ext>
            </a:extLst>
          </p:cNvPr>
          <p:cNvSpPr/>
          <p:nvPr/>
        </p:nvSpPr>
        <p:spPr>
          <a:xfrm>
            <a:off x="12001475" y="4847103"/>
            <a:ext cx="190525" cy="20108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21" tIns="57560" rIns="115121" bIns="57560" anchor="ctr"/>
          <a:lstStyle/>
          <a:p>
            <a:pPr algn="ctr" eaLnBrk="1" hangingPunct="1">
              <a:defRPr/>
            </a:pPr>
            <a:endParaRPr lang="en-US" sz="1800"/>
          </a:p>
        </p:txBody>
      </p:sp>
      <p:sp>
        <p:nvSpPr>
          <p:cNvPr id="5" name="Rectangle 4">
            <a:extLst>
              <a:ext uri="{FF2B5EF4-FFF2-40B4-BE49-F238E27FC236}">
                <a16:creationId xmlns:a16="http://schemas.microsoft.com/office/drawing/2014/main" id="{3FB2AF56-9777-7CDF-3925-EBB893260090}"/>
              </a:ext>
            </a:extLst>
          </p:cNvPr>
          <p:cNvSpPr/>
          <p:nvPr/>
        </p:nvSpPr>
        <p:spPr>
          <a:xfrm>
            <a:off x="12001475" y="0"/>
            <a:ext cx="190525" cy="48471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21" tIns="57560" rIns="115121" bIns="57560" anchor="ctr"/>
          <a:lstStyle/>
          <a:p>
            <a:pPr algn="ctr" eaLnBrk="1" hangingPunct="1">
              <a:defRPr/>
            </a:pPr>
            <a:endParaRPr lang="en-US" sz="1800"/>
          </a:p>
        </p:txBody>
      </p:sp>
      <p:sp>
        <p:nvSpPr>
          <p:cNvPr id="6" name="TextBox 22">
            <a:extLst>
              <a:ext uri="{FF2B5EF4-FFF2-40B4-BE49-F238E27FC236}">
                <a16:creationId xmlns:a16="http://schemas.microsoft.com/office/drawing/2014/main" id="{CCC14D20-B2C9-5DCB-1E42-172E2AC11767}"/>
              </a:ext>
            </a:extLst>
          </p:cNvPr>
          <p:cNvSpPr txBox="1">
            <a:spLocks noChangeArrowheads="1"/>
          </p:cNvSpPr>
          <p:nvPr userDrawn="1"/>
        </p:nvSpPr>
        <p:spPr bwMode="auto">
          <a:xfrm>
            <a:off x="174648" y="0"/>
            <a:ext cx="2264070" cy="285684"/>
          </a:xfrm>
          <a:prstGeom prst="rect">
            <a:avLst/>
          </a:prstGeom>
          <a:noFill/>
          <a:ln>
            <a:noFill/>
          </a:ln>
        </p:spPr>
        <p:txBody>
          <a:bodyPr wrap="none" lIns="115121" tIns="57560" rIns="115121" bIns="57560">
            <a:spAutoFit/>
          </a:bodyPr>
          <a:lstStyle>
            <a:lvl1pPr algn="r" eaLnBrk="0" hangingPunct="0">
              <a:defRPr>
                <a:solidFill>
                  <a:schemeClr val="tx1"/>
                </a:solidFill>
                <a:latin typeface="Arial" charset="0"/>
              </a:defRPr>
            </a:lvl1pPr>
            <a:lvl2pPr marL="742950" indent="-285750" algn="r" eaLnBrk="0" hangingPunct="0">
              <a:defRPr>
                <a:solidFill>
                  <a:schemeClr val="tx1"/>
                </a:solidFill>
                <a:latin typeface="Arial" charset="0"/>
              </a:defRPr>
            </a:lvl2pPr>
            <a:lvl3pPr marL="1143000" indent="-228600" algn="r" eaLnBrk="0" hangingPunct="0">
              <a:defRPr>
                <a:solidFill>
                  <a:schemeClr val="tx1"/>
                </a:solidFill>
                <a:latin typeface="Arial" charset="0"/>
              </a:defRPr>
            </a:lvl3pPr>
            <a:lvl4pPr marL="1600200" indent="-228600" algn="r" eaLnBrk="0" hangingPunct="0">
              <a:defRPr>
                <a:solidFill>
                  <a:schemeClr val="tx1"/>
                </a:solidFill>
                <a:latin typeface="Arial" charset="0"/>
              </a:defRPr>
            </a:lvl4pPr>
            <a:lvl5pPr marL="2057400" indent="-228600" algn="r"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defRPr/>
            </a:pPr>
            <a:r>
              <a:rPr lang="en-US" sz="1100">
                <a:solidFill>
                  <a:schemeClr val="bg1"/>
                </a:solidFill>
                <a:latin typeface="Verdana" pitchFamily="34" charset="0"/>
                <a:cs typeface="Arial" charset="0"/>
              </a:rPr>
              <a:t>www.trungtamtinhoc.edu.vn</a:t>
            </a:r>
          </a:p>
        </p:txBody>
      </p:sp>
      <p:sp>
        <p:nvSpPr>
          <p:cNvPr id="2" name="Title 1"/>
          <p:cNvSpPr>
            <a:spLocks noGrp="1"/>
          </p:cNvSpPr>
          <p:nvPr>
            <p:ph type="ctrTitle"/>
          </p:nvPr>
        </p:nvSpPr>
        <p:spPr>
          <a:xfrm>
            <a:off x="609601" y="228604"/>
            <a:ext cx="10363200" cy="4571998"/>
          </a:xfrm>
        </p:spPr>
        <p:txBody>
          <a:bodyPr anchor="ctr">
            <a:noAutofit/>
          </a:bodyPr>
          <a:lstStyle>
            <a:lvl1pPr>
              <a:lnSpc>
                <a:spcPct val="100000"/>
              </a:lnSpc>
              <a:defRPr sz="11098" spc="-99"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51" baseline="0">
                <a:solidFill>
                  <a:schemeClr val="tx2"/>
                </a:solidFill>
                <a:latin typeface="+mj-lt"/>
              </a:defRPr>
            </a:lvl1pPr>
            <a:lvl2pPr marL="575621" indent="0" algn="ctr">
              <a:buNone/>
              <a:defRPr>
                <a:solidFill>
                  <a:schemeClr val="tx1">
                    <a:tint val="75000"/>
                  </a:schemeClr>
                </a:solidFill>
              </a:defRPr>
            </a:lvl2pPr>
            <a:lvl3pPr marL="1151242" indent="0" algn="ctr">
              <a:buNone/>
              <a:defRPr>
                <a:solidFill>
                  <a:schemeClr val="tx1">
                    <a:tint val="75000"/>
                  </a:schemeClr>
                </a:solidFill>
              </a:defRPr>
            </a:lvl3pPr>
            <a:lvl4pPr marL="1726865" indent="0" algn="ctr">
              <a:buNone/>
              <a:defRPr>
                <a:solidFill>
                  <a:schemeClr val="tx1">
                    <a:tint val="75000"/>
                  </a:schemeClr>
                </a:solidFill>
              </a:defRPr>
            </a:lvl4pPr>
            <a:lvl5pPr marL="2302485" indent="0" algn="ctr">
              <a:buNone/>
              <a:defRPr>
                <a:solidFill>
                  <a:schemeClr val="tx1">
                    <a:tint val="75000"/>
                  </a:schemeClr>
                </a:solidFill>
              </a:defRPr>
            </a:lvl5pPr>
            <a:lvl6pPr marL="2878106" indent="0" algn="ctr">
              <a:buNone/>
              <a:defRPr>
                <a:solidFill>
                  <a:schemeClr val="tx1">
                    <a:tint val="75000"/>
                  </a:schemeClr>
                </a:solidFill>
              </a:defRPr>
            </a:lvl6pPr>
            <a:lvl7pPr marL="3453727" indent="0" algn="ctr">
              <a:buNone/>
              <a:defRPr>
                <a:solidFill>
                  <a:schemeClr val="tx1">
                    <a:tint val="75000"/>
                  </a:schemeClr>
                </a:solidFill>
              </a:defRPr>
            </a:lvl7pPr>
            <a:lvl8pPr marL="4029348" indent="0" algn="ctr">
              <a:buNone/>
              <a:defRPr>
                <a:solidFill>
                  <a:schemeClr val="tx1">
                    <a:tint val="75000"/>
                  </a:schemeClr>
                </a:solidFill>
              </a:defRPr>
            </a:lvl8pPr>
            <a:lvl9pPr marL="4604971" indent="0" algn="ctr">
              <a:buNone/>
              <a:defRPr>
                <a:solidFill>
                  <a:schemeClr val="tx1">
                    <a:tint val="75000"/>
                  </a:schemeClr>
                </a:solidFill>
              </a:defRPr>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1BD869E9-0180-F0E6-FD4F-759567EA8CB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2F4739B9-3424-C6D1-E2E0-C6C16ACBBC3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8A1640F-091D-A375-4B85-558440B72A06}"/>
              </a:ext>
            </a:extLst>
          </p:cNvPr>
          <p:cNvSpPr>
            <a:spLocks noGrp="1"/>
          </p:cNvSpPr>
          <p:nvPr>
            <p:ph type="sldNum" sz="quarter" idx="12"/>
          </p:nvPr>
        </p:nvSpPr>
        <p:spPr/>
        <p:txBody>
          <a:bodyPr/>
          <a:lstStyle>
            <a:lvl1pPr>
              <a:defRPr>
                <a:solidFill>
                  <a:schemeClr val="tx1"/>
                </a:solidFill>
              </a:defRPr>
            </a:lvl1pPr>
          </a:lstStyle>
          <a:p>
            <a:pPr>
              <a:defRPr/>
            </a:pPr>
            <a:fld id="{487E864F-6F21-455C-997C-E95BC8B4236A}" type="slidenum">
              <a:rPr lang="en-US" altLang="vi-VN"/>
              <a:pPr>
                <a:defRPr/>
              </a:pPr>
              <a:t>‹#›</a:t>
            </a:fld>
            <a:endParaRPr lang="en-US" altLang="vi-VN"/>
          </a:p>
        </p:txBody>
      </p:sp>
    </p:spTree>
    <p:extLst>
      <p:ext uri="{BB962C8B-B14F-4D97-AF65-F5344CB8AC3E}">
        <p14:creationId xmlns:p14="http://schemas.microsoft.com/office/powerpoint/2010/main" val="1860357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154299D-1E10-E2A5-1A30-A1D2C7777F0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483BF7B-E179-8E73-CE24-563238B400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197622-CB94-F105-3EB3-D633CB62F5F4}"/>
              </a:ext>
            </a:extLst>
          </p:cNvPr>
          <p:cNvSpPr>
            <a:spLocks noGrp="1"/>
          </p:cNvSpPr>
          <p:nvPr>
            <p:ph type="sldNum" sz="quarter" idx="12"/>
          </p:nvPr>
        </p:nvSpPr>
        <p:spPr/>
        <p:txBody>
          <a:bodyPr/>
          <a:lstStyle>
            <a:lvl1pPr>
              <a:defRPr/>
            </a:lvl1pPr>
          </a:lstStyle>
          <a:p>
            <a:pPr>
              <a:defRPr/>
            </a:pPr>
            <a:fld id="{50BA31A0-799A-46DE-93A1-7D9840D83AAB}" type="slidenum">
              <a:rPr lang="en-US" altLang="vi-VN"/>
              <a:pPr>
                <a:defRPr/>
              </a:pPr>
              <a:t>‹#›</a:t>
            </a:fld>
            <a:endParaRPr lang="en-US" altLang="vi-VN"/>
          </a:p>
        </p:txBody>
      </p:sp>
    </p:spTree>
    <p:extLst>
      <p:ext uri="{BB962C8B-B14F-4D97-AF65-F5344CB8AC3E}">
        <p14:creationId xmlns:p14="http://schemas.microsoft.com/office/powerpoint/2010/main" val="80517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1447804"/>
            <a:ext cx="10363200" cy="4321174"/>
          </a:xfrm>
        </p:spPr>
        <p:txBody>
          <a:bodyPr anchor="ctr">
            <a:noAutofit/>
          </a:bodyPr>
          <a:lstStyle>
            <a:lvl1pPr algn="l">
              <a:lnSpc>
                <a:spcPct val="100000"/>
              </a:lnSpc>
              <a:defRPr sz="11098" b="0" cap="all" spc="-99"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1" y="228603"/>
            <a:ext cx="10363200" cy="1066800"/>
          </a:xfrm>
        </p:spPr>
        <p:txBody>
          <a:bodyPr anchor="b"/>
          <a:lstStyle>
            <a:lvl1pPr marL="0" indent="0">
              <a:buNone/>
              <a:defRPr sz="2500" b="0" cap="all" spc="151" baseline="0">
                <a:solidFill>
                  <a:schemeClr val="tx2"/>
                </a:solidFill>
                <a:latin typeface="+mj-lt"/>
              </a:defRPr>
            </a:lvl1pPr>
            <a:lvl2pPr marL="575621" indent="0">
              <a:buNone/>
              <a:defRPr sz="2300">
                <a:solidFill>
                  <a:schemeClr val="tx1">
                    <a:tint val="75000"/>
                  </a:schemeClr>
                </a:solidFill>
              </a:defRPr>
            </a:lvl2pPr>
            <a:lvl3pPr marL="1151242" indent="0">
              <a:buNone/>
              <a:defRPr sz="2000">
                <a:solidFill>
                  <a:schemeClr val="tx1">
                    <a:tint val="75000"/>
                  </a:schemeClr>
                </a:solidFill>
              </a:defRPr>
            </a:lvl3pPr>
            <a:lvl4pPr marL="1726865" indent="0">
              <a:buNone/>
              <a:defRPr sz="1800">
                <a:solidFill>
                  <a:schemeClr val="tx1">
                    <a:tint val="75000"/>
                  </a:schemeClr>
                </a:solidFill>
              </a:defRPr>
            </a:lvl4pPr>
            <a:lvl5pPr marL="2302485" indent="0">
              <a:buNone/>
              <a:defRPr sz="1800">
                <a:solidFill>
                  <a:schemeClr val="tx1">
                    <a:tint val="75000"/>
                  </a:schemeClr>
                </a:solidFill>
              </a:defRPr>
            </a:lvl5pPr>
            <a:lvl6pPr marL="2878106" indent="0">
              <a:buNone/>
              <a:defRPr sz="1800">
                <a:solidFill>
                  <a:schemeClr val="tx1">
                    <a:tint val="75000"/>
                  </a:schemeClr>
                </a:solidFill>
              </a:defRPr>
            </a:lvl6pPr>
            <a:lvl7pPr marL="3453727" indent="0">
              <a:buNone/>
              <a:defRPr sz="1800">
                <a:solidFill>
                  <a:schemeClr val="tx1">
                    <a:tint val="75000"/>
                  </a:schemeClr>
                </a:solidFill>
              </a:defRPr>
            </a:lvl7pPr>
            <a:lvl8pPr marL="4029348" indent="0">
              <a:buNone/>
              <a:defRPr sz="1800">
                <a:solidFill>
                  <a:schemeClr val="tx1">
                    <a:tint val="75000"/>
                  </a:schemeClr>
                </a:solidFill>
              </a:defRPr>
            </a:lvl8pPr>
            <a:lvl9pPr marL="4604971" indent="0">
              <a:buNone/>
              <a:defRPr sz="1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601C27-9651-6C88-AB53-DD9549403A3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1653F6-B273-24B1-0F61-76393DB656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8559EC-53AE-3C35-1B30-045B7CC655B4}"/>
              </a:ext>
            </a:extLst>
          </p:cNvPr>
          <p:cNvSpPr>
            <a:spLocks noGrp="1"/>
          </p:cNvSpPr>
          <p:nvPr>
            <p:ph type="sldNum" sz="quarter" idx="12"/>
          </p:nvPr>
        </p:nvSpPr>
        <p:spPr/>
        <p:txBody>
          <a:bodyPr/>
          <a:lstStyle>
            <a:lvl1pPr>
              <a:defRPr/>
            </a:lvl1pPr>
          </a:lstStyle>
          <a:p>
            <a:pPr>
              <a:defRPr/>
            </a:pPr>
            <a:fld id="{2B6D64B6-5F0B-4767-89E3-F169ACDA9362}" type="slidenum">
              <a:rPr lang="en-US" altLang="vi-VN"/>
              <a:pPr>
                <a:defRPr/>
              </a:pPr>
              <a:t>‹#›</a:t>
            </a:fld>
            <a:endParaRPr lang="en-US" altLang="vi-VN"/>
          </a:p>
        </p:txBody>
      </p:sp>
    </p:spTree>
    <p:extLst>
      <p:ext uri="{BB962C8B-B14F-4D97-AF65-F5344CB8AC3E}">
        <p14:creationId xmlns:p14="http://schemas.microsoft.com/office/powerpoint/2010/main" val="4161656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1" y="1574803"/>
            <a:ext cx="4389120" cy="4525963"/>
          </a:xfrm>
        </p:spPr>
        <p:txBody>
          <a:bodyPr/>
          <a:lstStyle>
            <a:lvl1pPr>
              <a:defRPr sz="3499"/>
            </a:lvl1pPr>
            <a:lvl2pPr>
              <a:defRPr sz="3099"/>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6881" y="1574803"/>
            <a:ext cx="4389120" cy="4525963"/>
          </a:xfrm>
        </p:spPr>
        <p:txBody>
          <a:bodyPr/>
          <a:lstStyle>
            <a:lvl1pPr>
              <a:defRPr sz="3499"/>
            </a:lvl1pPr>
            <a:lvl2pPr>
              <a:defRPr sz="3099"/>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64CF550-364F-C473-8AD2-3F1F589CC6A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9D70C73-9E0F-8D75-D5F9-1DDE193108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4E9C26-981F-7E5A-9DAC-330F07673A94}"/>
              </a:ext>
            </a:extLst>
          </p:cNvPr>
          <p:cNvSpPr>
            <a:spLocks noGrp="1"/>
          </p:cNvSpPr>
          <p:nvPr>
            <p:ph type="sldNum" sz="quarter" idx="12"/>
          </p:nvPr>
        </p:nvSpPr>
        <p:spPr/>
        <p:txBody>
          <a:bodyPr/>
          <a:lstStyle>
            <a:lvl1pPr>
              <a:defRPr/>
            </a:lvl1pPr>
          </a:lstStyle>
          <a:p>
            <a:pPr>
              <a:defRPr/>
            </a:pPr>
            <a:fld id="{41D7DE54-5493-4EC3-B48D-AF36A0C7DB62}" type="slidenum">
              <a:rPr lang="en-US" altLang="vi-VN"/>
              <a:pPr>
                <a:defRPr/>
              </a:pPr>
              <a:t>‹#›</a:t>
            </a:fld>
            <a:endParaRPr lang="en-US" altLang="vi-VN"/>
          </a:p>
        </p:txBody>
      </p:sp>
    </p:spTree>
    <p:extLst>
      <p:ext uri="{BB962C8B-B14F-4D97-AF65-F5344CB8AC3E}">
        <p14:creationId xmlns:p14="http://schemas.microsoft.com/office/powerpoint/2010/main" val="568405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9"/>
            <a:ext cx="4389120" cy="639763"/>
          </a:xfrm>
        </p:spPr>
        <p:txBody>
          <a:bodyPr anchor="b">
            <a:noAutofit/>
          </a:bodyPr>
          <a:lstStyle>
            <a:lvl1pPr marL="0" indent="0">
              <a:buNone/>
              <a:defRPr sz="2300" b="0" cap="all" spc="126" baseline="0">
                <a:solidFill>
                  <a:schemeClr val="tx1"/>
                </a:solidFill>
                <a:latin typeface="+mj-lt"/>
              </a:defRPr>
            </a:lvl1pPr>
            <a:lvl2pPr marL="575621" indent="0">
              <a:buNone/>
              <a:defRPr sz="2500" b="1"/>
            </a:lvl2pPr>
            <a:lvl3pPr marL="1151242" indent="0">
              <a:buNone/>
              <a:defRPr sz="2300" b="1"/>
            </a:lvl3pPr>
            <a:lvl4pPr marL="1726865" indent="0">
              <a:buNone/>
              <a:defRPr sz="2000" b="1"/>
            </a:lvl4pPr>
            <a:lvl5pPr marL="2302485" indent="0">
              <a:buNone/>
              <a:defRPr sz="2000" b="1"/>
            </a:lvl5pPr>
            <a:lvl6pPr marL="2878106" indent="0">
              <a:buNone/>
              <a:defRPr sz="2000" b="1"/>
            </a:lvl6pPr>
            <a:lvl7pPr marL="3453727" indent="0">
              <a:buNone/>
              <a:defRPr sz="2000" b="1"/>
            </a:lvl7pPr>
            <a:lvl8pPr marL="4029348" indent="0">
              <a:buNone/>
              <a:defRPr sz="2000" b="1"/>
            </a:lvl8pPr>
            <a:lvl9pPr marL="4604971" indent="0">
              <a:buNone/>
              <a:defRPr sz="2000" b="1"/>
            </a:lvl9pPr>
          </a:lstStyle>
          <a:p>
            <a:pPr lvl="0"/>
            <a:r>
              <a:rPr lang="en-US"/>
              <a:t>Click to edit Master text styles</a:t>
            </a:r>
          </a:p>
        </p:txBody>
      </p:sp>
      <p:sp>
        <p:nvSpPr>
          <p:cNvPr id="4" name="Content Placeholder 3"/>
          <p:cNvSpPr>
            <a:spLocks noGrp="1"/>
          </p:cNvSpPr>
          <p:nvPr>
            <p:ph sz="half" idx="2"/>
          </p:nvPr>
        </p:nvSpPr>
        <p:spPr>
          <a:xfrm>
            <a:off x="2170176" y="2259368"/>
            <a:ext cx="4389120" cy="3840480"/>
          </a:xfrm>
        </p:spPr>
        <p:txBody>
          <a:bodyPr/>
          <a:lstStyle>
            <a:lvl1pPr>
              <a:defRPr sz="3099"/>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90945" y="1572769"/>
            <a:ext cx="4389120" cy="639763"/>
          </a:xfrm>
        </p:spPr>
        <p:txBody>
          <a:bodyPr anchor="b">
            <a:noAutofit/>
          </a:bodyPr>
          <a:lstStyle>
            <a:lvl1pPr marL="0" indent="0">
              <a:buNone/>
              <a:defRPr lang="en-US" sz="2300" b="0" kern="1200" cap="all" spc="126" baseline="0" dirty="0" smtClean="0">
                <a:solidFill>
                  <a:schemeClr val="tx1"/>
                </a:solidFill>
                <a:latin typeface="+mj-lt"/>
                <a:ea typeface="+mn-ea"/>
                <a:cs typeface="+mn-cs"/>
              </a:defRPr>
            </a:lvl1pPr>
            <a:lvl2pPr marL="575621" indent="0">
              <a:buNone/>
              <a:defRPr sz="2500" b="1"/>
            </a:lvl2pPr>
            <a:lvl3pPr marL="1151242" indent="0">
              <a:buNone/>
              <a:defRPr sz="2300" b="1"/>
            </a:lvl3pPr>
            <a:lvl4pPr marL="1726865" indent="0">
              <a:buNone/>
              <a:defRPr sz="2000" b="1"/>
            </a:lvl4pPr>
            <a:lvl5pPr marL="2302485" indent="0">
              <a:buNone/>
              <a:defRPr sz="2000" b="1"/>
            </a:lvl5pPr>
            <a:lvl6pPr marL="2878106" indent="0">
              <a:buNone/>
              <a:defRPr sz="2000" b="1"/>
            </a:lvl6pPr>
            <a:lvl7pPr marL="3453727" indent="0">
              <a:buNone/>
              <a:defRPr sz="2000" b="1"/>
            </a:lvl7pPr>
            <a:lvl8pPr marL="4029348" indent="0">
              <a:buNone/>
              <a:defRPr sz="2000" b="1"/>
            </a:lvl8pPr>
            <a:lvl9pPr marL="4604971"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790945" y="2259368"/>
            <a:ext cx="4389120" cy="3840480"/>
          </a:xfrm>
        </p:spPr>
        <p:txBody>
          <a:bodyPr/>
          <a:lstStyle>
            <a:lvl1pPr>
              <a:defRPr sz="3099"/>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1A5FDD0-4976-C13E-8091-0CAD88B31E7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E744326-4D1B-0BC9-CCE2-6D6B4C73A4A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FC64AA-4796-56BD-EA05-98123076CAF5}"/>
              </a:ext>
            </a:extLst>
          </p:cNvPr>
          <p:cNvSpPr>
            <a:spLocks noGrp="1"/>
          </p:cNvSpPr>
          <p:nvPr>
            <p:ph type="sldNum" sz="quarter" idx="12"/>
          </p:nvPr>
        </p:nvSpPr>
        <p:spPr/>
        <p:txBody>
          <a:bodyPr/>
          <a:lstStyle>
            <a:lvl1pPr>
              <a:defRPr/>
            </a:lvl1pPr>
          </a:lstStyle>
          <a:p>
            <a:pPr>
              <a:defRPr/>
            </a:pPr>
            <a:fld id="{6F2B1AC2-9DC9-4CBF-BACA-6DB82AD84F03}" type="slidenum">
              <a:rPr lang="en-US" altLang="vi-VN"/>
              <a:pPr>
                <a:defRPr/>
              </a:pPr>
              <a:t>‹#›</a:t>
            </a:fld>
            <a:endParaRPr lang="en-US" altLang="vi-VN"/>
          </a:p>
        </p:txBody>
      </p:sp>
    </p:spTree>
    <p:extLst>
      <p:ext uri="{BB962C8B-B14F-4D97-AF65-F5344CB8AC3E}">
        <p14:creationId xmlns:p14="http://schemas.microsoft.com/office/powerpoint/2010/main" val="1645662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2E1736E-5919-58B3-8C01-C553B70D1A6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D460556-85F4-C316-2AF4-2269679CC3E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63A9072-5874-B63F-9B68-FC7094619673}"/>
              </a:ext>
            </a:extLst>
          </p:cNvPr>
          <p:cNvSpPr>
            <a:spLocks noGrp="1"/>
          </p:cNvSpPr>
          <p:nvPr>
            <p:ph type="sldNum" sz="quarter" idx="12"/>
          </p:nvPr>
        </p:nvSpPr>
        <p:spPr/>
        <p:txBody>
          <a:bodyPr/>
          <a:lstStyle>
            <a:lvl1pPr>
              <a:defRPr/>
            </a:lvl1pPr>
          </a:lstStyle>
          <a:p>
            <a:pPr>
              <a:defRPr/>
            </a:pPr>
            <a:fld id="{2725E6E2-E11F-4F56-9E83-88489D853BAB}" type="slidenum">
              <a:rPr lang="en-US" altLang="vi-VN"/>
              <a:pPr>
                <a:defRPr/>
              </a:pPr>
              <a:t>‹#›</a:t>
            </a:fld>
            <a:endParaRPr lang="en-US" altLang="vi-VN"/>
          </a:p>
        </p:txBody>
      </p:sp>
    </p:spTree>
    <p:extLst>
      <p:ext uri="{BB962C8B-B14F-4D97-AF65-F5344CB8AC3E}">
        <p14:creationId xmlns:p14="http://schemas.microsoft.com/office/powerpoint/2010/main" val="320569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8B10C7-DFE0-AA53-9CFC-585484837D0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7ABFD7D0-6BF4-8A39-C587-F745CB326A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4D8203-D1D6-4363-49A0-73182B075220}"/>
              </a:ext>
            </a:extLst>
          </p:cNvPr>
          <p:cNvSpPr>
            <a:spLocks noGrp="1"/>
          </p:cNvSpPr>
          <p:nvPr>
            <p:ph type="sldNum" sz="quarter" idx="12"/>
          </p:nvPr>
        </p:nvSpPr>
        <p:spPr/>
        <p:txBody>
          <a:bodyPr/>
          <a:lstStyle>
            <a:lvl1pPr>
              <a:defRPr/>
            </a:lvl1pPr>
          </a:lstStyle>
          <a:p>
            <a:pPr>
              <a:defRPr/>
            </a:pPr>
            <a:fld id="{5998995C-120F-4695-8BCC-20326DF3FB3B}" type="slidenum">
              <a:rPr lang="en-US" altLang="vi-VN"/>
              <a:pPr>
                <a:defRPr/>
              </a:pPr>
              <a:t>‹#›</a:t>
            </a:fld>
            <a:endParaRPr lang="en-US" altLang="vi-VN"/>
          </a:p>
        </p:txBody>
      </p:sp>
    </p:spTree>
    <p:extLst>
      <p:ext uri="{BB962C8B-B14F-4D97-AF65-F5344CB8AC3E}">
        <p14:creationId xmlns:p14="http://schemas.microsoft.com/office/powerpoint/2010/main" val="2367687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7" y="1600204"/>
            <a:ext cx="6815668" cy="4480560"/>
          </a:xfrm>
        </p:spPr>
        <p:txBody>
          <a:bodyPr/>
          <a:lstStyle>
            <a:lvl1pPr>
              <a:defRPr sz="3999"/>
            </a:lvl1pPr>
            <a:lvl2pPr>
              <a:defRPr sz="3499"/>
            </a:lvl2pPr>
            <a:lvl3pPr>
              <a:defRPr sz="3099"/>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4" y="1600204"/>
            <a:ext cx="4011084" cy="4480560"/>
          </a:xfrm>
        </p:spPr>
        <p:txBody>
          <a:bodyPr>
            <a:normAutofit/>
          </a:bodyPr>
          <a:lstStyle>
            <a:lvl1pPr marL="0" indent="0">
              <a:buNone/>
              <a:defRPr sz="2000"/>
            </a:lvl1pPr>
            <a:lvl2pPr marL="575621" indent="0">
              <a:buNone/>
              <a:defRPr sz="1500"/>
            </a:lvl2pPr>
            <a:lvl3pPr marL="1151242" indent="0">
              <a:buNone/>
              <a:defRPr sz="1400"/>
            </a:lvl3pPr>
            <a:lvl4pPr marL="1726865" indent="0">
              <a:buNone/>
              <a:defRPr sz="1100"/>
            </a:lvl4pPr>
            <a:lvl5pPr marL="2302485" indent="0">
              <a:buNone/>
              <a:defRPr sz="1100"/>
            </a:lvl5pPr>
            <a:lvl6pPr marL="2878106" indent="0">
              <a:buNone/>
              <a:defRPr sz="1100"/>
            </a:lvl6pPr>
            <a:lvl7pPr marL="3453727" indent="0">
              <a:buNone/>
              <a:defRPr sz="1100"/>
            </a:lvl7pPr>
            <a:lvl8pPr marL="4029348" indent="0">
              <a:buNone/>
              <a:defRPr sz="1100"/>
            </a:lvl8pPr>
            <a:lvl9pPr marL="4604971" indent="0">
              <a:buNone/>
              <a:defRPr sz="11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2" name="Date Placeholder 3">
            <a:extLst>
              <a:ext uri="{FF2B5EF4-FFF2-40B4-BE49-F238E27FC236}">
                <a16:creationId xmlns:a16="http://schemas.microsoft.com/office/drawing/2014/main" id="{08DE9975-EEBF-F682-7BE4-90732FE1CB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D6B7FBA-8D06-EDE7-1F4D-48E28B7E25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1A3205-C176-6DF0-BF43-00BC8925206A}"/>
              </a:ext>
            </a:extLst>
          </p:cNvPr>
          <p:cNvSpPr>
            <a:spLocks noGrp="1"/>
          </p:cNvSpPr>
          <p:nvPr>
            <p:ph type="sldNum" sz="quarter" idx="12"/>
          </p:nvPr>
        </p:nvSpPr>
        <p:spPr/>
        <p:txBody>
          <a:bodyPr/>
          <a:lstStyle>
            <a:lvl1pPr>
              <a:defRPr/>
            </a:lvl1pPr>
          </a:lstStyle>
          <a:p>
            <a:pPr>
              <a:defRPr/>
            </a:pPr>
            <a:fld id="{113D01A2-BB87-4C92-AF36-02F69DA67DB8}" type="slidenum">
              <a:rPr lang="en-US" altLang="vi-VN"/>
              <a:pPr>
                <a:defRPr/>
              </a:pPr>
              <a:t>‹#›</a:t>
            </a:fld>
            <a:endParaRPr lang="en-US" altLang="vi-VN"/>
          </a:p>
        </p:txBody>
      </p:sp>
    </p:spTree>
    <p:extLst>
      <p:ext uri="{BB962C8B-B14F-4D97-AF65-F5344CB8AC3E}">
        <p14:creationId xmlns:p14="http://schemas.microsoft.com/office/powerpoint/2010/main" val="4174798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B34450-61BF-0371-6491-B62768EAC78F}"/>
              </a:ext>
            </a:extLst>
          </p:cNvPr>
          <p:cNvSpPr/>
          <p:nvPr/>
        </p:nvSpPr>
        <p:spPr>
          <a:xfrm>
            <a:off x="12001475" y="4847103"/>
            <a:ext cx="190525" cy="20108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21" tIns="57560" rIns="115121" bIns="57560" anchor="ctr"/>
          <a:lstStyle/>
          <a:p>
            <a:pPr algn="ctr" eaLnBrk="1" hangingPunct="1">
              <a:defRPr/>
            </a:pPr>
            <a:endParaRPr lang="en-US" sz="1800"/>
          </a:p>
        </p:txBody>
      </p:sp>
      <p:sp>
        <p:nvSpPr>
          <p:cNvPr id="5" name="Rectangle 4">
            <a:extLst>
              <a:ext uri="{FF2B5EF4-FFF2-40B4-BE49-F238E27FC236}">
                <a16:creationId xmlns:a16="http://schemas.microsoft.com/office/drawing/2014/main" id="{06D2BB42-38FE-EBF7-3281-926EDCC193CD}"/>
              </a:ext>
            </a:extLst>
          </p:cNvPr>
          <p:cNvSpPr/>
          <p:nvPr/>
        </p:nvSpPr>
        <p:spPr>
          <a:xfrm>
            <a:off x="12001475" y="0"/>
            <a:ext cx="190525" cy="48471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21" tIns="57560" rIns="115121" bIns="57560" anchor="ctr"/>
          <a:lstStyle/>
          <a:p>
            <a:pPr algn="ctr" eaLnBrk="1" hangingPunct="1">
              <a:defRPr/>
            </a:pP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rtlCol="0">
            <a:normAutofit/>
          </a:bodyPr>
          <a:lstStyle>
            <a:lvl1pPr marL="0" indent="0">
              <a:buNone/>
              <a:defRPr sz="3999"/>
            </a:lvl1pPr>
            <a:lvl2pPr marL="575621" indent="0">
              <a:buNone/>
              <a:defRPr sz="3499"/>
            </a:lvl2pPr>
            <a:lvl3pPr marL="1151242" indent="0">
              <a:buNone/>
              <a:defRPr sz="3099"/>
            </a:lvl3pPr>
            <a:lvl4pPr marL="1726865" indent="0">
              <a:buNone/>
              <a:defRPr sz="2500"/>
            </a:lvl4pPr>
            <a:lvl5pPr marL="2302485" indent="0">
              <a:buNone/>
              <a:defRPr sz="2500"/>
            </a:lvl5pPr>
            <a:lvl6pPr marL="2878106" indent="0">
              <a:buNone/>
              <a:defRPr sz="2500"/>
            </a:lvl6pPr>
            <a:lvl7pPr marL="3453727" indent="0">
              <a:buNone/>
              <a:defRPr sz="2500"/>
            </a:lvl7pPr>
            <a:lvl8pPr marL="4029348" indent="0">
              <a:buNone/>
              <a:defRPr sz="2500"/>
            </a:lvl8pPr>
            <a:lvl9pPr marL="4604971" indent="0">
              <a:buNone/>
              <a:defRPr sz="2500"/>
            </a:lvl9pPr>
          </a:lstStyle>
          <a:p>
            <a:pPr lvl="0"/>
            <a:r>
              <a:rPr lang="en-US" noProof="0"/>
              <a:t>Click icon to add picture</a:t>
            </a:r>
          </a:p>
        </p:txBody>
      </p:sp>
      <p:sp>
        <p:nvSpPr>
          <p:cNvPr id="4" name="Text Placeholder 3"/>
          <p:cNvSpPr>
            <a:spLocks noGrp="1"/>
          </p:cNvSpPr>
          <p:nvPr>
            <p:ph type="body" sz="half" idx="2"/>
          </p:nvPr>
        </p:nvSpPr>
        <p:spPr>
          <a:xfrm>
            <a:off x="609601" y="5715000"/>
            <a:ext cx="10871200" cy="457200"/>
          </a:xfrm>
        </p:spPr>
        <p:txBody>
          <a:bodyPr/>
          <a:lstStyle>
            <a:lvl1pPr marL="0" indent="0">
              <a:buNone/>
              <a:defRPr sz="2000"/>
            </a:lvl1pPr>
            <a:lvl2pPr marL="575621" indent="0">
              <a:buNone/>
              <a:defRPr sz="1500"/>
            </a:lvl2pPr>
            <a:lvl3pPr marL="1151242" indent="0">
              <a:buNone/>
              <a:defRPr sz="1400"/>
            </a:lvl3pPr>
            <a:lvl4pPr marL="1726865" indent="0">
              <a:buNone/>
              <a:defRPr sz="1100"/>
            </a:lvl4pPr>
            <a:lvl5pPr marL="2302485" indent="0">
              <a:buNone/>
              <a:defRPr sz="1100"/>
            </a:lvl5pPr>
            <a:lvl6pPr marL="2878106" indent="0">
              <a:buNone/>
              <a:defRPr sz="1100"/>
            </a:lvl6pPr>
            <a:lvl7pPr marL="3453727" indent="0">
              <a:buNone/>
              <a:defRPr sz="1100"/>
            </a:lvl7pPr>
            <a:lvl8pPr marL="4029348" indent="0">
              <a:buNone/>
              <a:defRPr sz="1100"/>
            </a:lvl8pPr>
            <a:lvl9pPr marL="4604971" indent="0">
              <a:buNone/>
              <a:defRPr sz="1100"/>
            </a:lvl9pPr>
          </a:lstStyle>
          <a:p>
            <a:pPr lvl="0"/>
            <a:r>
              <a:rPr lang="en-US"/>
              <a:t>Click to edit Master text styles</a:t>
            </a:r>
          </a:p>
        </p:txBody>
      </p:sp>
      <p:sp>
        <p:nvSpPr>
          <p:cNvPr id="8" name="Title 7"/>
          <p:cNvSpPr>
            <a:spLocks noGrp="1"/>
          </p:cNvSpPr>
          <p:nvPr>
            <p:ph type="title"/>
          </p:nvPr>
        </p:nvSpPr>
        <p:spPr>
          <a:xfrm>
            <a:off x="609601" y="4953000"/>
            <a:ext cx="10871200" cy="762001"/>
          </a:xfrm>
        </p:spPr>
        <p:txBody>
          <a:bodyPr anchor="t"/>
          <a:lstStyle>
            <a:lvl1pPr>
              <a:defRPr sz="3999"/>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id="{F2C17B6B-3099-4AA0-4424-FBFC4B26998E}"/>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738CD1A8-2436-50CB-D6DB-6DDB934653E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1FE4DA22-A019-7021-B1AD-BBF02F150080}"/>
              </a:ext>
            </a:extLst>
          </p:cNvPr>
          <p:cNvSpPr>
            <a:spLocks noGrp="1"/>
          </p:cNvSpPr>
          <p:nvPr>
            <p:ph type="sldNum" sz="quarter" idx="12"/>
          </p:nvPr>
        </p:nvSpPr>
        <p:spPr/>
        <p:txBody>
          <a:bodyPr/>
          <a:lstStyle>
            <a:lvl1pPr>
              <a:defRPr>
                <a:solidFill>
                  <a:schemeClr val="tx1"/>
                </a:solidFill>
              </a:defRPr>
            </a:lvl1pPr>
          </a:lstStyle>
          <a:p>
            <a:pPr>
              <a:defRPr/>
            </a:pPr>
            <a:fld id="{2C7C917F-F8CF-4137-9BA5-1A3A7C504D82}" type="slidenum">
              <a:rPr lang="en-US" altLang="vi-VN"/>
              <a:pPr>
                <a:defRPr/>
              </a:pPr>
              <a:t>‹#›</a:t>
            </a:fld>
            <a:endParaRPr lang="en-US" altLang="vi-VN"/>
          </a:p>
        </p:txBody>
      </p:sp>
    </p:spTree>
    <p:extLst>
      <p:ext uri="{BB962C8B-B14F-4D97-AF65-F5344CB8AC3E}">
        <p14:creationId xmlns:p14="http://schemas.microsoft.com/office/powerpoint/2010/main" val="3831415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114D8-342A-3DCA-E8DD-BCCBCC8108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BC10047-C906-6CC4-1D24-4DA599C972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054751-10DF-19F7-E0B2-7574F75B0080}"/>
              </a:ext>
            </a:extLst>
          </p:cNvPr>
          <p:cNvSpPr>
            <a:spLocks noGrp="1"/>
          </p:cNvSpPr>
          <p:nvPr>
            <p:ph type="sldNum" sz="quarter" idx="12"/>
          </p:nvPr>
        </p:nvSpPr>
        <p:spPr/>
        <p:txBody>
          <a:bodyPr/>
          <a:lstStyle>
            <a:lvl1pPr>
              <a:defRPr/>
            </a:lvl1pPr>
          </a:lstStyle>
          <a:p>
            <a:pPr>
              <a:defRPr/>
            </a:pPr>
            <a:fld id="{7CA2BC0F-039C-41CD-8778-BDDA603BEBCC}" type="slidenum">
              <a:rPr lang="en-US" altLang="vi-VN"/>
              <a:pPr>
                <a:defRPr/>
              </a:pPr>
              <a:t>‹#›</a:t>
            </a:fld>
            <a:endParaRPr lang="en-US" altLang="vi-VN"/>
          </a:p>
        </p:txBody>
      </p:sp>
    </p:spTree>
    <p:extLst>
      <p:ext uri="{BB962C8B-B14F-4D97-AF65-F5344CB8AC3E}">
        <p14:creationId xmlns:p14="http://schemas.microsoft.com/office/powerpoint/2010/main" val="1240935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F6E8C-CAD3-4A41-0B0B-7443B3B25A9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26AE5CD-8904-368F-D194-330E33C0DF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A94A72-EEA0-9415-214C-C5CAA7E603DF}"/>
              </a:ext>
            </a:extLst>
          </p:cNvPr>
          <p:cNvSpPr>
            <a:spLocks noGrp="1"/>
          </p:cNvSpPr>
          <p:nvPr>
            <p:ph type="sldNum" sz="quarter" idx="12"/>
          </p:nvPr>
        </p:nvSpPr>
        <p:spPr/>
        <p:txBody>
          <a:bodyPr/>
          <a:lstStyle>
            <a:lvl1pPr>
              <a:defRPr/>
            </a:lvl1pPr>
          </a:lstStyle>
          <a:p>
            <a:pPr>
              <a:defRPr/>
            </a:pPr>
            <a:fld id="{6644C2BB-5BEB-4806-B35C-25CDD7FD403A}" type="slidenum">
              <a:rPr lang="en-US" altLang="vi-VN"/>
              <a:pPr>
                <a:defRPr/>
              </a:pPr>
              <a:t>‹#›</a:t>
            </a:fld>
            <a:endParaRPr lang="en-US" altLang="vi-VN"/>
          </a:p>
        </p:txBody>
      </p:sp>
    </p:spTree>
    <p:extLst>
      <p:ext uri="{BB962C8B-B14F-4D97-AF65-F5344CB8AC3E}">
        <p14:creationId xmlns:p14="http://schemas.microsoft.com/office/powerpoint/2010/main" val="3030016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581401" y="0"/>
            <a:ext cx="7814853" cy="6868522"/>
          </a:xfrm>
          <a:custGeom>
            <a:avLst/>
            <a:gdLst>
              <a:gd name="connsiteX0" fmla="*/ 0 w 7814853"/>
              <a:gd name="connsiteY0" fmla="*/ 0 h 6868522"/>
              <a:gd name="connsiteX1" fmla="*/ 7814853 w 7814853"/>
              <a:gd name="connsiteY1" fmla="*/ 0 h 6868522"/>
              <a:gd name="connsiteX2" fmla="*/ 7814853 w 7814853"/>
              <a:gd name="connsiteY2" fmla="*/ 6868522 h 6868522"/>
              <a:gd name="connsiteX3" fmla="*/ 4047943 w 7814853"/>
              <a:gd name="connsiteY3" fmla="*/ 6868522 h 6868522"/>
              <a:gd name="connsiteX4" fmla="*/ 2297383 w 7814853"/>
              <a:gd name="connsiteY4" fmla="*/ 3363323 h 6868522"/>
              <a:gd name="connsiteX5" fmla="*/ 1746929 w 7814853"/>
              <a:gd name="connsiteY5" fmla="*/ 3271883 h 6868522"/>
              <a:gd name="connsiteX6" fmla="*/ 0 w 7814853"/>
              <a:gd name="connsiteY6" fmla="*/ 247777 h 686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853" h="6868522">
                <a:moveTo>
                  <a:pt x="0" y="0"/>
                </a:moveTo>
                <a:lnTo>
                  <a:pt x="7814853" y="0"/>
                </a:lnTo>
                <a:lnTo>
                  <a:pt x="7814853" y="6868522"/>
                </a:lnTo>
                <a:lnTo>
                  <a:pt x="4047943" y="6868522"/>
                </a:lnTo>
                <a:lnTo>
                  <a:pt x="2297383" y="3363323"/>
                </a:lnTo>
                <a:lnTo>
                  <a:pt x="1746929" y="3271883"/>
                </a:lnTo>
                <a:lnTo>
                  <a:pt x="0" y="247777"/>
                </a:lnTo>
                <a:close/>
              </a:path>
            </a:pathLst>
          </a:custGeom>
          <a:solidFill>
            <a:srgbClr val="E6E6E6"/>
          </a:solidFill>
        </p:spPr>
        <p:txBody>
          <a:bodyPr>
            <a:noAutofit/>
          </a:bodyPr>
          <a:lstStyle/>
          <a:p>
            <a:pPr lvl="0"/>
            <a:endParaRPr lang="en-US" noProof="0"/>
          </a:p>
        </p:txBody>
      </p:sp>
      <p:sp>
        <p:nvSpPr>
          <p:cNvPr id="2" name="Date Placeholder 1">
            <a:extLst>
              <a:ext uri="{FF2B5EF4-FFF2-40B4-BE49-F238E27FC236}">
                <a16:creationId xmlns:a16="http://schemas.microsoft.com/office/drawing/2014/main" id="{3674C8E3-4710-62AF-8231-8DD136D35E82}"/>
              </a:ext>
            </a:extLst>
          </p:cNvPr>
          <p:cNvSpPr>
            <a:spLocks noGrp="1"/>
          </p:cNvSpPr>
          <p:nvPr>
            <p:ph type="dt" sz="half" idx="14"/>
          </p:nvPr>
        </p:nvSpPr>
        <p:spPr/>
        <p:txBody>
          <a:bodyPr/>
          <a:lstStyle>
            <a:lvl1pPr>
              <a:defRPr/>
            </a:lvl1pPr>
          </a:lstStyle>
          <a:p>
            <a:pPr>
              <a:defRPr/>
            </a:pPr>
            <a:fld id="{308B5022-6DC6-49E5-9E04-D079C4D101E1}" type="datetimeFigureOut">
              <a:rPr lang="en-US"/>
              <a:pPr>
                <a:defRPr/>
              </a:pPr>
              <a:t>3/21/2024</a:t>
            </a:fld>
            <a:endParaRPr lang="en-US" dirty="0"/>
          </a:p>
        </p:txBody>
      </p:sp>
      <p:sp>
        <p:nvSpPr>
          <p:cNvPr id="3" name="Footer Placeholder 2">
            <a:extLst>
              <a:ext uri="{FF2B5EF4-FFF2-40B4-BE49-F238E27FC236}">
                <a16:creationId xmlns:a16="http://schemas.microsoft.com/office/drawing/2014/main" id="{928F3745-1006-D891-2E40-10B0034C3F18}"/>
              </a:ext>
            </a:extLst>
          </p:cNvPr>
          <p:cNvSpPr>
            <a:spLocks noGrp="1"/>
          </p:cNvSpPr>
          <p:nvPr>
            <p:ph type="ftr" sz="quarter" idx="15"/>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6A9ACFB-5DA0-884A-53E0-3165D00D3A41}"/>
              </a:ext>
            </a:extLst>
          </p:cNvPr>
          <p:cNvSpPr>
            <a:spLocks noGrp="1"/>
          </p:cNvSpPr>
          <p:nvPr>
            <p:ph type="sldNum" sz="quarter" idx="16"/>
          </p:nvPr>
        </p:nvSpPr>
        <p:spPr/>
        <p:txBody>
          <a:bodyPr/>
          <a:lstStyle>
            <a:lvl1pPr>
              <a:defRPr/>
            </a:lvl1pPr>
          </a:lstStyle>
          <a:p>
            <a:pPr>
              <a:defRPr/>
            </a:pPr>
            <a:fld id="{65E717B3-FA2A-4C74-ABCE-E10F11E91040}" type="slidenum">
              <a:rPr lang="en-US" altLang="en-US"/>
              <a:pPr>
                <a:defRPr/>
              </a:pPr>
              <a:t>‹#›</a:t>
            </a:fld>
            <a:endParaRPr lang="en-US" altLang="en-US"/>
          </a:p>
        </p:txBody>
      </p:sp>
    </p:spTree>
    <p:extLst>
      <p:ext uri="{BB962C8B-B14F-4D97-AF65-F5344CB8AC3E}">
        <p14:creationId xmlns:p14="http://schemas.microsoft.com/office/powerpoint/2010/main" val="5657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a:gsLst>
              <a:gs pos="0">
                <a:schemeClr val="bg1">
                  <a:alpha val="51000"/>
                </a:schemeClr>
              </a:gs>
              <a:gs pos="58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222606" y="259506"/>
            <a:ext cx="10515600" cy="628103"/>
          </a:xfrm>
        </p:spPr>
        <p:txBody>
          <a:bodyPr>
            <a:normAutofit/>
          </a:bodyPr>
          <a:lstStyle>
            <a:lvl1pPr>
              <a:defRPr sz="3200" b="1">
                <a:solidFill>
                  <a:schemeClr val="bg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0055" y="54483"/>
            <a:ext cx="1104842" cy="1038151"/>
          </a:xfrm>
          <a:prstGeom prst="rect">
            <a:avLst/>
          </a:prstGeom>
        </p:spPr>
      </p:pic>
    </p:spTree>
    <p:extLst>
      <p:ext uri="{BB962C8B-B14F-4D97-AF65-F5344CB8AC3E}">
        <p14:creationId xmlns:p14="http://schemas.microsoft.com/office/powerpoint/2010/main" val="276440602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43000" r="-4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78" r:id="rId1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67EDD-5819-3185-0C9C-5163450931C5}"/>
              </a:ext>
            </a:extLst>
          </p:cNvPr>
          <p:cNvSpPr>
            <a:spLocks noGrp="1"/>
          </p:cNvSpPr>
          <p:nvPr>
            <p:ph type="title"/>
          </p:nvPr>
        </p:nvSpPr>
        <p:spPr>
          <a:xfrm>
            <a:off x="609679" y="152365"/>
            <a:ext cx="7722605" cy="1371282"/>
          </a:xfrm>
          <a:prstGeom prst="rect">
            <a:avLst/>
          </a:prstGeom>
        </p:spPr>
        <p:txBody>
          <a:bodyPr vert="horz" lIns="115148" tIns="57573" rIns="115148" bIns="57573"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0C37791-442D-B011-CA3F-08177506760B}"/>
              </a:ext>
            </a:extLst>
          </p:cNvPr>
          <p:cNvSpPr>
            <a:spLocks noGrp="1"/>
          </p:cNvSpPr>
          <p:nvPr>
            <p:ph type="body" idx="1"/>
          </p:nvPr>
        </p:nvSpPr>
        <p:spPr bwMode="auto">
          <a:xfrm>
            <a:off x="609680" y="1752194"/>
            <a:ext cx="10159735" cy="437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5148" tIns="57573" rIns="115148" bIns="57573"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CA4252A0-B084-405F-6930-7B4AC18A12DF}"/>
              </a:ext>
            </a:extLst>
          </p:cNvPr>
          <p:cNvSpPr>
            <a:spLocks noGrp="1"/>
          </p:cNvSpPr>
          <p:nvPr>
            <p:ph type="dt" sz="half" idx="2"/>
          </p:nvPr>
        </p:nvSpPr>
        <p:spPr>
          <a:xfrm>
            <a:off x="609679" y="6172359"/>
            <a:ext cx="4572595" cy="304729"/>
          </a:xfrm>
          <a:prstGeom prst="rect">
            <a:avLst/>
          </a:prstGeom>
        </p:spPr>
        <p:txBody>
          <a:bodyPr vert="horz" lIns="115148" tIns="57573" rIns="115148" bIns="0" rtlCol="0" anchor="b"/>
          <a:lstStyle>
            <a:lvl1pPr algn="l" eaLnBrk="1" hangingPunct="1">
              <a:defRPr sz="1400">
                <a:solidFill>
                  <a:schemeClr val="tx1"/>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2E12CFB5-2F15-3215-9170-9764E9157265}"/>
              </a:ext>
            </a:extLst>
          </p:cNvPr>
          <p:cNvSpPr>
            <a:spLocks noGrp="1"/>
          </p:cNvSpPr>
          <p:nvPr>
            <p:ph type="ftr" sz="quarter" idx="3"/>
          </p:nvPr>
        </p:nvSpPr>
        <p:spPr>
          <a:xfrm>
            <a:off x="609679" y="6492960"/>
            <a:ext cx="4572595" cy="284096"/>
          </a:xfrm>
          <a:prstGeom prst="rect">
            <a:avLst/>
          </a:prstGeom>
        </p:spPr>
        <p:txBody>
          <a:bodyPr vert="horz" lIns="115148" tIns="57573" rIns="115148" bIns="57573" rtlCol="0" anchor="t"/>
          <a:lstStyle>
            <a:lvl1pPr algn="l" eaLnBrk="1" hangingPunct="1">
              <a:defRPr sz="1400">
                <a:solidFill>
                  <a:schemeClr val="tx1"/>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85CD079-7665-A65F-D55B-07A6ACA39FB7}"/>
              </a:ext>
            </a:extLst>
          </p:cNvPr>
          <p:cNvSpPr>
            <a:spLocks noGrp="1"/>
          </p:cNvSpPr>
          <p:nvPr>
            <p:ph type="sldNum" sz="quarter" idx="4"/>
          </p:nvPr>
        </p:nvSpPr>
        <p:spPr>
          <a:xfrm rot="16200000">
            <a:off x="11189602" y="5825483"/>
            <a:ext cx="1315732" cy="485838"/>
          </a:xfrm>
          <a:prstGeom prst="rect">
            <a:avLst/>
          </a:prstGeom>
        </p:spPr>
        <p:txBody>
          <a:bodyPr vert="horz" wrap="square" lIns="115148" tIns="57573" rIns="115148" bIns="57573" numCol="1" anchor="ctr" anchorCtr="0" compatLnSpc="1">
            <a:prstTxWarp prst="textNoShape">
              <a:avLst/>
            </a:prstTxWarp>
          </a:bodyPr>
          <a:lstStyle>
            <a:lvl1pPr eaLnBrk="1" hangingPunct="1">
              <a:defRPr sz="3099" b="1">
                <a:solidFill>
                  <a:schemeClr val="tx2"/>
                </a:solidFill>
              </a:defRPr>
            </a:lvl1pPr>
          </a:lstStyle>
          <a:p>
            <a:pPr>
              <a:defRPr/>
            </a:pPr>
            <a:fld id="{F5F60BD3-CA4A-44B8-A587-6BE50C8DB08B}" type="slidenum">
              <a:rPr lang="en-US" altLang="vi-VN"/>
              <a:pPr>
                <a:defRPr/>
              </a:pPr>
              <a:t>‹#›</a:t>
            </a:fld>
            <a:endParaRPr lang="en-US" altLang="vi-VN"/>
          </a:p>
        </p:txBody>
      </p:sp>
      <p:sp>
        <p:nvSpPr>
          <p:cNvPr id="7" name="Rectangle 6">
            <a:extLst>
              <a:ext uri="{FF2B5EF4-FFF2-40B4-BE49-F238E27FC236}">
                <a16:creationId xmlns:a16="http://schemas.microsoft.com/office/drawing/2014/main" id="{C1605959-88B3-BEF1-23D1-2587914674F8}"/>
              </a:ext>
            </a:extLst>
          </p:cNvPr>
          <p:cNvSpPr/>
          <p:nvPr/>
        </p:nvSpPr>
        <p:spPr>
          <a:xfrm>
            <a:off x="12001475" y="0"/>
            <a:ext cx="190525" cy="137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21" tIns="57560" rIns="115121" bIns="57560" anchor="ctr"/>
          <a:lstStyle/>
          <a:p>
            <a:pPr algn="ctr" eaLnBrk="1" hangingPunct="1">
              <a:defRPr/>
            </a:pPr>
            <a:endParaRPr lang="en-US" sz="1800"/>
          </a:p>
        </p:txBody>
      </p:sp>
      <p:sp>
        <p:nvSpPr>
          <p:cNvPr id="8" name="Rectangle 7">
            <a:extLst>
              <a:ext uri="{FF2B5EF4-FFF2-40B4-BE49-F238E27FC236}">
                <a16:creationId xmlns:a16="http://schemas.microsoft.com/office/drawing/2014/main" id="{7590B736-9C6B-954D-1529-54F762FFBF91}"/>
              </a:ext>
            </a:extLst>
          </p:cNvPr>
          <p:cNvSpPr/>
          <p:nvPr/>
        </p:nvSpPr>
        <p:spPr>
          <a:xfrm>
            <a:off x="12001475" y="1371282"/>
            <a:ext cx="190525" cy="54867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21" tIns="57560" rIns="115121" bIns="57560" anchor="ctr"/>
          <a:lstStyle/>
          <a:p>
            <a:pPr algn="ctr" eaLnBrk="1" hangingPunct="1">
              <a:defRPr/>
            </a:pPr>
            <a:endParaRPr lang="en-US" sz="1800"/>
          </a:p>
        </p:txBody>
      </p:sp>
    </p:spTree>
    <p:extLst>
      <p:ext uri="{BB962C8B-B14F-4D97-AF65-F5344CB8AC3E}">
        <p14:creationId xmlns:p14="http://schemas.microsoft.com/office/powerpoint/2010/main" val="9163247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1150708" rtl="0" eaLnBrk="0" fontAlgn="base" hangingPunct="0">
        <a:spcBef>
          <a:spcPct val="0"/>
        </a:spcBef>
        <a:spcAft>
          <a:spcPct val="0"/>
        </a:spcAft>
        <a:defRPr sz="4499" kern="1200" cap="all" spc="-76">
          <a:solidFill>
            <a:schemeClr val="tx2"/>
          </a:solidFill>
          <a:latin typeface="+mj-lt"/>
          <a:ea typeface="+mj-ea"/>
          <a:cs typeface="+mj-cs"/>
        </a:defRPr>
      </a:lvl1pPr>
      <a:lvl2pPr algn="l" defTabSz="1150708" rtl="0" eaLnBrk="0" fontAlgn="base" hangingPunct="0">
        <a:spcBef>
          <a:spcPct val="0"/>
        </a:spcBef>
        <a:spcAft>
          <a:spcPct val="0"/>
        </a:spcAft>
        <a:defRPr sz="4499">
          <a:solidFill>
            <a:schemeClr val="tx2"/>
          </a:solidFill>
          <a:latin typeface="Arial Black" pitchFamily="34" charset="0"/>
        </a:defRPr>
      </a:lvl2pPr>
      <a:lvl3pPr algn="l" defTabSz="1150708" rtl="0" eaLnBrk="0" fontAlgn="base" hangingPunct="0">
        <a:spcBef>
          <a:spcPct val="0"/>
        </a:spcBef>
        <a:spcAft>
          <a:spcPct val="0"/>
        </a:spcAft>
        <a:defRPr sz="4499">
          <a:solidFill>
            <a:schemeClr val="tx2"/>
          </a:solidFill>
          <a:latin typeface="Arial Black" pitchFamily="34" charset="0"/>
        </a:defRPr>
      </a:lvl3pPr>
      <a:lvl4pPr algn="l" defTabSz="1150708" rtl="0" eaLnBrk="0" fontAlgn="base" hangingPunct="0">
        <a:spcBef>
          <a:spcPct val="0"/>
        </a:spcBef>
        <a:spcAft>
          <a:spcPct val="0"/>
        </a:spcAft>
        <a:defRPr sz="4499">
          <a:solidFill>
            <a:schemeClr val="tx2"/>
          </a:solidFill>
          <a:latin typeface="Arial Black" pitchFamily="34" charset="0"/>
        </a:defRPr>
      </a:lvl4pPr>
      <a:lvl5pPr algn="l" defTabSz="1150708" rtl="0" eaLnBrk="0" fontAlgn="base" hangingPunct="0">
        <a:spcBef>
          <a:spcPct val="0"/>
        </a:spcBef>
        <a:spcAft>
          <a:spcPct val="0"/>
        </a:spcAft>
        <a:defRPr sz="4499">
          <a:solidFill>
            <a:schemeClr val="tx2"/>
          </a:solidFill>
          <a:latin typeface="Arial Black" pitchFamily="34" charset="0"/>
        </a:defRPr>
      </a:lvl5pPr>
      <a:lvl6pPr marL="457109" algn="l" defTabSz="1150708" rtl="0" fontAlgn="base">
        <a:spcBef>
          <a:spcPct val="0"/>
        </a:spcBef>
        <a:spcAft>
          <a:spcPct val="0"/>
        </a:spcAft>
        <a:defRPr sz="4499">
          <a:solidFill>
            <a:schemeClr val="tx2"/>
          </a:solidFill>
          <a:latin typeface="Arial Black" pitchFamily="34" charset="0"/>
        </a:defRPr>
      </a:lvl6pPr>
      <a:lvl7pPr marL="914217" algn="l" defTabSz="1150708" rtl="0" fontAlgn="base">
        <a:spcBef>
          <a:spcPct val="0"/>
        </a:spcBef>
        <a:spcAft>
          <a:spcPct val="0"/>
        </a:spcAft>
        <a:defRPr sz="4499">
          <a:solidFill>
            <a:schemeClr val="tx2"/>
          </a:solidFill>
          <a:latin typeface="Arial Black" pitchFamily="34" charset="0"/>
        </a:defRPr>
      </a:lvl7pPr>
      <a:lvl8pPr marL="1371326" algn="l" defTabSz="1150708" rtl="0" fontAlgn="base">
        <a:spcBef>
          <a:spcPct val="0"/>
        </a:spcBef>
        <a:spcAft>
          <a:spcPct val="0"/>
        </a:spcAft>
        <a:defRPr sz="4499">
          <a:solidFill>
            <a:schemeClr val="tx2"/>
          </a:solidFill>
          <a:latin typeface="Arial Black" pitchFamily="34" charset="0"/>
        </a:defRPr>
      </a:lvl8pPr>
      <a:lvl9pPr marL="1828434" algn="l" defTabSz="1150708" rtl="0" fontAlgn="base">
        <a:spcBef>
          <a:spcPct val="0"/>
        </a:spcBef>
        <a:spcAft>
          <a:spcPct val="0"/>
        </a:spcAft>
        <a:defRPr sz="4499">
          <a:solidFill>
            <a:schemeClr val="tx2"/>
          </a:solidFill>
          <a:latin typeface="Arial Black" pitchFamily="34" charset="0"/>
        </a:defRPr>
      </a:lvl9pPr>
    </p:titleStyle>
    <p:bodyStyle>
      <a:lvl1pPr marL="342831" indent="-342831" algn="l" defTabSz="1150708" rtl="0" eaLnBrk="0" fontAlgn="base" hangingPunct="0">
        <a:spcBef>
          <a:spcPct val="20000"/>
        </a:spcBef>
        <a:spcAft>
          <a:spcPts val="750"/>
        </a:spcAft>
        <a:buFont typeface="Arial" panose="020B0604020202020204" pitchFamily="34" charset="0"/>
        <a:defRPr sz="2500" b="1" kern="1200">
          <a:solidFill>
            <a:schemeClr val="tx1"/>
          </a:solidFill>
          <a:latin typeface="+mn-lt"/>
          <a:ea typeface="+mn-ea"/>
          <a:cs typeface="+mn-cs"/>
        </a:defRPr>
      </a:lvl1pPr>
      <a:lvl2pPr marL="574560" indent="-230142" algn="l" defTabSz="1150708" rtl="0" eaLnBrk="0" fontAlgn="base" hangingPunct="0">
        <a:spcBef>
          <a:spcPct val="20000"/>
        </a:spcBef>
        <a:spcAft>
          <a:spcPct val="0"/>
        </a:spcAft>
        <a:buClr>
          <a:schemeClr val="tx2"/>
        </a:buClr>
        <a:buFont typeface="Arial" panose="020B0604020202020204" pitchFamily="34" charset="0"/>
        <a:buChar char="•"/>
        <a:defRPr sz="2500" kern="1200">
          <a:solidFill>
            <a:schemeClr val="tx1"/>
          </a:solidFill>
          <a:latin typeface="+mn-lt"/>
          <a:ea typeface="+mn-ea"/>
          <a:cs typeface="+mn-cs"/>
        </a:defRPr>
      </a:lvl2pPr>
      <a:lvl3pPr marL="1437987" indent="-287281" algn="l" defTabSz="1150708" rtl="0" eaLnBrk="0" fontAlgn="base" hangingPunct="0">
        <a:spcBef>
          <a:spcPct val="20000"/>
        </a:spcBef>
        <a:spcAft>
          <a:spcPct val="0"/>
        </a:spcAft>
        <a:buClr>
          <a:schemeClr val="tx2"/>
        </a:buClr>
        <a:buFont typeface="Arial" panose="020B0604020202020204" pitchFamily="34" charset="0"/>
        <a:buChar char="•"/>
        <a:defRPr sz="2300" kern="1200">
          <a:solidFill>
            <a:schemeClr val="tx1"/>
          </a:solidFill>
          <a:latin typeface="+mn-lt"/>
          <a:ea typeface="+mn-ea"/>
          <a:cs typeface="+mn-cs"/>
        </a:defRPr>
      </a:lvl3pPr>
      <a:lvl4pPr marL="2014135" indent="-287281" algn="l" defTabSz="1150708" rtl="0" eaLnBrk="0" fontAlgn="base" hangingPunct="0">
        <a:spcBef>
          <a:spcPct val="20000"/>
        </a:spcBef>
        <a:spcAft>
          <a:spcPct val="0"/>
        </a:spcAft>
        <a:buClr>
          <a:schemeClr val="tx2"/>
        </a:buClr>
        <a:buFont typeface="Arial" panose="020B0604020202020204" pitchFamily="34" charset="0"/>
        <a:buChar char="•"/>
        <a:defRPr sz="2300" kern="1200">
          <a:solidFill>
            <a:schemeClr val="tx1"/>
          </a:solidFill>
          <a:latin typeface="+mn-lt"/>
          <a:ea typeface="+mn-ea"/>
          <a:cs typeface="+mn-cs"/>
        </a:defRPr>
      </a:lvl4pPr>
      <a:lvl5pPr marL="2590282" indent="-287281" algn="l" defTabSz="1150708" rtl="0" eaLnBrk="0" fontAlgn="base" hangingPunct="0">
        <a:spcBef>
          <a:spcPct val="20000"/>
        </a:spcBef>
        <a:spcAft>
          <a:spcPct val="0"/>
        </a:spcAft>
        <a:buClr>
          <a:schemeClr val="tx2"/>
        </a:buClr>
        <a:buFont typeface="Arial" panose="020B0604020202020204" pitchFamily="34" charset="0"/>
        <a:buChar char="•"/>
        <a:defRPr sz="2300" kern="1200">
          <a:solidFill>
            <a:schemeClr val="tx1"/>
          </a:solidFill>
          <a:latin typeface="+mn-lt"/>
          <a:ea typeface="+mn-ea"/>
          <a:cs typeface="+mn-cs"/>
        </a:defRPr>
      </a:lvl5pPr>
      <a:lvl6pPr marL="3165918" indent="-287811" algn="l" defTabSz="1151242"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6pPr>
      <a:lvl7pPr marL="3741539" indent="-287811" algn="l" defTabSz="1151242"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7pPr>
      <a:lvl8pPr marL="4317159" indent="-287811" algn="l" defTabSz="1151242"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8pPr>
      <a:lvl9pPr marL="4892780" indent="-287811" algn="l" defTabSz="1151242"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9pPr>
    </p:bodyStyle>
    <p:otherStyle>
      <a:defPPr>
        <a:defRPr lang="en-US"/>
      </a:defPPr>
      <a:lvl1pPr marL="0" algn="l" defTabSz="1151242" rtl="0" eaLnBrk="1" latinLnBrk="0" hangingPunct="1">
        <a:defRPr sz="2300" kern="1200">
          <a:solidFill>
            <a:schemeClr val="tx1"/>
          </a:solidFill>
          <a:latin typeface="+mn-lt"/>
          <a:ea typeface="+mn-ea"/>
          <a:cs typeface="+mn-cs"/>
        </a:defRPr>
      </a:lvl1pPr>
      <a:lvl2pPr marL="575621" algn="l" defTabSz="1151242" rtl="0" eaLnBrk="1" latinLnBrk="0" hangingPunct="1">
        <a:defRPr sz="2300" kern="1200">
          <a:solidFill>
            <a:schemeClr val="tx1"/>
          </a:solidFill>
          <a:latin typeface="+mn-lt"/>
          <a:ea typeface="+mn-ea"/>
          <a:cs typeface="+mn-cs"/>
        </a:defRPr>
      </a:lvl2pPr>
      <a:lvl3pPr marL="1151242" algn="l" defTabSz="1151242" rtl="0" eaLnBrk="1" latinLnBrk="0" hangingPunct="1">
        <a:defRPr sz="2300" kern="1200">
          <a:solidFill>
            <a:schemeClr val="tx1"/>
          </a:solidFill>
          <a:latin typeface="+mn-lt"/>
          <a:ea typeface="+mn-ea"/>
          <a:cs typeface="+mn-cs"/>
        </a:defRPr>
      </a:lvl3pPr>
      <a:lvl4pPr marL="1726865" algn="l" defTabSz="1151242" rtl="0" eaLnBrk="1" latinLnBrk="0" hangingPunct="1">
        <a:defRPr sz="2300" kern="1200">
          <a:solidFill>
            <a:schemeClr val="tx1"/>
          </a:solidFill>
          <a:latin typeface="+mn-lt"/>
          <a:ea typeface="+mn-ea"/>
          <a:cs typeface="+mn-cs"/>
        </a:defRPr>
      </a:lvl4pPr>
      <a:lvl5pPr marL="2302485" algn="l" defTabSz="1151242" rtl="0" eaLnBrk="1" latinLnBrk="0" hangingPunct="1">
        <a:defRPr sz="2300" kern="1200">
          <a:solidFill>
            <a:schemeClr val="tx1"/>
          </a:solidFill>
          <a:latin typeface="+mn-lt"/>
          <a:ea typeface="+mn-ea"/>
          <a:cs typeface="+mn-cs"/>
        </a:defRPr>
      </a:lvl5pPr>
      <a:lvl6pPr marL="2878106" algn="l" defTabSz="1151242" rtl="0" eaLnBrk="1" latinLnBrk="0" hangingPunct="1">
        <a:defRPr sz="2300" kern="1200">
          <a:solidFill>
            <a:schemeClr val="tx1"/>
          </a:solidFill>
          <a:latin typeface="+mn-lt"/>
          <a:ea typeface="+mn-ea"/>
          <a:cs typeface="+mn-cs"/>
        </a:defRPr>
      </a:lvl6pPr>
      <a:lvl7pPr marL="3453727" algn="l" defTabSz="1151242" rtl="0" eaLnBrk="1" latinLnBrk="0" hangingPunct="1">
        <a:defRPr sz="2300" kern="1200">
          <a:solidFill>
            <a:schemeClr val="tx1"/>
          </a:solidFill>
          <a:latin typeface="+mn-lt"/>
          <a:ea typeface="+mn-ea"/>
          <a:cs typeface="+mn-cs"/>
        </a:defRPr>
      </a:lvl7pPr>
      <a:lvl8pPr marL="4029348" algn="l" defTabSz="1151242" rtl="0" eaLnBrk="1" latinLnBrk="0" hangingPunct="1">
        <a:defRPr sz="2300" kern="1200">
          <a:solidFill>
            <a:schemeClr val="tx1"/>
          </a:solidFill>
          <a:latin typeface="+mn-lt"/>
          <a:ea typeface="+mn-ea"/>
          <a:cs typeface="+mn-cs"/>
        </a:defRPr>
      </a:lvl8pPr>
      <a:lvl9pPr marL="4604971" algn="l" defTabSz="1151242"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9.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6" name="Picture 2" descr="What&amp;#39;s In a Board Game? | Time">
            <a:extLst>
              <a:ext uri="{FF2B5EF4-FFF2-40B4-BE49-F238E27FC236}">
                <a16:creationId xmlns:a16="http://schemas.microsoft.com/office/drawing/2014/main" id="{8D587F4A-879D-4DF8-9F15-A30114874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01" y="1031441"/>
            <a:ext cx="5971963" cy="3124912"/>
          </a:xfrm>
          <a:prstGeom prst="roundRect">
            <a:avLst/>
          </a:prstGeom>
          <a:noFill/>
          <a:extLst>
            <a:ext uri="{909E8E84-426E-40DD-AFC4-6F175D3DCCD1}">
              <a14:hiddenFill xmlns:a14="http://schemas.microsoft.com/office/drawing/2010/main">
                <a:solidFill>
                  <a:srgbClr val="FFFFFF"/>
                </a:solidFill>
              </a14:hiddenFill>
            </a:ext>
          </a:extLst>
        </p:spPr>
      </p:pic>
      <p:pic>
        <p:nvPicPr>
          <p:cNvPr id="47" name="Picture 2" descr="Star, Cartoon, Character, Isolated, Happy, Blue, Cute - Blue Star Clipart  Png, Transparent Png - ki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4227" y="2240160"/>
            <a:ext cx="2257615" cy="210010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Smiley Star Png Clipart - Clip Art Of Stars For Kids | Full Size PNG  Download | See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4587" y="2172270"/>
            <a:ext cx="2101451" cy="216799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1235280" y="4156353"/>
            <a:ext cx="9732133" cy="1938992"/>
          </a:xfrm>
          <a:prstGeom prst="rect">
            <a:avLst/>
          </a:prstGeom>
        </p:spPr>
        <p:txBody>
          <a:bodyPr wrap="square">
            <a:spAutoFit/>
          </a:bodyPr>
          <a:lstStyle/>
          <a:p>
            <a:pPr lvl="1" algn="ctr" defTabSz="914354">
              <a:defRPr/>
            </a:pPr>
            <a:r>
              <a:rPr lang="en-US" sz="12000" b="1" dirty="0">
                <a:solidFill>
                  <a:srgbClr val="FF0000"/>
                </a:solidFill>
                <a:latin typeface="Miama Nueva" panose="02000603000000000000" pitchFamily="2" charset="-52"/>
                <a:ea typeface="#9Slide03 Roboto Medium" panose="02000000000000000000" pitchFamily="2" charset="0"/>
              </a:rPr>
              <a:t>Chung </a:t>
            </a:r>
            <a:r>
              <a:rPr lang="en-US" sz="12000" b="1" dirty="0" err="1">
                <a:solidFill>
                  <a:srgbClr val="FF0000"/>
                </a:solidFill>
                <a:latin typeface="Miama Nueva" panose="02000603000000000000" pitchFamily="2" charset="-52"/>
                <a:ea typeface="#9Slide03 Roboto Medium" panose="02000000000000000000" pitchFamily="2" charset="0"/>
              </a:rPr>
              <a:t>sức</a:t>
            </a:r>
            <a:endParaRPr lang="en-US" sz="12000" b="1" dirty="0">
              <a:solidFill>
                <a:srgbClr val="FF0000"/>
              </a:solidFill>
              <a:latin typeface="Miama Nueva" panose="02000603000000000000" pitchFamily="2" charset="-52"/>
              <a:ea typeface="#9Slide03 Roboto Medium" panose="02000000000000000000" pitchFamily="2" charset="0"/>
            </a:endParaRPr>
          </a:p>
        </p:txBody>
      </p:sp>
      <p:pic>
        <p:nvPicPr>
          <p:cNvPr id="50" name="Picture 49">
            <a:extLst>
              <a:ext uri="{FF2B5EF4-FFF2-40B4-BE49-F238E27FC236}">
                <a16:creationId xmlns:a16="http://schemas.microsoft.com/office/drawing/2014/main" id="{A29330A8-0A27-4E38-8905-5B3A1E21A0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5282" y="-139293"/>
            <a:ext cx="3189399" cy="1973639"/>
          </a:xfrm>
          <a:prstGeom prst="rect">
            <a:avLst/>
          </a:prstGeom>
        </p:spPr>
      </p:pic>
    </p:spTree>
    <p:extLst>
      <p:ext uri="{BB962C8B-B14F-4D97-AF65-F5344CB8AC3E}">
        <p14:creationId xmlns:p14="http://schemas.microsoft.com/office/powerpoint/2010/main" val="287050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46" y="-3469"/>
            <a:ext cx="2136325" cy="1127440"/>
            <a:chOff x="6219230" y="1417170"/>
            <a:chExt cx="1969926" cy="1066699"/>
          </a:xfrm>
          <a:effectLst>
            <a:outerShdw blurRad="50800" dist="38100" dir="2700000" algn="tl" rotWithShape="0">
              <a:prstClr val="black">
                <a:alpha val="40000"/>
              </a:prstClr>
            </a:outerShdw>
          </a:effectLst>
        </p:grpSpPr>
        <p:grpSp>
          <p:nvGrpSpPr>
            <p:cNvPr id="25" name="组合 1483"/>
            <p:cNvGrpSpPr/>
            <p:nvPr/>
          </p:nvGrpSpPr>
          <p:grpSpPr>
            <a:xfrm>
              <a:off x="6948798" y="1869163"/>
              <a:ext cx="1240358" cy="614706"/>
              <a:chOff x="28079" y="1041053"/>
              <a:chExt cx="7035801" cy="4572000"/>
            </a:xfrm>
          </p:grpSpPr>
          <p:sp>
            <p:nvSpPr>
              <p:cNvPr id="28"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26" name="TextBox 25"/>
            <p:cNvSpPr txBox="1"/>
            <p:nvPr/>
          </p:nvSpPr>
          <p:spPr>
            <a:xfrm>
              <a:off x="7021864" y="2033335"/>
              <a:ext cx="1111475" cy="229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Em có biết</a:t>
              </a:r>
            </a:p>
          </p:txBody>
        </p:sp>
        <p:pic>
          <p:nvPicPr>
            <p:cNvPr id="27" name="Picture 6" descr="Đồ hoạ vector miễn phí của Dấu chấm hỏ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230" y="1417170"/>
              <a:ext cx="938135" cy="93813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p:cNvSpPr/>
          <p:nvPr/>
        </p:nvSpPr>
        <p:spPr>
          <a:xfrm>
            <a:off x="1596571" y="1601702"/>
            <a:ext cx="9463313" cy="3970318"/>
          </a:xfrm>
          <a:prstGeom prst="rect">
            <a:avLst/>
          </a:prstGeom>
        </p:spPr>
        <p:txBody>
          <a:bodyPr wrap="square">
            <a:spAutoFit/>
          </a:bodyPr>
          <a:lstStyle/>
          <a:p>
            <a:pPr indent="465138" algn="just"/>
            <a:r>
              <a:rPr lang="en-US" sz="2800" i="1">
                <a:latin typeface="Times New Roman" panose="02020603050405020304" pitchFamily="18" charset="0"/>
                <a:cs typeface="Times New Roman" panose="02020603050405020304" pitchFamily="18" charset="0"/>
              </a:rPr>
              <a:t>Xây dựng là ngành sản xuất vật chất được phát triển ở hầu khắp các nước trên thế giới, có vai trò quan trọng đối với tăng trưởng kinh tế và đời sống xã hội. Xây dựng bao gồm các hoạt động thiết kế, thi công các công trình cơ sở hạ tầng, công nghiệp, dân dụng, quốc phòng; cơ sở phục vụ đời sống con người như nhà ở, khu đô thị, trường học, bệnh viện,…</a:t>
            </a:r>
          </a:p>
          <a:p>
            <a:pPr indent="465138" algn="just"/>
            <a:r>
              <a:rPr lang="en-US" sz="2800" i="1">
                <a:latin typeface="Times New Roman" panose="02020603050405020304" pitchFamily="18" charset="0"/>
                <a:ea typeface="Times New Roman" panose="02020603050405020304" pitchFamily="18" charset="0"/>
                <a:cs typeface="Times New Roman" panose="02020603050405020304" pitchFamily="18" charset="0"/>
              </a:rPr>
              <a:t>Ở nước ta, xây dựng được xếp vào nhóm ngành công nghiệp - xây dựng, đóng góp khoảng 18,0% GDP của cả nhóm ngành và khoảng 6,0% GDP cả nước (giai đoạn 2010-2020)</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4633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left)">
                                      <p:cBhvr>
                                        <p:cTn id="12"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700354"/>
            <a:ext cx="12192000" cy="17277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矩形 2"/>
          <p:cNvSpPr/>
          <p:nvPr/>
        </p:nvSpPr>
        <p:spPr>
          <a:xfrm>
            <a:off x="2612803" y="1570064"/>
            <a:ext cx="2316565" cy="130290"/>
          </a:xfrm>
          <a:prstGeom prst="rect">
            <a:avLst/>
          </a:prstGeom>
          <a:solidFill>
            <a:srgbClr val="237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4" name="组合 3"/>
          <p:cNvGrpSpPr/>
          <p:nvPr/>
        </p:nvGrpSpPr>
        <p:grpSpPr>
          <a:xfrm>
            <a:off x="2799230" y="1570064"/>
            <a:ext cx="1943710" cy="2798400"/>
            <a:chOff x="841003" y="360040"/>
            <a:chExt cx="504056" cy="836712"/>
          </a:xfrm>
          <a:solidFill>
            <a:srgbClr val="237042"/>
          </a:solidFill>
        </p:grpSpPr>
        <p:sp>
          <p:nvSpPr>
            <p:cNvPr id="5"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9"/>
          <p:cNvSpPr txBox="1"/>
          <p:nvPr/>
        </p:nvSpPr>
        <p:spPr>
          <a:xfrm>
            <a:off x="2697701" y="1772344"/>
            <a:ext cx="2087688" cy="1838498"/>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11497">
                <a:solidFill>
                  <a:prstClr val="white"/>
                </a:solidFill>
                <a:latin typeface="Times New Roman" panose="02020603050405020304" pitchFamily="18" charset="0"/>
                <a:ea typeface="微软雅黑" pitchFamily="34" charset="-122"/>
                <a:cs typeface="Times New Roman" panose="02020603050405020304" pitchFamily="18" charset="0"/>
              </a:rPr>
              <a:t>II</a:t>
            </a:r>
            <a:endParaRPr kumimoji="0" lang="zh-CN" altLang="en-US" sz="8797"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8" name="文本框 9"/>
          <p:cNvSpPr txBox="1"/>
          <p:nvPr/>
        </p:nvSpPr>
        <p:spPr>
          <a:xfrm>
            <a:off x="5001356" y="2023579"/>
            <a:ext cx="4549044" cy="992561"/>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3000" b="1">
                <a:solidFill>
                  <a:prstClr val="black"/>
                </a:solidFill>
                <a:latin typeface="Times New Roman" panose="02020603050405020304" pitchFamily="18" charset="0"/>
                <a:ea typeface="微软雅黑" pitchFamily="34" charset="-122"/>
                <a:cs typeface="Times New Roman" panose="02020603050405020304" pitchFamily="18" charset="0"/>
              </a:rPr>
              <a:t>ĐẶC ĐIỂM </a:t>
            </a:r>
            <a:r>
              <a:rPr kumimoji="0" lang="en-US" altLang="zh-CN" sz="3000" b="1" i="0" u="none" strike="noStrike" kern="1200" cap="none" spc="0" normalizeH="0" baseline="0" noProof="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CỦA NGÀNH CÔNG NGHIỆP </a:t>
            </a:r>
            <a:endParaRPr kumimoji="0" lang="en-US" altLang="zh-CN" sz="3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026" name="Picture 2" descr="Giải Pháp Xử Lý Bụi - Xử Lý Nước - TRIVIETCOR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9404" y="1815052"/>
            <a:ext cx="1518593" cy="149834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3603" y="32441"/>
            <a:ext cx="1946458" cy="1119165"/>
            <a:chOff x="438457" y="21019"/>
            <a:chExt cx="2057588" cy="1141426"/>
          </a:xfrm>
        </p:grpSpPr>
        <p:grpSp>
          <p:nvGrpSpPr>
            <p:cNvPr id="29" name="Group 28"/>
            <p:cNvGrpSpPr/>
            <p:nvPr/>
          </p:nvGrpSpPr>
          <p:grpSpPr>
            <a:xfrm>
              <a:off x="1094718" y="498395"/>
              <a:ext cx="1401327" cy="664050"/>
              <a:chOff x="5507432" y="3371212"/>
              <a:chExt cx="3674668" cy="1857615"/>
            </a:xfrm>
          </p:grpSpPr>
          <p:grpSp>
            <p:nvGrpSpPr>
              <p:cNvPr id="31" name="组合 1483"/>
              <p:cNvGrpSpPr/>
              <p:nvPr/>
            </p:nvGrpSpPr>
            <p:grpSpPr>
              <a:xfrm>
                <a:off x="5507432" y="3371212"/>
                <a:ext cx="3674668" cy="1857615"/>
                <a:chOff x="28079" y="1041053"/>
                <a:chExt cx="7035801" cy="4572000"/>
              </a:xfrm>
            </p:grpSpPr>
            <p:sp>
              <p:nvSpPr>
                <p:cNvPr id="3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2" name="TextBox 31"/>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3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10016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2"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1+#ppt_w/2"/>
                                          </p:val>
                                        </p:tav>
                                        <p:tav tm="100000">
                                          <p:val>
                                            <p:strVal val="#ppt_x"/>
                                          </p:val>
                                        </p:tav>
                                      </p:tavLst>
                                    </p:anim>
                                    <p:anim calcmode="lin" valueType="num">
                                      <p:cBhvr additive="base">
                                        <p:cTn id="3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23603" y="32441"/>
            <a:ext cx="1946458" cy="1119165"/>
            <a:chOff x="438457" y="21019"/>
            <a:chExt cx="2057588" cy="1141426"/>
          </a:xfrm>
        </p:grpSpPr>
        <p:grpSp>
          <p:nvGrpSpPr>
            <p:cNvPr id="53" name="Group 52"/>
            <p:cNvGrpSpPr/>
            <p:nvPr/>
          </p:nvGrpSpPr>
          <p:grpSpPr>
            <a:xfrm>
              <a:off x="1094718" y="498395"/>
              <a:ext cx="1401327" cy="664050"/>
              <a:chOff x="5507432" y="3371212"/>
              <a:chExt cx="3674668" cy="1857615"/>
            </a:xfrm>
          </p:grpSpPr>
          <p:grpSp>
            <p:nvGrpSpPr>
              <p:cNvPr id="55" name="组合 1483"/>
              <p:cNvGrpSpPr/>
              <p:nvPr/>
            </p:nvGrpSpPr>
            <p:grpSpPr>
              <a:xfrm>
                <a:off x="5507432" y="3371212"/>
                <a:ext cx="3674668" cy="1857615"/>
                <a:chOff x="28079" y="1041053"/>
                <a:chExt cx="7035801" cy="4572000"/>
              </a:xfrm>
            </p:grpSpPr>
            <p:sp>
              <p:nvSpPr>
                <p:cNvPr id="5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6" name="TextBox 55"/>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54"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Cloud Callout 63"/>
          <p:cNvSpPr/>
          <p:nvPr/>
        </p:nvSpPr>
        <p:spPr>
          <a:xfrm>
            <a:off x="6836229" y="1876055"/>
            <a:ext cx="4857996" cy="2645881"/>
          </a:xfrm>
          <a:prstGeom prst="cloudCallout">
            <a:avLst>
              <a:gd name="adj1" fmla="val -70014"/>
              <a:gd name="adj2" fmla="val 33382"/>
            </a:avLst>
          </a:prstGeom>
          <a:solidFill>
            <a:schemeClr val="bg1"/>
          </a:solidFill>
          <a:ln w="6350">
            <a:solidFill>
              <a:srgbClr val="00B05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a:solidFill>
                  <a:schemeClr val="tx1"/>
                </a:solidFill>
                <a:latin typeface="Times New Roman" pitchFamily="18" charset="0"/>
                <a:cs typeface="Times New Roman" pitchFamily="18" charset="0"/>
              </a:rPr>
              <a:t>Nêu đặc điểm của ngành công nghiệp.</a:t>
            </a:r>
            <a:endParaRPr kumimoji="0" lang="en-US" sz="2800" b="0" i="0" u="none" strike="noStrike" kern="1200" cap="none" spc="0" normalizeH="0" baseline="0" noProof="0">
              <a:ln>
                <a:noFill/>
              </a:ln>
              <a:solidFill>
                <a:schemeClr val="tx1"/>
              </a:solidFill>
              <a:effectLst/>
              <a:uLnTx/>
              <a:uFillTx/>
              <a:latin typeface="Times New Roman" pitchFamily="18" charset="0"/>
              <a:ea typeface="微软雅黑"/>
              <a:cs typeface="Times New Roman" pitchFamily="18" charset="0"/>
            </a:endParaRPr>
          </a:p>
        </p:txBody>
      </p:sp>
      <p:sp>
        <p:nvSpPr>
          <p:cNvPr id="65"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6" name="组合 3"/>
          <p:cNvGrpSpPr/>
          <p:nvPr/>
        </p:nvGrpSpPr>
        <p:grpSpPr>
          <a:xfrm>
            <a:off x="2534819" y="357382"/>
            <a:ext cx="535062" cy="679534"/>
            <a:chOff x="841003" y="360040"/>
            <a:chExt cx="504056" cy="836712"/>
          </a:xfrm>
          <a:solidFill>
            <a:srgbClr val="FF0000"/>
          </a:solidFill>
        </p:grpSpPr>
        <p:sp>
          <p:nvSpPr>
            <p:cNvPr id="67"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68"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69" name="文本框 9"/>
          <p:cNvSpPr txBox="1"/>
          <p:nvPr/>
        </p:nvSpPr>
        <p:spPr>
          <a:xfrm>
            <a:off x="2549332" y="364102"/>
            <a:ext cx="535063" cy="530896"/>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II</a:t>
            </a:r>
            <a:endParaRPr kumimoji="0" lang="zh-CN" altLang="en-US" sz="30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70" name="文本框 9"/>
          <p:cNvSpPr txBox="1"/>
          <p:nvPr/>
        </p:nvSpPr>
        <p:spPr>
          <a:xfrm>
            <a:off x="3324645" y="373698"/>
            <a:ext cx="7896944" cy="530896"/>
          </a:xfrm>
          <a:prstGeom prst="rect">
            <a:avLst/>
          </a:prstGeom>
          <a:noFill/>
        </p:spPr>
        <p:txBody>
          <a:bodyPr wrap="square" lIns="68562" tIns="34281" rIns="68562" bIns="34281"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altLang="zh-CN" sz="3000" b="1">
                <a:solidFill>
                  <a:srgbClr val="FF0000"/>
                </a:solidFill>
                <a:latin typeface="Times New Roman" panose="02020603050405020304" pitchFamily="18" charset="0"/>
                <a:ea typeface="微软雅黑" pitchFamily="34" charset="-122"/>
                <a:cs typeface="Times New Roman" panose="02020603050405020304" pitchFamily="18" charset="0"/>
              </a:rPr>
              <a:t>ĐẶC ĐIỂM</a:t>
            </a:r>
            <a:r>
              <a:rPr kumimoji="0" lang="en-US" altLang="zh-CN" sz="3000" b="1" i="0" u="none" strike="noStrike" kern="1200" cap="none" spc="0" normalizeH="0" baseline="0" noProof="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rPr>
              <a:t> CỦA NGÀNH CÔNG NGHIỆP </a:t>
            </a:r>
            <a:endParaRPr kumimoji="0" lang="en-US" altLang="zh-CN" sz="3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72" name="Picture 2" descr="Giải Pháp Xử Lý Bụi - Xử Lý Nước - TRIVIETCORP.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3407" y="5359654"/>
            <a:ext cx="1518593" cy="149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29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9530BB-A7A2-A528-5550-2F54A0E88F47}"/>
              </a:ext>
            </a:extLst>
          </p:cNvPr>
          <p:cNvSpPr/>
          <p:nvPr/>
        </p:nvSpPr>
        <p:spPr bwMode="auto">
          <a:xfrm>
            <a:off x="2205" y="693578"/>
            <a:ext cx="12187592" cy="714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4" name="TextBox 3">
            <a:extLst>
              <a:ext uri="{FF2B5EF4-FFF2-40B4-BE49-F238E27FC236}">
                <a16:creationId xmlns:a16="http://schemas.microsoft.com/office/drawing/2014/main" id="{29B85C48-7972-CAB5-009A-5D3BB2C8552A}"/>
              </a:ext>
            </a:extLst>
          </p:cNvPr>
          <p:cNvSpPr txBox="1"/>
          <p:nvPr/>
        </p:nvSpPr>
        <p:spPr bwMode="auto">
          <a:xfrm>
            <a:off x="3091459" y="839791"/>
            <a:ext cx="6118397" cy="1346808"/>
          </a:xfrm>
          <a:prstGeom prst="rect">
            <a:avLst/>
          </a:prstGeom>
          <a:noFill/>
        </p:spPr>
        <p:txBody>
          <a:bodyPr lIns="115121" tIns="57560" rIns="115121" bIns="57560">
            <a:spAutoFit/>
          </a:bodyPr>
          <a:lstStyle/>
          <a:p>
            <a:pPr algn="ctr" eaLnBrk="1" hangingPunct="1">
              <a:defRPr/>
            </a:pPr>
            <a:r>
              <a:rPr lang="en-US" sz="3999" b="1" dirty="0">
                <a:solidFill>
                  <a:srgbClr val="FF0000"/>
                </a:solidFill>
                <a:effectLst>
                  <a:outerShdw blurRad="38100" dist="38100" dir="2700000" algn="tl">
                    <a:srgbClr val="000000">
                      <a:alpha val="43137"/>
                    </a:srgbClr>
                  </a:outerShdw>
                </a:effectLst>
                <a:latin typeface="#9Slide03 Bebas Neue ZSmall" panose="020B0606020202050201" pitchFamily="34" charset="0"/>
                <a:cs typeface="Arial" charset="0"/>
              </a:rPr>
              <a:t>3. CƠ CẤU CỦA NGÀNH CÔNG NGHIỆP</a:t>
            </a:r>
            <a:endParaRPr lang="vi-VN" sz="3999" b="1" dirty="0">
              <a:solidFill>
                <a:srgbClr val="FF0000"/>
              </a:solidFill>
              <a:effectLst>
                <a:outerShdw blurRad="38100" dist="38100" dir="2700000" algn="tl">
                  <a:srgbClr val="000000">
                    <a:alpha val="43137"/>
                  </a:srgbClr>
                </a:outerShdw>
              </a:effectLst>
              <a:latin typeface="#9Slide03 Bebas Neue ZSmall" panose="020B0606020202050201" pitchFamily="34" charset="0"/>
              <a:cs typeface="Arial" charset="0"/>
            </a:endParaRPr>
          </a:p>
        </p:txBody>
      </p:sp>
      <p:sp>
        <p:nvSpPr>
          <p:cNvPr id="7" name="Rectangle 6">
            <a:extLst>
              <a:ext uri="{FF2B5EF4-FFF2-40B4-BE49-F238E27FC236}">
                <a16:creationId xmlns:a16="http://schemas.microsoft.com/office/drawing/2014/main" id="{F73E7E6D-7E91-8C08-7F55-84AC41C0DD20}"/>
              </a:ext>
            </a:extLst>
          </p:cNvPr>
          <p:cNvSpPr/>
          <p:nvPr/>
        </p:nvSpPr>
        <p:spPr>
          <a:xfrm>
            <a:off x="337090" y="2348956"/>
            <a:ext cx="3690802" cy="72373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2060"/>
                </a:solidFill>
                <a:latin typeface="Times New Roman" panose="02020603050405020304" pitchFamily="18" charset="0"/>
                <a:cs typeface="Times New Roman" panose="02020603050405020304" pitchFamily="18" charset="0"/>
              </a:rPr>
              <a:t>CÔNG NGHIỆP KHAI THÁC</a:t>
            </a:r>
          </a:p>
        </p:txBody>
      </p:sp>
      <p:sp>
        <p:nvSpPr>
          <p:cNvPr id="8" name="Rectangle 7">
            <a:extLst>
              <a:ext uri="{FF2B5EF4-FFF2-40B4-BE49-F238E27FC236}">
                <a16:creationId xmlns:a16="http://schemas.microsoft.com/office/drawing/2014/main" id="{D5D6ABCE-A40F-A2BC-12F3-6E1509836B47}"/>
              </a:ext>
            </a:extLst>
          </p:cNvPr>
          <p:cNvSpPr/>
          <p:nvPr/>
        </p:nvSpPr>
        <p:spPr>
          <a:xfrm>
            <a:off x="4406498" y="2348956"/>
            <a:ext cx="3692462" cy="72373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002060"/>
                </a:solidFill>
                <a:latin typeface="Times New Roman" panose="02020603050405020304" pitchFamily="18" charset="0"/>
                <a:cs typeface="Times New Roman" panose="02020603050405020304" pitchFamily="18" charset="0"/>
              </a:rPr>
              <a:t>CÔNG NGHIỆP CHẾ BIẾN</a:t>
            </a:r>
          </a:p>
        </p:txBody>
      </p:sp>
      <p:sp>
        <p:nvSpPr>
          <p:cNvPr id="9" name="Rectangle 8">
            <a:extLst>
              <a:ext uri="{FF2B5EF4-FFF2-40B4-BE49-F238E27FC236}">
                <a16:creationId xmlns:a16="http://schemas.microsoft.com/office/drawing/2014/main" id="{FDCA5AC2-38DC-BB02-EF39-3C7CA2F6F3CD}"/>
              </a:ext>
            </a:extLst>
          </p:cNvPr>
          <p:cNvSpPr/>
          <p:nvPr/>
        </p:nvSpPr>
        <p:spPr>
          <a:xfrm>
            <a:off x="8433053" y="2348956"/>
            <a:ext cx="3690802" cy="723732"/>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002060"/>
                </a:solidFill>
                <a:latin typeface="Times New Roman" panose="02020603050405020304" pitchFamily="18" charset="0"/>
                <a:cs typeface="Times New Roman" panose="02020603050405020304" pitchFamily="18" charset="0"/>
              </a:rPr>
              <a:t>DỊCH VỤ CÔNG NGHIỆP</a:t>
            </a:r>
          </a:p>
        </p:txBody>
      </p:sp>
      <p:cxnSp>
        <p:nvCxnSpPr>
          <p:cNvPr id="11" name="Straight Connector 10">
            <a:extLst>
              <a:ext uri="{FF2B5EF4-FFF2-40B4-BE49-F238E27FC236}">
                <a16:creationId xmlns:a16="http://schemas.microsoft.com/office/drawing/2014/main" id="{E90676D7-CDFF-57F9-2348-9BE16FC0255E}"/>
              </a:ext>
            </a:extLst>
          </p:cNvPr>
          <p:cNvCxnSpPr>
            <a:cxnSpLocks/>
          </p:cNvCxnSpPr>
          <p:nvPr/>
        </p:nvCxnSpPr>
        <p:spPr>
          <a:xfrm flipH="1" flipV="1">
            <a:off x="2100395" y="1437942"/>
            <a:ext cx="1476033" cy="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6A91F0-388F-08FD-0644-86BCA3392569}"/>
              </a:ext>
            </a:extLst>
          </p:cNvPr>
          <p:cNvCxnSpPr/>
          <p:nvPr/>
        </p:nvCxnSpPr>
        <p:spPr>
          <a:xfrm flipH="1" flipV="1">
            <a:off x="8760003" y="1437942"/>
            <a:ext cx="147603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4131823-3FB0-6D8C-D17A-3C52004286D9}"/>
              </a:ext>
            </a:extLst>
          </p:cNvPr>
          <p:cNvCxnSpPr>
            <a:cxnSpLocks/>
            <a:endCxn id="7" idx="0"/>
          </p:cNvCxnSpPr>
          <p:nvPr/>
        </p:nvCxnSpPr>
        <p:spPr>
          <a:xfrm>
            <a:off x="2100394" y="1437942"/>
            <a:ext cx="82097" cy="91101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8332C6A-92C2-709E-42F6-CB05386A1297}"/>
              </a:ext>
            </a:extLst>
          </p:cNvPr>
          <p:cNvCxnSpPr/>
          <p:nvPr/>
        </p:nvCxnSpPr>
        <p:spPr>
          <a:xfrm>
            <a:off x="10205881" y="1414136"/>
            <a:ext cx="0" cy="91101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4F0F3D0-A3DC-AE10-F731-2248734EFCF7}"/>
              </a:ext>
            </a:extLst>
          </p:cNvPr>
          <p:cNvCxnSpPr>
            <a:cxnSpLocks/>
            <a:endCxn id="8" idx="0"/>
          </p:cNvCxnSpPr>
          <p:nvPr/>
        </p:nvCxnSpPr>
        <p:spPr>
          <a:xfrm flipH="1">
            <a:off x="6252729" y="1988677"/>
            <a:ext cx="23312" cy="36027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Kết quả hình ảnh cho KHAI THÁC DẦU MỎ">
            <a:extLst>
              <a:ext uri="{FF2B5EF4-FFF2-40B4-BE49-F238E27FC236}">
                <a16:creationId xmlns:a16="http://schemas.microsoft.com/office/drawing/2014/main" id="{EA33159B-41FB-1F99-5DF9-DE631300B060}"/>
              </a:ext>
            </a:extLst>
          </p:cNvPr>
          <p:cNvPicPr>
            <a:picLocks noChangeAspect="1" noChangeArrowheads="1"/>
          </p:cNvPicPr>
          <p:nvPr/>
        </p:nvPicPr>
        <p:blipFill>
          <a:blip r:embed="rId2"/>
          <a:srcRect/>
          <a:stretch>
            <a:fillRect/>
          </a:stretch>
        </p:blipFill>
        <p:spPr bwMode="auto">
          <a:xfrm>
            <a:off x="1784793" y="4576605"/>
            <a:ext cx="2243099" cy="1898107"/>
          </a:xfrm>
          <a:custGeom>
            <a:avLst/>
            <a:gdLst>
              <a:gd name="connsiteX0" fmla="*/ 642387 w 2243618"/>
              <a:gd name="connsiteY0" fmla="*/ 0 h 1898546"/>
              <a:gd name="connsiteX1" fmla="*/ 2243618 w 2243618"/>
              <a:gd name="connsiteY1" fmla="*/ 0 h 1898546"/>
              <a:gd name="connsiteX2" fmla="*/ 2243618 w 2243618"/>
              <a:gd name="connsiteY2" fmla="*/ 1898546 h 1898546"/>
              <a:gd name="connsiteX3" fmla="*/ 0 w 2243618"/>
              <a:gd name="connsiteY3" fmla="*/ 1898546 h 1898546"/>
              <a:gd name="connsiteX4" fmla="*/ 0 w 2243618"/>
              <a:gd name="connsiteY4" fmla="*/ 664624 h 1898546"/>
              <a:gd name="connsiteX5" fmla="*/ 642387 w 2243618"/>
              <a:gd name="connsiteY5" fmla="*/ 664624 h 189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3618" h="1898546">
                <a:moveTo>
                  <a:pt x="642387" y="0"/>
                </a:moveTo>
                <a:lnTo>
                  <a:pt x="2243618" y="0"/>
                </a:lnTo>
                <a:lnTo>
                  <a:pt x="2243618" y="1898546"/>
                </a:lnTo>
                <a:lnTo>
                  <a:pt x="0" y="1898546"/>
                </a:lnTo>
                <a:lnTo>
                  <a:pt x="0" y="664624"/>
                </a:lnTo>
                <a:lnTo>
                  <a:pt x="642387" y="664624"/>
                </a:lnTo>
                <a:close/>
              </a:path>
            </a:pathLst>
          </a:custGeom>
          <a:solidFill>
            <a:schemeClr val="bg1"/>
          </a:solidFill>
          <a:ln w="19050">
            <a:solidFill>
              <a:srgbClr val="002060"/>
            </a:solidFill>
            <a:miter lim="800000"/>
            <a:headEnd/>
            <a:tailEnd/>
          </a:ln>
        </p:spPr>
      </p:pic>
      <p:pic>
        <p:nvPicPr>
          <p:cNvPr id="16398" name="Picture 4" descr="Hình ảnh có liên quan">
            <a:extLst>
              <a:ext uri="{FF2B5EF4-FFF2-40B4-BE49-F238E27FC236}">
                <a16:creationId xmlns:a16="http://schemas.microsoft.com/office/drawing/2014/main" id="{BF4069CE-D2C0-0FFF-EA97-A1AC70936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09" y="3334566"/>
            <a:ext cx="2242618" cy="1869642"/>
          </a:xfrm>
          <a:prstGeom prst="rect">
            <a:avLst/>
          </a:prstGeom>
          <a:solidFill>
            <a:schemeClr val="bg1"/>
          </a:solidFill>
          <a:ln w="19050">
            <a:solidFill>
              <a:srgbClr val="002060"/>
            </a:solidFill>
            <a:miter lim="800000"/>
            <a:headEnd/>
            <a:tailEnd/>
          </a:ln>
        </p:spPr>
      </p:pic>
      <p:pic>
        <p:nvPicPr>
          <p:cNvPr id="16399" name="Picture 6" descr="Kết quả hình ảnh cho công nghiệp CHẾ BIẾN">
            <a:extLst>
              <a:ext uri="{FF2B5EF4-FFF2-40B4-BE49-F238E27FC236}">
                <a16:creationId xmlns:a16="http://schemas.microsoft.com/office/drawing/2014/main" id="{8D22070A-368D-FB33-D0E9-A563419A5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8718" y="3293301"/>
            <a:ext cx="2242618" cy="1869642"/>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C00D452D-0D99-3729-2B2E-5029E5F36E5A}"/>
              </a:ext>
            </a:extLst>
          </p:cNvPr>
          <p:cNvPicPr>
            <a:picLocks noChangeAspect="1"/>
          </p:cNvPicPr>
          <p:nvPr/>
        </p:nvPicPr>
        <p:blipFill>
          <a:blip r:embed="rId5"/>
          <a:srcRect/>
          <a:stretch>
            <a:fillRect/>
          </a:stretch>
        </p:blipFill>
        <p:spPr bwMode="auto">
          <a:xfrm>
            <a:off x="5766787" y="4638793"/>
            <a:ext cx="2229398" cy="1833678"/>
          </a:xfrm>
          <a:custGeom>
            <a:avLst/>
            <a:gdLst>
              <a:gd name="connsiteX0" fmla="*/ 945140 w 2229914"/>
              <a:gd name="connsiteY0" fmla="*/ 0 h 1834102"/>
              <a:gd name="connsiteX1" fmla="*/ 2229914 w 2229914"/>
              <a:gd name="connsiteY1" fmla="*/ 0 h 1834102"/>
              <a:gd name="connsiteX2" fmla="*/ 2229914 w 2229914"/>
              <a:gd name="connsiteY2" fmla="*/ 1834102 h 1834102"/>
              <a:gd name="connsiteX3" fmla="*/ 0 w 2229914"/>
              <a:gd name="connsiteY3" fmla="*/ 1834102 h 1834102"/>
              <a:gd name="connsiteX4" fmla="*/ 0 w 2229914"/>
              <a:gd name="connsiteY4" fmla="*/ 544070 h 1834102"/>
              <a:gd name="connsiteX5" fmla="*/ 945140 w 2229914"/>
              <a:gd name="connsiteY5" fmla="*/ 544070 h 18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914" h="1834102">
                <a:moveTo>
                  <a:pt x="945140" y="0"/>
                </a:moveTo>
                <a:lnTo>
                  <a:pt x="2229914" y="0"/>
                </a:lnTo>
                <a:lnTo>
                  <a:pt x="2229914" y="1834102"/>
                </a:lnTo>
                <a:lnTo>
                  <a:pt x="0" y="1834102"/>
                </a:lnTo>
                <a:lnTo>
                  <a:pt x="0" y="544070"/>
                </a:lnTo>
                <a:lnTo>
                  <a:pt x="945140" y="544070"/>
                </a:lnTo>
                <a:close/>
              </a:path>
            </a:pathLst>
          </a:custGeom>
          <a:noFill/>
          <a:ln w="19050">
            <a:solidFill>
              <a:srgbClr val="002060"/>
            </a:solidFill>
            <a:miter lim="800000"/>
            <a:headEnd/>
            <a:tailEnd/>
          </a:ln>
        </p:spPr>
      </p:pic>
      <p:pic>
        <p:nvPicPr>
          <p:cNvPr id="36" name="Picture 35">
            <a:extLst>
              <a:ext uri="{FF2B5EF4-FFF2-40B4-BE49-F238E27FC236}">
                <a16:creationId xmlns:a16="http://schemas.microsoft.com/office/drawing/2014/main" id="{7EB5F0E2-D89F-D90D-250F-AE075BC84921}"/>
              </a:ext>
            </a:extLst>
          </p:cNvPr>
          <p:cNvPicPr>
            <a:picLocks noChangeAspect="1"/>
          </p:cNvPicPr>
          <p:nvPr/>
        </p:nvPicPr>
        <p:blipFill>
          <a:blip r:embed="rId6"/>
          <a:srcRect/>
          <a:stretch>
            <a:fillRect/>
          </a:stretch>
        </p:blipFill>
        <p:spPr>
          <a:xfrm>
            <a:off x="9097824" y="4746707"/>
            <a:ext cx="2618769" cy="1742672"/>
          </a:xfrm>
          <a:custGeom>
            <a:avLst/>
            <a:gdLst>
              <a:gd name="connsiteX0" fmla="*/ 1813767 w 2619375"/>
              <a:gd name="connsiteY0" fmla="*/ 0 h 1743075"/>
              <a:gd name="connsiteX1" fmla="*/ 2619375 w 2619375"/>
              <a:gd name="connsiteY1" fmla="*/ 0 h 1743075"/>
              <a:gd name="connsiteX2" fmla="*/ 2619375 w 2619375"/>
              <a:gd name="connsiteY2" fmla="*/ 1743075 h 1743075"/>
              <a:gd name="connsiteX3" fmla="*/ 0 w 2619375"/>
              <a:gd name="connsiteY3" fmla="*/ 1743075 h 1743075"/>
              <a:gd name="connsiteX4" fmla="*/ 0 w 2619375"/>
              <a:gd name="connsiteY4" fmla="*/ 405067 h 1743075"/>
              <a:gd name="connsiteX5" fmla="*/ 1813767 w 2619375"/>
              <a:gd name="connsiteY5" fmla="*/ 405067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375" h="1743075">
                <a:moveTo>
                  <a:pt x="1813767" y="0"/>
                </a:moveTo>
                <a:lnTo>
                  <a:pt x="2619375" y="0"/>
                </a:lnTo>
                <a:lnTo>
                  <a:pt x="2619375" y="1743075"/>
                </a:lnTo>
                <a:lnTo>
                  <a:pt x="0" y="1743075"/>
                </a:lnTo>
                <a:lnTo>
                  <a:pt x="0" y="405067"/>
                </a:lnTo>
                <a:lnTo>
                  <a:pt x="1813767" y="405067"/>
                </a:lnTo>
                <a:close/>
              </a:path>
            </a:pathLst>
          </a:custGeom>
          <a:ln w="19050">
            <a:solidFill>
              <a:srgbClr val="002060"/>
            </a:solidFill>
          </a:ln>
        </p:spPr>
      </p:pic>
      <p:pic>
        <p:nvPicPr>
          <p:cNvPr id="16402" name="Picture 33">
            <a:extLst>
              <a:ext uri="{FF2B5EF4-FFF2-40B4-BE49-F238E27FC236}">
                <a16:creationId xmlns:a16="http://schemas.microsoft.com/office/drawing/2014/main" id="{36C5B3AE-D9AD-BAE8-D444-DD671808230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3054" y="3342501"/>
            <a:ext cx="2447358" cy="1820442"/>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5"/>
          <p:cNvSpPr>
            <a:spLocks/>
          </p:cNvSpPr>
          <p:nvPr/>
        </p:nvSpPr>
        <p:spPr bwMode="auto">
          <a:xfrm>
            <a:off x="4613223" y="1827160"/>
            <a:ext cx="1502816"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zh-CN" altLang="en-US">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7"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16200000" flipH="1">
            <a:off x="1836912" y="3684353"/>
            <a:ext cx="5822204" cy="29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7"/>
          <p:cNvPicPr>
            <a:picLocks noChangeAspect="1" noChangeArrowheads="1"/>
          </p:cNvPicPr>
          <p:nvPr/>
        </p:nvPicPr>
        <p:blipFill>
          <a:blip r:embed="rId3">
            <a:lum bright="24000"/>
            <a:extLst>
              <a:ext uri="{28A0092B-C50C-407E-A947-70E740481C1C}">
                <a14:useLocalDpi xmlns:a14="http://schemas.microsoft.com/office/drawing/2010/main" val="0"/>
              </a:ext>
            </a:extLst>
          </a:blip>
          <a:srcRect t="50449" r="-420"/>
          <a:stretch>
            <a:fillRect/>
          </a:stretch>
        </p:blipFill>
        <p:spPr bwMode="auto">
          <a:xfrm rot="5400000">
            <a:off x="4818484" y="3685219"/>
            <a:ext cx="5822201" cy="2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5"/>
          <p:cNvSpPr>
            <a:spLocks/>
          </p:cNvSpPr>
          <p:nvPr/>
        </p:nvSpPr>
        <p:spPr bwMode="auto">
          <a:xfrm>
            <a:off x="4613223" y="4011560"/>
            <a:ext cx="1502816"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DC1A56"/>
          </a:solidFill>
          <a:ln>
            <a:noFill/>
          </a:ln>
        </p:spPr>
        <p:txBody>
          <a:bodyPr vert="horz" wrap="square" lIns="91440" tIns="45720" rIns="91440" bIns="45720" numCol="1" anchor="t" anchorCtr="0" compatLnSpc="1">
            <a:prstTxWarp prst="textNoShape">
              <a:avLst/>
            </a:prstTxWarp>
          </a:bodyPr>
          <a:lstStyle/>
          <a:p>
            <a:endParaRPr lang="zh-CN" altLang="en-US">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0" name="Freeform 15"/>
          <p:cNvSpPr>
            <a:spLocks/>
          </p:cNvSpPr>
          <p:nvPr/>
        </p:nvSpPr>
        <p:spPr bwMode="auto">
          <a:xfrm flipH="1">
            <a:off x="6371812" y="1827160"/>
            <a:ext cx="1502816"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1" name="Freeform 15"/>
          <p:cNvSpPr>
            <a:spLocks/>
          </p:cNvSpPr>
          <p:nvPr/>
        </p:nvSpPr>
        <p:spPr bwMode="auto">
          <a:xfrm flipH="1">
            <a:off x="6371812" y="4011560"/>
            <a:ext cx="1502816"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rgbClr val="237042"/>
          </a:solidFill>
          <a:ln>
            <a:noFill/>
          </a:ln>
        </p:spPr>
        <p:txBody>
          <a:bodyPr vert="horz" wrap="square" lIns="91440" tIns="45720" rIns="91440" bIns="45720" numCol="1" anchor="t" anchorCtr="0" compatLnSpc="1">
            <a:prstTxWarp prst="textNoShape">
              <a:avLst/>
            </a:prstTxWarp>
          </a:bodyPr>
          <a:lstStyle/>
          <a:p>
            <a:endParaRPr lang="zh-CN" altLang="en-US">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13" name="TextBox 12"/>
          <p:cNvSpPr txBox="1"/>
          <p:nvPr/>
        </p:nvSpPr>
        <p:spPr>
          <a:xfrm>
            <a:off x="348340" y="1984898"/>
            <a:ext cx="4253758" cy="1692771"/>
          </a:xfrm>
          <a:prstGeom prst="rect">
            <a:avLst/>
          </a:prstGeom>
          <a:noFill/>
        </p:spPr>
        <p:txBody>
          <a:bodyPr wrap="square" rtlCol="0">
            <a:spAutoFit/>
          </a:bodyPr>
          <a:lstStyle/>
          <a:p>
            <a:pPr algn="r"/>
            <a:r>
              <a:rPr lang="en-US" altLang="zh-CN" sz="2600">
                <a:latin typeface="Times New Roman" panose="02020603050405020304" pitchFamily="18" charset="0"/>
                <a:cs typeface="Times New Roman" panose="02020603050405020304" pitchFamily="18" charset="0"/>
                <a:sym typeface="微软雅黑" pitchFamily="34" charset="-122"/>
              </a:rPr>
              <a:t>Gắn liền với sử dụng máy móc và những tiến bộ khoa học - công nghệ là động lực thúc đẩy sản xuất công nghiệp.</a:t>
            </a:r>
            <a:endParaRPr lang="zh-CN" altLang="en-US" sz="26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038302" y="2509616"/>
            <a:ext cx="415498" cy="646331"/>
          </a:xfrm>
          <a:prstGeom prst="rect">
            <a:avLst/>
          </a:prstGeom>
          <a:noFill/>
        </p:spPr>
        <p:txBody>
          <a:bodyPr wrap="none" rtlCol="0">
            <a:spAutoFit/>
          </a:bodyPr>
          <a:lstStyle/>
          <a:p>
            <a:r>
              <a:rPr lang="en-US" altLang="zh-CN" sz="3600" b="1">
                <a:solidFill>
                  <a:srgbClr val="7030A0"/>
                </a:solidFill>
                <a:latin typeface="Times New Roman" panose="02020603050405020304" pitchFamily="18" charset="0"/>
                <a:ea typeface="+mj-ea"/>
                <a:cs typeface="Times New Roman" panose="02020603050405020304" pitchFamily="18" charset="0"/>
              </a:rPr>
              <a:t>*</a:t>
            </a:r>
            <a:endParaRPr lang="zh-CN" altLang="en-US" sz="3600" b="1" dirty="0">
              <a:solidFill>
                <a:srgbClr val="7030A0"/>
              </a:solidFill>
              <a:latin typeface="Times New Roman" panose="02020603050405020304" pitchFamily="18" charset="0"/>
              <a:ea typeface="+mj-ea"/>
              <a:cs typeface="Times New Roman" panose="02020603050405020304" pitchFamily="18" charset="0"/>
            </a:endParaRPr>
          </a:p>
        </p:txBody>
      </p:sp>
      <p:sp>
        <p:nvSpPr>
          <p:cNvPr id="15" name="TextBox 14"/>
          <p:cNvSpPr txBox="1"/>
          <p:nvPr/>
        </p:nvSpPr>
        <p:spPr>
          <a:xfrm>
            <a:off x="7032824" y="2509616"/>
            <a:ext cx="415498" cy="646331"/>
          </a:xfrm>
          <a:prstGeom prst="rect">
            <a:avLst/>
          </a:prstGeom>
          <a:noFill/>
        </p:spPr>
        <p:txBody>
          <a:bodyPr wrap="none" rtlCol="0">
            <a:spAutoFit/>
          </a:bodyPr>
          <a:lstStyle/>
          <a:p>
            <a:r>
              <a:rPr lang="en-US" altLang="zh-CN" sz="3600" b="1">
                <a:solidFill>
                  <a:schemeClr val="accent1">
                    <a:lumMod val="50000"/>
                  </a:schemeClr>
                </a:solidFill>
                <a:latin typeface="Times New Roman" panose="02020603050405020304" pitchFamily="18" charset="0"/>
                <a:ea typeface="+mj-ea"/>
                <a:cs typeface="Times New Roman" panose="02020603050405020304" pitchFamily="18" charset="0"/>
              </a:rPr>
              <a:t>*</a:t>
            </a:r>
            <a:endParaRPr lang="zh-CN" altLang="en-US" sz="3600" b="1" dirty="0">
              <a:solidFill>
                <a:schemeClr val="accent1">
                  <a:lumMod val="50000"/>
                </a:schemeClr>
              </a:solidFill>
              <a:latin typeface="Times New Roman" panose="02020603050405020304" pitchFamily="18" charset="0"/>
              <a:ea typeface="+mj-ea"/>
              <a:cs typeface="Times New Roman" panose="02020603050405020304" pitchFamily="18" charset="0"/>
            </a:endParaRPr>
          </a:p>
        </p:txBody>
      </p:sp>
      <p:sp>
        <p:nvSpPr>
          <p:cNvPr id="16" name="TextBox 15"/>
          <p:cNvSpPr txBox="1"/>
          <p:nvPr/>
        </p:nvSpPr>
        <p:spPr>
          <a:xfrm>
            <a:off x="5038302" y="4719416"/>
            <a:ext cx="415498" cy="646331"/>
          </a:xfrm>
          <a:prstGeom prst="rect">
            <a:avLst/>
          </a:prstGeom>
          <a:noFill/>
        </p:spPr>
        <p:txBody>
          <a:bodyPr wrap="none" rtlCol="0">
            <a:spAutoFit/>
          </a:bodyPr>
          <a:lstStyle/>
          <a:p>
            <a:r>
              <a:rPr lang="en-US" altLang="zh-CN" sz="3600" b="1">
                <a:solidFill>
                  <a:srgbClr val="DC1A56"/>
                </a:solidFill>
                <a:latin typeface="Times New Roman" panose="02020603050405020304" pitchFamily="18" charset="0"/>
                <a:ea typeface="+mj-ea"/>
                <a:cs typeface="Times New Roman" panose="02020603050405020304" pitchFamily="18" charset="0"/>
              </a:rPr>
              <a:t>*</a:t>
            </a:r>
            <a:endParaRPr lang="zh-CN" altLang="en-US" sz="3600" b="1" dirty="0">
              <a:solidFill>
                <a:srgbClr val="DC1A56"/>
              </a:solidFill>
              <a:latin typeface="Times New Roman" panose="02020603050405020304" pitchFamily="18" charset="0"/>
              <a:ea typeface="+mj-ea"/>
              <a:cs typeface="Times New Roman" panose="02020603050405020304" pitchFamily="18" charset="0"/>
            </a:endParaRPr>
          </a:p>
        </p:txBody>
      </p:sp>
      <p:sp>
        <p:nvSpPr>
          <p:cNvPr id="17" name="TextBox 16"/>
          <p:cNvSpPr txBox="1"/>
          <p:nvPr/>
        </p:nvSpPr>
        <p:spPr>
          <a:xfrm>
            <a:off x="7032824" y="4719416"/>
            <a:ext cx="415498" cy="646331"/>
          </a:xfrm>
          <a:prstGeom prst="rect">
            <a:avLst/>
          </a:prstGeom>
          <a:noFill/>
        </p:spPr>
        <p:txBody>
          <a:bodyPr wrap="none" rtlCol="0">
            <a:spAutoFit/>
          </a:bodyPr>
          <a:lstStyle/>
          <a:p>
            <a:r>
              <a:rPr lang="en-US" altLang="zh-CN" sz="3600" b="1">
                <a:solidFill>
                  <a:srgbClr val="237042"/>
                </a:solidFill>
                <a:latin typeface="Times New Roman" panose="02020603050405020304" pitchFamily="18" charset="0"/>
                <a:ea typeface="+mj-ea"/>
                <a:cs typeface="Times New Roman" panose="02020603050405020304" pitchFamily="18" charset="0"/>
              </a:rPr>
              <a:t>*</a:t>
            </a:r>
            <a:endParaRPr lang="zh-CN" altLang="en-US" sz="3600" b="1" dirty="0">
              <a:solidFill>
                <a:srgbClr val="237042"/>
              </a:solidFill>
              <a:latin typeface="Times New Roman" panose="02020603050405020304" pitchFamily="18" charset="0"/>
              <a:ea typeface="+mj-ea"/>
              <a:cs typeface="Times New Roman" panose="02020603050405020304" pitchFamily="18" charset="0"/>
            </a:endParaRPr>
          </a:p>
        </p:txBody>
      </p:sp>
      <p:sp>
        <p:nvSpPr>
          <p:cNvPr id="19" name="TextBox 18"/>
          <p:cNvSpPr txBox="1"/>
          <p:nvPr/>
        </p:nvSpPr>
        <p:spPr>
          <a:xfrm>
            <a:off x="7880077" y="1984898"/>
            <a:ext cx="3797063" cy="1692771"/>
          </a:xfrm>
          <a:prstGeom prst="rect">
            <a:avLst/>
          </a:prstGeom>
          <a:noFill/>
        </p:spPr>
        <p:txBody>
          <a:bodyPr wrap="square" rtlCol="0">
            <a:spAutoFit/>
          </a:bodyPr>
          <a:lstStyle/>
          <a:p>
            <a:r>
              <a:rPr lang="en-US" sz="2600">
                <a:latin typeface="Times New Roman" panose="02020603050405020304" pitchFamily="18" charset="0"/>
                <a:cs typeface="Times New Roman" panose="02020603050405020304" pitchFamily="18" charset="0"/>
              </a:rPr>
              <a:t>Tiêu thụ khối lượng lớn nguyên, nhiên liệu và năng lượng nên lượng phát thải ra môi trường nhiều.</a:t>
            </a:r>
            <a:endParaRPr lang="zh-CN" altLang="en-US" sz="26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1139852" y="4170794"/>
            <a:ext cx="3462246" cy="1692771"/>
          </a:xfrm>
          <a:prstGeom prst="rect">
            <a:avLst/>
          </a:prstGeom>
          <a:noFill/>
        </p:spPr>
        <p:txBody>
          <a:bodyPr wrap="square" rtlCol="0">
            <a:spAutoFit/>
          </a:bodyPr>
          <a:lstStyle/>
          <a:p>
            <a:pPr algn="r"/>
            <a:r>
              <a:rPr lang="en-US" altLang="zh-CN" sz="2600">
                <a:latin typeface="Times New Roman" panose="02020603050405020304" pitchFamily="18" charset="0"/>
                <a:cs typeface="Times New Roman" panose="02020603050405020304" pitchFamily="18" charset="0"/>
                <a:sym typeface="微软雅黑" pitchFamily="34" charset="-122"/>
              </a:rPr>
              <a:t>Có tính chất tập trung cao độ, mức độ tập trung hóa, chuyên môn hóa, hợp tác hóa cao.</a:t>
            </a:r>
            <a:endParaRPr lang="zh-CN" altLang="en-US" sz="26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880077" y="4370848"/>
            <a:ext cx="2766548" cy="1292662"/>
          </a:xfrm>
          <a:prstGeom prst="rect">
            <a:avLst/>
          </a:prstGeom>
          <a:noFill/>
        </p:spPr>
        <p:txBody>
          <a:bodyPr wrap="square" rtlCol="0">
            <a:spAutoFit/>
          </a:bodyPr>
          <a:lstStyle/>
          <a:p>
            <a:r>
              <a:rPr lang="en-US" altLang="zh-CN" sz="2600">
                <a:latin typeface="Times New Roman" panose="02020603050405020304" pitchFamily="18" charset="0"/>
                <a:cs typeface="Times New Roman" panose="02020603050405020304" pitchFamily="18" charset="0"/>
                <a:sym typeface="微软雅黑" pitchFamily="34" charset="-122"/>
              </a:rPr>
              <a:t>Có tính linh hoạt trong phân bố theo không gian.</a:t>
            </a:r>
            <a:endParaRPr lang="zh-CN" altLang="en-US" sz="2600" dirty="0">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23603" y="32441"/>
            <a:ext cx="1946458" cy="1119165"/>
            <a:chOff x="438457" y="21019"/>
            <a:chExt cx="2057588" cy="1141426"/>
          </a:xfrm>
        </p:grpSpPr>
        <p:grpSp>
          <p:nvGrpSpPr>
            <p:cNvPr id="25" name="Group 24"/>
            <p:cNvGrpSpPr/>
            <p:nvPr/>
          </p:nvGrpSpPr>
          <p:grpSpPr>
            <a:xfrm>
              <a:off x="1094718" y="498395"/>
              <a:ext cx="1401327" cy="664050"/>
              <a:chOff x="5507432" y="3371212"/>
              <a:chExt cx="3674668" cy="1857615"/>
            </a:xfrm>
          </p:grpSpPr>
          <p:grpSp>
            <p:nvGrpSpPr>
              <p:cNvPr id="27" name="组合 1483"/>
              <p:cNvGrpSpPr/>
              <p:nvPr/>
            </p:nvGrpSpPr>
            <p:grpSpPr>
              <a:xfrm>
                <a:off x="5507432" y="3371212"/>
                <a:ext cx="3674668" cy="1857615"/>
                <a:chOff x="28079" y="1041053"/>
                <a:chExt cx="7035801" cy="4572000"/>
              </a:xfrm>
            </p:grpSpPr>
            <p:sp>
              <p:nvSpPr>
                <p:cNvPr id="29"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400"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400" kern="12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8" name="TextBox 27"/>
              <p:cNvSpPr txBox="1"/>
              <p:nvPr/>
            </p:nvSpPr>
            <p:spPr>
              <a:xfrm>
                <a:off x="5723894" y="3573596"/>
                <a:ext cx="3292840" cy="1492770"/>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Hình thành </a:t>
                </a:r>
              </a:p>
              <a:p>
                <a:pPr algn="ctr"/>
                <a:r>
                  <a:rPr lang="en-US" sz="1400" b="1" i="1">
                    <a:solidFill>
                      <a:prstClr val="white"/>
                    </a:solidFill>
                    <a:latin typeface="Times New Roman" panose="02020603050405020304" pitchFamily="18" charset="0"/>
                    <a:cs typeface="Times New Roman" panose="02020603050405020304" pitchFamily="18" charset="0"/>
                  </a:rPr>
                  <a:t>kiến thức</a:t>
                </a:r>
              </a:p>
            </p:txBody>
          </p:sp>
        </p:grpSp>
        <p:pic>
          <p:nvPicPr>
            <p:cNvPr id="26"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nvGrpSpPr>
          <p:cNvPr id="32" name="组合 3"/>
          <p:cNvGrpSpPr/>
          <p:nvPr/>
        </p:nvGrpSpPr>
        <p:grpSpPr>
          <a:xfrm>
            <a:off x="2534819" y="357382"/>
            <a:ext cx="535062" cy="679534"/>
            <a:chOff x="841003" y="360040"/>
            <a:chExt cx="504056" cy="836712"/>
          </a:xfrm>
          <a:solidFill>
            <a:srgbClr val="FF0000"/>
          </a:solidFill>
        </p:grpSpPr>
        <p:sp>
          <p:nvSpPr>
            <p:cNvPr id="33"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4"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sp>
        <p:nvSpPr>
          <p:cNvPr id="35" name="文本框 9"/>
          <p:cNvSpPr txBox="1"/>
          <p:nvPr/>
        </p:nvSpPr>
        <p:spPr>
          <a:xfrm>
            <a:off x="2549332" y="364102"/>
            <a:ext cx="535063" cy="530896"/>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II</a:t>
            </a:r>
            <a:endParaRPr kumimoji="0" lang="zh-CN" altLang="en-US" sz="30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36" name="文本框 9"/>
          <p:cNvSpPr txBox="1"/>
          <p:nvPr/>
        </p:nvSpPr>
        <p:spPr>
          <a:xfrm>
            <a:off x="3324645" y="373698"/>
            <a:ext cx="7896944" cy="530896"/>
          </a:xfrm>
          <a:prstGeom prst="rect">
            <a:avLst/>
          </a:prstGeom>
          <a:noFill/>
        </p:spPr>
        <p:txBody>
          <a:bodyPr wrap="square" lIns="68562" tIns="34281" rIns="68562" bIns="34281"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altLang="zh-CN" sz="3000" b="1">
                <a:solidFill>
                  <a:srgbClr val="FF0000"/>
                </a:solidFill>
                <a:latin typeface="Times New Roman" panose="02020603050405020304" pitchFamily="18" charset="0"/>
                <a:ea typeface="微软雅黑" pitchFamily="34" charset="-122"/>
                <a:cs typeface="Times New Roman" panose="02020603050405020304" pitchFamily="18" charset="0"/>
              </a:rPr>
              <a:t>ĐẶC ĐIỂM</a:t>
            </a:r>
            <a:r>
              <a:rPr kumimoji="0" lang="en-US" altLang="zh-CN" sz="3000" b="1" i="0" u="none" strike="noStrike" kern="1200" cap="none" spc="0" normalizeH="0" baseline="0" noProof="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rPr>
              <a:t> CỦA NGÀNH CÔNG NGHIỆP </a:t>
            </a:r>
            <a:endParaRPr kumimoji="0" lang="en-US" altLang="zh-CN" sz="3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81701748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7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14:presetBounceEnd="4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400" fill="hold"/>
                                            <p:tgtEl>
                                              <p:spTgt spid="14"/>
                                            </p:tgtEl>
                                            <p:attrNameLst>
                                              <p:attrName>ppt_w</p:attrName>
                                            </p:attrNameLst>
                                          </p:cBhvr>
                                          <p:tavLst>
                                            <p:tav tm="0">
                                              <p:val>
                                                <p:fltVal val="0"/>
                                              </p:val>
                                            </p:tav>
                                            <p:tav tm="100000">
                                              <p:val>
                                                <p:strVal val="#ppt_w"/>
                                              </p:val>
                                            </p:tav>
                                          </p:tavLst>
                                        </p:anim>
                                        <p:anim calcmode="lin" valueType="num">
                                          <p:cBhvr>
                                            <p:cTn id="21" dur="400" fill="hold"/>
                                            <p:tgtEl>
                                              <p:spTgt spid="14"/>
                                            </p:tgtEl>
                                            <p:attrNameLst>
                                              <p:attrName>ppt_h</p:attrName>
                                            </p:attrNameLst>
                                          </p:cBhvr>
                                          <p:tavLst>
                                            <p:tav tm="0">
                                              <p:val>
                                                <p:fltVal val="0"/>
                                              </p:val>
                                            </p:tav>
                                            <p:tav tm="100000">
                                              <p:val>
                                                <p:strVal val="#ppt_h"/>
                                              </p:val>
                                            </p:tav>
                                          </p:tavLst>
                                        </p:anim>
                                        <p:anim calcmode="lin" valueType="num">
                                          <p:cBhvr>
                                            <p:cTn id="22" dur="400" fill="hold"/>
                                            <p:tgtEl>
                                              <p:spTgt spid="14"/>
                                            </p:tgtEl>
                                            <p:attrNameLst>
                                              <p:attrName>style.rotation</p:attrName>
                                            </p:attrNameLst>
                                          </p:cBhvr>
                                          <p:tavLst>
                                            <p:tav tm="0">
                                              <p:val>
                                                <p:fltVal val="90"/>
                                              </p:val>
                                            </p:tav>
                                            <p:tav tm="100000">
                                              <p:val>
                                                <p:fltVal val="0"/>
                                              </p:val>
                                            </p:tav>
                                          </p:tavLst>
                                        </p:anim>
                                        <p:animEffect transition="in" filter="fade">
                                          <p:cBhvr>
                                            <p:cTn id="23" dur="400"/>
                                            <p:tgtEl>
                                              <p:spTgt spid="14"/>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14:presetBounceEnd="40000">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14:bounceEnd="40000">
                                          <p:cBhvr additive="base">
                                            <p:cTn id="3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1"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400" fill="hold"/>
                                            <p:tgtEl>
                                              <p:spTgt spid="16"/>
                                            </p:tgtEl>
                                            <p:attrNameLst>
                                              <p:attrName>ppt_w</p:attrName>
                                            </p:attrNameLst>
                                          </p:cBhvr>
                                          <p:tavLst>
                                            <p:tav tm="0">
                                              <p:val>
                                                <p:fltVal val="0"/>
                                              </p:val>
                                            </p:tav>
                                            <p:tav tm="100000">
                                              <p:val>
                                                <p:strVal val="#ppt_w"/>
                                              </p:val>
                                            </p:tav>
                                          </p:tavLst>
                                        </p:anim>
                                        <p:anim calcmode="lin" valueType="num">
                                          <p:cBhvr>
                                            <p:cTn id="37" dur="400" fill="hold"/>
                                            <p:tgtEl>
                                              <p:spTgt spid="16"/>
                                            </p:tgtEl>
                                            <p:attrNameLst>
                                              <p:attrName>ppt_h</p:attrName>
                                            </p:attrNameLst>
                                          </p:cBhvr>
                                          <p:tavLst>
                                            <p:tav tm="0">
                                              <p:val>
                                                <p:fltVal val="0"/>
                                              </p:val>
                                            </p:tav>
                                            <p:tav tm="100000">
                                              <p:val>
                                                <p:strVal val="#ppt_h"/>
                                              </p:val>
                                            </p:tav>
                                          </p:tavLst>
                                        </p:anim>
                                        <p:anim calcmode="lin" valueType="num">
                                          <p:cBhvr>
                                            <p:cTn id="38" dur="400" fill="hold"/>
                                            <p:tgtEl>
                                              <p:spTgt spid="16"/>
                                            </p:tgtEl>
                                            <p:attrNameLst>
                                              <p:attrName>style.rotation</p:attrName>
                                            </p:attrNameLst>
                                          </p:cBhvr>
                                          <p:tavLst>
                                            <p:tav tm="0">
                                              <p:val>
                                                <p:fltVal val="90"/>
                                              </p:val>
                                            </p:tav>
                                            <p:tav tm="100000">
                                              <p:val>
                                                <p:fltVal val="0"/>
                                              </p:val>
                                            </p:tav>
                                          </p:tavLst>
                                        </p:anim>
                                        <p:animEffect transition="in" filter="fade">
                                          <p:cBhvr>
                                            <p:cTn id="39" dur="400"/>
                                            <p:tgtEl>
                                              <p:spTgt spid="1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14:presetBounceEnd="40000">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14:bounceEnd="40000">
                                          <p:cBhvr additive="base">
                                            <p:cTn id="4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31"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400" fill="hold"/>
                                            <p:tgtEl>
                                              <p:spTgt spid="15"/>
                                            </p:tgtEl>
                                            <p:attrNameLst>
                                              <p:attrName>ppt_w</p:attrName>
                                            </p:attrNameLst>
                                          </p:cBhvr>
                                          <p:tavLst>
                                            <p:tav tm="0">
                                              <p:val>
                                                <p:fltVal val="0"/>
                                              </p:val>
                                            </p:tav>
                                            <p:tav tm="100000">
                                              <p:val>
                                                <p:strVal val="#ppt_w"/>
                                              </p:val>
                                            </p:tav>
                                          </p:tavLst>
                                        </p:anim>
                                        <p:anim calcmode="lin" valueType="num">
                                          <p:cBhvr>
                                            <p:cTn id="53" dur="400" fill="hold"/>
                                            <p:tgtEl>
                                              <p:spTgt spid="15"/>
                                            </p:tgtEl>
                                            <p:attrNameLst>
                                              <p:attrName>ppt_h</p:attrName>
                                            </p:attrNameLst>
                                          </p:cBhvr>
                                          <p:tavLst>
                                            <p:tav tm="0">
                                              <p:val>
                                                <p:fltVal val="0"/>
                                              </p:val>
                                            </p:tav>
                                            <p:tav tm="100000">
                                              <p:val>
                                                <p:strVal val="#ppt_h"/>
                                              </p:val>
                                            </p:tav>
                                          </p:tavLst>
                                        </p:anim>
                                        <p:anim calcmode="lin" valueType="num">
                                          <p:cBhvr>
                                            <p:cTn id="54" dur="400" fill="hold"/>
                                            <p:tgtEl>
                                              <p:spTgt spid="15"/>
                                            </p:tgtEl>
                                            <p:attrNameLst>
                                              <p:attrName>style.rotation</p:attrName>
                                            </p:attrNameLst>
                                          </p:cBhvr>
                                          <p:tavLst>
                                            <p:tav tm="0">
                                              <p:val>
                                                <p:fltVal val="90"/>
                                              </p:val>
                                            </p:tav>
                                            <p:tav tm="100000">
                                              <p:val>
                                                <p:fltVal val="0"/>
                                              </p:val>
                                            </p:tav>
                                          </p:tavLst>
                                        </p:anim>
                                        <p:animEffect transition="in" filter="fade">
                                          <p:cBhvr>
                                            <p:cTn id="55" dur="4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14:presetBounceEnd="40000">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14:bounceEnd="40000">
                                          <p:cBhvr additive="base">
                                            <p:cTn id="63"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31"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400" fill="hold"/>
                                            <p:tgtEl>
                                              <p:spTgt spid="17"/>
                                            </p:tgtEl>
                                            <p:attrNameLst>
                                              <p:attrName>ppt_w</p:attrName>
                                            </p:attrNameLst>
                                          </p:cBhvr>
                                          <p:tavLst>
                                            <p:tav tm="0">
                                              <p:val>
                                                <p:fltVal val="0"/>
                                              </p:val>
                                            </p:tav>
                                            <p:tav tm="100000">
                                              <p:val>
                                                <p:strVal val="#ppt_w"/>
                                              </p:val>
                                            </p:tav>
                                          </p:tavLst>
                                        </p:anim>
                                        <p:anim calcmode="lin" valueType="num">
                                          <p:cBhvr>
                                            <p:cTn id="69" dur="400" fill="hold"/>
                                            <p:tgtEl>
                                              <p:spTgt spid="17"/>
                                            </p:tgtEl>
                                            <p:attrNameLst>
                                              <p:attrName>ppt_h</p:attrName>
                                            </p:attrNameLst>
                                          </p:cBhvr>
                                          <p:tavLst>
                                            <p:tav tm="0">
                                              <p:val>
                                                <p:fltVal val="0"/>
                                              </p:val>
                                            </p:tav>
                                            <p:tav tm="100000">
                                              <p:val>
                                                <p:strVal val="#ppt_h"/>
                                              </p:val>
                                            </p:tav>
                                          </p:tavLst>
                                        </p:anim>
                                        <p:anim calcmode="lin" valueType="num">
                                          <p:cBhvr>
                                            <p:cTn id="70" dur="400" fill="hold"/>
                                            <p:tgtEl>
                                              <p:spTgt spid="17"/>
                                            </p:tgtEl>
                                            <p:attrNameLst>
                                              <p:attrName>style.rotation</p:attrName>
                                            </p:attrNameLst>
                                          </p:cBhvr>
                                          <p:tavLst>
                                            <p:tav tm="0">
                                              <p:val>
                                                <p:fltVal val="90"/>
                                              </p:val>
                                            </p:tav>
                                            <p:tav tm="100000">
                                              <p:val>
                                                <p:fltVal val="0"/>
                                              </p:val>
                                            </p:tav>
                                          </p:tavLst>
                                        </p:anim>
                                        <p:animEffect transition="in" filter="fade">
                                          <p:cBhvr>
                                            <p:cTn id="71" dur="400"/>
                                            <p:tgtEl>
                                              <p:spTgt spid="1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p:bldP spid="14" grpId="0"/>
          <p:bldP spid="15" grpId="0"/>
          <p:bldP spid="16" grpId="0"/>
          <p:bldP spid="17" grpId="0"/>
          <p:bldP spid="19" grpId="0"/>
          <p:bldP spid="21"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7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400" fill="hold"/>
                                            <p:tgtEl>
                                              <p:spTgt spid="14"/>
                                            </p:tgtEl>
                                            <p:attrNameLst>
                                              <p:attrName>ppt_w</p:attrName>
                                            </p:attrNameLst>
                                          </p:cBhvr>
                                          <p:tavLst>
                                            <p:tav tm="0">
                                              <p:val>
                                                <p:fltVal val="0"/>
                                              </p:val>
                                            </p:tav>
                                            <p:tav tm="100000">
                                              <p:val>
                                                <p:strVal val="#ppt_w"/>
                                              </p:val>
                                            </p:tav>
                                          </p:tavLst>
                                        </p:anim>
                                        <p:anim calcmode="lin" valueType="num">
                                          <p:cBhvr>
                                            <p:cTn id="21" dur="400" fill="hold"/>
                                            <p:tgtEl>
                                              <p:spTgt spid="14"/>
                                            </p:tgtEl>
                                            <p:attrNameLst>
                                              <p:attrName>ppt_h</p:attrName>
                                            </p:attrNameLst>
                                          </p:cBhvr>
                                          <p:tavLst>
                                            <p:tav tm="0">
                                              <p:val>
                                                <p:fltVal val="0"/>
                                              </p:val>
                                            </p:tav>
                                            <p:tav tm="100000">
                                              <p:val>
                                                <p:strVal val="#ppt_h"/>
                                              </p:val>
                                            </p:tav>
                                          </p:tavLst>
                                        </p:anim>
                                        <p:anim calcmode="lin" valueType="num">
                                          <p:cBhvr>
                                            <p:cTn id="22" dur="400" fill="hold"/>
                                            <p:tgtEl>
                                              <p:spTgt spid="14"/>
                                            </p:tgtEl>
                                            <p:attrNameLst>
                                              <p:attrName>style.rotation</p:attrName>
                                            </p:attrNameLst>
                                          </p:cBhvr>
                                          <p:tavLst>
                                            <p:tav tm="0">
                                              <p:val>
                                                <p:fltVal val="90"/>
                                              </p:val>
                                            </p:tav>
                                            <p:tav tm="100000">
                                              <p:val>
                                                <p:fltVal val="0"/>
                                              </p:val>
                                            </p:tav>
                                          </p:tavLst>
                                        </p:anim>
                                        <p:animEffect transition="in" filter="fade">
                                          <p:cBhvr>
                                            <p:cTn id="23" dur="400"/>
                                            <p:tgtEl>
                                              <p:spTgt spid="14"/>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1"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400" fill="hold"/>
                                            <p:tgtEl>
                                              <p:spTgt spid="16"/>
                                            </p:tgtEl>
                                            <p:attrNameLst>
                                              <p:attrName>ppt_w</p:attrName>
                                            </p:attrNameLst>
                                          </p:cBhvr>
                                          <p:tavLst>
                                            <p:tav tm="0">
                                              <p:val>
                                                <p:fltVal val="0"/>
                                              </p:val>
                                            </p:tav>
                                            <p:tav tm="100000">
                                              <p:val>
                                                <p:strVal val="#ppt_w"/>
                                              </p:val>
                                            </p:tav>
                                          </p:tavLst>
                                        </p:anim>
                                        <p:anim calcmode="lin" valueType="num">
                                          <p:cBhvr>
                                            <p:cTn id="37" dur="400" fill="hold"/>
                                            <p:tgtEl>
                                              <p:spTgt spid="16"/>
                                            </p:tgtEl>
                                            <p:attrNameLst>
                                              <p:attrName>ppt_h</p:attrName>
                                            </p:attrNameLst>
                                          </p:cBhvr>
                                          <p:tavLst>
                                            <p:tav tm="0">
                                              <p:val>
                                                <p:fltVal val="0"/>
                                              </p:val>
                                            </p:tav>
                                            <p:tav tm="100000">
                                              <p:val>
                                                <p:strVal val="#ppt_h"/>
                                              </p:val>
                                            </p:tav>
                                          </p:tavLst>
                                        </p:anim>
                                        <p:anim calcmode="lin" valueType="num">
                                          <p:cBhvr>
                                            <p:cTn id="38" dur="400" fill="hold"/>
                                            <p:tgtEl>
                                              <p:spTgt spid="16"/>
                                            </p:tgtEl>
                                            <p:attrNameLst>
                                              <p:attrName>style.rotation</p:attrName>
                                            </p:attrNameLst>
                                          </p:cBhvr>
                                          <p:tavLst>
                                            <p:tav tm="0">
                                              <p:val>
                                                <p:fltVal val="90"/>
                                              </p:val>
                                            </p:tav>
                                            <p:tav tm="100000">
                                              <p:val>
                                                <p:fltVal val="0"/>
                                              </p:val>
                                            </p:tav>
                                          </p:tavLst>
                                        </p:anim>
                                        <p:animEffect transition="in" filter="fade">
                                          <p:cBhvr>
                                            <p:cTn id="39" dur="400"/>
                                            <p:tgtEl>
                                              <p:spTgt spid="1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31"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400" fill="hold"/>
                                            <p:tgtEl>
                                              <p:spTgt spid="15"/>
                                            </p:tgtEl>
                                            <p:attrNameLst>
                                              <p:attrName>ppt_w</p:attrName>
                                            </p:attrNameLst>
                                          </p:cBhvr>
                                          <p:tavLst>
                                            <p:tav tm="0">
                                              <p:val>
                                                <p:fltVal val="0"/>
                                              </p:val>
                                            </p:tav>
                                            <p:tav tm="100000">
                                              <p:val>
                                                <p:strVal val="#ppt_w"/>
                                              </p:val>
                                            </p:tav>
                                          </p:tavLst>
                                        </p:anim>
                                        <p:anim calcmode="lin" valueType="num">
                                          <p:cBhvr>
                                            <p:cTn id="53" dur="400" fill="hold"/>
                                            <p:tgtEl>
                                              <p:spTgt spid="15"/>
                                            </p:tgtEl>
                                            <p:attrNameLst>
                                              <p:attrName>ppt_h</p:attrName>
                                            </p:attrNameLst>
                                          </p:cBhvr>
                                          <p:tavLst>
                                            <p:tav tm="0">
                                              <p:val>
                                                <p:fltVal val="0"/>
                                              </p:val>
                                            </p:tav>
                                            <p:tav tm="100000">
                                              <p:val>
                                                <p:strVal val="#ppt_h"/>
                                              </p:val>
                                            </p:tav>
                                          </p:tavLst>
                                        </p:anim>
                                        <p:anim calcmode="lin" valueType="num">
                                          <p:cBhvr>
                                            <p:cTn id="54" dur="400" fill="hold"/>
                                            <p:tgtEl>
                                              <p:spTgt spid="15"/>
                                            </p:tgtEl>
                                            <p:attrNameLst>
                                              <p:attrName>style.rotation</p:attrName>
                                            </p:attrNameLst>
                                          </p:cBhvr>
                                          <p:tavLst>
                                            <p:tav tm="0">
                                              <p:val>
                                                <p:fltVal val="90"/>
                                              </p:val>
                                            </p:tav>
                                            <p:tav tm="100000">
                                              <p:val>
                                                <p:fltVal val="0"/>
                                              </p:val>
                                            </p:tav>
                                          </p:tavLst>
                                        </p:anim>
                                        <p:animEffect transition="in" filter="fade">
                                          <p:cBhvr>
                                            <p:cTn id="55" dur="400"/>
                                            <p:tgtEl>
                                              <p:spTgt spid="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31" presetClass="entr" presetSubtype="0" fill="hold" grpId="0"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400" fill="hold"/>
                                            <p:tgtEl>
                                              <p:spTgt spid="17"/>
                                            </p:tgtEl>
                                            <p:attrNameLst>
                                              <p:attrName>ppt_w</p:attrName>
                                            </p:attrNameLst>
                                          </p:cBhvr>
                                          <p:tavLst>
                                            <p:tav tm="0">
                                              <p:val>
                                                <p:fltVal val="0"/>
                                              </p:val>
                                            </p:tav>
                                            <p:tav tm="100000">
                                              <p:val>
                                                <p:strVal val="#ppt_w"/>
                                              </p:val>
                                            </p:tav>
                                          </p:tavLst>
                                        </p:anim>
                                        <p:anim calcmode="lin" valueType="num">
                                          <p:cBhvr>
                                            <p:cTn id="69" dur="400" fill="hold"/>
                                            <p:tgtEl>
                                              <p:spTgt spid="17"/>
                                            </p:tgtEl>
                                            <p:attrNameLst>
                                              <p:attrName>ppt_h</p:attrName>
                                            </p:attrNameLst>
                                          </p:cBhvr>
                                          <p:tavLst>
                                            <p:tav tm="0">
                                              <p:val>
                                                <p:fltVal val="0"/>
                                              </p:val>
                                            </p:tav>
                                            <p:tav tm="100000">
                                              <p:val>
                                                <p:strVal val="#ppt_h"/>
                                              </p:val>
                                            </p:tav>
                                          </p:tavLst>
                                        </p:anim>
                                        <p:anim calcmode="lin" valueType="num">
                                          <p:cBhvr>
                                            <p:cTn id="70" dur="400" fill="hold"/>
                                            <p:tgtEl>
                                              <p:spTgt spid="17"/>
                                            </p:tgtEl>
                                            <p:attrNameLst>
                                              <p:attrName>style.rotation</p:attrName>
                                            </p:attrNameLst>
                                          </p:cBhvr>
                                          <p:tavLst>
                                            <p:tav tm="0">
                                              <p:val>
                                                <p:fltVal val="90"/>
                                              </p:val>
                                            </p:tav>
                                            <p:tav tm="100000">
                                              <p:val>
                                                <p:fltVal val="0"/>
                                              </p:val>
                                            </p:tav>
                                          </p:tavLst>
                                        </p:anim>
                                        <p:animEffect transition="in" filter="fade">
                                          <p:cBhvr>
                                            <p:cTn id="71" dur="400"/>
                                            <p:tgtEl>
                                              <p:spTgt spid="1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p:bldP spid="14" grpId="0"/>
          <p:bldP spid="15" grpId="0"/>
          <p:bldP spid="16" grpId="0"/>
          <p:bldP spid="17" grpId="0"/>
          <p:bldP spid="19" grpId="0"/>
          <p:bldP spid="21" grpId="0"/>
          <p:bldP spid="2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700354"/>
            <a:ext cx="12192000" cy="17277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矩形 2"/>
          <p:cNvSpPr/>
          <p:nvPr/>
        </p:nvSpPr>
        <p:spPr>
          <a:xfrm>
            <a:off x="2612803" y="1570064"/>
            <a:ext cx="2316565" cy="130290"/>
          </a:xfrm>
          <a:prstGeom prst="rect">
            <a:avLst/>
          </a:prstGeom>
          <a:solidFill>
            <a:srgbClr val="237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4" name="组合 3"/>
          <p:cNvGrpSpPr/>
          <p:nvPr/>
        </p:nvGrpSpPr>
        <p:grpSpPr>
          <a:xfrm>
            <a:off x="2799230" y="1570064"/>
            <a:ext cx="1943710" cy="2798400"/>
            <a:chOff x="841003" y="360040"/>
            <a:chExt cx="504056" cy="836712"/>
          </a:xfrm>
          <a:solidFill>
            <a:srgbClr val="237042"/>
          </a:solidFill>
        </p:grpSpPr>
        <p:sp>
          <p:nvSpPr>
            <p:cNvPr id="5"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9"/>
          <p:cNvSpPr txBox="1"/>
          <p:nvPr/>
        </p:nvSpPr>
        <p:spPr>
          <a:xfrm>
            <a:off x="2697701" y="1772344"/>
            <a:ext cx="2087688" cy="1838498"/>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11497" b="0"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III</a:t>
            </a:r>
            <a:endParaRPr kumimoji="0" lang="zh-CN" altLang="en-US" sz="8797"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8" name="文本框 9"/>
          <p:cNvSpPr txBox="1"/>
          <p:nvPr/>
        </p:nvSpPr>
        <p:spPr>
          <a:xfrm>
            <a:off x="5414186" y="2067944"/>
            <a:ext cx="3895901" cy="992561"/>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zh-CN" sz="3000" b="1">
                <a:solidFill>
                  <a:prstClr val="black"/>
                </a:solidFill>
                <a:latin typeface="Times New Roman" panose="02020603050405020304" pitchFamily="18" charset="0"/>
                <a:ea typeface="微软雅黑" pitchFamily="34" charset="-122"/>
                <a:cs typeface="Times New Roman" panose="02020603050405020304" pitchFamily="18" charset="0"/>
              </a:rPr>
              <a:t>CƠ CẤU</a:t>
            </a:r>
            <a:r>
              <a:rPr kumimoji="0" lang="en-US" altLang="zh-CN" sz="3000" b="1" i="0" u="none" strike="noStrike" kern="1200" cap="none" spc="0" normalizeH="0" baseline="0" noProof="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rPr>
              <a:t> NGÀNH CÔNG NGHIỆP </a:t>
            </a:r>
            <a:endParaRPr kumimoji="0" lang="en-US" altLang="zh-CN" sz="3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026" name="Picture 2" descr="Giải Pháp Xử Lý Bụi - Xử Lý Nước - TRIVIETCOR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9404" y="1815052"/>
            <a:ext cx="1518593" cy="149834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3603" y="32441"/>
            <a:ext cx="1946458" cy="1119165"/>
            <a:chOff x="438457" y="21019"/>
            <a:chExt cx="2057588" cy="1141426"/>
          </a:xfrm>
        </p:grpSpPr>
        <p:grpSp>
          <p:nvGrpSpPr>
            <p:cNvPr id="29" name="Group 28"/>
            <p:cNvGrpSpPr/>
            <p:nvPr/>
          </p:nvGrpSpPr>
          <p:grpSpPr>
            <a:xfrm>
              <a:off x="1094718" y="498395"/>
              <a:ext cx="1401327" cy="664050"/>
              <a:chOff x="5507432" y="3371212"/>
              <a:chExt cx="3674668" cy="1857615"/>
            </a:xfrm>
          </p:grpSpPr>
          <p:grpSp>
            <p:nvGrpSpPr>
              <p:cNvPr id="31" name="组合 1483"/>
              <p:cNvGrpSpPr/>
              <p:nvPr/>
            </p:nvGrpSpPr>
            <p:grpSpPr>
              <a:xfrm>
                <a:off x="5507432" y="3371212"/>
                <a:ext cx="3674668" cy="1857615"/>
                <a:chOff x="28079" y="1041053"/>
                <a:chExt cx="7035801" cy="4572000"/>
              </a:xfrm>
            </p:grpSpPr>
            <p:sp>
              <p:nvSpPr>
                <p:cNvPr id="3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2" name="TextBox 31"/>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3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5226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2"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1+#ppt_w/2"/>
                                          </p:val>
                                        </p:tav>
                                        <p:tav tm="100000">
                                          <p:val>
                                            <p:strVal val="#ppt_x"/>
                                          </p:val>
                                        </p:tav>
                                      </p:tavLst>
                                    </p:anim>
                                    <p:anim calcmode="lin" valueType="num">
                                      <p:cBhvr additive="base">
                                        <p:cTn id="3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23603" y="32441"/>
            <a:ext cx="1946458" cy="1119165"/>
            <a:chOff x="438457" y="21019"/>
            <a:chExt cx="2057588" cy="1141426"/>
          </a:xfrm>
        </p:grpSpPr>
        <p:grpSp>
          <p:nvGrpSpPr>
            <p:cNvPr id="53" name="Group 52"/>
            <p:cNvGrpSpPr/>
            <p:nvPr/>
          </p:nvGrpSpPr>
          <p:grpSpPr>
            <a:xfrm>
              <a:off x="1094718" y="498395"/>
              <a:ext cx="1401327" cy="664050"/>
              <a:chOff x="5507432" y="3371212"/>
              <a:chExt cx="3674668" cy="1857615"/>
            </a:xfrm>
          </p:grpSpPr>
          <p:grpSp>
            <p:nvGrpSpPr>
              <p:cNvPr id="55" name="组合 1483"/>
              <p:cNvGrpSpPr/>
              <p:nvPr/>
            </p:nvGrpSpPr>
            <p:grpSpPr>
              <a:xfrm>
                <a:off x="5507432" y="3371212"/>
                <a:ext cx="3674668" cy="1857615"/>
                <a:chOff x="28079" y="1041053"/>
                <a:chExt cx="7035801" cy="4572000"/>
              </a:xfrm>
            </p:grpSpPr>
            <p:sp>
              <p:nvSpPr>
                <p:cNvPr id="5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56" name="TextBox 55"/>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54"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Cloud Callout 63"/>
          <p:cNvSpPr/>
          <p:nvPr/>
        </p:nvSpPr>
        <p:spPr>
          <a:xfrm>
            <a:off x="6836229" y="1876055"/>
            <a:ext cx="4857996" cy="2645881"/>
          </a:xfrm>
          <a:prstGeom prst="cloudCallout">
            <a:avLst>
              <a:gd name="adj1" fmla="val -70014"/>
              <a:gd name="adj2" fmla="val 33382"/>
            </a:avLst>
          </a:prstGeom>
          <a:solidFill>
            <a:schemeClr val="bg1"/>
          </a:solidFill>
          <a:ln w="6350">
            <a:solidFill>
              <a:srgbClr val="00B05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Times New Roman" pitchFamily="18" charset="0"/>
                <a:ea typeface="微软雅黑"/>
                <a:cs typeface="Times New Roman" pitchFamily="18" charset="0"/>
              </a:rPr>
              <a:t>Nêu cơ</a:t>
            </a:r>
            <a:r>
              <a:rPr kumimoji="0" lang="en-US" sz="2800" b="0" i="0" u="none" strike="noStrike" kern="1200" cap="none" spc="0" normalizeH="0" noProof="0">
                <a:ln>
                  <a:noFill/>
                </a:ln>
                <a:solidFill>
                  <a:schemeClr val="tx1"/>
                </a:solidFill>
                <a:effectLst/>
                <a:uLnTx/>
                <a:uFillTx/>
                <a:latin typeface="Times New Roman" pitchFamily="18" charset="0"/>
                <a:ea typeface="微软雅黑"/>
                <a:cs typeface="Times New Roman" pitchFamily="18" charset="0"/>
              </a:rPr>
              <a:t> cấu </a:t>
            </a:r>
            <a:r>
              <a:rPr kumimoji="0" lang="en-US" sz="2800" b="0" i="0" u="none" strike="noStrike" kern="1200" cap="none" spc="0" normalizeH="0" baseline="0" noProof="0">
                <a:ln>
                  <a:noFill/>
                </a:ln>
                <a:solidFill>
                  <a:schemeClr val="tx1"/>
                </a:solidFill>
                <a:effectLst/>
                <a:uLnTx/>
                <a:uFillTx/>
                <a:latin typeface="Times New Roman" pitchFamily="18" charset="0"/>
                <a:ea typeface="微软雅黑"/>
                <a:cs typeface="Times New Roman" pitchFamily="18" charset="0"/>
              </a:rPr>
              <a:t>ngành công nghiệp.</a:t>
            </a:r>
          </a:p>
        </p:txBody>
      </p:sp>
      <p:sp>
        <p:nvSpPr>
          <p:cNvPr id="65"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66" name="组合 3"/>
          <p:cNvGrpSpPr/>
          <p:nvPr/>
        </p:nvGrpSpPr>
        <p:grpSpPr>
          <a:xfrm>
            <a:off x="2534819" y="357382"/>
            <a:ext cx="535062" cy="679534"/>
            <a:chOff x="841003" y="360040"/>
            <a:chExt cx="504056" cy="836712"/>
          </a:xfrm>
          <a:solidFill>
            <a:srgbClr val="FF0000"/>
          </a:solidFill>
        </p:grpSpPr>
        <p:sp>
          <p:nvSpPr>
            <p:cNvPr id="67"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68"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69" name="文本框 9"/>
          <p:cNvSpPr txBox="1"/>
          <p:nvPr/>
        </p:nvSpPr>
        <p:spPr>
          <a:xfrm>
            <a:off x="2520304" y="364102"/>
            <a:ext cx="598658" cy="530896"/>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III</a:t>
            </a:r>
            <a:endParaRPr kumimoji="0" lang="zh-CN" altLang="en-US" sz="30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70" name="文本框 9"/>
          <p:cNvSpPr txBox="1"/>
          <p:nvPr/>
        </p:nvSpPr>
        <p:spPr>
          <a:xfrm>
            <a:off x="3324645" y="373698"/>
            <a:ext cx="7896944" cy="530896"/>
          </a:xfrm>
          <a:prstGeom prst="rect">
            <a:avLst/>
          </a:prstGeom>
          <a:noFill/>
        </p:spPr>
        <p:txBody>
          <a:bodyPr wrap="square" lIns="68562" tIns="34281" rIns="68562" bIns="34281"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altLang="zh-CN" sz="3000" b="1">
                <a:solidFill>
                  <a:srgbClr val="FF0000"/>
                </a:solidFill>
                <a:latin typeface="Times New Roman" panose="02020603050405020304" pitchFamily="18" charset="0"/>
                <a:ea typeface="微软雅黑" pitchFamily="34" charset="-122"/>
                <a:cs typeface="Times New Roman" panose="02020603050405020304" pitchFamily="18" charset="0"/>
              </a:rPr>
              <a:t>CƠ CẤU </a:t>
            </a:r>
            <a:r>
              <a:rPr kumimoji="0" lang="en-US" altLang="zh-CN" sz="3000" b="1" i="0" u="none" strike="noStrike" kern="1200" cap="none" spc="0" normalizeH="0" baseline="0" noProof="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rPr>
              <a:t>NGÀNH CÔNG NGHIỆP </a:t>
            </a:r>
            <a:endParaRPr kumimoji="0" lang="en-US" altLang="zh-CN" sz="3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72" name="Picture 2" descr="Giải Pháp Xử Lý Bụi - Xử Lý Nước - TRIVIETCORP.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3407" y="5359654"/>
            <a:ext cx="1518593" cy="149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48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3603" y="32441"/>
            <a:ext cx="1946458" cy="1119165"/>
            <a:chOff x="438457" y="21019"/>
            <a:chExt cx="2057588" cy="1141426"/>
          </a:xfrm>
        </p:grpSpPr>
        <p:grpSp>
          <p:nvGrpSpPr>
            <p:cNvPr id="16" name="Group 15"/>
            <p:cNvGrpSpPr/>
            <p:nvPr/>
          </p:nvGrpSpPr>
          <p:grpSpPr>
            <a:xfrm>
              <a:off x="1094718" y="498395"/>
              <a:ext cx="1401327" cy="664050"/>
              <a:chOff x="5507432" y="3371212"/>
              <a:chExt cx="3674668" cy="1857615"/>
            </a:xfrm>
          </p:grpSpPr>
          <p:grpSp>
            <p:nvGrpSpPr>
              <p:cNvPr id="18" name="组合 1483"/>
              <p:cNvGrpSpPr/>
              <p:nvPr/>
            </p:nvGrpSpPr>
            <p:grpSpPr>
              <a:xfrm>
                <a:off x="5507432" y="3371212"/>
                <a:ext cx="3674668" cy="1857615"/>
                <a:chOff x="28079" y="1041053"/>
                <a:chExt cx="7035801" cy="4572000"/>
              </a:xfrm>
            </p:grpSpPr>
            <p:sp>
              <p:nvSpPr>
                <p:cNvPr id="2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9" name="TextBox 18"/>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17"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25" name="组合 3"/>
          <p:cNvGrpSpPr/>
          <p:nvPr/>
        </p:nvGrpSpPr>
        <p:grpSpPr>
          <a:xfrm>
            <a:off x="2534819" y="357382"/>
            <a:ext cx="535062" cy="679534"/>
            <a:chOff x="841003" y="360040"/>
            <a:chExt cx="504056" cy="836712"/>
          </a:xfrm>
          <a:solidFill>
            <a:srgbClr val="FF0000"/>
          </a:solidFill>
        </p:grpSpPr>
        <p:sp>
          <p:nvSpPr>
            <p:cNvPr id="26"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8" name="文本框 9"/>
          <p:cNvSpPr txBox="1"/>
          <p:nvPr/>
        </p:nvSpPr>
        <p:spPr>
          <a:xfrm>
            <a:off x="2505789" y="364102"/>
            <a:ext cx="613421" cy="530896"/>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III</a:t>
            </a:r>
            <a:endParaRPr kumimoji="0" lang="zh-CN" altLang="en-US" sz="30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9" name="文本框 9"/>
          <p:cNvSpPr txBox="1"/>
          <p:nvPr/>
        </p:nvSpPr>
        <p:spPr>
          <a:xfrm>
            <a:off x="3324645" y="373698"/>
            <a:ext cx="7896944" cy="530896"/>
          </a:xfrm>
          <a:prstGeom prst="rect">
            <a:avLst/>
          </a:prstGeom>
          <a:noFill/>
        </p:spPr>
        <p:txBody>
          <a:bodyPr wrap="square" lIns="68562" tIns="34281" rIns="68562" bIns="34281"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altLang="zh-CN" sz="3000" b="1">
                <a:solidFill>
                  <a:srgbClr val="FF0000"/>
                </a:solidFill>
                <a:latin typeface="Times New Roman" panose="02020603050405020304" pitchFamily="18" charset="0"/>
                <a:ea typeface="微软雅黑" pitchFamily="34" charset="-122"/>
                <a:cs typeface="Times New Roman" panose="02020603050405020304" pitchFamily="18" charset="0"/>
              </a:rPr>
              <a:t>CƠ CẤU </a:t>
            </a:r>
            <a:r>
              <a:rPr kumimoji="0" lang="en-US" altLang="zh-CN" sz="3000" b="1" i="0" u="none" strike="noStrike" kern="1200" cap="none" spc="0" normalizeH="0" baseline="0" noProof="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rPr>
              <a:t>NGÀNH CÔNG NGHIỆP </a:t>
            </a:r>
            <a:endParaRPr kumimoji="0" lang="en-US" altLang="zh-CN" sz="30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33" name="Rounded Rectangle 32"/>
          <p:cNvSpPr/>
          <p:nvPr/>
        </p:nvSpPr>
        <p:spPr>
          <a:xfrm>
            <a:off x="327977" y="1463194"/>
            <a:ext cx="11405160" cy="700880"/>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n-US" sz="26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CƠ CẤU NGÀNH CÔNG NGHIỆP</a:t>
            </a:r>
            <a:endParaRPr lang="en-US" sz="2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Rounded Rectangle 34"/>
          <p:cNvSpPr/>
          <p:nvPr/>
        </p:nvSpPr>
        <p:spPr>
          <a:xfrm>
            <a:off x="4403398" y="3947862"/>
            <a:ext cx="3535916" cy="2744358"/>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Chế biến vật chất tự nhiên và nhân tạo thành sản phẩm đáp ứng nhu cầu sản xuất, đời sống của con người.</a:t>
            </a:r>
          </a:p>
        </p:txBody>
      </p:sp>
      <p:sp>
        <p:nvSpPr>
          <p:cNvPr id="36" name="Rounded Rectangle 35"/>
          <p:cNvSpPr/>
          <p:nvPr/>
        </p:nvSpPr>
        <p:spPr>
          <a:xfrm>
            <a:off x="8343968" y="3961241"/>
            <a:ext cx="3456146" cy="2729633"/>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Cung ứng vật tư, nguyên vật liệu, thiết kế mẫu mã, tư vấn phát triển, tiêu thụ và sửa chữa sản phẩm công nghiệp.</a:t>
            </a:r>
          </a:p>
        </p:txBody>
      </p:sp>
      <p:sp>
        <p:nvSpPr>
          <p:cNvPr id="38" name="Right Arrow 37"/>
          <p:cNvSpPr/>
          <p:nvPr/>
        </p:nvSpPr>
        <p:spPr>
          <a:xfrm rot="5400000">
            <a:off x="5993067" y="3586849"/>
            <a:ext cx="356578" cy="332879"/>
          </a:xfrm>
          <a:prstGeom prst="rightArrow">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600">
              <a:latin typeface="Times New Roman" panose="02020603050405020304" pitchFamily="18" charset="0"/>
              <a:cs typeface="Times New Roman" panose="02020603050405020304" pitchFamily="18" charset="0"/>
            </a:endParaRPr>
          </a:p>
        </p:txBody>
      </p:sp>
      <p:sp>
        <p:nvSpPr>
          <p:cNvPr id="39" name="Rounded Rectangle 38"/>
          <p:cNvSpPr/>
          <p:nvPr/>
        </p:nvSpPr>
        <p:spPr>
          <a:xfrm>
            <a:off x="416835" y="3961242"/>
            <a:ext cx="3581910" cy="2744358"/>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just">
              <a:spcAft>
                <a:spcPts val="0"/>
              </a:spcAft>
            </a:pPr>
            <a:r>
              <a:rPr lang="en-US" sz="2600">
                <a:effectLst/>
                <a:latin typeface="Times New Roman" panose="02020603050405020304" pitchFamily="18" charset="0"/>
                <a:ea typeface="Times New Roman" panose="02020603050405020304" pitchFamily="18" charset="0"/>
                <a:cs typeface="Times New Roman" panose="02020603050405020304" pitchFamily="18" charset="0"/>
              </a:rPr>
              <a:t>Khai thác khoáng sản, nhiên liệu, nước, sinh vật tự nhiên để tạo ra nguồn nguyên, nhiên liệu cho các hoạt động công nghiệp chế biến.</a:t>
            </a:r>
          </a:p>
        </p:txBody>
      </p:sp>
      <p:sp>
        <p:nvSpPr>
          <p:cNvPr id="40" name="Right Arrow 39"/>
          <p:cNvSpPr/>
          <p:nvPr/>
        </p:nvSpPr>
        <p:spPr>
          <a:xfrm rot="5400000">
            <a:off x="9893752" y="3586849"/>
            <a:ext cx="356578" cy="332879"/>
          </a:xfrm>
          <a:prstGeom prst="rightArrow">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600">
              <a:latin typeface="Times New Roman" panose="02020603050405020304" pitchFamily="18" charset="0"/>
              <a:cs typeface="Times New Roman" panose="02020603050405020304" pitchFamily="18" charset="0"/>
            </a:endParaRPr>
          </a:p>
        </p:txBody>
      </p:sp>
      <p:sp>
        <p:nvSpPr>
          <p:cNvPr id="41" name="Right Arrow 40"/>
          <p:cNvSpPr/>
          <p:nvPr/>
        </p:nvSpPr>
        <p:spPr>
          <a:xfrm rot="5400000">
            <a:off x="2003185" y="3586849"/>
            <a:ext cx="356578" cy="332879"/>
          </a:xfrm>
          <a:prstGeom prst="rightArrow">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600">
              <a:latin typeface="Times New Roman" panose="02020603050405020304" pitchFamily="18" charset="0"/>
              <a:cs typeface="Times New Roman" panose="02020603050405020304" pitchFamily="18" charset="0"/>
            </a:endParaRPr>
          </a:p>
        </p:txBody>
      </p:sp>
      <p:sp>
        <p:nvSpPr>
          <p:cNvPr id="42" name="Rectangle 41"/>
          <p:cNvSpPr/>
          <p:nvPr/>
        </p:nvSpPr>
        <p:spPr>
          <a:xfrm>
            <a:off x="6096713" y="2168268"/>
            <a:ext cx="149287" cy="699579"/>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600">
              <a:latin typeface="Times New Roman" panose="02020603050405020304" pitchFamily="18" charset="0"/>
              <a:cs typeface="Times New Roman" panose="02020603050405020304" pitchFamily="18" charset="0"/>
            </a:endParaRPr>
          </a:p>
        </p:txBody>
      </p:sp>
      <p:sp>
        <p:nvSpPr>
          <p:cNvPr id="43" name="Rectangle 42"/>
          <p:cNvSpPr/>
          <p:nvPr/>
        </p:nvSpPr>
        <p:spPr>
          <a:xfrm>
            <a:off x="10005844" y="2168268"/>
            <a:ext cx="132395" cy="699219"/>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600">
              <a:latin typeface="Times New Roman" panose="02020603050405020304" pitchFamily="18" charset="0"/>
              <a:cs typeface="Times New Roman" panose="02020603050405020304" pitchFamily="18" charset="0"/>
            </a:endParaRPr>
          </a:p>
        </p:txBody>
      </p:sp>
      <p:sp>
        <p:nvSpPr>
          <p:cNvPr id="44" name="Rectangle 43"/>
          <p:cNvSpPr/>
          <p:nvPr/>
        </p:nvSpPr>
        <p:spPr>
          <a:xfrm>
            <a:off x="2106831" y="2168268"/>
            <a:ext cx="149287" cy="699579"/>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600">
              <a:latin typeface="Times New Roman" panose="02020603050405020304" pitchFamily="18" charset="0"/>
              <a:cs typeface="Times New Roman" panose="02020603050405020304" pitchFamily="18" charset="0"/>
            </a:endParaRPr>
          </a:p>
        </p:txBody>
      </p:sp>
      <p:sp>
        <p:nvSpPr>
          <p:cNvPr id="45" name="Rounded Rectangle 44"/>
          <p:cNvSpPr/>
          <p:nvPr/>
        </p:nvSpPr>
        <p:spPr>
          <a:xfrm>
            <a:off x="4403398" y="2864050"/>
            <a:ext cx="3535916" cy="708511"/>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Công nghiệp chế biến</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6" name="Rounded Rectangle 45"/>
          <p:cNvSpPr/>
          <p:nvPr/>
        </p:nvSpPr>
        <p:spPr>
          <a:xfrm>
            <a:off x="327977" y="2864050"/>
            <a:ext cx="3706994" cy="708511"/>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Công nghiệp khai thác</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7" name="Rounded Rectangle 46"/>
          <p:cNvSpPr/>
          <p:nvPr/>
        </p:nvSpPr>
        <p:spPr>
          <a:xfrm>
            <a:off x="8384948" y="2864050"/>
            <a:ext cx="3374186" cy="708511"/>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spcAft>
                <a:spcPts val="0"/>
              </a:spcAft>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Dịch vụ công nghiệp</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2669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up)">
                                      <p:cBhvr>
                                        <p:cTn id="12" dur="500"/>
                                        <p:tgtEl>
                                          <p:spTgt spid="4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500"/>
                                        <p:tgtEl>
                                          <p:spTgt spid="45"/>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up)">
                                      <p:cBhvr>
                                        <p:cTn id="50" dur="500"/>
                                        <p:tgtEl>
                                          <p:spTgt spid="47"/>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childTnLst>
                          </p:cTn>
                        </p:par>
                        <p:par>
                          <p:cTn id="55" fill="hold">
                            <p:stCondLst>
                              <p:cond delay="1500"/>
                            </p:stCondLst>
                            <p:childTnLst>
                              <p:par>
                                <p:cTn id="56" presetID="22" presetClass="entr" presetSubtype="1"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700354"/>
            <a:ext cx="12192000" cy="17277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矩形 2"/>
          <p:cNvSpPr/>
          <p:nvPr/>
        </p:nvSpPr>
        <p:spPr>
          <a:xfrm>
            <a:off x="2612803" y="1570064"/>
            <a:ext cx="2316565" cy="130290"/>
          </a:xfrm>
          <a:prstGeom prst="rect">
            <a:avLst/>
          </a:prstGeom>
          <a:solidFill>
            <a:srgbClr val="237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4" name="组合 3"/>
          <p:cNvGrpSpPr/>
          <p:nvPr/>
        </p:nvGrpSpPr>
        <p:grpSpPr>
          <a:xfrm>
            <a:off x="2799230" y="1570064"/>
            <a:ext cx="1943710" cy="2798400"/>
            <a:chOff x="841003" y="360040"/>
            <a:chExt cx="504056" cy="836712"/>
          </a:xfrm>
          <a:solidFill>
            <a:srgbClr val="237042"/>
          </a:solidFill>
        </p:grpSpPr>
        <p:sp>
          <p:nvSpPr>
            <p:cNvPr id="5"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9"/>
          <p:cNvSpPr txBox="1"/>
          <p:nvPr/>
        </p:nvSpPr>
        <p:spPr>
          <a:xfrm>
            <a:off x="2697701" y="1772344"/>
            <a:ext cx="2087688" cy="1838498"/>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11497" b="0"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IV</a:t>
            </a:r>
            <a:endParaRPr kumimoji="0" lang="zh-CN" altLang="en-US" sz="8797"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8" name="文本框 9"/>
          <p:cNvSpPr txBox="1"/>
          <p:nvPr/>
        </p:nvSpPr>
        <p:spPr>
          <a:xfrm>
            <a:off x="4886918" y="1837112"/>
            <a:ext cx="6777814" cy="1454226"/>
          </a:xfrm>
          <a:prstGeom prst="rect">
            <a:avLst/>
          </a:prstGeom>
          <a:noFill/>
        </p:spPr>
        <p:txBody>
          <a:bodyPr wrap="square" lIns="68562" tIns="34281" rIns="68562" bIns="34281" rtlCol="0">
            <a:spAutoFit/>
          </a:bodyPr>
          <a:lstStyle/>
          <a:p>
            <a:pPr marL="0" lvl="1" algn="ctr"/>
            <a:r>
              <a:rPr lang="vi-VN" altLang="zh-CN" sz="3000" b="1">
                <a:solidFill>
                  <a:prstClr val="black"/>
                </a:solidFill>
                <a:latin typeface="Times New Roman" panose="02020603050405020304" pitchFamily="18" charset="0"/>
                <a:ea typeface="微软雅黑" pitchFamily="34" charset="-122"/>
                <a:cs typeface="Times New Roman" panose="02020603050405020304" pitchFamily="18" charset="0"/>
              </a:rPr>
              <a:t>CÁC NHÂN TỐ ẢNH HƯỞNG ĐẾN SỰ PHÁT TRIỂN VÀ PHÂN BỐ CÁC NGÀNH CÔNG NGHIỆP</a:t>
            </a:r>
            <a:endParaRPr kumimoji="0" lang="en-US" altLang="zh-CN" sz="30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itchFamily="34" charset="-122"/>
              <a:cs typeface="Times New Roman" panose="02020603050405020304" pitchFamily="18" charset="0"/>
            </a:endParaRPr>
          </a:p>
        </p:txBody>
      </p:sp>
      <p:grpSp>
        <p:nvGrpSpPr>
          <p:cNvPr id="28" name="Group 27"/>
          <p:cNvGrpSpPr/>
          <p:nvPr/>
        </p:nvGrpSpPr>
        <p:grpSpPr>
          <a:xfrm>
            <a:off x="23603" y="32441"/>
            <a:ext cx="1946458" cy="1119165"/>
            <a:chOff x="438457" y="21019"/>
            <a:chExt cx="2057588" cy="1141426"/>
          </a:xfrm>
        </p:grpSpPr>
        <p:grpSp>
          <p:nvGrpSpPr>
            <p:cNvPr id="29" name="Group 28"/>
            <p:cNvGrpSpPr/>
            <p:nvPr/>
          </p:nvGrpSpPr>
          <p:grpSpPr>
            <a:xfrm>
              <a:off x="1094718" y="498395"/>
              <a:ext cx="1401327" cy="664050"/>
              <a:chOff x="5507432" y="3371212"/>
              <a:chExt cx="3674668" cy="1857615"/>
            </a:xfrm>
          </p:grpSpPr>
          <p:grpSp>
            <p:nvGrpSpPr>
              <p:cNvPr id="31" name="组合 1483"/>
              <p:cNvGrpSpPr/>
              <p:nvPr/>
            </p:nvGrpSpPr>
            <p:grpSpPr>
              <a:xfrm>
                <a:off x="5507432" y="3371212"/>
                <a:ext cx="3674668" cy="1857615"/>
                <a:chOff x="28079" y="1041053"/>
                <a:chExt cx="7035801" cy="4572000"/>
              </a:xfrm>
            </p:grpSpPr>
            <p:sp>
              <p:nvSpPr>
                <p:cNvPr id="3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32" name="TextBox 31"/>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30"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2652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3603" y="32441"/>
            <a:ext cx="1946458" cy="1119165"/>
            <a:chOff x="438457" y="21019"/>
            <a:chExt cx="2057588" cy="1141426"/>
          </a:xfrm>
        </p:grpSpPr>
        <p:grpSp>
          <p:nvGrpSpPr>
            <p:cNvPr id="16" name="Group 15"/>
            <p:cNvGrpSpPr/>
            <p:nvPr/>
          </p:nvGrpSpPr>
          <p:grpSpPr>
            <a:xfrm>
              <a:off x="1094718" y="498395"/>
              <a:ext cx="1401327" cy="664050"/>
              <a:chOff x="5507432" y="3371212"/>
              <a:chExt cx="3674668" cy="1857615"/>
            </a:xfrm>
          </p:grpSpPr>
          <p:grpSp>
            <p:nvGrpSpPr>
              <p:cNvPr id="18" name="组合 1483"/>
              <p:cNvGrpSpPr/>
              <p:nvPr/>
            </p:nvGrpSpPr>
            <p:grpSpPr>
              <a:xfrm>
                <a:off x="5507432" y="3371212"/>
                <a:ext cx="3674668" cy="1857615"/>
                <a:chOff x="28079" y="1041053"/>
                <a:chExt cx="7035801" cy="4572000"/>
              </a:xfrm>
            </p:grpSpPr>
            <p:sp>
              <p:nvSpPr>
                <p:cNvPr id="2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9" name="TextBox 18"/>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17"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25" name="组合 3"/>
          <p:cNvGrpSpPr/>
          <p:nvPr/>
        </p:nvGrpSpPr>
        <p:grpSpPr>
          <a:xfrm>
            <a:off x="2534819" y="357382"/>
            <a:ext cx="535062" cy="679534"/>
            <a:chOff x="841003" y="360040"/>
            <a:chExt cx="504056" cy="836712"/>
          </a:xfrm>
          <a:solidFill>
            <a:srgbClr val="FF0000"/>
          </a:solidFill>
        </p:grpSpPr>
        <p:sp>
          <p:nvSpPr>
            <p:cNvPr id="26"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27"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8" name="文本框 9"/>
          <p:cNvSpPr txBox="1"/>
          <p:nvPr/>
        </p:nvSpPr>
        <p:spPr>
          <a:xfrm>
            <a:off x="2505789" y="364102"/>
            <a:ext cx="613421" cy="530896"/>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IV</a:t>
            </a:r>
            <a:endParaRPr kumimoji="0" lang="zh-CN" altLang="en-US" sz="30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9" name="文本框 9"/>
          <p:cNvSpPr txBox="1"/>
          <p:nvPr/>
        </p:nvSpPr>
        <p:spPr>
          <a:xfrm>
            <a:off x="3106926" y="257586"/>
            <a:ext cx="8475469" cy="869451"/>
          </a:xfrm>
          <a:prstGeom prst="rect">
            <a:avLst/>
          </a:prstGeom>
          <a:noFill/>
        </p:spPr>
        <p:txBody>
          <a:bodyPr wrap="square" lIns="68562" tIns="34281" rIns="68562" bIns="34281" rtlCol="0">
            <a:spAutoFit/>
          </a:bodyPr>
          <a:lstStyle/>
          <a:p>
            <a:pPr marL="0" lvl="1" algn="just"/>
            <a:r>
              <a:rPr lang="vi-VN" altLang="zh-CN" sz="2600" b="1">
                <a:solidFill>
                  <a:srgbClr val="FF0000"/>
                </a:solidFill>
                <a:latin typeface="Times New Roman" panose="02020603050405020304" pitchFamily="18" charset="0"/>
                <a:ea typeface="微软雅黑" pitchFamily="34" charset="-122"/>
                <a:cs typeface="Times New Roman" panose="02020603050405020304" pitchFamily="18" charset="0"/>
              </a:rPr>
              <a:t>CÁC NHÂN TỐ ẢNH HƯỞNG ĐẾN SỰ PHÁT TRIỂN VÀ PHÂN BỐ CÁC NGÀNH CÔNG NGHIỆP</a:t>
            </a:r>
            <a:endParaRPr kumimoji="0" lang="en-US" altLang="zh-CN" sz="2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50" name="Google Shape;1081;p7" descr="The role of Good Governance in Project Management"/>
          <p:cNvPicPr preferRelativeResize="0"/>
          <p:nvPr/>
        </p:nvPicPr>
        <p:blipFill rotWithShape="1">
          <a:blip r:embed="rId4">
            <a:alphaModFix/>
          </a:blip>
          <a:srcRect/>
          <a:stretch/>
        </p:blipFill>
        <p:spPr>
          <a:xfrm>
            <a:off x="478315" y="4428858"/>
            <a:ext cx="2145621" cy="1367557"/>
          </a:xfrm>
          <a:prstGeom prst="rect">
            <a:avLst/>
          </a:prstGeom>
          <a:noFill/>
          <a:ln>
            <a:noFill/>
          </a:ln>
          <a:effectLst>
            <a:outerShdw blurRad="50800" dist="38100" dir="2700000" algn="tl" rotWithShape="0">
              <a:prstClr val="black">
                <a:alpha val="40000"/>
              </a:prstClr>
            </a:outerShdw>
          </a:effectLst>
        </p:spPr>
      </p:pic>
      <p:graphicFrame>
        <p:nvGraphicFramePr>
          <p:cNvPr id="51" name="Table 50"/>
          <p:cNvGraphicFramePr>
            <a:graphicFrameLocks noGrp="1"/>
          </p:cNvGraphicFramePr>
          <p:nvPr>
            <p:extLst>
              <p:ext uri="{D42A27DB-BD31-4B8C-83A1-F6EECF244321}">
                <p14:modId xmlns:p14="http://schemas.microsoft.com/office/powerpoint/2010/main" val="4191755245"/>
              </p:ext>
            </p:extLst>
          </p:nvPr>
        </p:nvGraphicFramePr>
        <p:xfrm>
          <a:off x="5282018" y="1787892"/>
          <a:ext cx="6445524" cy="2407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49411">
                  <a:extLst>
                    <a:ext uri="{9D8B030D-6E8A-4147-A177-3AD203B41FA5}">
                      <a16:colId xmlns:a16="http://schemas.microsoft.com/office/drawing/2014/main" val="10422947"/>
                    </a:ext>
                  </a:extLst>
                </a:gridCol>
                <a:gridCol w="2830285">
                  <a:extLst>
                    <a:ext uri="{9D8B030D-6E8A-4147-A177-3AD203B41FA5}">
                      <a16:colId xmlns:a16="http://schemas.microsoft.com/office/drawing/2014/main" val="2954536270"/>
                    </a:ext>
                  </a:extLst>
                </a:gridCol>
                <a:gridCol w="2365828">
                  <a:extLst>
                    <a:ext uri="{9D8B030D-6E8A-4147-A177-3AD203B41FA5}">
                      <a16:colId xmlns:a16="http://schemas.microsoft.com/office/drawing/2014/main" val="984934770"/>
                    </a:ext>
                  </a:extLst>
                </a:gridCol>
              </a:tblGrid>
              <a:tr h="660236">
                <a:tc>
                  <a:txBody>
                    <a:bodyPr/>
                    <a:lstStyle/>
                    <a:p>
                      <a:pPr algn="ctr"/>
                      <a:r>
                        <a:rPr lang="en-US" sz="2800">
                          <a:solidFill>
                            <a:srgbClr val="006600"/>
                          </a:solidFill>
                          <a:latin typeface="Times New Roman" panose="02020603050405020304" pitchFamily="18" charset="0"/>
                          <a:cs typeface="Times New Roman" panose="02020603050405020304" pitchFamily="18" charset="0"/>
                        </a:rPr>
                        <a:t>Nhóm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a:solidFill>
                            <a:srgbClr val="006600"/>
                          </a:solidFill>
                          <a:effectLst/>
                          <a:latin typeface="Times New Roman" panose="02020603050405020304" pitchFamily="18" charset="0"/>
                          <a:cs typeface="Times New Roman" panose="02020603050405020304" pitchFamily="18" charset="0"/>
                        </a:rPr>
                        <a:t>Nhân</a:t>
                      </a:r>
                      <a:r>
                        <a:rPr lang="en-US" sz="2800" b="1" baseline="0">
                          <a:solidFill>
                            <a:srgbClr val="006600"/>
                          </a:solidFill>
                          <a:effectLst/>
                          <a:latin typeface="Times New Roman" panose="02020603050405020304" pitchFamily="18" charset="0"/>
                          <a:cs typeface="Times New Roman" panose="02020603050405020304" pitchFamily="18" charset="0"/>
                        </a:rPr>
                        <a:t> tố</a:t>
                      </a:r>
                      <a:endParaRPr lang="en-US" sz="2800">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a:solidFill>
                            <a:srgbClr val="006600"/>
                          </a:solidFill>
                          <a:effectLst/>
                          <a:latin typeface="Times New Roman" panose="02020603050405020304" pitchFamily="18" charset="0"/>
                          <a:cs typeface="Times New Roman" panose="02020603050405020304" pitchFamily="18" charset="0"/>
                        </a:rPr>
                        <a:t>Ảnh</a:t>
                      </a:r>
                      <a:r>
                        <a:rPr lang="en-US" sz="2800" b="1" baseline="0">
                          <a:solidFill>
                            <a:srgbClr val="006600"/>
                          </a:solidFill>
                          <a:effectLst/>
                          <a:latin typeface="Times New Roman" panose="02020603050405020304" pitchFamily="18" charset="0"/>
                          <a:cs typeface="Times New Roman" panose="02020603050405020304" pitchFamily="18" charset="0"/>
                        </a:rPr>
                        <a:t> hưởng</a:t>
                      </a:r>
                      <a:endParaRPr lang="en-US" sz="2800">
                        <a:solidFill>
                          <a:srgbClr val="006600"/>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845056"/>
                  </a:ext>
                </a:extLst>
              </a:tr>
              <a:tr h="1087448">
                <a:tc>
                  <a:txBody>
                    <a:bodyPr/>
                    <a:lstStyle/>
                    <a:p>
                      <a:pPr algn="ctr"/>
                      <a:r>
                        <a:rPr lang="en-US" sz="2800">
                          <a:solidFill>
                            <a:schemeClr val="tx1"/>
                          </a:solidFill>
                          <a:latin typeface="Times New Roman" panose="02020603050405020304" pitchFamily="18" charset="0"/>
                          <a:cs typeface="Times New Roman" panose="02020603050405020304" pitchFamily="18" charset="0"/>
                        </a:rPr>
                        <a:t>1 + 3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Vị</a:t>
                      </a:r>
                      <a:r>
                        <a:rPr lang="en-US" sz="2800" baseline="0">
                          <a:solidFill>
                            <a:schemeClr val="tx1"/>
                          </a:solidFill>
                          <a:effectLst/>
                          <a:latin typeface="Times New Roman" panose="02020603050405020304" pitchFamily="18" charset="0"/>
                          <a:cs typeface="Times New Roman" panose="02020603050405020304" pitchFamily="18" charset="0"/>
                        </a:rPr>
                        <a:t> trí địa lí và điều kiện tự nhiên</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5629605"/>
                  </a:ext>
                </a:extLst>
              </a:tr>
              <a:tr h="660236">
                <a:tc>
                  <a:txBody>
                    <a:bodyPr/>
                    <a:lstStyle/>
                    <a:p>
                      <a:pPr algn="ctr"/>
                      <a:r>
                        <a:rPr lang="en-US" sz="2800">
                          <a:solidFill>
                            <a:schemeClr val="tx1"/>
                          </a:solidFill>
                          <a:latin typeface="Times New Roman" panose="02020603050405020304" pitchFamily="18" charset="0"/>
                          <a:cs typeface="Times New Roman" panose="02020603050405020304" pitchFamily="18" charset="0"/>
                        </a:rPr>
                        <a:t>2 + 4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 Kinh</a:t>
                      </a:r>
                      <a:r>
                        <a:rPr lang="en-US" sz="2800" baseline="0">
                          <a:solidFill>
                            <a:schemeClr val="tx1"/>
                          </a:solidFill>
                          <a:effectLst/>
                          <a:latin typeface="Times New Roman" panose="02020603050405020304" pitchFamily="18" charset="0"/>
                          <a:cs typeface="Times New Roman" panose="02020603050405020304" pitchFamily="18" charset="0"/>
                        </a:rPr>
                        <a:t> tế - xã hội</a:t>
                      </a: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a:effectLst/>
                          <a:latin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0954220"/>
                  </a:ext>
                </a:extLst>
              </a:tr>
            </a:tbl>
          </a:graphicData>
        </a:graphic>
      </p:graphicFrame>
      <p:sp>
        <p:nvSpPr>
          <p:cNvPr id="52" name="Rounded Rectangle 51"/>
          <p:cNvSpPr/>
          <p:nvPr/>
        </p:nvSpPr>
        <p:spPr>
          <a:xfrm>
            <a:off x="2871084" y="4727848"/>
            <a:ext cx="1952902" cy="877365"/>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HĐ NHÓM: 05 phút</a:t>
            </a:r>
          </a:p>
        </p:txBody>
      </p:sp>
      <p:pic>
        <p:nvPicPr>
          <p:cNvPr id="53" name="Picture 2" descr="Giải Pháp Xử Lý Bụi - Xử Lý Nước - TRIVIETCORP.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346" y="4475100"/>
            <a:ext cx="2002540" cy="197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324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left)">
                                      <p:cBhvr>
                                        <p:cTn id="13" dur="500"/>
                                        <p:tgtEl>
                                          <p:spTgt spid="52"/>
                                        </p:tgtEl>
                                      </p:cBhvr>
                                    </p:animEffect>
                                  </p:childTnLst>
                                </p:cTn>
                              </p:par>
                              <p:par>
                                <p:cTn id="14" presetID="22" presetClass="entr" presetSubtype="8"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7"/>
            </p:par>
          </p:childTnLst>
        </p:cTn>
      </p:par>
    </p:tnLst>
    <p:bldLst>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grpSp>
        <p:nvGrpSpPr>
          <p:cNvPr id="1788" name="Google Shape;1788;p57"/>
          <p:cNvGrpSpPr/>
          <p:nvPr/>
        </p:nvGrpSpPr>
        <p:grpSpPr>
          <a:xfrm>
            <a:off x="503437" y="4607067"/>
            <a:ext cx="1486699" cy="3181421"/>
            <a:chOff x="377578" y="3455300"/>
            <a:chExt cx="1115024" cy="2386066"/>
          </a:xfrm>
        </p:grpSpPr>
        <p:sp>
          <p:nvSpPr>
            <p:cNvPr id="1789" name="Google Shape;1789;p57"/>
            <p:cNvSpPr/>
            <p:nvPr/>
          </p:nvSpPr>
          <p:spPr>
            <a:xfrm>
              <a:off x="714871" y="3870386"/>
              <a:ext cx="148893" cy="1970964"/>
            </a:xfrm>
            <a:custGeom>
              <a:avLst/>
              <a:gdLst/>
              <a:ahLst/>
              <a:cxnLst/>
              <a:rect l="l" t="t" r="r" b="b"/>
              <a:pathLst>
                <a:path w="3095" h="40970" extrusionOk="0">
                  <a:moveTo>
                    <a:pt x="1118" y="0"/>
                  </a:moveTo>
                  <a:lnTo>
                    <a:pt x="0" y="40969"/>
                  </a:lnTo>
                  <a:lnTo>
                    <a:pt x="3094" y="40969"/>
                  </a:lnTo>
                  <a:lnTo>
                    <a:pt x="197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0" name="Google Shape;1790;p57"/>
            <p:cNvSpPr/>
            <p:nvPr/>
          </p:nvSpPr>
          <p:spPr>
            <a:xfrm>
              <a:off x="792327" y="3749969"/>
              <a:ext cx="573730" cy="198828"/>
            </a:xfrm>
            <a:custGeom>
              <a:avLst/>
              <a:gdLst/>
              <a:ahLst/>
              <a:cxnLst/>
              <a:rect l="l" t="t" r="r" b="b"/>
              <a:pathLst>
                <a:path w="11926" h="4133" extrusionOk="0">
                  <a:moveTo>
                    <a:pt x="11824" y="0"/>
                  </a:moveTo>
                  <a:lnTo>
                    <a:pt x="1" y="2551"/>
                  </a:lnTo>
                  <a:lnTo>
                    <a:pt x="191" y="3434"/>
                  </a:lnTo>
                  <a:lnTo>
                    <a:pt x="3200" y="4133"/>
                  </a:lnTo>
                  <a:lnTo>
                    <a:pt x="10106" y="1226"/>
                  </a:lnTo>
                  <a:lnTo>
                    <a:pt x="11926" y="464"/>
                  </a:lnTo>
                  <a:lnTo>
                    <a:pt x="1182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1" name="Google Shape;1791;p57"/>
            <p:cNvSpPr/>
            <p:nvPr/>
          </p:nvSpPr>
          <p:spPr>
            <a:xfrm>
              <a:off x="1270051" y="3749969"/>
              <a:ext cx="96023" cy="59028"/>
            </a:xfrm>
            <a:custGeom>
              <a:avLst/>
              <a:gdLst/>
              <a:ahLst/>
              <a:cxnLst/>
              <a:rect l="l" t="t" r="r" b="b"/>
              <a:pathLst>
                <a:path w="1996" h="1227" extrusionOk="0">
                  <a:moveTo>
                    <a:pt x="1894" y="0"/>
                  </a:moveTo>
                  <a:lnTo>
                    <a:pt x="1" y="410"/>
                  </a:lnTo>
                  <a:lnTo>
                    <a:pt x="176" y="1226"/>
                  </a:lnTo>
                  <a:lnTo>
                    <a:pt x="1996" y="464"/>
                  </a:lnTo>
                  <a:lnTo>
                    <a:pt x="189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2" name="Google Shape;1792;p57"/>
            <p:cNvSpPr/>
            <p:nvPr/>
          </p:nvSpPr>
          <p:spPr>
            <a:xfrm>
              <a:off x="377578" y="3455300"/>
              <a:ext cx="422913" cy="446582"/>
            </a:xfrm>
            <a:custGeom>
              <a:avLst/>
              <a:gdLst/>
              <a:ahLst/>
              <a:cxnLst/>
              <a:rect l="l" t="t" r="r" b="b"/>
              <a:pathLst>
                <a:path w="8791" h="9283" extrusionOk="0">
                  <a:moveTo>
                    <a:pt x="350" y="1"/>
                  </a:moveTo>
                  <a:lnTo>
                    <a:pt x="0" y="318"/>
                  </a:lnTo>
                  <a:lnTo>
                    <a:pt x="8120" y="9283"/>
                  </a:lnTo>
                  <a:lnTo>
                    <a:pt x="8790" y="8676"/>
                  </a:lnTo>
                  <a:lnTo>
                    <a:pt x="7894" y="5722"/>
                  </a:lnTo>
                  <a:lnTo>
                    <a:pt x="1922" y="1192"/>
                  </a:lnTo>
                  <a:lnTo>
                    <a:pt x="350"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3" name="Google Shape;1793;p57"/>
            <p:cNvSpPr/>
            <p:nvPr/>
          </p:nvSpPr>
          <p:spPr>
            <a:xfrm>
              <a:off x="605760" y="3894825"/>
              <a:ext cx="199935" cy="567332"/>
            </a:xfrm>
            <a:custGeom>
              <a:avLst/>
              <a:gdLst/>
              <a:ahLst/>
              <a:cxnLst/>
              <a:rect l="l" t="t" r="r" b="b"/>
              <a:pathLst>
                <a:path w="4156" h="11793" extrusionOk="0">
                  <a:moveTo>
                    <a:pt x="3294" y="1"/>
                  </a:moveTo>
                  <a:lnTo>
                    <a:pt x="1185" y="2253"/>
                  </a:lnTo>
                  <a:lnTo>
                    <a:pt x="248" y="9689"/>
                  </a:lnTo>
                  <a:lnTo>
                    <a:pt x="0" y="11646"/>
                  </a:lnTo>
                  <a:lnTo>
                    <a:pt x="451" y="11792"/>
                  </a:lnTo>
                  <a:lnTo>
                    <a:pt x="4155" y="277"/>
                  </a:lnTo>
                  <a:lnTo>
                    <a:pt x="329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4" name="Google Shape;1794;p57"/>
            <p:cNvSpPr/>
            <p:nvPr/>
          </p:nvSpPr>
          <p:spPr>
            <a:xfrm>
              <a:off x="605760" y="4360954"/>
              <a:ext cx="50320" cy="101218"/>
            </a:xfrm>
            <a:custGeom>
              <a:avLst/>
              <a:gdLst/>
              <a:ahLst/>
              <a:cxnLst/>
              <a:rect l="l" t="t" r="r" b="b"/>
              <a:pathLst>
                <a:path w="1046" h="2104" extrusionOk="0">
                  <a:moveTo>
                    <a:pt x="248" y="0"/>
                  </a:moveTo>
                  <a:lnTo>
                    <a:pt x="0" y="1957"/>
                  </a:lnTo>
                  <a:lnTo>
                    <a:pt x="451" y="2103"/>
                  </a:lnTo>
                  <a:lnTo>
                    <a:pt x="1045" y="258"/>
                  </a:lnTo>
                  <a:lnTo>
                    <a:pt x="248"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5" name="Google Shape;1795;p57"/>
            <p:cNvSpPr/>
            <p:nvPr/>
          </p:nvSpPr>
          <p:spPr>
            <a:xfrm>
              <a:off x="747537" y="3856675"/>
              <a:ext cx="82264" cy="75144"/>
            </a:xfrm>
            <a:custGeom>
              <a:avLst/>
              <a:gdLst/>
              <a:ahLst/>
              <a:cxnLst/>
              <a:rect l="l" t="t" r="r" b="b"/>
              <a:pathLst>
                <a:path w="1710" h="1562" extrusionOk="0">
                  <a:moveTo>
                    <a:pt x="860" y="0"/>
                  </a:moveTo>
                  <a:cubicBezTo>
                    <a:pt x="805" y="0"/>
                    <a:pt x="749" y="6"/>
                    <a:pt x="693" y="19"/>
                  </a:cubicBezTo>
                  <a:cubicBezTo>
                    <a:pt x="271" y="107"/>
                    <a:pt x="1" y="524"/>
                    <a:pt x="93" y="946"/>
                  </a:cubicBezTo>
                  <a:cubicBezTo>
                    <a:pt x="173" y="1312"/>
                    <a:pt x="496" y="1562"/>
                    <a:pt x="854" y="1562"/>
                  </a:cubicBezTo>
                  <a:cubicBezTo>
                    <a:pt x="909" y="1562"/>
                    <a:pt x="965" y="1556"/>
                    <a:pt x="1021" y="1543"/>
                  </a:cubicBezTo>
                  <a:cubicBezTo>
                    <a:pt x="1443" y="1454"/>
                    <a:pt x="1710" y="1038"/>
                    <a:pt x="1621" y="616"/>
                  </a:cubicBezTo>
                  <a:cubicBezTo>
                    <a:pt x="1541" y="250"/>
                    <a:pt x="1218" y="0"/>
                    <a:pt x="860"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6" name="Google Shape;1796;p57"/>
            <p:cNvSpPr/>
            <p:nvPr/>
          </p:nvSpPr>
          <p:spPr>
            <a:xfrm>
              <a:off x="1145689" y="4351621"/>
              <a:ext cx="110359" cy="1489745"/>
            </a:xfrm>
            <a:custGeom>
              <a:avLst/>
              <a:gdLst/>
              <a:ahLst/>
              <a:cxnLst/>
              <a:rect l="l" t="t" r="r" b="b"/>
              <a:pathLst>
                <a:path w="2294" h="30967" extrusionOk="0">
                  <a:moveTo>
                    <a:pt x="829" y="1"/>
                  </a:moveTo>
                  <a:lnTo>
                    <a:pt x="0" y="30966"/>
                  </a:lnTo>
                  <a:lnTo>
                    <a:pt x="2294" y="30966"/>
                  </a:lnTo>
                  <a:lnTo>
                    <a:pt x="146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7" name="Google Shape;1797;p57"/>
            <p:cNvSpPr/>
            <p:nvPr/>
          </p:nvSpPr>
          <p:spPr>
            <a:xfrm>
              <a:off x="1188314" y="3953518"/>
              <a:ext cx="163854" cy="416034"/>
            </a:xfrm>
            <a:custGeom>
              <a:avLst/>
              <a:gdLst/>
              <a:ahLst/>
              <a:cxnLst/>
              <a:rect l="l" t="t" r="r" b="b"/>
              <a:pathLst>
                <a:path w="3406" h="8648" extrusionOk="0">
                  <a:moveTo>
                    <a:pt x="3075" y="0"/>
                  </a:moveTo>
                  <a:lnTo>
                    <a:pt x="0" y="8418"/>
                  </a:lnTo>
                  <a:lnTo>
                    <a:pt x="629" y="8647"/>
                  </a:lnTo>
                  <a:lnTo>
                    <a:pt x="2256" y="7040"/>
                  </a:lnTo>
                  <a:lnTo>
                    <a:pt x="3167" y="1563"/>
                  </a:lnTo>
                  <a:lnTo>
                    <a:pt x="3406" y="121"/>
                  </a:lnTo>
                  <a:lnTo>
                    <a:pt x="307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8" name="Google Shape;1798;p57"/>
            <p:cNvSpPr/>
            <p:nvPr/>
          </p:nvSpPr>
          <p:spPr>
            <a:xfrm>
              <a:off x="1312531" y="3953518"/>
              <a:ext cx="39641" cy="75240"/>
            </a:xfrm>
            <a:custGeom>
              <a:avLst/>
              <a:gdLst/>
              <a:ahLst/>
              <a:cxnLst/>
              <a:rect l="l" t="t" r="r" b="b"/>
              <a:pathLst>
                <a:path w="824" h="1564" extrusionOk="0">
                  <a:moveTo>
                    <a:pt x="493" y="0"/>
                  </a:moveTo>
                  <a:lnTo>
                    <a:pt x="1" y="1351"/>
                  </a:lnTo>
                  <a:lnTo>
                    <a:pt x="585" y="1563"/>
                  </a:lnTo>
                  <a:lnTo>
                    <a:pt x="824" y="121"/>
                  </a:lnTo>
                  <a:lnTo>
                    <a:pt x="493"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799" name="Google Shape;1799;p57"/>
            <p:cNvSpPr/>
            <p:nvPr/>
          </p:nvSpPr>
          <p:spPr>
            <a:xfrm>
              <a:off x="769571" y="4324247"/>
              <a:ext cx="427483" cy="135326"/>
            </a:xfrm>
            <a:custGeom>
              <a:avLst/>
              <a:gdLst/>
              <a:ahLst/>
              <a:cxnLst/>
              <a:rect l="l" t="t" r="r" b="b"/>
              <a:pathLst>
                <a:path w="8886" h="2813" extrusionOk="0">
                  <a:moveTo>
                    <a:pt x="6566" y="1"/>
                  </a:moveTo>
                  <a:lnTo>
                    <a:pt x="1366" y="1951"/>
                  </a:lnTo>
                  <a:lnTo>
                    <a:pt x="0" y="2466"/>
                  </a:lnTo>
                  <a:lnTo>
                    <a:pt x="61" y="2812"/>
                  </a:lnTo>
                  <a:lnTo>
                    <a:pt x="8885" y="1265"/>
                  </a:lnTo>
                  <a:lnTo>
                    <a:pt x="8771" y="608"/>
                  </a:lnTo>
                  <a:lnTo>
                    <a:pt x="6566"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00" name="Google Shape;1800;p57"/>
            <p:cNvSpPr/>
            <p:nvPr/>
          </p:nvSpPr>
          <p:spPr>
            <a:xfrm>
              <a:off x="769571" y="4418108"/>
              <a:ext cx="70959" cy="41469"/>
            </a:xfrm>
            <a:custGeom>
              <a:avLst/>
              <a:gdLst/>
              <a:ahLst/>
              <a:cxnLst/>
              <a:rect l="l" t="t" r="r" b="b"/>
              <a:pathLst>
                <a:path w="1475" h="862" extrusionOk="0">
                  <a:moveTo>
                    <a:pt x="1366" y="0"/>
                  </a:moveTo>
                  <a:lnTo>
                    <a:pt x="0" y="515"/>
                  </a:lnTo>
                  <a:lnTo>
                    <a:pt x="61" y="861"/>
                  </a:lnTo>
                  <a:lnTo>
                    <a:pt x="1474" y="613"/>
                  </a:lnTo>
                  <a:lnTo>
                    <a:pt x="1366"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01" name="Google Shape;1801;p57"/>
            <p:cNvSpPr/>
            <p:nvPr/>
          </p:nvSpPr>
          <p:spPr>
            <a:xfrm>
              <a:off x="1191056" y="4364178"/>
              <a:ext cx="301538" cy="341419"/>
            </a:xfrm>
            <a:custGeom>
              <a:avLst/>
              <a:gdLst/>
              <a:ahLst/>
              <a:cxnLst/>
              <a:rect l="l" t="t" r="r" b="b"/>
              <a:pathLst>
                <a:path w="6268" h="7097" extrusionOk="0">
                  <a:moveTo>
                    <a:pt x="515" y="0"/>
                  </a:moveTo>
                  <a:lnTo>
                    <a:pt x="1" y="432"/>
                  </a:lnTo>
                  <a:lnTo>
                    <a:pt x="579" y="2643"/>
                  </a:lnTo>
                  <a:lnTo>
                    <a:pt x="4870" y="6169"/>
                  </a:lnTo>
                  <a:lnTo>
                    <a:pt x="5998" y="7097"/>
                  </a:lnTo>
                  <a:lnTo>
                    <a:pt x="6268" y="6874"/>
                  </a:lnTo>
                  <a:lnTo>
                    <a:pt x="51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02" name="Google Shape;1802;p57"/>
            <p:cNvSpPr/>
            <p:nvPr/>
          </p:nvSpPr>
          <p:spPr>
            <a:xfrm>
              <a:off x="1425347" y="4641815"/>
              <a:ext cx="67254" cy="63791"/>
            </a:xfrm>
            <a:custGeom>
              <a:avLst/>
              <a:gdLst/>
              <a:ahLst/>
              <a:cxnLst/>
              <a:rect l="l" t="t" r="r" b="b"/>
              <a:pathLst>
                <a:path w="1398" h="1326" extrusionOk="0">
                  <a:moveTo>
                    <a:pt x="477" y="1"/>
                  </a:moveTo>
                  <a:lnTo>
                    <a:pt x="0" y="398"/>
                  </a:lnTo>
                  <a:lnTo>
                    <a:pt x="1128" y="1326"/>
                  </a:lnTo>
                  <a:lnTo>
                    <a:pt x="1398" y="1103"/>
                  </a:lnTo>
                  <a:lnTo>
                    <a:pt x="477"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803" name="Google Shape;1803;p57"/>
            <p:cNvSpPr/>
            <p:nvPr/>
          </p:nvSpPr>
          <p:spPr>
            <a:xfrm>
              <a:off x="1169070" y="4341422"/>
              <a:ext cx="62828" cy="55757"/>
            </a:xfrm>
            <a:custGeom>
              <a:avLst/>
              <a:gdLst/>
              <a:ahLst/>
              <a:cxnLst/>
              <a:rect l="l" t="t" r="r" b="b"/>
              <a:pathLst>
                <a:path w="1306" h="1159" extrusionOk="0">
                  <a:moveTo>
                    <a:pt x="653" y="0"/>
                  </a:moveTo>
                  <a:cubicBezTo>
                    <a:pt x="416" y="0"/>
                    <a:pt x="195" y="145"/>
                    <a:pt x="108" y="381"/>
                  </a:cubicBezTo>
                  <a:cubicBezTo>
                    <a:pt x="0" y="680"/>
                    <a:pt x="153" y="1013"/>
                    <a:pt x="454" y="1124"/>
                  </a:cubicBezTo>
                  <a:cubicBezTo>
                    <a:pt x="519" y="1148"/>
                    <a:pt x="585" y="1159"/>
                    <a:pt x="650" y="1159"/>
                  </a:cubicBezTo>
                  <a:cubicBezTo>
                    <a:pt x="886" y="1159"/>
                    <a:pt x="1110" y="1012"/>
                    <a:pt x="1194" y="778"/>
                  </a:cubicBezTo>
                  <a:cubicBezTo>
                    <a:pt x="1306" y="476"/>
                    <a:pt x="1150" y="146"/>
                    <a:pt x="851" y="35"/>
                  </a:cubicBezTo>
                  <a:cubicBezTo>
                    <a:pt x="786" y="11"/>
                    <a:pt x="719" y="0"/>
                    <a:pt x="653"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grpSp>
        <p:nvGrpSpPr>
          <p:cNvPr id="1806" name="Google Shape;1806;p57"/>
          <p:cNvGrpSpPr/>
          <p:nvPr/>
        </p:nvGrpSpPr>
        <p:grpSpPr>
          <a:xfrm>
            <a:off x="6619304" y="4095936"/>
            <a:ext cx="482985" cy="483680"/>
            <a:chOff x="4888277" y="1844528"/>
            <a:chExt cx="362239" cy="362760"/>
          </a:xfrm>
        </p:grpSpPr>
        <p:sp>
          <p:nvSpPr>
            <p:cNvPr id="1807" name="Google Shape;1807;p57"/>
            <p:cNvSpPr/>
            <p:nvPr/>
          </p:nvSpPr>
          <p:spPr>
            <a:xfrm>
              <a:off x="4888277" y="1844528"/>
              <a:ext cx="362239" cy="362760"/>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808" name="Google Shape;1808;p57"/>
            <p:cNvSpPr/>
            <p:nvPr/>
          </p:nvSpPr>
          <p:spPr>
            <a:xfrm>
              <a:off x="4970158" y="1912896"/>
              <a:ext cx="198683" cy="225866"/>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nvGrpSpPr>
          <p:cNvPr id="1809" name="Google Shape;1809;p57"/>
          <p:cNvGrpSpPr/>
          <p:nvPr/>
        </p:nvGrpSpPr>
        <p:grpSpPr>
          <a:xfrm>
            <a:off x="5841916" y="4086319"/>
            <a:ext cx="473699" cy="473653"/>
            <a:chOff x="4305237" y="1848644"/>
            <a:chExt cx="355274" cy="355240"/>
          </a:xfrm>
        </p:grpSpPr>
        <p:sp>
          <p:nvSpPr>
            <p:cNvPr id="1810" name="Google Shape;1810;p57"/>
            <p:cNvSpPr/>
            <p:nvPr/>
          </p:nvSpPr>
          <p:spPr>
            <a:xfrm>
              <a:off x="4305237" y="1848644"/>
              <a:ext cx="355274" cy="355240"/>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811" name="Google Shape;1811;p57"/>
            <p:cNvSpPr/>
            <p:nvPr/>
          </p:nvSpPr>
          <p:spPr>
            <a:xfrm>
              <a:off x="4381054" y="1940520"/>
              <a:ext cx="226974" cy="186802"/>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a:noFill/>
            </a:ln>
          </p:spPr>
          <p:txBody>
            <a:bodyPr spcFirstLastPara="1" wrap="square" lIns="121900" tIns="121900" rIns="121900" bIns="121900" anchor="ctr" anchorCtr="0">
              <a:noAutofit/>
            </a:bodyPr>
            <a:lstStyle/>
            <a:p>
              <a:endParaRPr sz="2400"/>
            </a:p>
          </p:txBody>
        </p:sp>
      </p:grpSp>
      <p:grpSp>
        <p:nvGrpSpPr>
          <p:cNvPr id="1812" name="Google Shape;1812;p57"/>
          <p:cNvGrpSpPr/>
          <p:nvPr/>
        </p:nvGrpSpPr>
        <p:grpSpPr>
          <a:xfrm>
            <a:off x="5064157" y="4086319"/>
            <a:ext cx="474187" cy="473653"/>
            <a:chOff x="3721918" y="1848644"/>
            <a:chExt cx="355640" cy="355240"/>
          </a:xfrm>
        </p:grpSpPr>
        <p:sp>
          <p:nvSpPr>
            <p:cNvPr id="1813" name="Google Shape;1813;p57"/>
            <p:cNvSpPr/>
            <p:nvPr/>
          </p:nvSpPr>
          <p:spPr>
            <a:xfrm>
              <a:off x="3721918" y="1848644"/>
              <a:ext cx="355640" cy="355240"/>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nvGrpSpPr>
            <p:cNvPr id="1814" name="Google Shape;1814;p57"/>
            <p:cNvGrpSpPr/>
            <p:nvPr/>
          </p:nvGrpSpPr>
          <p:grpSpPr>
            <a:xfrm>
              <a:off x="3801864" y="1925559"/>
              <a:ext cx="201647" cy="201605"/>
              <a:chOff x="935197" y="1793977"/>
              <a:chExt cx="256451" cy="256430"/>
            </a:xfrm>
          </p:grpSpPr>
          <p:sp>
            <p:nvSpPr>
              <p:cNvPr id="1815" name="Google Shape;1815;p57"/>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16" name="Google Shape;1816;p57"/>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grpSp>
      <p:grpSp>
        <p:nvGrpSpPr>
          <p:cNvPr id="1819" name="Google Shape;1819;p57"/>
          <p:cNvGrpSpPr/>
          <p:nvPr/>
        </p:nvGrpSpPr>
        <p:grpSpPr>
          <a:xfrm>
            <a:off x="9636380" y="2549562"/>
            <a:ext cx="2146059" cy="4334607"/>
            <a:chOff x="7227285" y="1912171"/>
            <a:chExt cx="1609544" cy="3250955"/>
          </a:xfrm>
        </p:grpSpPr>
        <p:sp>
          <p:nvSpPr>
            <p:cNvPr id="1820" name="Google Shape;1820;p57"/>
            <p:cNvSpPr/>
            <p:nvPr/>
          </p:nvSpPr>
          <p:spPr>
            <a:xfrm>
              <a:off x="7820488" y="3076892"/>
              <a:ext cx="1016341" cy="479527"/>
            </a:xfrm>
            <a:custGeom>
              <a:avLst/>
              <a:gdLst/>
              <a:ahLst/>
              <a:cxnLst/>
              <a:rect l="l" t="t" r="r" b="b"/>
              <a:pathLst>
                <a:path w="15506" h="7316" extrusionOk="0">
                  <a:moveTo>
                    <a:pt x="9310" y="1"/>
                  </a:moveTo>
                  <a:cubicBezTo>
                    <a:pt x="8572" y="1"/>
                    <a:pt x="7862" y="373"/>
                    <a:pt x="7453" y="999"/>
                  </a:cubicBezTo>
                  <a:cubicBezTo>
                    <a:pt x="7355" y="845"/>
                    <a:pt x="7162" y="769"/>
                    <a:pt x="6968" y="769"/>
                  </a:cubicBezTo>
                  <a:cubicBezTo>
                    <a:pt x="6786" y="769"/>
                    <a:pt x="6603" y="837"/>
                    <a:pt x="6497" y="971"/>
                  </a:cubicBezTo>
                  <a:cubicBezTo>
                    <a:pt x="6131" y="448"/>
                    <a:pt x="5492" y="134"/>
                    <a:pt x="4855" y="134"/>
                  </a:cubicBezTo>
                  <a:cubicBezTo>
                    <a:pt x="4694" y="134"/>
                    <a:pt x="4534" y="154"/>
                    <a:pt x="4378" y="195"/>
                  </a:cubicBezTo>
                  <a:cubicBezTo>
                    <a:pt x="3603" y="399"/>
                    <a:pt x="2961" y="1101"/>
                    <a:pt x="2885" y="1898"/>
                  </a:cubicBezTo>
                  <a:cubicBezTo>
                    <a:pt x="2825" y="1885"/>
                    <a:pt x="2765" y="1879"/>
                    <a:pt x="2705" y="1879"/>
                  </a:cubicBezTo>
                  <a:cubicBezTo>
                    <a:pt x="2203" y="1879"/>
                    <a:pt x="1698" y="2305"/>
                    <a:pt x="1710" y="2810"/>
                  </a:cubicBezTo>
                  <a:cubicBezTo>
                    <a:pt x="1090" y="2838"/>
                    <a:pt x="502" y="3239"/>
                    <a:pt x="252" y="3807"/>
                  </a:cubicBezTo>
                  <a:cubicBezTo>
                    <a:pt x="1" y="4376"/>
                    <a:pt x="99" y="5081"/>
                    <a:pt x="496" y="5561"/>
                  </a:cubicBezTo>
                  <a:cubicBezTo>
                    <a:pt x="814" y="5942"/>
                    <a:pt x="1308" y="6162"/>
                    <a:pt x="1803" y="6162"/>
                  </a:cubicBezTo>
                  <a:cubicBezTo>
                    <a:pt x="1928" y="6162"/>
                    <a:pt x="2052" y="6148"/>
                    <a:pt x="2173" y="6120"/>
                  </a:cubicBezTo>
                  <a:cubicBezTo>
                    <a:pt x="2539" y="6727"/>
                    <a:pt x="3152" y="7184"/>
                    <a:pt x="3851" y="7289"/>
                  </a:cubicBezTo>
                  <a:cubicBezTo>
                    <a:pt x="3969" y="7307"/>
                    <a:pt x="4090" y="7315"/>
                    <a:pt x="4210" y="7315"/>
                  </a:cubicBezTo>
                  <a:cubicBezTo>
                    <a:pt x="4805" y="7315"/>
                    <a:pt x="5407" y="7104"/>
                    <a:pt x="5846" y="6711"/>
                  </a:cubicBezTo>
                  <a:cubicBezTo>
                    <a:pt x="5992" y="6905"/>
                    <a:pt x="6236" y="7025"/>
                    <a:pt x="6480" y="7025"/>
                  </a:cubicBezTo>
                  <a:cubicBezTo>
                    <a:pt x="6511" y="7025"/>
                    <a:pt x="6542" y="7023"/>
                    <a:pt x="6573" y="7019"/>
                  </a:cubicBezTo>
                  <a:cubicBezTo>
                    <a:pt x="6846" y="6981"/>
                    <a:pt x="7084" y="6806"/>
                    <a:pt x="7186" y="6552"/>
                  </a:cubicBezTo>
                  <a:cubicBezTo>
                    <a:pt x="7581" y="7016"/>
                    <a:pt x="8191" y="7291"/>
                    <a:pt x="8800" y="7291"/>
                  </a:cubicBezTo>
                  <a:cubicBezTo>
                    <a:pt x="8871" y="7291"/>
                    <a:pt x="8942" y="7287"/>
                    <a:pt x="9013" y="7279"/>
                  </a:cubicBezTo>
                  <a:cubicBezTo>
                    <a:pt x="9689" y="7206"/>
                    <a:pt x="10321" y="6781"/>
                    <a:pt x="10642" y="6180"/>
                  </a:cubicBezTo>
                  <a:cubicBezTo>
                    <a:pt x="10861" y="6459"/>
                    <a:pt x="11212" y="6626"/>
                    <a:pt x="11569" y="6626"/>
                  </a:cubicBezTo>
                  <a:cubicBezTo>
                    <a:pt x="11610" y="6626"/>
                    <a:pt x="11652" y="6623"/>
                    <a:pt x="11694" y="6619"/>
                  </a:cubicBezTo>
                  <a:cubicBezTo>
                    <a:pt x="12088" y="6577"/>
                    <a:pt x="12456" y="6371"/>
                    <a:pt x="12628" y="6015"/>
                  </a:cubicBezTo>
                  <a:cubicBezTo>
                    <a:pt x="12839" y="6091"/>
                    <a:pt x="13063" y="6127"/>
                    <a:pt x="13287" y="6127"/>
                  </a:cubicBezTo>
                  <a:cubicBezTo>
                    <a:pt x="13945" y="6127"/>
                    <a:pt x="14607" y="5816"/>
                    <a:pt x="14991" y="5278"/>
                  </a:cubicBezTo>
                  <a:cubicBezTo>
                    <a:pt x="15506" y="4557"/>
                    <a:pt x="15477" y="3496"/>
                    <a:pt x="14921" y="2807"/>
                  </a:cubicBezTo>
                  <a:cubicBezTo>
                    <a:pt x="14518" y="2302"/>
                    <a:pt x="13834" y="1986"/>
                    <a:pt x="13177" y="1986"/>
                  </a:cubicBezTo>
                  <a:cubicBezTo>
                    <a:pt x="12933" y="1986"/>
                    <a:pt x="12692" y="2030"/>
                    <a:pt x="12472" y="2124"/>
                  </a:cubicBezTo>
                  <a:cubicBezTo>
                    <a:pt x="12469" y="1895"/>
                    <a:pt x="12329" y="1669"/>
                    <a:pt x="12123" y="1565"/>
                  </a:cubicBezTo>
                  <a:cubicBezTo>
                    <a:pt x="12035" y="1520"/>
                    <a:pt x="11934" y="1499"/>
                    <a:pt x="11833" y="1499"/>
                  </a:cubicBezTo>
                  <a:cubicBezTo>
                    <a:pt x="11696" y="1499"/>
                    <a:pt x="11557" y="1539"/>
                    <a:pt x="11449" y="1615"/>
                  </a:cubicBezTo>
                  <a:cubicBezTo>
                    <a:pt x="11211" y="796"/>
                    <a:pt x="10468" y="151"/>
                    <a:pt x="9626" y="24"/>
                  </a:cubicBezTo>
                  <a:cubicBezTo>
                    <a:pt x="9520" y="8"/>
                    <a:pt x="9415" y="1"/>
                    <a:pt x="931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21" name="Google Shape;1821;p57"/>
            <p:cNvSpPr/>
            <p:nvPr/>
          </p:nvSpPr>
          <p:spPr>
            <a:xfrm>
              <a:off x="7818391" y="2142900"/>
              <a:ext cx="78588" cy="60826"/>
            </a:xfrm>
            <a:custGeom>
              <a:avLst/>
              <a:gdLst/>
              <a:ahLst/>
              <a:cxnLst/>
              <a:rect l="l" t="t" r="r" b="b"/>
              <a:pathLst>
                <a:path w="1199" h="928" extrusionOk="0">
                  <a:moveTo>
                    <a:pt x="598" y="0"/>
                  </a:moveTo>
                  <a:cubicBezTo>
                    <a:pt x="1" y="0"/>
                    <a:pt x="1" y="928"/>
                    <a:pt x="598" y="928"/>
                  </a:cubicBezTo>
                  <a:cubicBezTo>
                    <a:pt x="1195" y="928"/>
                    <a:pt x="1198" y="0"/>
                    <a:pt x="59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22" name="Google Shape;1822;p57"/>
            <p:cNvSpPr/>
            <p:nvPr/>
          </p:nvSpPr>
          <p:spPr>
            <a:xfrm>
              <a:off x="7902750" y="2188062"/>
              <a:ext cx="125584" cy="97531"/>
            </a:xfrm>
            <a:custGeom>
              <a:avLst/>
              <a:gdLst/>
              <a:ahLst/>
              <a:cxnLst/>
              <a:rect l="l" t="t" r="r" b="b"/>
              <a:pathLst>
                <a:path w="1916" h="1488" extrusionOk="0">
                  <a:moveTo>
                    <a:pt x="956" y="1"/>
                  </a:moveTo>
                  <a:cubicBezTo>
                    <a:pt x="0" y="1"/>
                    <a:pt x="0" y="1487"/>
                    <a:pt x="956" y="1487"/>
                  </a:cubicBezTo>
                  <a:cubicBezTo>
                    <a:pt x="1913" y="1487"/>
                    <a:pt x="1916" y="1"/>
                    <a:pt x="95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23" name="Google Shape;1823;p57"/>
            <p:cNvSpPr/>
            <p:nvPr/>
          </p:nvSpPr>
          <p:spPr>
            <a:xfrm>
              <a:off x="7686837" y="2477718"/>
              <a:ext cx="202862" cy="2685379"/>
            </a:xfrm>
            <a:custGeom>
              <a:avLst/>
              <a:gdLst/>
              <a:ahLst/>
              <a:cxnLst/>
              <a:rect l="l" t="t" r="r" b="b"/>
              <a:pathLst>
                <a:path w="3095" h="40970" extrusionOk="0">
                  <a:moveTo>
                    <a:pt x="1118" y="0"/>
                  </a:moveTo>
                  <a:lnTo>
                    <a:pt x="0" y="40969"/>
                  </a:lnTo>
                  <a:lnTo>
                    <a:pt x="3094" y="40969"/>
                  </a:lnTo>
                  <a:lnTo>
                    <a:pt x="1979" y="0"/>
                  </a:lnTo>
                  <a:close/>
                </a:path>
              </a:pathLst>
            </a:custGeom>
            <a:solidFill>
              <a:srgbClr val="005374"/>
            </a:solidFill>
            <a:ln>
              <a:noFill/>
            </a:ln>
          </p:spPr>
          <p:txBody>
            <a:bodyPr spcFirstLastPara="1" wrap="square" lIns="121900" tIns="121900" rIns="121900" bIns="121900" anchor="ctr" anchorCtr="0">
              <a:noAutofit/>
            </a:bodyPr>
            <a:lstStyle/>
            <a:p>
              <a:endParaRPr sz="2400"/>
            </a:p>
          </p:txBody>
        </p:sp>
        <p:sp>
          <p:nvSpPr>
            <p:cNvPr id="1824" name="Google Shape;1824;p57"/>
            <p:cNvSpPr/>
            <p:nvPr/>
          </p:nvSpPr>
          <p:spPr>
            <a:xfrm>
              <a:off x="7792368" y="2313652"/>
              <a:ext cx="781690" cy="270897"/>
            </a:xfrm>
            <a:custGeom>
              <a:avLst/>
              <a:gdLst/>
              <a:ahLst/>
              <a:cxnLst/>
              <a:rect l="l" t="t" r="r" b="b"/>
              <a:pathLst>
                <a:path w="11926" h="4133" extrusionOk="0">
                  <a:moveTo>
                    <a:pt x="11824" y="0"/>
                  </a:moveTo>
                  <a:lnTo>
                    <a:pt x="1" y="2551"/>
                  </a:lnTo>
                  <a:lnTo>
                    <a:pt x="191" y="3434"/>
                  </a:lnTo>
                  <a:lnTo>
                    <a:pt x="3200" y="4133"/>
                  </a:lnTo>
                  <a:lnTo>
                    <a:pt x="10106" y="1226"/>
                  </a:lnTo>
                  <a:lnTo>
                    <a:pt x="11926" y="464"/>
                  </a:lnTo>
                  <a:lnTo>
                    <a:pt x="11824" y="0"/>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825" name="Google Shape;1825;p57"/>
            <p:cNvSpPr/>
            <p:nvPr/>
          </p:nvSpPr>
          <p:spPr>
            <a:xfrm>
              <a:off x="8443253" y="2313652"/>
              <a:ext cx="130828" cy="80424"/>
            </a:xfrm>
            <a:custGeom>
              <a:avLst/>
              <a:gdLst/>
              <a:ahLst/>
              <a:cxnLst/>
              <a:rect l="l" t="t" r="r" b="b"/>
              <a:pathLst>
                <a:path w="1996" h="1227" extrusionOk="0">
                  <a:moveTo>
                    <a:pt x="1894" y="0"/>
                  </a:moveTo>
                  <a:lnTo>
                    <a:pt x="1" y="410"/>
                  </a:lnTo>
                  <a:lnTo>
                    <a:pt x="176" y="1226"/>
                  </a:lnTo>
                  <a:lnTo>
                    <a:pt x="1996" y="464"/>
                  </a:lnTo>
                  <a:lnTo>
                    <a:pt x="1894"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1826" name="Google Shape;1826;p57"/>
            <p:cNvSpPr/>
            <p:nvPr/>
          </p:nvSpPr>
          <p:spPr>
            <a:xfrm>
              <a:off x="7227285" y="1912171"/>
              <a:ext cx="576206" cy="608454"/>
            </a:xfrm>
            <a:custGeom>
              <a:avLst/>
              <a:gdLst/>
              <a:ahLst/>
              <a:cxnLst/>
              <a:rect l="l" t="t" r="r" b="b"/>
              <a:pathLst>
                <a:path w="8791" h="9283" extrusionOk="0">
                  <a:moveTo>
                    <a:pt x="350" y="1"/>
                  </a:moveTo>
                  <a:lnTo>
                    <a:pt x="0" y="318"/>
                  </a:lnTo>
                  <a:lnTo>
                    <a:pt x="8120" y="9283"/>
                  </a:lnTo>
                  <a:lnTo>
                    <a:pt x="8790" y="8676"/>
                  </a:lnTo>
                  <a:lnTo>
                    <a:pt x="7894" y="5722"/>
                  </a:lnTo>
                  <a:lnTo>
                    <a:pt x="1922" y="1192"/>
                  </a:lnTo>
                  <a:lnTo>
                    <a:pt x="350" y="1"/>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827" name="Google Shape;1827;p57"/>
            <p:cNvSpPr/>
            <p:nvPr/>
          </p:nvSpPr>
          <p:spPr>
            <a:xfrm>
              <a:off x="7538176" y="2511017"/>
              <a:ext cx="272405" cy="772972"/>
            </a:xfrm>
            <a:custGeom>
              <a:avLst/>
              <a:gdLst/>
              <a:ahLst/>
              <a:cxnLst/>
              <a:rect l="l" t="t" r="r" b="b"/>
              <a:pathLst>
                <a:path w="4156" h="11793" extrusionOk="0">
                  <a:moveTo>
                    <a:pt x="3294" y="1"/>
                  </a:moveTo>
                  <a:lnTo>
                    <a:pt x="1185" y="2253"/>
                  </a:lnTo>
                  <a:lnTo>
                    <a:pt x="248" y="9689"/>
                  </a:lnTo>
                  <a:lnTo>
                    <a:pt x="0" y="11646"/>
                  </a:lnTo>
                  <a:lnTo>
                    <a:pt x="451" y="11792"/>
                  </a:lnTo>
                  <a:lnTo>
                    <a:pt x="4155" y="277"/>
                  </a:lnTo>
                  <a:lnTo>
                    <a:pt x="3294" y="1"/>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828" name="Google Shape;1828;p57"/>
            <p:cNvSpPr/>
            <p:nvPr/>
          </p:nvSpPr>
          <p:spPr>
            <a:xfrm>
              <a:off x="7538176" y="3146110"/>
              <a:ext cx="68560" cy="137907"/>
            </a:xfrm>
            <a:custGeom>
              <a:avLst/>
              <a:gdLst/>
              <a:ahLst/>
              <a:cxnLst/>
              <a:rect l="l" t="t" r="r" b="b"/>
              <a:pathLst>
                <a:path w="1046" h="2104" extrusionOk="0">
                  <a:moveTo>
                    <a:pt x="248" y="0"/>
                  </a:moveTo>
                  <a:lnTo>
                    <a:pt x="0" y="1957"/>
                  </a:lnTo>
                  <a:lnTo>
                    <a:pt x="451" y="2103"/>
                  </a:lnTo>
                  <a:lnTo>
                    <a:pt x="1045" y="258"/>
                  </a:lnTo>
                  <a:lnTo>
                    <a:pt x="248"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1829" name="Google Shape;1829;p57"/>
            <p:cNvSpPr/>
            <p:nvPr/>
          </p:nvSpPr>
          <p:spPr>
            <a:xfrm>
              <a:off x="7731344" y="2459037"/>
              <a:ext cx="112082" cy="102381"/>
            </a:xfrm>
            <a:custGeom>
              <a:avLst/>
              <a:gdLst/>
              <a:ahLst/>
              <a:cxnLst/>
              <a:rect l="l" t="t" r="r" b="b"/>
              <a:pathLst>
                <a:path w="1710" h="1562" extrusionOk="0">
                  <a:moveTo>
                    <a:pt x="860" y="0"/>
                  </a:moveTo>
                  <a:cubicBezTo>
                    <a:pt x="805" y="0"/>
                    <a:pt x="749" y="6"/>
                    <a:pt x="693" y="19"/>
                  </a:cubicBezTo>
                  <a:cubicBezTo>
                    <a:pt x="271" y="107"/>
                    <a:pt x="1" y="524"/>
                    <a:pt x="93" y="946"/>
                  </a:cubicBezTo>
                  <a:cubicBezTo>
                    <a:pt x="173" y="1312"/>
                    <a:pt x="496" y="1562"/>
                    <a:pt x="854" y="1562"/>
                  </a:cubicBezTo>
                  <a:cubicBezTo>
                    <a:pt x="909" y="1562"/>
                    <a:pt x="965" y="1556"/>
                    <a:pt x="1021" y="1543"/>
                  </a:cubicBezTo>
                  <a:cubicBezTo>
                    <a:pt x="1443" y="1454"/>
                    <a:pt x="1710" y="1038"/>
                    <a:pt x="1621" y="616"/>
                  </a:cubicBezTo>
                  <a:cubicBezTo>
                    <a:pt x="1541" y="250"/>
                    <a:pt x="1218" y="0"/>
                    <a:pt x="86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30" name="Google Shape;1830;p57"/>
            <p:cNvSpPr/>
            <p:nvPr/>
          </p:nvSpPr>
          <p:spPr>
            <a:xfrm>
              <a:off x="8273813" y="3133394"/>
              <a:ext cx="150360" cy="2029732"/>
            </a:xfrm>
            <a:custGeom>
              <a:avLst/>
              <a:gdLst/>
              <a:ahLst/>
              <a:cxnLst/>
              <a:rect l="l" t="t" r="r" b="b"/>
              <a:pathLst>
                <a:path w="2294" h="30967" extrusionOk="0">
                  <a:moveTo>
                    <a:pt x="829" y="1"/>
                  </a:moveTo>
                  <a:lnTo>
                    <a:pt x="0" y="30966"/>
                  </a:lnTo>
                  <a:lnTo>
                    <a:pt x="2294" y="30966"/>
                  </a:lnTo>
                  <a:lnTo>
                    <a:pt x="1464" y="1"/>
                  </a:lnTo>
                  <a:close/>
                </a:path>
              </a:pathLst>
            </a:custGeom>
            <a:solidFill>
              <a:srgbClr val="005374"/>
            </a:solidFill>
            <a:ln>
              <a:noFill/>
            </a:ln>
          </p:spPr>
          <p:txBody>
            <a:bodyPr spcFirstLastPara="1" wrap="square" lIns="121900" tIns="121900" rIns="121900" bIns="121900" anchor="ctr" anchorCtr="0">
              <a:noAutofit/>
            </a:bodyPr>
            <a:lstStyle/>
            <a:p>
              <a:endParaRPr sz="2400"/>
            </a:p>
          </p:txBody>
        </p:sp>
        <p:sp>
          <p:nvSpPr>
            <p:cNvPr id="1831" name="Google Shape;1831;p57"/>
            <p:cNvSpPr/>
            <p:nvPr/>
          </p:nvSpPr>
          <p:spPr>
            <a:xfrm>
              <a:off x="8331888" y="2590985"/>
              <a:ext cx="223246" cy="566833"/>
            </a:xfrm>
            <a:custGeom>
              <a:avLst/>
              <a:gdLst/>
              <a:ahLst/>
              <a:cxnLst/>
              <a:rect l="l" t="t" r="r" b="b"/>
              <a:pathLst>
                <a:path w="3406" h="8648" extrusionOk="0">
                  <a:moveTo>
                    <a:pt x="3075" y="0"/>
                  </a:moveTo>
                  <a:lnTo>
                    <a:pt x="0" y="8418"/>
                  </a:lnTo>
                  <a:lnTo>
                    <a:pt x="629" y="8647"/>
                  </a:lnTo>
                  <a:lnTo>
                    <a:pt x="2256" y="7040"/>
                  </a:lnTo>
                  <a:lnTo>
                    <a:pt x="3167" y="1563"/>
                  </a:lnTo>
                  <a:lnTo>
                    <a:pt x="3406" y="121"/>
                  </a:lnTo>
                  <a:lnTo>
                    <a:pt x="3075" y="0"/>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832" name="Google Shape;1832;p57"/>
            <p:cNvSpPr/>
            <p:nvPr/>
          </p:nvSpPr>
          <p:spPr>
            <a:xfrm>
              <a:off x="8501131" y="2590985"/>
              <a:ext cx="54009" cy="102512"/>
            </a:xfrm>
            <a:custGeom>
              <a:avLst/>
              <a:gdLst/>
              <a:ahLst/>
              <a:cxnLst/>
              <a:rect l="l" t="t" r="r" b="b"/>
              <a:pathLst>
                <a:path w="824" h="1564" extrusionOk="0">
                  <a:moveTo>
                    <a:pt x="493" y="0"/>
                  </a:moveTo>
                  <a:lnTo>
                    <a:pt x="1" y="1351"/>
                  </a:lnTo>
                  <a:lnTo>
                    <a:pt x="585" y="1563"/>
                  </a:lnTo>
                  <a:lnTo>
                    <a:pt x="824" y="121"/>
                  </a:lnTo>
                  <a:lnTo>
                    <a:pt x="493"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1833" name="Google Shape;1833;p57"/>
            <p:cNvSpPr/>
            <p:nvPr/>
          </p:nvSpPr>
          <p:spPr>
            <a:xfrm>
              <a:off x="7761365" y="3096097"/>
              <a:ext cx="582433" cy="184378"/>
            </a:xfrm>
            <a:custGeom>
              <a:avLst/>
              <a:gdLst/>
              <a:ahLst/>
              <a:cxnLst/>
              <a:rect l="l" t="t" r="r" b="b"/>
              <a:pathLst>
                <a:path w="8886" h="2813" extrusionOk="0">
                  <a:moveTo>
                    <a:pt x="6566" y="1"/>
                  </a:moveTo>
                  <a:lnTo>
                    <a:pt x="1366" y="1951"/>
                  </a:lnTo>
                  <a:lnTo>
                    <a:pt x="0" y="2466"/>
                  </a:lnTo>
                  <a:lnTo>
                    <a:pt x="61" y="2812"/>
                  </a:lnTo>
                  <a:lnTo>
                    <a:pt x="8885" y="1265"/>
                  </a:lnTo>
                  <a:lnTo>
                    <a:pt x="8771" y="608"/>
                  </a:lnTo>
                  <a:lnTo>
                    <a:pt x="6566" y="1"/>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834" name="Google Shape;1834;p57"/>
            <p:cNvSpPr/>
            <p:nvPr/>
          </p:nvSpPr>
          <p:spPr>
            <a:xfrm>
              <a:off x="7761365" y="3223981"/>
              <a:ext cx="96679" cy="56500"/>
            </a:xfrm>
            <a:custGeom>
              <a:avLst/>
              <a:gdLst/>
              <a:ahLst/>
              <a:cxnLst/>
              <a:rect l="l" t="t" r="r" b="b"/>
              <a:pathLst>
                <a:path w="1475" h="862" extrusionOk="0">
                  <a:moveTo>
                    <a:pt x="1366" y="0"/>
                  </a:moveTo>
                  <a:lnTo>
                    <a:pt x="0" y="515"/>
                  </a:lnTo>
                  <a:lnTo>
                    <a:pt x="61" y="861"/>
                  </a:lnTo>
                  <a:lnTo>
                    <a:pt x="1474" y="613"/>
                  </a:lnTo>
                  <a:lnTo>
                    <a:pt x="1366"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1835" name="Google Shape;1835;p57"/>
            <p:cNvSpPr/>
            <p:nvPr/>
          </p:nvSpPr>
          <p:spPr>
            <a:xfrm>
              <a:off x="8335624" y="3150502"/>
              <a:ext cx="410836" cy="465173"/>
            </a:xfrm>
            <a:custGeom>
              <a:avLst/>
              <a:gdLst/>
              <a:ahLst/>
              <a:cxnLst/>
              <a:rect l="l" t="t" r="r" b="b"/>
              <a:pathLst>
                <a:path w="6268" h="7097" extrusionOk="0">
                  <a:moveTo>
                    <a:pt x="515" y="0"/>
                  </a:moveTo>
                  <a:lnTo>
                    <a:pt x="1" y="432"/>
                  </a:lnTo>
                  <a:lnTo>
                    <a:pt x="579" y="2643"/>
                  </a:lnTo>
                  <a:lnTo>
                    <a:pt x="4870" y="6169"/>
                  </a:lnTo>
                  <a:lnTo>
                    <a:pt x="5998" y="7097"/>
                  </a:lnTo>
                  <a:lnTo>
                    <a:pt x="6268" y="6874"/>
                  </a:lnTo>
                  <a:lnTo>
                    <a:pt x="515" y="0"/>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836" name="Google Shape;1836;p57"/>
            <p:cNvSpPr/>
            <p:nvPr/>
          </p:nvSpPr>
          <p:spPr>
            <a:xfrm>
              <a:off x="8654840" y="3528779"/>
              <a:ext cx="91632" cy="86913"/>
            </a:xfrm>
            <a:custGeom>
              <a:avLst/>
              <a:gdLst/>
              <a:ahLst/>
              <a:cxnLst/>
              <a:rect l="l" t="t" r="r" b="b"/>
              <a:pathLst>
                <a:path w="1398" h="1326" extrusionOk="0">
                  <a:moveTo>
                    <a:pt x="477" y="1"/>
                  </a:moveTo>
                  <a:lnTo>
                    <a:pt x="0" y="398"/>
                  </a:lnTo>
                  <a:lnTo>
                    <a:pt x="1128" y="1326"/>
                  </a:lnTo>
                  <a:lnTo>
                    <a:pt x="1398" y="1103"/>
                  </a:lnTo>
                  <a:lnTo>
                    <a:pt x="477" y="1"/>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1837" name="Google Shape;1837;p57"/>
            <p:cNvSpPr/>
            <p:nvPr/>
          </p:nvSpPr>
          <p:spPr>
            <a:xfrm>
              <a:off x="8305669" y="3119498"/>
              <a:ext cx="85602" cy="75967"/>
            </a:xfrm>
            <a:custGeom>
              <a:avLst/>
              <a:gdLst/>
              <a:ahLst/>
              <a:cxnLst/>
              <a:rect l="l" t="t" r="r" b="b"/>
              <a:pathLst>
                <a:path w="1306" h="1159" extrusionOk="0">
                  <a:moveTo>
                    <a:pt x="653" y="0"/>
                  </a:moveTo>
                  <a:cubicBezTo>
                    <a:pt x="416" y="0"/>
                    <a:pt x="195" y="145"/>
                    <a:pt x="108" y="381"/>
                  </a:cubicBezTo>
                  <a:cubicBezTo>
                    <a:pt x="0" y="680"/>
                    <a:pt x="153" y="1013"/>
                    <a:pt x="454" y="1124"/>
                  </a:cubicBezTo>
                  <a:cubicBezTo>
                    <a:pt x="519" y="1148"/>
                    <a:pt x="585" y="1159"/>
                    <a:pt x="650" y="1159"/>
                  </a:cubicBezTo>
                  <a:cubicBezTo>
                    <a:pt x="886" y="1159"/>
                    <a:pt x="1110" y="1012"/>
                    <a:pt x="1194" y="778"/>
                  </a:cubicBezTo>
                  <a:cubicBezTo>
                    <a:pt x="1306" y="476"/>
                    <a:pt x="1150" y="146"/>
                    <a:pt x="851" y="35"/>
                  </a:cubicBezTo>
                  <a:cubicBezTo>
                    <a:pt x="786" y="11"/>
                    <a:pt x="719" y="0"/>
                    <a:pt x="65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1838" name="Google Shape;1838;p57"/>
          <p:cNvSpPr/>
          <p:nvPr/>
        </p:nvSpPr>
        <p:spPr>
          <a:xfrm>
            <a:off x="133918" y="2181457"/>
            <a:ext cx="1355121" cy="639369"/>
          </a:xfrm>
          <a:custGeom>
            <a:avLst/>
            <a:gdLst/>
            <a:ahLst/>
            <a:cxnLst/>
            <a:rect l="l" t="t" r="r" b="b"/>
            <a:pathLst>
              <a:path w="15506" h="7316" extrusionOk="0">
                <a:moveTo>
                  <a:pt x="9310" y="1"/>
                </a:moveTo>
                <a:cubicBezTo>
                  <a:pt x="8572" y="1"/>
                  <a:pt x="7862" y="373"/>
                  <a:pt x="7453" y="999"/>
                </a:cubicBezTo>
                <a:cubicBezTo>
                  <a:pt x="7355" y="845"/>
                  <a:pt x="7162" y="769"/>
                  <a:pt x="6968" y="769"/>
                </a:cubicBezTo>
                <a:cubicBezTo>
                  <a:pt x="6786" y="769"/>
                  <a:pt x="6603" y="837"/>
                  <a:pt x="6497" y="971"/>
                </a:cubicBezTo>
                <a:cubicBezTo>
                  <a:pt x="6131" y="448"/>
                  <a:pt x="5492" y="134"/>
                  <a:pt x="4855" y="134"/>
                </a:cubicBezTo>
                <a:cubicBezTo>
                  <a:pt x="4694" y="134"/>
                  <a:pt x="4534" y="154"/>
                  <a:pt x="4378" y="195"/>
                </a:cubicBezTo>
                <a:cubicBezTo>
                  <a:pt x="3603" y="399"/>
                  <a:pt x="2961" y="1101"/>
                  <a:pt x="2885" y="1898"/>
                </a:cubicBezTo>
                <a:cubicBezTo>
                  <a:pt x="2825" y="1885"/>
                  <a:pt x="2765" y="1879"/>
                  <a:pt x="2705" y="1879"/>
                </a:cubicBezTo>
                <a:cubicBezTo>
                  <a:pt x="2203" y="1879"/>
                  <a:pt x="1698" y="2305"/>
                  <a:pt x="1710" y="2810"/>
                </a:cubicBezTo>
                <a:cubicBezTo>
                  <a:pt x="1090" y="2838"/>
                  <a:pt x="502" y="3239"/>
                  <a:pt x="252" y="3807"/>
                </a:cubicBezTo>
                <a:cubicBezTo>
                  <a:pt x="1" y="4376"/>
                  <a:pt x="99" y="5081"/>
                  <a:pt x="496" y="5561"/>
                </a:cubicBezTo>
                <a:cubicBezTo>
                  <a:pt x="814" y="5942"/>
                  <a:pt x="1308" y="6162"/>
                  <a:pt x="1803" y="6162"/>
                </a:cubicBezTo>
                <a:cubicBezTo>
                  <a:pt x="1928" y="6162"/>
                  <a:pt x="2052" y="6148"/>
                  <a:pt x="2173" y="6120"/>
                </a:cubicBezTo>
                <a:cubicBezTo>
                  <a:pt x="2539" y="6727"/>
                  <a:pt x="3152" y="7184"/>
                  <a:pt x="3851" y="7289"/>
                </a:cubicBezTo>
                <a:cubicBezTo>
                  <a:pt x="3969" y="7307"/>
                  <a:pt x="4090" y="7315"/>
                  <a:pt x="4210" y="7315"/>
                </a:cubicBezTo>
                <a:cubicBezTo>
                  <a:pt x="4805" y="7315"/>
                  <a:pt x="5407" y="7104"/>
                  <a:pt x="5846" y="6711"/>
                </a:cubicBezTo>
                <a:cubicBezTo>
                  <a:pt x="5992" y="6905"/>
                  <a:pt x="6236" y="7025"/>
                  <a:pt x="6480" y="7025"/>
                </a:cubicBezTo>
                <a:cubicBezTo>
                  <a:pt x="6511" y="7025"/>
                  <a:pt x="6542" y="7023"/>
                  <a:pt x="6573" y="7019"/>
                </a:cubicBezTo>
                <a:cubicBezTo>
                  <a:pt x="6846" y="6981"/>
                  <a:pt x="7084" y="6806"/>
                  <a:pt x="7186" y="6552"/>
                </a:cubicBezTo>
                <a:cubicBezTo>
                  <a:pt x="7581" y="7016"/>
                  <a:pt x="8191" y="7291"/>
                  <a:pt x="8800" y="7291"/>
                </a:cubicBezTo>
                <a:cubicBezTo>
                  <a:pt x="8871" y="7291"/>
                  <a:pt x="8942" y="7287"/>
                  <a:pt x="9013" y="7279"/>
                </a:cubicBezTo>
                <a:cubicBezTo>
                  <a:pt x="9689" y="7206"/>
                  <a:pt x="10321" y="6781"/>
                  <a:pt x="10642" y="6180"/>
                </a:cubicBezTo>
                <a:cubicBezTo>
                  <a:pt x="10861" y="6459"/>
                  <a:pt x="11212" y="6626"/>
                  <a:pt x="11569" y="6626"/>
                </a:cubicBezTo>
                <a:cubicBezTo>
                  <a:pt x="11610" y="6626"/>
                  <a:pt x="11652" y="6623"/>
                  <a:pt x="11694" y="6619"/>
                </a:cubicBezTo>
                <a:cubicBezTo>
                  <a:pt x="12088" y="6577"/>
                  <a:pt x="12456" y="6371"/>
                  <a:pt x="12628" y="6015"/>
                </a:cubicBezTo>
                <a:cubicBezTo>
                  <a:pt x="12839" y="6091"/>
                  <a:pt x="13063" y="6127"/>
                  <a:pt x="13287" y="6127"/>
                </a:cubicBezTo>
                <a:cubicBezTo>
                  <a:pt x="13945" y="6127"/>
                  <a:pt x="14607" y="5816"/>
                  <a:pt x="14991" y="5278"/>
                </a:cubicBezTo>
                <a:cubicBezTo>
                  <a:pt x="15506" y="4557"/>
                  <a:pt x="15477" y="3496"/>
                  <a:pt x="14921" y="2807"/>
                </a:cubicBezTo>
                <a:cubicBezTo>
                  <a:pt x="14518" y="2302"/>
                  <a:pt x="13834" y="1986"/>
                  <a:pt x="13177" y="1986"/>
                </a:cubicBezTo>
                <a:cubicBezTo>
                  <a:pt x="12933" y="1986"/>
                  <a:pt x="12692" y="2030"/>
                  <a:pt x="12472" y="2124"/>
                </a:cubicBezTo>
                <a:cubicBezTo>
                  <a:pt x="12469" y="1895"/>
                  <a:pt x="12329" y="1669"/>
                  <a:pt x="12123" y="1565"/>
                </a:cubicBezTo>
                <a:cubicBezTo>
                  <a:pt x="12035" y="1520"/>
                  <a:pt x="11934" y="1499"/>
                  <a:pt x="11833" y="1499"/>
                </a:cubicBezTo>
                <a:cubicBezTo>
                  <a:pt x="11696" y="1499"/>
                  <a:pt x="11557" y="1539"/>
                  <a:pt x="11449" y="1615"/>
                </a:cubicBezTo>
                <a:cubicBezTo>
                  <a:pt x="11211" y="796"/>
                  <a:pt x="10468" y="151"/>
                  <a:pt x="9626" y="24"/>
                </a:cubicBezTo>
                <a:cubicBezTo>
                  <a:pt x="9520" y="8"/>
                  <a:pt x="9415" y="1"/>
                  <a:pt x="931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839" name="Google Shape;1839;p57"/>
          <p:cNvSpPr/>
          <p:nvPr/>
        </p:nvSpPr>
        <p:spPr>
          <a:xfrm>
            <a:off x="1602534" y="4443295"/>
            <a:ext cx="765583" cy="361191"/>
          </a:xfrm>
          <a:custGeom>
            <a:avLst/>
            <a:gdLst/>
            <a:ahLst/>
            <a:cxnLst/>
            <a:rect l="l" t="t" r="r" b="b"/>
            <a:pathLst>
              <a:path w="15506" h="7316" extrusionOk="0">
                <a:moveTo>
                  <a:pt x="9310" y="1"/>
                </a:moveTo>
                <a:cubicBezTo>
                  <a:pt x="8572" y="1"/>
                  <a:pt x="7862" y="373"/>
                  <a:pt x="7453" y="999"/>
                </a:cubicBezTo>
                <a:cubicBezTo>
                  <a:pt x="7355" y="845"/>
                  <a:pt x="7162" y="769"/>
                  <a:pt x="6968" y="769"/>
                </a:cubicBezTo>
                <a:cubicBezTo>
                  <a:pt x="6786" y="769"/>
                  <a:pt x="6603" y="837"/>
                  <a:pt x="6497" y="971"/>
                </a:cubicBezTo>
                <a:cubicBezTo>
                  <a:pt x="6131" y="448"/>
                  <a:pt x="5492" y="134"/>
                  <a:pt x="4855" y="134"/>
                </a:cubicBezTo>
                <a:cubicBezTo>
                  <a:pt x="4694" y="134"/>
                  <a:pt x="4534" y="154"/>
                  <a:pt x="4378" y="195"/>
                </a:cubicBezTo>
                <a:cubicBezTo>
                  <a:pt x="3603" y="399"/>
                  <a:pt x="2961" y="1101"/>
                  <a:pt x="2885" y="1898"/>
                </a:cubicBezTo>
                <a:cubicBezTo>
                  <a:pt x="2825" y="1885"/>
                  <a:pt x="2765" y="1879"/>
                  <a:pt x="2705" y="1879"/>
                </a:cubicBezTo>
                <a:cubicBezTo>
                  <a:pt x="2203" y="1879"/>
                  <a:pt x="1698" y="2305"/>
                  <a:pt x="1710" y="2810"/>
                </a:cubicBezTo>
                <a:cubicBezTo>
                  <a:pt x="1090" y="2838"/>
                  <a:pt x="502" y="3239"/>
                  <a:pt x="252" y="3807"/>
                </a:cubicBezTo>
                <a:cubicBezTo>
                  <a:pt x="1" y="4376"/>
                  <a:pt x="99" y="5081"/>
                  <a:pt x="496" y="5561"/>
                </a:cubicBezTo>
                <a:cubicBezTo>
                  <a:pt x="814" y="5942"/>
                  <a:pt x="1308" y="6162"/>
                  <a:pt x="1803" y="6162"/>
                </a:cubicBezTo>
                <a:cubicBezTo>
                  <a:pt x="1928" y="6162"/>
                  <a:pt x="2052" y="6148"/>
                  <a:pt x="2173" y="6120"/>
                </a:cubicBezTo>
                <a:cubicBezTo>
                  <a:pt x="2539" y="6727"/>
                  <a:pt x="3152" y="7184"/>
                  <a:pt x="3851" y="7289"/>
                </a:cubicBezTo>
                <a:cubicBezTo>
                  <a:pt x="3969" y="7307"/>
                  <a:pt x="4090" y="7315"/>
                  <a:pt x="4210" y="7315"/>
                </a:cubicBezTo>
                <a:cubicBezTo>
                  <a:pt x="4805" y="7315"/>
                  <a:pt x="5407" y="7104"/>
                  <a:pt x="5846" y="6711"/>
                </a:cubicBezTo>
                <a:cubicBezTo>
                  <a:pt x="5992" y="6905"/>
                  <a:pt x="6236" y="7025"/>
                  <a:pt x="6480" y="7025"/>
                </a:cubicBezTo>
                <a:cubicBezTo>
                  <a:pt x="6511" y="7025"/>
                  <a:pt x="6542" y="7023"/>
                  <a:pt x="6573" y="7019"/>
                </a:cubicBezTo>
                <a:cubicBezTo>
                  <a:pt x="6846" y="6981"/>
                  <a:pt x="7084" y="6806"/>
                  <a:pt x="7186" y="6552"/>
                </a:cubicBezTo>
                <a:cubicBezTo>
                  <a:pt x="7581" y="7016"/>
                  <a:pt x="8191" y="7291"/>
                  <a:pt x="8800" y="7291"/>
                </a:cubicBezTo>
                <a:cubicBezTo>
                  <a:pt x="8871" y="7291"/>
                  <a:pt x="8942" y="7287"/>
                  <a:pt x="9013" y="7279"/>
                </a:cubicBezTo>
                <a:cubicBezTo>
                  <a:pt x="9689" y="7206"/>
                  <a:pt x="10321" y="6781"/>
                  <a:pt x="10642" y="6180"/>
                </a:cubicBezTo>
                <a:cubicBezTo>
                  <a:pt x="10861" y="6459"/>
                  <a:pt x="11212" y="6626"/>
                  <a:pt x="11569" y="6626"/>
                </a:cubicBezTo>
                <a:cubicBezTo>
                  <a:pt x="11610" y="6626"/>
                  <a:pt x="11652" y="6623"/>
                  <a:pt x="11694" y="6619"/>
                </a:cubicBezTo>
                <a:cubicBezTo>
                  <a:pt x="12088" y="6577"/>
                  <a:pt x="12456" y="6371"/>
                  <a:pt x="12628" y="6015"/>
                </a:cubicBezTo>
                <a:cubicBezTo>
                  <a:pt x="12839" y="6091"/>
                  <a:pt x="13063" y="6127"/>
                  <a:pt x="13287" y="6127"/>
                </a:cubicBezTo>
                <a:cubicBezTo>
                  <a:pt x="13945" y="6127"/>
                  <a:pt x="14607" y="5816"/>
                  <a:pt x="14991" y="5278"/>
                </a:cubicBezTo>
                <a:cubicBezTo>
                  <a:pt x="15506" y="4557"/>
                  <a:pt x="15477" y="3496"/>
                  <a:pt x="14921" y="2807"/>
                </a:cubicBezTo>
                <a:cubicBezTo>
                  <a:pt x="14518" y="2302"/>
                  <a:pt x="13834" y="1986"/>
                  <a:pt x="13177" y="1986"/>
                </a:cubicBezTo>
                <a:cubicBezTo>
                  <a:pt x="12933" y="1986"/>
                  <a:pt x="12692" y="2030"/>
                  <a:pt x="12472" y="2124"/>
                </a:cubicBezTo>
                <a:cubicBezTo>
                  <a:pt x="12469" y="1895"/>
                  <a:pt x="12329" y="1669"/>
                  <a:pt x="12123" y="1565"/>
                </a:cubicBezTo>
                <a:cubicBezTo>
                  <a:pt x="12035" y="1520"/>
                  <a:pt x="11934" y="1499"/>
                  <a:pt x="11833" y="1499"/>
                </a:cubicBezTo>
                <a:cubicBezTo>
                  <a:pt x="11696" y="1499"/>
                  <a:pt x="11557" y="1539"/>
                  <a:pt x="11449" y="1615"/>
                </a:cubicBezTo>
                <a:cubicBezTo>
                  <a:pt x="11211" y="796"/>
                  <a:pt x="10468" y="151"/>
                  <a:pt x="9626" y="24"/>
                </a:cubicBezTo>
                <a:cubicBezTo>
                  <a:pt x="9520" y="8"/>
                  <a:pt x="9415" y="1"/>
                  <a:pt x="931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 name="Rectangle 4"/>
          <p:cNvSpPr/>
          <p:nvPr/>
        </p:nvSpPr>
        <p:spPr>
          <a:xfrm>
            <a:off x="2410592" y="1860596"/>
            <a:ext cx="7205921" cy="4085501"/>
          </a:xfrm>
          <a:prstGeom prst="rect">
            <a:avLst/>
          </a:prstGeom>
          <a:solidFill>
            <a:srgbClr val="EB5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Rectangle 59"/>
          <p:cNvSpPr/>
          <p:nvPr/>
        </p:nvSpPr>
        <p:spPr>
          <a:xfrm>
            <a:off x="2278247" y="1995417"/>
            <a:ext cx="7338266" cy="980910"/>
          </a:xfrm>
          <a:prstGeom prst="rect">
            <a:avLst/>
          </a:prstGeom>
        </p:spPr>
        <p:txBody>
          <a:bodyPr wrap="square">
            <a:spAutoFit/>
          </a:bodyPr>
          <a:lstStyle/>
          <a:p>
            <a:pPr marL="457189" indent="-457189">
              <a:lnSpc>
                <a:spcPct val="107000"/>
              </a:lnSpc>
              <a:buClr>
                <a:schemeClr val="bg1"/>
              </a:buClr>
              <a:buFont typeface="Arial" panose="020B0604020202020204" pitchFamily="34" charset="0"/>
              <a:buChar char="•"/>
            </a:pPr>
            <a:r>
              <a:rPr lang="en-US" sz="2800" b="1" dirty="0" err="1">
                <a:solidFill>
                  <a:schemeClr val="bg1"/>
                </a:solidFill>
                <a:latin typeface="#9Slide03 Cabin Condensed Mediu" panose="00000606000000000000" pitchFamily="2" charset="0"/>
                <a:ea typeface="Calibri" panose="020F0502020204030204" pitchFamily="34" charset="0"/>
                <a:cs typeface="Times New Roman" panose="02020603050405020304" pitchFamily="18" charset="0"/>
              </a:rPr>
              <a:t>Lựa</a:t>
            </a:r>
            <a:r>
              <a:rPr lang="en-US" sz="2800" b="1" dirty="0">
                <a:solidFill>
                  <a:schemeClr val="bg1"/>
                </a:solidFill>
                <a:latin typeface="#9Slide03 Cabin Condensed Mediu" panose="00000606000000000000" pitchFamily="2" charset="0"/>
                <a:ea typeface="Calibri" panose="020F0502020204030204" pitchFamily="34" charset="0"/>
                <a:cs typeface="Times New Roman" panose="02020603050405020304" pitchFamily="18" charset="0"/>
              </a:rPr>
              <a:t> </a:t>
            </a:r>
            <a:r>
              <a:rPr lang="en-US" sz="2800" b="1" dirty="0" err="1">
                <a:solidFill>
                  <a:schemeClr val="bg1"/>
                </a:solidFill>
                <a:latin typeface="#9Slide03 Cabin Condensed Mediu" panose="00000606000000000000" pitchFamily="2" charset="0"/>
                <a:ea typeface="Calibri" panose="020F0502020204030204" pitchFamily="34" charset="0"/>
                <a:cs typeface="Times New Roman" panose="02020603050405020304" pitchFamily="18" charset="0"/>
              </a:rPr>
              <a:t>chọn</a:t>
            </a:r>
            <a:r>
              <a:rPr lang="en-US" sz="2800" b="1" dirty="0">
                <a:solidFill>
                  <a:schemeClr val="bg1"/>
                </a:solidFill>
                <a:latin typeface="#9Slide03 Cabin Condensed Mediu" panose="00000606000000000000" pitchFamily="2" charset="0"/>
                <a:ea typeface="Calibri" panose="020F0502020204030204" pitchFamily="34" charset="0"/>
                <a:cs typeface="Times New Roman" panose="02020603050405020304" pitchFamily="18" charset="0"/>
              </a:rPr>
              <a:t> thực hiện 1 </a:t>
            </a:r>
            <a:r>
              <a:rPr lang="en-US" sz="2800" b="1" dirty="0" err="1">
                <a:solidFill>
                  <a:schemeClr val="bg1"/>
                </a:solidFill>
                <a:latin typeface="#9Slide03 Cabin Condensed Mediu" panose="00000606000000000000" pitchFamily="2" charset="0"/>
                <a:ea typeface="Calibri" panose="020F0502020204030204" pitchFamily="34" charset="0"/>
                <a:cs typeface="Times New Roman" panose="02020603050405020304" pitchFamily="18" charset="0"/>
              </a:rPr>
              <a:t>trong</a:t>
            </a:r>
            <a:r>
              <a:rPr lang="en-US" sz="2800" b="1" dirty="0">
                <a:solidFill>
                  <a:schemeClr val="bg1"/>
                </a:solidFill>
                <a:latin typeface="#9Slide03 Cabin Condensed Mediu" panose="00000606000000000000" pitchFamily="2" charset="0"/>
                <a:ea typeface="Calibri" panose="020F0502020204030204" pitchFamily="34" charset="0"/>
                <a:cs typeface="Times New Roman" panose="02020603050405020304" pitchFamily="18" charset="0"/>
              </a:rPr>
              <a:t> 2 </a:t>
            </a:r>
            <a:r>
              <a:rPr lang="en-US" sz="2800" b="1" dirty="0" err="1">
                <a:solidFill>
                  <a:schemeClr val="bg1"/>
                </a:solidFill>
                <a:latin typeface="#9Slide03 Cabin Condensed Mediu" panose="00000606000000000000" pitchFamily="2" charset="0"/>
                <a:ea typeface="Calibri" panose="020F0502020204030204" pitchFamily="34" charset="0"/>
                <a:cs typeface="Times New Roman" panose="02020603050405020304" pitchFamily="18" charset="0"/>
              </a:rPr>
              <a:t>nhiệm</a:t>
            </a:r>
            <a:r>
              <a:rPr lang="en-US" sz="2800" b="1" dirty="0">
                <a:solidFill>
                  <a:schemeClr val="bg1"/>
                </a:solidFill>
                <a:latin typeface="#9Slide03 Cabin Condensed Mediu" panose="00000606000000000000" pitchFamily="2" charset="0"/>
                <a:ea typeface="Calibri" panose="020F0502020204030204" pitchFamily="34" charset="0"/>
                <a:cs typeface="Times New Roman" panose="02020603050405020304" pitchFamily="18" charset="0"/>
              </a:rPr>
              <a:t> vụ:</a:t>
            </a:r>
          </a:p>
        </p:txBody>
      </p:sp>
      <p:sp>
        <p:nvSpPr>
          <p:cNvPr id="7" name="Rectangle 6"/>
          <p:cNvSpPr/>
          <p:nvPr/>
        </p:nvSpPr>
        <p:spPr>
          <a:xfrm>
            <a:off x="2810490" y="2877534"/>
            <a:ext cx="6096000" cy="1734064"/>
          </a:xfrm>
          <a:prstGeom prst="rect">
            <a:avLst/>
          </a:prstGeom>
        </p:spPr>
        <p:txBody>
          <a:bodyPr>
            <a:spAutoFit/>
          </a:bodyPr>
          <a:lstStyle/>
          <a:p>
            <a:pPr algn="just"/>
            <a:r>
              <a:rPr lang="en-US" sz="2667" b="1" dirty="0">
                <a:solidFill>
                  <a:schemeClr val="bg1"/>
                </a:solidFill>
                <a:latin typeface="#9Slide03 Cabin Condensed Mediu" panose="00000606000000000000" pitchFamily="2" charset="0"/>
              </a:rPr>
              <a:t>1. </a:t>
            </a:r>
            <a:r>
              <a:rPr lang="en-US" sz="2667" b="1" dirty="0" err="1">
                <a:solidFill>
                  <a:schemeClr val="bg1"/>
                </a:solidFill>
                <a:latin typeface="#9Slide03 Cabin Condensed Mediu" panose="00000606000000000000" pitchFamily="2" charset="0"/>
              </a:rPr>
              <a:t>Kể</a:t>
            </a:r>
            <a:r>
              <a:rPr lang="en-US" sz="2667" b="1" dirty="0">
                <a:solidFill>
                  <a:schemeClr val="bg1"/>
                </a:solidFill>
                <a:latin typeface="#9Slide03 Cabin Condensed Mediu" panose="00000606000000000000" pitchFamily="2" charset="0"/>
              </a:rPr>
              <a:t> tên các sản phẩm của </a:t>
            </a:r>
            <a:r>
              <a:rPr lang="en-US" sz="2667" b="1" dirty="0" err="1">
                <a:solidFill>
                  <a:schemeClr val="bg1"/>
                </a:solidFill>
                <a:latin typeface="#9Slide03 Cabin Condensed Mediu" panose="00000606000000000000" pitchFamily="2" charset="0"/>
              </a:rPr>
              <a:t>ngành</a:t>
            </a:r>
            <a:r>
              <a:rPr lang="en-US" sz="2667" b="1" dirty="0">
                <a:solidFill>
                  <a:schemeClr val="bg1"/>
                </a:solidFill>
                <a:latin typeface="#9Slide03 Cabin Condensed Mediu" panose="00000606000000000000" pitchFamily="2" charset="0"/>
              </a:rPr>
              <a:t> công </a:t>
            </a:r>
            <a:r>
              <a:rPr lang="en-US" sz="2667" b="1" dirty="0" err="1">
                <a:solidFill>
                  <a:schemeClr val="bg1"/>
                </a:solidFill>
                <a:latin typeface="#9Slide03 Cabin Condensed Mediu" panose="00000606000000000000" pitchFamily="2" charset="0"/>
              </a:rPr>
              <a:t>nghiệp</a:t>
            </a:r>
            <a:r>
              <a:rPr lang="en-US" sz="2667" b="1" dirty="0">
                <a:solidFill>
                  <a:schemeClr val="bg1"/>
                </a:solidFill>
                <a:latin typeface="#9Slide03 Cabin Condensed Mediu" panose="00000606000000000000" pitchFamily="2" charset="0"/>
              </a:rPr>
              <a:t> có </a:t>
            </a:r>
            <a:r>
              <a:rPr lang="en-US" sz="2667" b="1" dirty="0" err="1">
                <a:solidFill>
                  <a:schemeClr val="bg1"/>
                </a:solidFill>
                <a:latin typeface="#9Slide03 Cabin Condensed Mediu" panose="00000606000000000000" pitchFamily="2" charset="0"/>
              </a:rPr>
              <a:t>trong</a:t>
            </a:r>
            <a:r>
              <a:rPr lang="en-US" sz="2667" b="1" dirty="0">
                <a:solidFill>
                  <a:schemeClr val="bg1"/>
                </a:solidFill>
                <a:latin typeface="#9Slide03 Cabin Condensed Mediu" panose="00000606000000000000" pitchFamily="2" charset="0"/>
              </a:rPr>
              <a:t> lớp học.</a:t>
            </a:r>
          </a:p>
          <a:p>
            <a:pPr algn="just"/>
            <a:r>
              <a:rPr lang="en-US" sz="2667" b="1" dirty="0">
                <a:solidFill>
                  <a:schemeClr val="bg1"/>
                </a:solidFill>
                <a:latin typeface="#9Slide03 Cabin Condensed Mediu" panose="00000606000000000000" pitchFamily="2" charset="0"/>
              </a:rPr>
              <a:t>2. </a:t>
            </a:r>
            <a:r>
              <a:rPr lang="en-US" sz="2667" b="1" dirty="0" err="1">
                <a:solidFill>
                  <a:schemeClr val="bg1"/>
                </a:solidFill>
                <a:latin typeface="#9Slide03 Cabin Condensed Mediu" panose="00000606000000000000" pitchFamily="2" charset="0"/>
              </a:rPr>
              <a:t>Kể</a:t>
            </a:r>
            <a:r>
              <a:rPr lang="en-US" sz="2667" b="1" dirty="0">
                <a:solidFill>
                  <a:schemeClr val="bg1"/>
                </a:solidFill>
                <a:latin typeface="#9Slide03 Cabin Condensed Mediu" panose="00000606000000000000" pitchFamily="2" charset="0"/>
              </a:rPr>
              <a:t> tên các sản phẩm công </a:t>
            </a:r>
            <a:r>
              <a:rPr lang="en-US" sz="2667" b="1" dirty="0" err="1">
                <a:solidFill>
                  <a:schemeClr val="bg1"/>
                </a:solidFill>
                <a:latin typeface="#9Slide03 Cabin Condensed Mediu" panose="00000606000000000000" pitchFamily="2" charset="0"/>
              </a:rPr>
              <a:t>nghiệp</a:t>
            </a:r>
            <a:r>
              <a:rPr lang="en-US" sz="2667" b="1" dirty="0">
                <a:solidFill>
                  <a:schemeClr val="bg1"/>
                </a:solidFill>
                <a:latin typeface="#9Slide03 Cabin Condensed Mediu" panose="00000606000000000000" pitchFamily="2" charset="0"/>
              </a:rPr>
              <a:t> mà </a:t>
            </a:r>
            <a:r>
              <a:rPr lang="en-US" sz="2667" b="1" dirty="0" err="1">
                <a:solidFill>
                  <a:schemeClr val="bg1"/>
                </a:solidFill>
                <a:latin typeface="#9Slide03 Cabin Condensed Mediu" panose="00000606000000000000" pitchFamily="2" charset="0"/>
              </a:rPr>
              <a:t>gia</a:t>
            </a:r>
            <a:r>
              <a:rPr lang="en-US" sz="2667" b="1" dirty="0">
                <a:solidFill>
                  <a:schemeClr val="bg1"/>
                </a:solidFill>
                <a:latin typeface="#9Slide03 Cabin Condensed Mediu" panose="00000606000000000000" pitchFamily="2" charset="0"/>
              </a:rPr>
              <a:t> đình </a:t>
            </a:r>
            <a:r>
              <a:rPr lang="en-US" sz="2667" b="1" dirty="0" err="1">
                <a:solidFill>
                  <a:schemeClr val="bg1"/>
                </a:solidFill>
                <a:latin typeface="#9Slide03 Cabin Condensed Mediu" panose="00000606000000000000" pitchFamily="2" charset="0"/>
              </a:rPr>
              <a:t>em</a:t>
            </a:r>
            <a:r>
              <a:rPr lang="en-US" sz="2667" b="1" dirty="0">
                <a:solidFill>
                  <a:schemeClr val="bg1"/>
                </a:solidFill>
                <a:latin typeface="#9Slide03 Cabin Condensed Mediu" panose="00000606000000000000" pitchFamily="2" charset="0"/>
              </a:rPr>
              <a:t> đang sử dụng.</a:t>
            </a:r>
          </a:p>
        </p:txBody>
      </p:sp>
      <p:sp>
        <p:nvSpPr>
          <p:cNvPr id="62" name="Google Shape;462;p34"/>
          <p:cNvSpPr/>
          <p:nvPr/>
        </p:nvSpPr>
        <p:spPr>
          <a:xfrm>
            <a:off x="4146833" y="1073199"/>
            <a:ext cx="3863864" cy="696127"/>
          </a:xfrm>
          <a:prstGeom prst="snip1Rect">
            <a:avLst>
              <a:gd name="adj" fmla="val 50000"/>
            </a:avLst>
          </a:prstGeom>
          <a:solidFill>
            <a:srgbClr val="DCF0FD"/>
          </a:solidFill>
          <a:ln>
            <a:noFill/>
          </a:ln>
        </p:spPr>
        <p:txBody>
          <a:bodyPr spcFirstLastPara="1" wrap="square" lIns="121900" tIns="121900" rIns="121900" bIns="121900" anchor="ctr" anchorCtr="0">
            <a:noAutofit/>
          </a:bodyPr>
          <a:lstStyle/>
          <a:p>
            <a:endParaRPr sz="2400"/>
          </a:p>
        </p:txBody>
      </p:sp>
      <p:sp>
        <p:nvSpPr>
          <p:cNvPr id="64" name="Google Shape;1817;p57"/>
          <p:cNvSpPr txBox="1">
            <a:spLocks noGrp="1"/>
          </p:cNvSpPr>
          <p:nvPr>
            <p:ph type="subTitle" idx="2"/>
          </p:nvPr>
        </p:nvSpPr>
        <p:spPr>
          <a:xfrm>
            <a:off x="3964565" y="1164469"/>
            <a:ext cx="4228400" cy="473600"/>
          </a:xfrm>
          <a:prstGeom prst="rect">
            <a:avLst/>
          </a:prstGeom>
        </p:spPr>
        <p:txBody>
          <a:bodyPr spcFirstLastPara="1" vert="horz" wrap="square" lIns="121900" tIns="121900" rIns="121900" bIns="121900" rtlCol="0" anchor="ctr" anchorCtr="0">
            <a:noAutofit/>
          </a:bodyPr>
          <a:lstStyle/>
          <a:p>
            <a:pPr marL="0" indent="0"/>
            <a:r>
              <a:rPr lang="fr-CA" sz="3200" b="1" dirty="0">
                <a:latin typeface="#9Slide03 Cabin Condensed Mediu" panose="00000606000000000000" pitchFamily="2" charset="0"/>
              </a:rPr>
              <a:t>HOẠT ĐỘNG NHÓM</a:t>
            </a:r>
            <a:endParaRPr sz="3200" b="1" dirty="0">
              <a:latin typeface="#9Slide03 Cabin Condensed Mediu" panose="00000606000000000000" pitchFamily="2" charset="0"/>
            </a:endParaRPr>
          </a:p>
        </p:txBody>
      </p:sp>
      <p:pic>
        <p:nvPicPr>
          <p:cNvPr id="65" name="Picture 2" descr="The role of Good Governance in Project Management">
            <a:extLst>
              <a:ext uri="{FF2B5EF4-FFF2-40B4-BE49-F238E27FC236}">
                <a16:creationId xmlns:a16="http://schemas.microsoft.com/office/drawing/2014/main" id="{44945EF9-47E2-4618-9B22-ACEC5EAB7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824" y="4820901"/>
            <a:ext cx="2297381" cy="1576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3603" y="32441"/>
            <a:ext cx="1946458" cy="1119165"/>
            <a:chOff x="438457" y="21019"/>
            <a:chExt cx="2057588" cy="1141426"/>
          </a:xfrm>
        </p:grpSpPr>
        <p:grpSp>
          <p:nvGrpSpPr>
            <p:cNvPr id="16" name="Group 15"/>
            <p:cNvGrpSpPr/>
            <p:nvPr/>
          </p:nvGrpSpPr>
          <p:grpSpPr>
            <a:xfrm>
              <a:off x="1094718" y="498395"/>
              <a:ext cx="1401327" cy="664050"/>
              <a:chOff x="5507432" y="3371212"/>
              <a:chExt cx="3674668" cy="1857615"/>
            </a:xfrm>
          </p:grpSpPr>
          <p:grpSp>
            <p:nvGrpSpPr>
              <p:cNvPr id="18" name="组合 1483"/>
              <p:cNvGrpSpPr/>
              <p:nvPr/>
            </p:nvGrpSpPr>
            <p:grpSpPr>
              <a:xfrm>
                <a:off x="5507432" y="3371212"/>
                <a:ext cx="3674668" cy="1857615"/>
                <a:chOff x="28079" y="1041053"/>
                <a:chExt cx="7035801" cy="4572000"/>
              </a:xfrm>
            </p:grpSpPr>
            <p:sp>
              <p:nvSpPr>
                <p:cNvPr id="2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9" name="TextBox 18"/>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17"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1" name="组合 3"/>
          <p:cNvGrpSpPr/>
          <p:nvPr/>
        </p:nvGrpSpPr>
        <p:grpSpPr>
          <a:xfrm>
            <a:off x="2534819" y="357382"/>
            <a:ext cx="535062" cy="679534"/>
            <a:chOff x="841003" y="360040"/>
            <a:chExt cx="504056" cy="836712"/>
          </a:xfrm>
          <a:solidFill>
            <a:srgbClr val="FF0000"/>
          </a:solidFill>
        </p:grpSpPr>
        <p:sp>
          <p:nvSpPr>
            <p:cNvPr id="32"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34"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7" name="文本框 9"/>
          <p:cNvSpPr txBox="1"/>
          <p:nvPr/>
        </p:nvSpPr>
        <p:spPr>
          <a:xfrm>
            <a:off x="2505789" y="364102"/>
            <a:ext cx="613421" cy="530896"/>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IV</a:t>
            </a:r>
            <a:endParaRPr kumimoji="0" lang="zh-CN" altLang="en-US" sz="30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48" name="文本框 9"/>
          <p:cNvSpPr txBox="1"/>
          <p:nvPr/>
        </p:nvSpPr>
        <p:spPr>
          <a:xfrm>
            <a:off x="3106926" y="257586"/>
            <a:ext cx="8475469" cy="869451"/>
          </a:xfrm>
          <a:prstGeom prst="rect">
            <a:avLst/>
          </a:prstGeom>
          <a:noFill/>
        </p:spPr>
        <p:txBody>
          <a:bodyPr wrap="square" lIns="68562" tIns="34281" rIns="68562" bIns="34281" rtlCol="0">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altLang="zh-CN" sz="2600" b="1" i="0" u="none" strike="noStrike" kern="1200" cap="none" spc="0" normalizeH="0" baseline="0" noProof="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rPr>
              <a:t>CÁC NHÂN TỐ ẢNH HƯỞNG ĐẾN SỰ PHÁT TRIỂN VÀ PHÂN BỐ CÁC NGÀNH CÔNG NGHIỆP</a:t>
            </a:r>
            <a:endParaRPr kumimoji="0" lang="en-US" altLang="zh-CN" sz="2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08367838"/>
              </p:ext>
            </p:extLst>
          </p:nvPr>
        </p:nvGraphicFramePr>
        <p:xfrm>
          <a:off x="636376" y="2026070"/>
          <a:ext cx="11002960" cy="4040899"/>
        </p:xfrm>
        <a:graphic>
          <a:graphicData uri="http://schemas.openxmlformats.org/drawingml/2006/table">
            <a:tbl>
              <a:tblPr firstRow="1" firstCol="1" bandRow="1">
                <a:tableStyleId>{5C22544A-7EE6-4342-B048-85BDC9FD1C3A}</a:tableStyleId>
              </a:tblPr>
              <a:tblGrid>
                <a:gridCol w="425181">
                  <a:extLst>
                    <a:ext uri="{9D8B030D-6E8A-4147-A177-3AD203B41FA5}">
                      <a16:colId xmlns:a16="http://schemas.microsoft.com/office/drawing/2014/main" val="1671905633"/>
                    </a:ext>
                  </a:extLst>
                </a:gridCol>
                <a:gridCol w="1697589">
                  <a:extLst>
                    <a:ext uri="{9D8B030D-6E8A-4147-A177-3AD203B41FA5}">
                      <a16:colId xmlns:a16="http://schemas.microsoft.com/office/drawing/2014/main" val="2745760364"/>
                    </a:ext>
                  </a:extLst>
                </a:gridCol>
                <a:gridCol w="8880190">
                  <a:extLst>
                    <a:ext uri="{9D8B030D-6E8A-4147-A177-3AD203B41FA5}">
                      <a16:colId xmlns:a16="http://schemas.microsoft.com/office/drawing/2014/main" val="3886950041"/>
                    </a:ext>
                  </a:extLst>
                </a:gridCol>
              </a:tblGrid>
              <a:tr h="577272">
                <a:tc gridSpan="2">
                  <a:txBody>
                    <a:bodyPr/>
                    <a:lstStyle/>
                    <a:p>
                      <a:pPr algn="ctr"/>
                      <a:r>
                        <a:rPr lang="en-US" sz="2600">
                          <a:effectLst/>
                          <a:latin typeface="Times New Roman" panose="02020603050405020304" pitchFamily="18" charset="0"/>
                          <a:cs typeface="Times New Roman" panose="02020603050405020304" pitchFamily="18" charset="0"/>
                        </a:rPr>
                        <a:t>Nhân tố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a:p>
                  </a:txBody>
                  <a:tcPr/>
                </a:tc>
                <a:tc>
                  <a:txBody>
                    <a:bodyPr/>
                    <a:lstStyle/>
                    <a:p>
                      <a:pPr algn="ctr"/>
                      <a:r>
                        <a:rPr lang="en-US" sz="2600">
                          <a:effectLst/>
                          <a:latin typeface="Times New Roman" panose="02020603050405020304" pitchFamily="18" charset="0"/>
                          <a:cs typeface="Times New Roman" panose="02020603050405020304" pitchFamily="18" charset="0"/>
                        </a:rPr>
                        <a:t>Ảnh hưởng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567803841"/>
                  </a:ext>
                </a:extLst>
              </a:tr>
              <a:tr h="1154542">
                <a:tc gridSpan="2">
                  <a:txBody>
                    <a:bodyPr/>
                    <a:lstStyle/>
                    <a:p>
                      <a:pPr algn="ctr"/>
                      <a:r>
                        <a:rPr lang="en-US" sz="2600">
                          <a:solidFill>
                            <a:schemeClr val="tx1"/>
                          </a:solidFill>
                          <a:effectLst/>
                          <a:latin typeface="Times New Roman" panose="02020603050405020304" pitchFamily="18" charset="0"/>
                          <a:cs typeface="Times New Roman" panose="02020603050405020304" pitchFamily="18" charset="0"/>
                        </a:rPr>
                        <a:t>Vị trí địa lí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3104030"/>
                  </a:ext>
                </a:extLst>
              </a:tr>
              <a:tr h="2309085">
                <a:tc>
                  <a:txBody>
                    <a:bodyPr/>
                    <a:lstStyle/>
                    <a:p>
                      <a:pPr marL="71755" marR="71755" algn="ctr">
                        <a:spcAft>
                          <a:spcPts val="0"/>
                        </a:spcAft>
                      </a:pPr>
                      <a:r>
                        <a:rPr lang="en-US" sz="2600">
                          <a:solidFill>
                            <a:schemeClr val="tx1"/>
                          </a:solidFill>
                          <a:effectLst/>
                          <a:latin typeface="Times New Roman" panose="02020603050405020304" pitchFamily="18" charset="0"/>
                          <a:cs typeface="Times New Roman" panose="02020603050405020304" pitchFamily="18" charset="0"/>
                        </a:rPr>
                        <a:t>Tự nhiên</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59606978"/>
                  </a:ext>
                </a:extLst>
              </a:tr>
            </a:tbl>
          </a:graphicData>
        </a:graphic>
      </p:graphicFrame>
      <p:sp>
        <p:nvSpPr>
          <p:cNvPr id="6" name="Rectangle 5"/>
          <p:cNvSpPr/>
          <p:nvPr/>
        </p:nvSpPr>
        <p:spPr>
          <a:xfrm>
            <a:off x="2743206" y="2750009"/>
            <a:ext cx="85053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effectLst/>
                <a:uLnTx/>
                <a:uFillTx/>
                <a:latin typeface="Times New Roman" panose="02020603050405020304" pitchFamily="18" charset="0"/>
                <a:ea typeface="微软雅黑"/>
                <a:cs typeface="Times New Roman" panose="02020603050405020304" pitchFamily="18" charset="0"/>
              </a:rPr>
              <a:t>- Lựa chọn địa điểm xây dựng, phân bố công nghiệp.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effectLst/>
                <a:uLnTx/>
                <a:uFillTx/>
                <a:latin typeface="Times New Roman" panose="02020603050405020304" pitchFamily="18" charset="0"/>
                <a:ea typeface="微软雅黑"/>
                <a:cs typeface="Times New Roman" panose="02020603050405020304" pitchFamily="18" charset="0"/>
              </a:rPr>
              <a:t>- Khả năng tiếp cận thị trường.</a:t>
            </a:r>
          </a:p>
        </p:txBody>
      </p:sp>
      <p:sp>
        <p:nvSpPr>
          <p:cNvPr id="7" name="Rectangle 6"/>
          <p:cNvSpPr/>
          <p:nvPr/>
        </p:nvSpPr>
        <p:spPr>
          <a:xfrm>
            <a:off x="1071804" y="4046519"/>
            <a:ext cx="1671402" cy="169277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effectLst/>
                <a:uLnTx/>
                <a:uFillTx/>
                <a:latin typeface="Times New Roman" panose="02020603050405020304" pitchFamily="18" charset="0"/>
                <a:ea typeface="微软雅黑"/>
                <a:cs typeface="Times New Roman" panose="02020603050405020304" pitchFamily="18" charset="0"/>
              </a:rPr>
              <a:t>Điều kiện tự nhiên và tài nguyên thiên nhiên</a:t>
            </a:r>
          </a:p>
        </p:txBody>
      </p:sp>
      <p:sp>
        <p:nvSpPr>
          <p:cNvPr id="8" name="Rectangle 7"/>
          <p:cNvSpPr/>
          <p:nvPr/>
        </p:nvSpPr>
        <p:spPr>
          <a:xfrm>
            <a:off x="2802132" y="4008379"/>
            <a:ext cx="8837204" cy="16927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effectLst/>
                <a:uLnTx/>
                <a:uFillTx/>
                <a:latin typeface="Times New Roman" panose="02020603050405020304" pitchFamily="18" charset="0"/>
                <a:ea typeface="微软雅黑"/>
                <a:cs typeface="Times New Roman" panose="02020603050405020304" pitchFamily="18" charset="0"/>
              </a:rPr>
              <a:t>- Khoáng sản ảnh hưởng trực tiếp đến cơ cấu ngành và lãnh thổ.</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effectLst/>
                <a:uLnTx/>
                <a:uFillTx/>
                <a:latin typeface="Times New Roman" panose="02020603050405020304" pitchFamily="18" charset="0"/>
                <a:ea typeface="微软雅黑"/>
                <a:cs typeface="Times New Roman" panose="02020603050405020304" pitchFamily="18" charset="0"/>
              </a:rPr>
              <a:t>- Quỹ đất và giá đất ảnh hưởng đến phân bố công nghiệp.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effectLst/>
                <a:uLnTx/>
                <a:uFillTx/>
                <a:latin typeface="Times New Roman" panose="02020603050405020304" pitchFamily="18" charset="0"/>
                <a:ea typeface="微软雅黑"/>
                <a:cs typeface="Times New Roman" panose="02020603050405020304" pitchFamily="18" charset="0"/>
              </a:rPr>
              <a:t>- Tài nguyên nước, rừng, biển ảnh hưởng đến phân bố các ngành công nghiệp.</a:t>
            </a:r>
          </a:p>
        </p:txBody>
      </p:sp>
    </p:spTree>
    <p:extLst>
      <p:ext uri="{BB962C8B-B14F-4D97-AF65-F5344CB8AC3E}">
        <p14:creationId xmlns:p14="http://schemas.microsoft.com/office/powerpoint/2010/main" val="400995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3603" y="32441"/>
            <a:ext cx="1946458" cy="1119165"/>
            <a:chOff x="438457" y="21019"/>
            <a:chExt cx="2057588" cy="1141426"/>
          </a:xfrm>
        </p:grpSpPr>
        <p:grpSp>
          <p:nvGrpSpPr>
            <p:cNvPr id="16" name="Group 15"/>
            <p:cNvGrpSpPr/>
            <p:nvPr/>
          </p:nvGrpSpPr>
          <p:grpSpPr>
            <a:xfrm>
              <a:off x="1094718" y="498395"/>
              <a:ext cx="1401327" cy="664050"/>
              <a:chOff x="5507432" y="3371212"/>
              <a:chExt cx="3674668" cy="1857615"/>
            </a:xfrm>
          </p:grpSpPr>
          <p:grpSp>
            <p:nvGrpSpPr>
              <p:cNvPr id="18" name="组合 1483"/>
              <p:cNvGrpSpPr/>
              <p:nvPr/>
            </p:nvGrpSpPr>
            <p:grpSpPr>
              <a:xfrm>
                <a:off x="5507432" y="3371212"/>
                <a:ext cx="3674668" cy="1857615"/>
                <a:chOff x="28079" y="1041053"/>
                <a:chExt cx="7035801" cy="4572000"/>
              </a:xfrm>
            </p:grpSpPr>
            <p:sp>
              <p:nvSpPr>
                <p:cNvPr id="2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marL="0" marR="0" lvl="0" indent="0" algn="l" defTabSz="866943" rtl="0" eaLnBrk="1" fontAlgn="base" latinLnBrk="0" hangingPunct="1">
                    <a:lnSpc>
                      <a:spcPct val="100000"/>
                    </a:lnSpc>
                    <a:spcBef>
                      <a:spcPct val="0"/>
                    </a:spcBef>
                    <a:spcAft>
                      <a:spcPct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sp>
            <p:nvSpPr>
              <p:cNvPr id="19" name="TextBox 18"/>
              <p:cNvSpPr txBox="1"/>
              <p:nvPr/>
            </p:nvSpPr>
            <p:spPr>
              <a:xfrm>
                <a:off x="5723894" y="3573596"/>
                <a:ext cx="3292840" cy="13280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Hình thành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rPr>
                  <a:t>kiến thức</a:t>
                </a:r>
              </a:p>
            </p:txBody>
          </p:sp>
        </p:grpSp>
        <p:pic>
          <p:nvPicPr>
            <p:cNvPr id="17"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1" name="组合 3"/>
          <p:cNvGrpSpPr/>
          <p:nvPr/>
        </p:nvGrpSpPr>
        <p:grpSpPr>
          <a:xfrm>
            <a:off x="2534819" y="357382"/>
            <a:ext cx="535062" cy="679534"/>
            <a:chOff x="841003" y="360040"/>
            <a:chExt cx="504056" cy="836712"/>
          </a:xfrm>
          <a:solidFill>
            <a:srgbClr val="FF0000"/>
          </a:solidFill>
        </p:grpSpPr>
        <p:sp>
          <p:nvSpPr>
            <p:cNvPr id="32"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sp>
          <p:nvSpPr>
            <p:cNvPr id="34"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37" name="文本框 9"/>
          <p:cNvSpPr txBox="1"/>
          <p:nvPr/>
        </p:nvSpPr>
        <p:spPr>
          <a:xfrm>
            <a:off x="2505789" y="364102"/>
            <a:ext cx="613421" cy="530896"/>
          </a:xfrm>
          <a:prstGeom prst="rect">
            <a:avLst/>
          </a:prstGeom>
          <a:noFill/>
        </p:spPr>
        <p:txBody>
          <a:bodyPr wrap="square" lIns="68562" tIns="34281" rIns="68562" bIns="34281"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a:ln>
                  <a:noFill/>
                </a:ln>
                <a:solidFill>
                  <a:prstClr val="white"/>
                </a:solidFill>
                <a:effectLst/>
                <a:uLnTx/>
                <a:uFillTx/>
                <a:latin typeface="Times New Roman" panose="02020603050405020304" pitchFamily="18" charset="0"/>
                <a:ea typeface="微软雅黑" pitchFamily="34" charset="-122"/>
                <a:cs typeface="Times New Roman" panose="02020603050405020304" pitchFamily="18" charset="0"/>
              </a:rPr>
              <a:t>IV</a:t>
            </a:r>
            <a:endParaRPr kumimoji="0" lang="zh-CN" altLang="en-US" sz="3000" b="1" i="0" u="none" strike="noStrike" kern="1200" cap="none" spc="0" normalizeH="0" baseline="0" noProof="0" dirty="0">
              <a:ln>
                <a:noFill/>
              </a:ln>
              <a:solidFill>
                <a:prstClr val="black">
                  <a:lumMod val="65000"/>
                  <a:lumOff val="35000"/>
                </a:prstClr>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48" name="文本框 9"/>
          <p:cNvSpPr txBox="1"/>
          <p:nvPr/>
        </p:nvSpPr>
        <p:spPr>
          <a:xfrm>
            <a:off x="3106926" y="257586"/>
            <a:ext cx="8475469" cy="869451"/>
          </a:xfrm>
          <a:prstGeom prst="rect">
            <a:avLst/>
          </a:prstGeom>
          <a:noFill/>
        </p:spPr>
        <p:txBody>
          <a:bodyPr wrap="square" lIns="68562" tIns="34281" rIns="68562" bIns="34281" rtlCol="0">
            <a:spAutoFit/>
          </a:bodyPr>
          <a:lstStyle/>
          <a:p>
            <a:pPr marL="0" lvl="1" algn="just"/>
            <a:r>
              <a:rPr lang="vi-VN" altLang="zh-CN" sz="2600" b="1">
                <a:solidFill>
                  <a:srgbClr val="FF0000"/>
                </a:solidFill>
                <a:latin typeface="Times New Roman" panose="02020603050405020304" pitchFamily="18" charset="0"/>
                <a:ea typeface="微软雅黑" pitchFamily="34" charset="-122"/>
                <a:cs typeface="Times New Roman" panose="02020603050405020304" pitchFamily="18" charset="0"/>
              </a:rPr>
              <a:t>CÁC NHÂN TỐ ẢNH HƯỞNG ĐẾN SỰ PHÁT TRIỂN VÀ PHÂN BỐ CÁC NGÀNH CÔNG NGHIỆP</a:t>
            </a:r>
            <a:endParaRPr kumimoji="0" lang="en-US" altLang="zh-CN" sz="2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itchFamily="34" charset="-122"/>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45804455"/>
              </p:ext>
            </p:extLst>
          </p:nvPr>
        </p:nvGraphicFramePr>
        <p:xfrm>
          <a:off x="543164" y="1348787"/>
          <a:ext cx="11002960" cy="5414874"/>
        </p:xfrm>
        <a:graphic>
          <a:graphicData uri="http://schemas.openxmlformats.org/drawingml/2006/table">
            <a:tbl>
              <a:tblPr firstRow="1" firstCol="1" bandRow="1">
                <a:tableStyleId>{5C22544A-7EE6-4342-B048-85BDC9FD1C3A}</a:tableStyleId>
              </a:tblPr>
              <a:tblGrid>
                <a:gridCol w="588950">
                  <a:extLst>
                    <a:ext uri="{9D8B030D-6E8A-4147-A177-3AD203B41FA5}">
                      <a16:colId xmlns:a16="http://schemas.microsoft.com/office/drawing/2014/main" val="1671905633"/>
                    </a:ext>
                  </a:extLst>
                </a:gridCol>
                <a:gridCol w="2359703">
                  <a:extLst>
                    <a:ext uri="{9D8B030D-6E8A-4147-A177-3AD203B41FA5}">
                      <a16:colId xmlns:a16="http://schemas.microsoft.com/office/drawing/2014/main" val="2745760364"/>
                    </a:ext>
                  </a:extLst>
                </a:gridCol>
                <a:gridCol w="8054307">
                  <a:extLst>
                    <a:ext uri="{9D8B030D-6E8A-4147-A177-3AD203B41FA5}">
                      <a16:colId xmlns:a16="http://schemas.microsoft.com/office/drawing/2014/main" val="3886950041"/>
                    </a:ext>
                  </a:extLst>
                </a:gridCol>
              </a:tblGrid>
              <a:tr h="428901">
                <a:tc gridSpan="2">
                  <a:txBody>
                    <a:bodyPr/>
                    <a:lstStyle/>
                    <a:p>
                      <a:pPr algn="ctr"/>
                      <a:r>
                        <a:rPr lang="en-US" sz="2600">
                          <a:solidFill>
                            <a:schemeClr val="bg1"/>
                          </a:solidFill>
                          <a:effectLst/>
                          <a:latin typeface="Times New Roman" panose="02020603050405020304" pitchFamily="18" charset="0"/>
                          <a:cs typeface="Times New Roman" panose="02020603050405020304" pitchFamily="18" charset="0"/>
                        </a:rPr>
                        <a:t>Nhân tố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a:p>
                  </a:txBody>
                  <a:tcPr/>
                </a:tc>
                <a:tc>
                  <a:txBody>
                    <a:bodyPr/>
                    <a:lstStyle/>
                    <a:p>
                      <a:pPr algn="ctr"/>
                      <a:r>
                        <a:rPr lang="en-US" sz="2600">
                          <a:solidFill>
                            <a:schemeClr val="bg1"/>
                          </a:solidFill>
                          <a:effectLst/>
                          <a:latin typeface="Times New Roman" panose="02020603050405020304" pitchFamily="18" charset="0"/>
                          <a:cs typeface="Times New Roman" panose="02020603050405020304" pitchFamily="18" charset="0"/>
                        </a:rPr>
                        <a:t>Ảnh hưởng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1567803841"/>
                  </a:ext>
                </a:extLst>
              </a:tr>
              <a:tr h="927717">
                <a:tc rowSpan="4">
                  <a:txBody>
                    <a:bodyPr/>
                    <a:lstStyle/>
                    <a:p>
                      <a:pPr marL="71755" marR="71755" algn="ctr">
                        <a:spcAft>
                          <a:spcPts val="0"/>
                        </a:spcAft>
                      </a:pPr>
                      <a:r>
                        <a:rPr lang="en-US" sz="2800">
                          <a:solidFill>
                            <a:schemeClr val="tx1"/>
                          </a:solidFill>
                          <a:effectLst/>
                          <a:latin typeface="Times New Roman" panose="02020603050405020304" pitchFamily="18" charset="0"/>
                          <a:cs typeface="Times New Roman" panose="02020603050405020304" pitchFamily="18" charset="0"/>
                        </a:rPr>
                        <a:t>Kinh tế - xã hội</a:t>
                      </a: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9606978"/>
                  </a:ext>
                </a:extLst>
              </a:tr>
              <a:tr h="1358598">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944838"/>
                  </a:ext>
                </a:extLst>
              </a:tr>
              <a:tr h="943429">
                <a:tc vMerge="1">
                  <a:txBody>
                    <a:bodyPr/>
                    <a:lstStyle/>
                    <a:p>
                      <a:pPr marL="71755" marR="71755" algn="ctr">
                        <a:spcAft>
                          <a:spcPts val="0"/>
                        </a:spcAft>
                      </a:pP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4096181"/>
                  </a:ext>
                </a:extLst>
              </a:tr>
              <a:tr h="1756229">
                <a:tc vMerge="1">
                  <a:txBody>
                    <a:bodyPr/>
                    <a:lstStyle/>
                    <a:p>
                      <a:pPr marL="71755" marR="71755" algn="ctr">
                        <a:spcAft>
                          <a:spcPts val="0"/>
                        </a:spcAft>
                      </a:pPr>
                      <a:endParaRPr lang="en-US" sz="2800">
                        <a:solidFill>
                          <a:schemeClr val="tx1"/>
                        </a:solidFill>
                        <a:effectLst/>
                        <a:latin typeface="Times New Roman" panose="02020603050405020304" pitchFamily="18" charset="0"/>
                        <a:cs typeface="Times New Roman" panose="02020603050405020304"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6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8001065"/>
                  </a:ext>
                </a:extLst>
              </a:tr>
            </a:tbl>
          </a:graphicData>
        </a:graphic>
      </p:graphicFrame>
      <p:sp>
        <p:nvSpPr>
          <p:cNvPr id="9" name="Rectangle 8"/>
          <p:cNvSpPr/>
          <p:nvPr/>
        </p:nvSpPr>
        <p:spPr>
          <a:xfrm>
            <a:off x="1451748" y="1793858"/>
            <a:ext cx="1632537" cy="892552"/>
          </a:xfrm>
          <a:prstGeom prst="rect">
            <a:avLst/>
          </a:prstGeom>
        </p:spPr>
        <p:txBody>
          <a:bodyPr wrap="square">
            <a:spAutoFit/>
          </a:bodyPr>
          <a:lstStyle/>
          <a:p>
            <a:pPr algn="ctr"/>
            <a:r>
              <a:rPr lang="en-US" sz="2600">
                <a:latin typeface="Times New Roman" panose="02020603050405020304" pitchFamily="18" charset="0"/>
                <a:ea typeface="Times New Roman" panose="02020603050405020304" pitchFamily="18" charset="0"/>
              </a:rPr>
              <a:t>Dân cư, lao động</a:t>
            </a:r>
            <a:endParaRPr lang="en-US" sz="2600"/>
          </a:p>
        </p:txBody>
      </p:sp>
      <p:sp>
        <p:nvSpPr>
          <p:cNvPr id="10" name="Rectangle 9"/>
          <p:cNvSpPr/>
          <p:nvPr/>
        </p:nvSpPr>
        <p:spPr>
          <a:xfrm>
            <a:off x="3513451" y="1793858"/>
            <a:ext cx="7989132" cy="892552"/>
          </a:xfrm>
          <a:prstGeom prst="rect">
            <a:avLst/>
          </a:prstGeom>
        </p:spPr>
        <p:txBody>
          <a:bodyPr wrap="square">
            <a:spAutoFit/>
          </a:bodyPr>
          <a:lstStyle/>
          <a:p>
            <a:r>
              <a:rPr lang="en-US" sz="2600">
                <a:latin typeface="Times New Roman" panose="02020603050405020304" pitchFamily="18" charset="0"/>
                <a:cs typeface="Times New Roman" panose="02020603050405020304" pitchFamily="18" charset="0"/>
              </a:rPr>
              <a:t>- Đảm bảo lực lượng sản xuất (số lượng, chất lượng).</a:t>
            </a:r>
          </a:p>
          <a:p>
            <a:r>
              <a:rPr lang="en-US" sz="2600">
                <a:latin typeface="Times New Roman" panose="02020603050405020304" pitchFamily="18" charset="0"/>
                <a:ea typeface="Times New Roman" panose="02020603050405020304" pitchFamily="18" charset="0"/>
                <a:cs typeface="Times New Roman" panose="02020603050405020304" pitchFamily="18" charset="0"/>
              </a:rPr>
              <a:t>- Tác động đến thị trường tiêu thụ.</a:t>
            </a:r>
            <a:endParaRPr lang="en-US" sz="2600">
              <a:latin typeface="Times New Roman" panose="02020603050405020304" pitchFamily="18" charset="0"/>
              <a:cs typeface="Times New Roman" panose="02020603050405020304" pitchFamily="18" charset="0"/>
            </a:endParaRPr>
          </a:p>
        </p:txBody>
      </p:sp>
      <p:sp>
        <p:nvSpPr>
          <p:cNvPr id="11" name="Rectangle 10"/>
          <p:cNvSpPr/>
          <p:nvPr/>
        </p:nvSpPr>
        <p:spPr>
          <a:xfrm>
            <a:off x="1379176" y="2916299"/>
            <a:ext cx="1777680" cy="892552"/>
          </a:xfrm>
          <a:prstGeom prst="rect">
            <a:avLst/>
          </a:prstGeom>
        </p:spPr>
        <p:txBody>
          <a:bodyPr wrap="square">
            <a:spAutoFit/>
          </a:bodyPr>
          <a:lstStyle/>
          <a:p>
            <a:pPr algn="ctr"/>
            <a:r>
              <a:rPr lang="en-US" sz="2600">
                <a:latin typeface="Times New Roman" panose="02020603050405020304" pitchFamily="18" charset="0"/>
                <a:ea typeface="Times New Roman" panose="02020603050405020304" pitchFamily="18" charset="0"/>
              </a:rPr>
              <a:t>Khoa học - công nghệ</a:t>
            </a:r>
            <a:endParaRPr lang="en-US" sz="2600"/>
          </a:p>
        </p:txBody>
      </p:sp>
      <p:sp>
        <p:nvSpPr>
          <p:cNvPr id="12" name="Rectangle 11"/>
          <p:cNvSpPr/>
          <p:nvPr/>
        </p:nvSpPr>
        <p:spPr>
          <a:xfrm>
            <a:off x="3569393" y="2716244"/>
            <a:ext cx="7976732" cy="1292662"/>
          </a:xfrm>
          <a:prstGeom prst="rect">
            <a:avLst/>
          </a:prstGeom>
        </p:spPr>
        <p:txBody>
          <a:bodyPr wrap="square">
            <a:spAutoFit/>
          </a:bodyPr>
          <a:lstStyle/>
          <a:p>
            <a:r>
              <a:rPr lang="en-US" sz="2600">
                <a:latin typeface="Times New Roman" panose="02020603050405020304" pitchFamily="18" charset="0"/>
                <a:cs typeface="Times New Roman" panose="02020603050405020304" pitchFamily="18" charset="0"/>
              </a:rPr>
              <a:t>- Thay đổi quy trình công nghệ, sử dụng năng lượng tái tạo, nguyên liệu thay thế cho phát triển bền vững.</a:t>
            </a:r>
          </a:p>
          <a:p>
            <a:r>
              <a:rPr lang="en-US" sz="2600">
                <a:latin typeface="Times New Roman" panose="02020603050405020304" pitchFamily="18" charset="0"/>
                <a:ea typeface="Times New Roman" panose="02020603050405020304" pitchFamily="18" charset="0"/>
                <a:cs typeface="Times New Roman" panose="02020603050405020304" pitchFamily="18" charset="0"/>
              </a:rPr>
              <a:t>- Xuất hiện các ngành mới, linh hoạt trong phân bố.</a:t>
            </a:r>
            <a:endParaRPr lang="en-US" sz="2600">
              <a:latin typeface="Times New Roman" panose="02020603050405020304" pitchFamily="18" charset="0"/>
              <a:cs typeface="Times New Roman" panose="02020603050405020304" pitchFamily="18" charset="0"/>
            </a:endParaRPr>
          </a:p>
        </p:txBody>
      </p:sp>
      <p:sp>
        <p:nvSpPr>
          <p:cNvPr id="13" name="Rectangle 12"/>
          <p:cNvSpPr/>
          <p:nvPr/>
        </p:nvSpPr>
        <p:spPr>
          <a:xfrm>
            <a:off x="1081634" y="4090903"/>
            <a:ext cx="2372765" cy="892552"/>
          </a:xfrm>
          <a:prstGeom prst="rect">
            <a:avLst/>
          </a:prstGeom>
        </p:spPr>
        <p:txBody>
          <a:bodyPr wrap="square">
            <a:spAutoFit/>
          </a:bodyPr>
          <a:lstStyle/>
          <a:p>
            <a:pPr algn="ctr"/>
            <a:r>
              <a:rPr lang="en-US" sz="2600">
                <a:latin typeface="Times New Roman" panose="02020603050405020304" pitchFamily="18" charset="0"/>
                <a:ea typeface="Times New Roman" panose="02020603050405020304" pitchFamily="18" charset="0"/>
              </a:rPr>
              <a:t>Vốn đầu tư và thị trường</a:t>
            </a:r>
            <a:endParaRPr lang="en-US" sz="2600"/>
          </a:p>
        </p:txBody>
      </p:sp>
      <p:sp>
        <p:nvSpPr>
          <p:cNvPr id="14" name="Rectangle 13"/>
          <p:cNvSpPr/>
          <p:nvPr/>
        </p:nvSpPr>
        <p:spPr>
          <a:xfrm>
            <a:off x="3528941" y="4090903"/>
            <a:ext cx="8017184" cy="892552"/>
          </a:xfrm>
          <a:prstGeom prst="rect">
            <a:avLst/>
          </a:prstGeom>
        </p:spPr>
        <p:txBody>
          <a:bodyPr wrap="square">
            <a:spAutoFit/>
          </a:bodyPr>
          <a:lstStyle/>
          <a:p>
            <a:r>
              <a:rPr lang="en-US" sz="2600">
                <a:latin typeface="Times New Roman" panose="02020603050405020304" pitchFamily="18" charset="0"/>
                <a:cs typeface="Times New Roman" panose="02020603050405020304" pitchFamily="18" charset="0"/>
              </a:rPr>
              <a:t>- Đòn bẩy cho phát triển và phân bố công nghiệp.</a:t>
            </a:r>
          </a:p>
          <a:p>
            <a:r>
              <a:rPr lang="en-US" sz="2600">
                <a:latin typeface="Times New Roman" panose="02020603050405020304" pitchFamily="18" charset="0"/>
                <a:ea typeface="Times New Roman" panose="02020603050405020304" pitchFamily="18" charset="0"/>
                <a:cs typeface="Times New Roman" panose="02020603050405020304" pitchFamily="18" charset="0"/>
              </a:rPr>
              <a:t>- Thay đổi cơ cấu ngành công nghiệp.</a:t>
            </a:r>
            <a:endParaRPr lang="en-US" sz="2600">
              <a:latin typeface="Times New Roman" panose="02020603050405020304" pitchFamily="18" charset="0"/>
              <a:cs typeface="Times New Roman" panose="02020603050405020304" pitchFamily="18" charset="0"/>
            </a:endParaRPr>
          </a:p>
        </p:txBody>
      </p:sp>
      <p:sp>
        <p:nvSpPr>
          <p:cNvPr id="22" name="Rectangle 21"/>
          <p:cNvSpPr/>
          <p:nvPr/>
        </p:nvSpPr>
        <p:spPr>
          <a:xfrm>
            <a:off x="1230245" y="5207450"/>
            <a:ext cx="2075542" cy="1292662"/>
          </a:xfrm>
          <a:prstGeom prst="rect">
            <a:avLst/>
          </a:prstGeom>
        </p:spPr>
        <p:txBody>
          <a:bodyPr wrap="square">
            <a:spAutoFit/>
          </a:bodyPr>
          <a:lstStyle/>
          <a:p>
            <a:pPr algn="ctr"/>
            <a:r>
              <a:rPr lang="en-US" sz="2600">
                <a:latin typeface="Times New Roman" panose="02020603050405020304" pitchFamily="18" charset="0"/>
                <a:ea typeface="Times New Roman" panose="02020603050405020304" pitchFamily="18" charset="0"/>
              </a:rPr>
              <a:t>Chính sách phát triển công nghiệp</a:t>
            </a:r>
            <a:endParaRPr lang="en-US" sz="2600"/>
          </a:p>
        </p:txBody>
      </p:sp>
      <p:sp>
        <p:nvSpPr>
          <p:cNvPr id="23" name="Rectangle 22"/>
          <p:cNvSpPr/>
          <p:nvPr/>
        </p:nvSpPr>
        <p:spPr>
          <a:xfrm>
            <a:off x="3441179" y="5007396"/>
            <a:ext cx="8104945" cy="1692771"/>
          </a:xfrm>
          <a:prstGeom prst="rect">
            <a:avLst/>
          </a:prstGeom>
        </p:spPr>
        <p:txBody>
          <a:bodyPr wrap="square">
            <a:spAutoFit/>
          </a:bodyPr>
          <a:lstStyle/>
          <a:p>
            <a:r>
              <a:rPr lang="en-US" sz="2600">
                <a:latin typeface="Times New Roman" panose="02020603050405020304" pitchFamily="18" charset="0"/>
                <a:cs typeface="Times New Roman" panose="02020603050405020304" pitchFamily="18" charset="0"/>
              </a:rPr>
              <a:t>- Ảnh hưởng tới sự phân bố và cơ cấu ngành công nghiệp trong từng giai đoạn.</a:t>
            </a:r>
          </a:p>
          <a:p>
            <a:r>
              <a:rPr lang="en-US" sz="2600">
                <a:latin typeface="Times New Roman" panose="02020603050405020304" pitchFamily="18" charset="0"/>
                <a:cs typeface="Times New Roman" panose="02020603050405020304" pitchFamily="18" charset="0"/>
              </a:rPr>
              <a:t>- Xác định các hình thức tổ chức lãnh thổ công nghiệp.</a:t>
            </a:r>
          </a:p>
          <a:p>
            <a:r>
              <a:rPr lang="en-US" sz="2600">
                <a:latin typeface="Times New Roman" panose="02020603050405020304" pitchFamily="18" charset="0"/>
                <a:ea typeface="Times New Roman" panose="02020603050405020304" pitchFamily="18" charset="0"/>
                <a:cs typeface="Times New Roman" panose="02020603050405020304" pitchFamily="18" charset="0"/>
              </a:rPr>
              <a:t>- Xây dựng thương hiệu sản phẩm.</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565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wipe(left)">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1" end="1"/>
                                            </p:txEl>
                                          </p:spTgt>
                                        </p:tgtEl>
                                        <p:attrNameLst>
                                          <p:attrName>style.visibility</p:attrName>
                                        </p:attrNameLst>
                                      </p:cBhvr>
                                      <p:to>
                                        <p:strVal val="visible"/>
                                      </p:to>
                                    </p:set>
                                    <p:animEffect transition="in" filter="wipe(left)">
                                      <p:cBhvr>
                                        <p:cTn id="37" dur="500"/>
                                        <p:tgtEl>
                                          <p:spTgt spid="1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wipe(left)">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wipe(left)">
                                      <p:cBhvr>
                                        <p:cTn id="52" dur="500"/>
                                        <p:tgtEl>
                                          <p:spTgt spid="1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wipe(left)">
                                      <p:cBhvr>
                                        <p:cTn id="62" dur="500"/>
                                        <p:tgtEl>
                                          <p:spTgt spid="2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
                                            <p:txEl>
                                              <p:pRg st="1" end="1"/>
                                            </p:txEl>
                                          </p:spTgt>
                                        </p:tgtEl>
                                        <p:attrNameLst>
                                          <p:attrName>style.visibility</p:attrName>
                                        </p:attrNameLst>
                                      </p:cBhvr>
                                      <p:to>
                                        <p:strVal val="visible"/>
                                      </p:to>
                                    </p:set>
                                    <p:animEffect transition="in" filter="wipe(left)">
                                      <p:cBhvr>
                                        <p:cTn id="67" dur="500"/>
                                        <p:tgtEl>
                                          <p:spTgt spid="2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xEl>
                                              <p:pRg st="2" end="2"/>
                                            </p:txEl>
                                          </p:spTgt>
                                        </p:tgtEl>
                                        <p:attrNameLst>
                                          <p:attrName>style.visibility</p:attrName>
                                        </p:attrNameLst>
                                      </p:cBhvr>
                                      <p:to>
                                        <p:strVal val="visible"/>
                                      </p:to>
                                    </p:set>
                                    <p:animEffect transition="in" filter="wipe(left)">
                                      <p:cBhvr>
                                        <p:cTn id="7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049116" y="647145"/>
            <a:ext cx="4629150" cy="2721470"/>
            <a:chOff x="2963271" y="990787"/>
            <a:chExt cx="2294529" cy="1371413"/>
          </a:xfrm>
          <a:effectLst>
            <a:outerShdw blurRad="50800" dist="38100" dir="2700000" algn="tl" rotWithShape="0">
              <a:prstClr val="black">
                <a:alpha val="40000"/>
              </a:prstClr>
            </a:outerShdw>
          </a:effectLst>
        </p:grpSpPr>
        <p:pic>
          <p:nvPicPr>
            <p:cNvPr id="24" name="Picture 8" descr="Đồ hoạ vector miễn phí của Giấy giấ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73303">
              <a:off x="3673620" y="1305335"/>
              <a:ext cx="1139066" cy="56904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组合 1483"/>
            <p:cNvGrpSpPr/>
            <p:nvPr/>
          </p:nvGrpSpPr>
          <p:grpSpPr>
            <a:xfrm>
              <a:off x="3891734" y="1660128"/>
              <a:ext cx="1366066" cy="702072"/>
              <a:chOff x="28079" y="1041053"/>
              <a:chExt cx="7035801" cy="4572000"/>
            </a:xfrm>
          </p:grpSpPr>
          <p:sp>
            <p:nvSpPr>
              <p:cNvPr id="35"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buClrTx/>
                </a:pPr>
                <a:endParaRPr lang="zh-CN" altLang="en-US" sz="1280" kern="1200">
                  <a:solidFill>
                    <a:prstClr val="black"/>
                  </a:solidFill>
                  <a:latin typeface="Calibri" panose="020F0502020204030204" pitchFamily="34" charset="0"/>
                  <a:ea typeface="宋体" panose="02010600030101010101" pitchFamily="2" charset="-122"/>
                </a:endParaRPr>
              </a:p>
            </p:txBody>
          </p:sp>
          <p:sp>
            <p:nvSpPr>
              <p:cNvPr id="36"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buClrTx/>
                </a:pPr>
                <a:endParaRPr lang="zh-CN" altLang="en-US" sz="1280" kern="1200">
                  <a:solidFill>
                    <a:prstClr val="black"/>
                  </a:solidFill>
                  <a:latin typeface="Calibri" panose="020F0502020204030204" pitchFamily="34" charset="0"/>
                  <a:ea typeface="宋体" panose="02010600030101010101" pitchFamily="2" charset="-122"/>
                </a:endParaRPr>
              </a:p>
            </p:txBody>
          </p:sp>
        </p:grpSp>
        <p:sp>
          <p:nvSpPr>
            <p:cNvPr id="26" name="TextBox 25"/>
            <p:cNvSpPr txBox="1"/>
            <p:nvPr/>
          </p:nvSpPr>
          <p:spPr>
            <a:xfrm>
              <a:off x="3972205" y="1825965"/>
              <a:ext cx="1224121" cy="337334"/>
            </a:xfrm>
            <a:prstGeom prst="rect">
              <a:avLst/>
            </a:prstGeom>
            <a:noFill/>
          </p:spPr>
          <p:txBody>
            <a:bodyPr wrap="square" rtlCol="0">
              <a:spAutoFit/>
            </a:bodyPr>
            <a:lstStyle/>
            <a:p>
              <a:pPr algn="ctr" defTabSz="685800"/>
              <a:r>
                <a:rPr lang="en-US" sz="3750" b="1" i="1">
                  <a:solidFill>
                    <a:srgbClr val="FFFFFF"/>
                  </a:solidFill>
                  <a:latin typeface="Times New Roman" panose="02020603050405020304" pitchFamily="18" charset="0"/>
                  <a:cs typeface="Times New Roman" panose="02020603050405020304" pitchFamily="18" charset="0"/>
                </a:rPr>
                <a:t>Luyện tập</a:t>
              </a:r>
            </a:p>
          </p:txBody>
        </p:sp>
        <p:pic>
          <p:nvPicPr>
            <p:cNvPr id="27" name="Picture 6" descr="Hình minh họa miễn phí về Th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271" y="990787"/>
              <a:ext cx="1220932" cy="12198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7540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4" name="Rectangle 3"/>
          <p:cNvSpPr/>
          <p:nvPr/>
        </p:nvSpPr>
        <p:spPr>
          <a:xfrm>
            <a:off x="515389" y="1777124"/>
            <a:ext cx="11521439" cy="3244158"/>
          </a:xfrm>
          <a:prstGeom prst="rect">
            <a:avLst/>
          </a:prstGeom>
        </p:spPr>
        <p:txBody>
          <a:bodyPr wrap="square">
            <a:spAutoFit/>
          </a:bodyPr>
          <a:lstStyle/>
          <a:p>
            <a:pPr algn="just">
              <a:lnSpc>
                <a:spcPct val="150000"/>
              </a:lnSpc>
              <a:tabLst>
                <a:tab pos="253994" algn="l"/>
              </a:tabLst>
            </a:pPr>
            <a:r>
              <a:rPr lang="en-US" sz="2800" b="1" dirty="0">
                <a:latin typeface="#9Slide03 Cabin Condensed Mediu'" panose="00000606000000000000" pitchFamily="2" charset="0"/>
                <a:ea typeface="Times New Roman" panose="02020603050405020304" pitchFamily="18" charset="0"/>
                <a:cs typeface="Times New Roman" panose="02020603050405020304" pitchFamily="18" charset="0"/>
              </a:rPr>
              <a:t>Câu 1. </a:t>
            </a: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Vai trò của công nghiệp không phải là</a:t>
            </a:r>
            <a:endParaRPr lang="en-US" sz="28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gn="just">
              <a:lnSpc>
                <a:spcPct val="150000"/>
              </a:lnSpc>
              <a:tabLst>
                <a:tab pos="626518" algn="l"/>
              </a:tabLst>
            </a:pPr>
            <a:r>
              <a:rPr lang="en-US" sz="2800" b="1" dirty="0">
                <a:latin typeface="#9Slide03 Cabin Condensed Mediu'" panose="00000606000000000000" pitchFamily="2" charset="0"/>
                <a:ea typeface="Times New Roman" panose="02020603050405020304" pitchFamily="18" charset="0"/>
                <a:cs typeface="Times New Roman" panose="02020603050405020304" pitchFamily="18" charset="0"/>
              </a:rPr>
              <a:t>A. </a:t>
            </a: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sản xuất ra kh</a:t>
            </a:r>
            <a:r>
              <a:rPr lang="en-US" sz="2800" b="1" dirty="0">
                <a:latin typeface="#9Slide03 Cabin Condensed Mediu'" panose="00000606000000000000" pitchFamily="2" charset="0"/>
                <a:ea typeface="Times New Roman" panose="02020603050405020304" pitchFamily="18" charset="0"/>
                <a:cs typeface="Times New Roman" panose="02020603050405020304" pitchFamily="18" charset="0"/>
              </a:rPr>
              <a:t>ố</a:t>
            </a: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i lượng của cải vật chất l</a:t>
            </a:r>
            <a:r>
              <a:rPr lang="en-US" sz="2800" b="1" dirty="0">
                <a:latin typeface="#9Slide03 Cabin Condensed Mediu'" panose="00000606000000000000" pitchFamily="2" charset="0"/>
                <a:ea typeface="Times New Roman" panose="02020603050405020304" pitchFamily="18" charset="0"/>
                <a:cs typeface="Times New Roman" panose="02020603050405020304" pitchFamily="18" charset="0"/>
              </a:rPr>
              <a:t>ớ</a:t>
            </a: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n cho xã hội.</a:t>
            </a:r>
            <a:endParaRPr lang="en-US" sz="28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gn="just">
              <a:lnSpc>
                <a:spcPct val="150000"/>
              </a:lnSpc>
              <a:tabLst>
                <a:tab pos="626518" algn="l"/>
              </a:tabLst>
            </a:pPr>
            <a:r>
              <a:rPr lang="en-US" sz="2800" b="1" dirty="0">
                <a:latin typeface="#9Slide03 Cabin Condensed Mediu'" panose="00000606000000000000" pitchFamily="2" charset="0"/>
                <a:ea typeface="Times New Roman" panose="02020603050405020304" pitchFamily="18" charset="0"/>
                <a:cs typeface="Times New Roman" panose="02020603050405020304" pitchFamily="18" charset="0"/>
              </a:rPr>
              <a:t>B. </a:t>
            </a: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đóng vai trò chủ đạo trong toàn bộ nền kinh tế quốc dân.</a:t>
            </a:r>
            <a:endParaRPr lang="en-US" sz="28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gn="just">
              <a:lnSpc>
                <a:spcPct val="150000"/>
              </a:lnSpc>
            </a:pP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C. tạo cơ sở vững chắc cho an ninh lương thực đất nước.</a:t>
            </a:r>
            <a:endParaRPr lang="en-US" sz="28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gn="just">
              <a:lnSpc>
                <a:spcPct val="150000"/>
              </a:lnSpc>
            </a:pP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D. cung c</a:t>
            </a:r>
            <a:r>
              <a:rPr lang="en-US" sz="2800" b="1" dirty="0">
                <a:latin typeface="#9Slide03 Cabin Condensed Mediu'" panose="00000606000000000000" pitchFamily="2" charset="0"/>
                <a:ea typeface="Times New Roman" panose="02020603050405020304" pitchFamily="18" charset="0"/>
                <a:cs typeface="Times New Roman" panose="02020603050405020304" pitchFamily="18" charset="0"/>
              </a:rPr>
              <a:t>ấ</a:t>
            </a: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p c</a:t>
            </a:r>
            <a:r>
              <a:rPr lang="en-US" sz="2800" b="1" dirty="0">
                <a:latin typeface="#9Slide03 Cabin Condensed Mediu'" panose="00000606000000000000" pitchFamily="2" charset="0"/>
                <a:ea typeface="Times New Roman" panose="02020603050405020304" pitchFamily="18" charset="0"/>
                <a:cs typeface="Times New Roman" panose="02020603050405020304" pitchFamily="18" charset="0"/>
              </a:rPr>
              <a:t>á</a:t>
            </a:r>
            <a:r>
              <a:rPr lang="vi-VN" sz="2800" b="1" dirty="0">
                <a:latin typeface="#9Slide03 Cabin Condensed Mediu'" panose="00000606000000000000" pitchFamily="2" charset="0"/>
                <a:ea typeface="Times New Roman" panose="02020603050405020304" pitchFamily="18" charset="0"/>
                <a:cs typeface="Times New Roman" panose="02020603050405020304" pitchFamily="18" charset="0"/>
              </a:rPr>
              <a:t>c tư liệu sản xuất, tạo sản phẩm tiêu dùng.</a:t>
            </a:r>
            <a:endParaRPr lang="en-US" sz="2800" b="1" dirty="0">
              <a:latin typeface="#9Slide03 Cabin Condensed Mediu'" panose="00000606000000000000" pitchFamily="2" charset="0"/>
              <a:ea typeface="Calibri" panose="020F0502020204030204" pitchFamily="34" charset="0"/>
              <a:cs typeface="Times New Roman" panose="02020603050405020304" pitchFamily="18" charset="0"/>
            </a:endParaRPr>
          </a:p>
        </p:txBody>
      </p:sp>
      <p:sp>
        <p:nvSpPr>
          <p:cNvPr id="11" name="Google Shape;1434;p49"/>
          <p:cNvSpPr txBox="1">
            <a:spLocks noGrp="1"/>
          </p:cNvSpPr>
          <p:nvPr>
            <p:ph type="title"/>
          </p:nvPr>
        </p:nvSpPr>
        <p:spPr>
          <a:xfrm>
            <a:off x="2327765" y="385645"/>
            <a:ext cx="7318400" cy="1071448"/>
          </a:xfrm>
          <a:prstGeom prst="rect">
            <a:avLst/>
          </a:prstGeom>
        </p:spPr>
        <p:txBody>
          <a:bodyPr spcFirstLastPara="1" vert="horz" wrap="square" lIns="121900" tIns="121900" rIns="121900" bIns="121900" rtlCol="0" anchor="ctr" anchorCtr="0">
            <a:noAutofit/>
          </a:bodyPr>
          <a:lstStyle/>
          <a:p>
            <a:pPr algn="ctr"/>
            <a:r>
              <a:rPr lang="fr-CA" sz="6000" b="1" dirty="0">
                <a:latin typeface="#9Slide03 Cabin Condensed Mediu'" panose="00000606000000000000" pitchFamily="2" charset="0"/>
              </a:rPr>
              <a:t>LUYỆN TẬP</a:t>
            </a:r>
            <a:endParaRPr sz="6000" b="1" dirty="0">
              <a:latin typeface="#9Slide03 Cabin Condensed Mediu'" panose="00000606000000000000" pitchFamily="2" charset="0"/>
            </a:endParaRPr>
          </a:p>
        </p:txBody>
      </p:sp>
      <p:pic>
        <p:nvPicPr>
          <p:cNvPr id="6146" name="Picture 2" descr="Dấu tích xanh Facebook là gì? Cách lên dấu tích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89" y="2968988"/>
            <a:ext cx="920023" cy="9200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2" name="Rectangle 1"/>
          <p:cNvSpPr/>
          <p:nvPr/>
        </p:nvSpPr>
        <p:spPr>
          <a:xfrm>
            <a:off x="1680118" y="1262800"/>
            <a:ext cx="11047141" cy="4433137"/>
          </a:xfrm>
          <a:prstGeom prst="rect">
            <a:avLst/>
          </a:prstGeom>
        </p:spPr>
        <p:txBody>
          <a:bodyPr wrap="square">
            <a:spAutoFit/>
          </a:bodyPr>
          <a:lstStyle/>
          <a:p>
            <a:pPr>
              <a:lnSpc>
                <a:spcPct val="150000"/>
              </a:lnSpc>
              <a:tabLst>
                <a:tab pos="260767"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Câu 2. </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Vai trò của công nghiệp đ</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ố</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i với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đờ</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i s</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ố</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ng ngư</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ờ</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i d</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â</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n l</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à</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tabLst>
                <a:tab pos="633291"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A. </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thúc đẩy nhiều ngành phát t</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riể</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n.</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tabLst>
                <a:tab pos="633291"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B. </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tạo việc làm m</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ớ</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i, tăng thu nhập.</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pP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C. làm thay đổi phân công lao động.</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pP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D. khai thác hiệu quả các tài nguyên.</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p:txBody>
      </p:sp>
      <p:pic>
        <p:nvPicPr>
          <p:cNvPr id="5" name="Picture 2" descr="Dấu tích xanh Facebook là gì? Cách lên dấu tích xan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1697" y="2711002"/>
            <a:ext cx="920023" cy="92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59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2262" y="1419736"/>
            <a:ext cx="11554691" cy="4433137"/>
          </a:xfrm>
          <a:prstGeom prst="rect">
            <a:avLst/>
          </a:prstGeom>
        </p:spPr>
        <p:txBody>
          <a:bodyPr wrap="square">
            <a:spAutoFit/>
          </a:bodyPr>
          <a:lstStyle/>
          <a:p>
            <a:pPr>
              <a:lnSpc>
                <a:spcPct val="150000"/>
              </a:lnSpc>
              <a:tabLst>
                <a:tab pos="260767"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Câu 3.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Đâu</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a:solidFill>
                  <a:srgbClr val="FF0000"/>
                </a:solidFill>
                <a:latin typeface="#9Slide03 Cabin Condensed Mediu'" panose="00000606000000000000" pitchFamily="2" charset="0"/>
                <a:ea typeface="Times New Roman" panose="02020603050405020304" pitchFamily="18" charset="0"/>
                <a:cs typeface="Times New Roman" panose="02020603050405020304" pitchFamily="18" charset="0"/>
              </a:rPr>
              <a:t>không</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phải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đặc</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điểm của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ngành</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công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nghiệp</a:t>
            </a:r>
            <a:endPar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endParaRPr>
          </a:p>
          <a:p>
            <a:pPr>
              <a:lnSpc>
                <a:spcPct val="150000"/>
              </a:lnSpc>
              <a:tabLst>
                <a:tab pos="260767"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A. </a:t>
            </a:r>
            <a:r>
              <a:rPr lang="en-US" altLang="en-US" sz="3200" b="1" dirty="0">
                <a:solidFill>
                  <a:srgbClr val="212529"/>
                </a:solidFill>
                <a:latin typeface="#9Slide03 Cabin Condensed Mediu" panose="00000606000000000000" pitchFamily="2" charset="0"/>
              </a:rPr>
              <a:t>Gắn </a:t>
            </a:r>
            <a:r>
              <a:rPr lang="en-US" altLang="en-US" sz="3200" b="1" dirty="0" err="1">
                <a:solidFill>
                  <a:srgbClr val="212529"/>
                </a:solidFill>
                <a:latin typeface="#9Slide03 Cabin Condensed Mediu" panose="00000606000000000000" pitchFamily="2" charset="0"/>
              </a:rPr>
              <a:t>liền</a:t>
            </a:r>
            <a:r>
              <a:rPr lang="en-US" altLang="en-US" sz="3200" b="1" dirty="0">
                <a:solidFill>
                  <a:srgbClr val="212529"/>
                </a:solidFill>
                <a:latin typeface="#9Slide03 Cabin Condensed Mediu" panose="00000606000000000000" pitchFamily="2" charset="0"/>
              </a:rPr>
              <a:t> với sử dụng máy </a:t>
            </a:r>
            <a:r>
              <a:rPr lang="en-US" altLang="en-US" sz="3200" b="1" dirty="0" err="1">
                <a:solidFill>
                  <a:srgbClr val="212529"/>
                </a:solidFill>
                <a:latin typeface="#9Slide03 Cabin Condensed Mediu" panose="00000606000000000000" pitchFamily="2" charset="0"/>
              </a:rPr>
              <a:t>móc</a:t>
            </a:r>
            <a:r>
              <a:rPr lang="en-US" altLang="en-US" sz="3200" b="1" dirty="0">
                <a:solidFill>
                  <a:srgbClr val="212529"/>
                </a:solidFill>
                <a:latin typeface="#9Slide03 Cabin Condensed Mediu" panose="00000606000000000000" pitchFamily="2" charset="0"/>
              </a:rPr>
              <a:t> và </a:t>
            </a:r>
            <a:r>
              <a:rPr lang="en-US" altLang="en-US" sz="3200" b="1" dirty="0" err="1">
                <a:solidFill>
                  <a:srgbClr val="212529"/>
                </a:solidFill>
                <a:latin typeface="#9Slide03 Cabin Condensed Mediu" panose="00000606000000000000" pitchFamily="2" charset="0"/>
              </a:rPr>
              <a:t>khoa</a:t>
            </a:r>
            <a:r>
              <a:rPr lang="en-US" altLang="en-US" sz="3200" b="1" dirty="0">
                <a:solidFill>
                  <a:srgbClr val="212529"/>
                </a:solidFill>
                <a:latin typeface="#9Slide03 Cabin Condensed Mediu" panose="00000606000000000000" pitchFamily="2" charset="0"/>
              </a:rPr>
              <a:t> học công </a:t>
            </a:r>
            <a:r>
              <a:rPr lang="en-US" altLang="en-US" sz="3200" b="1" dirty="0" err="1">
                <a:solidFill>
                  <a:srgbClr val="212529"/>
                </a:solidFill>
                <a:latin typeface="#9Slide03 Cabin Condensed Mediu" panose="00000606000000000000" pitchFamily="2" charset="0"/>
              </a:rPr>
              <a:t>nghệ</a:t>
            </a:r>
            <a:r>
              <a:rPr lang="en-US" altLang="en-US" sz="3200" b="1" dirty="0">
                <a:solidFill>
                  <a:srgbClr val="212529"/>
                </a:solidFill>
                <a:latin typeface="#9Slide03 Cabin Condensed Mediu" panose="00000606000000000000" pitchFamily="2" charset="0"/>
              </a:rPr>
              <a:t>.</a:t>
            </a:r>
            <a:endParaRPr lang="en-US" altLang="en-US" sz="3200" b="1" dirty="0">
              <a:latin typeface="#9Slide03 Cabin Condensed Mediu" panose="00000606000000000000" pitchFamily="2" charset="0"/>
            </a:endParaRPr>
          </a:p>
          <a:p>
            <a:pPr>
              <a:lnSpc>
                <a:spcPct val="150000"/>
              </a:lnSpc>
              <a:tabLst>
                <a:tab pos="260767"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B. </a:t>
            </a:r>
            <a:r>
              <a:rPr lang="en-US" altLang="en-US" sz="3200" b="1" dirty="0">
                <a:solidFill>
                  <a:srgbClr val="212529"/>
                </a:solidFill>
                <a:latin typeface="#9Slide03 Cabin Condensed Mediu" panose="00000606000000000000" pitchFamily="2" charset="0"/>
              </a:rPr>
              <a:t>Có </a:t>
            </a:r>
            <a:r>
              <a:rPr lang="en-US" altLang="en-US" sz="3200" b="1" dirty="0" err="1">
                <a:solidFill>
                  <a:srgbClr val="212529"/>
                </a:solidFill>
                <a:latin typeface="#9Slide03 Cabin Condensed Mediu" panose="00000606000000000000" pitchFamily="2" charset="0"/>
              </a:rPr>
              <a:t>mức</a:t>
            </a:r>
            <a:r>
              <a:rPr lang="en-US" altLang="en-US" sz="3200" b="1" dirty="0">
                <a:solidFill>
                  <a:srgbClr val="212529"/>
                </a:solidFill>
                <a:latin typeface="#9Slide03 Cabin Condensed Mediu" panose="00000606000000000000" pitchFamily="2" charset="0"/>
              </a:rPr>
              <a:t> </a:t>
            </a:r>
            <a:r>
              <a:rPr lang="en-US" altLang="en-US" sz="3200" b="1" dirty="0" err="1">
                <a:solidFill>
                  <a:srgbClr val="212529"/>
                </a:solidFill>
                <a:latin typeface="#9Slide03 Cabin Condensed Mediu" panose="00000606000000000000" pitchFamily="2" charset="0"/>
              </a:rPr>
              <a:t>độ</a:t>
            </a:r>
            <a:r>
              <a:rPr lang="en-US" altLang="en-US" sz="3200" b="1" dirty="0">
                <a:solidFill>
                  <a:srgbClr val="212529"/>
                </a:solidFill>
                <a:latin typeface="#9Slide03 Cabin Condensed Mediu" panose="00000606000000000000" pitchFamily="2" charset="0"/>
              </a:rPr>
              <a:t> tập trung hóa, </a:t>
            </a:r>
            <a:r>
              <a:rPr lang="en-US" altLang="en-US" sz="3200" b="1" dirty="0" err="1">
                <a:solidFill>
                  <a:srgbClr val="212529"/>
                </a:solidFill>
                <a:latin typeface="#9Slide03 Cabin Condensed Mediu" panose="00000606000000000000" pitchFamily="2" charset="0"/>
              </a:rPr>
              <a:t>chuyên</a:t>
            </a:r>
            <a:r>
              <a:rPr lang="en-US" altLang="en-US" sz="3200" b="1" dirty="0">
                <a:solidFill>
                  <a:srgbClr val="212529"/>
                </a:solidFill>
                <a:latin typeface="#9Slide03 Cabin Condensed Mediu" panose="00000606000000000000" pitchFamily="2" charset="0"/>
              </a:rPr>
              <a:t> </a:t>
            </a:r>
            <a:r>
              <a:rPr lang="en-US" altLang="en-US" sz="3200" b="1" dirty="0" err="1">
                <a:solidFill>
                  <a:srgbClr val="212529"/>
                </a:solidFill>
                <a:latin typeface="#9Slide03 Cabin Condensed Mediu" panose="00000606000000000000" pitchFamily="2" charset="0"/>
              </a:rPr>
              <a:t>môn</a:t>
            </a:r>
            <a:r>
              <a:rPr lang="en-US" altLang="en-US" sz="3200" b="1" dirty="0">
                <a:solidFill>
                  <a:srgbClr val="212529"/>
                </a:solidFill>
                <a:latin typeface="#9Slide03 Cabin Condensed Mediu" panose="00000606000000000000" pitchFamily="2" charset="0"/>
              </a:rPr>
              <a:t> hóa, hợp tác hóa </a:t>
            </a:r>
            <a:r>
              <a:rPr lang="en-US" altLang="en-US" sz="3200" b="1" dirty="0" err="1">
                <a:solidFill>
                  <a:srgbClr val="212529"/>
                </a:solidFill>
                <a:latin typeface="#9Slide03 Cabin Condensed Mediu" panose="00000606000000000000" pitchFamily="2" charset="0"/>
              </a:rPr>
              <a:t>rất</a:t>
            </a:r>
            <a:r>
              <a:rPr lang="en-US" altLang="en-US" sz="3200" b="1" dirty="0">
                <a:solidFill>
                  <a:srgbClr val="212529"/>
                </a:solidFill>
                <a:latin typeface="#9Slide03 Cabin Condensed Mediu" panose="00000606000000000000" pitchFamily="2" charset="0"/>
              </a:rPr>
              <a:t> </a:t>
            </a:r>
            <a:r>
              <a:rPr lang="en-US" altLang="en-US" sz="3200" b="1" dirty="0" err="1">
                <a:solidFill>
                  <a:srgbClr val="212529"/>
                </a:solidFill>
                <a:latin typeface="#9Slide03 Cabin Condensed Mediu" panose="00000606000000000000" pitchFamily="2" charset="0"/>
              </a:rPr>
              <a:t>cao</a:t>
            </a:r>
            <a:r>
              <a:rPr lang="en-US" altLang="en-US" sz="3200" b="1" dirty="0">
                <a:solidFill>
                  <a:srgbClr val="212529"/>
                </a:solidFill>
                <a:latin typeface="#9Slide03 Cabin Condensed Mediu" panose="00000606000000000000" pitchFamily="2" charset="0"/>
              </a:rPr>
              <a:t>.</a:t>
            </a:r>
            <a:endParaRPr lang="en-US" altLang="en-US" sz="3200" b="1" dirty="0">
              <a:latin typeface="#9Slide03 Cabin Condensed Mediu" panose="00000606000000000000" pitchFamily="2" charset="0"/>
            </a:endParaRPr>
          </a:p>
          <a:p>
            <a:pPr>
              <a:lnSpc>
                <a:spcPct val="150000"/>
              </a:lnSpc>
              <a:tabLst>
                <a:tab pos="260767" algn="l"/>
              </a:tabLst>
            </a:pP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C. </a:t>
            </a:r>
            <a:r>
              <a:rPr lang="en-US" sz="3200" b="1" dirty="0">
                <a:latin typeface="#9Slide03 Cabin Condensed Mediu" panose="00000606000000000000" pitchFamily="2" charset="0"/>
              </a:rPr>
              <a:t>Có </a:t>
            </a:r>
            <a:r>
              <a:rPr lang="en-US" sz="3200" b="1" dirty="0" err="1">
                <a:latin typeface="#9Slide03 Cabin Condensed Mediu" panose="00000606000000000000" pitchFamily="2" charset="0"/>
              </a:rPr>
              <a:t>tính</a:t>
            </a:r>
            <a:r>
              <a:rPr lang="en-US" sz="3200" b="1" dirty="0">
                <a:latin typeface="#9Slide03 Cabin Condensed Mediu" panose="00000606000000000000" pitchFamily="2" charset="0"/>
              </a:rPr>
              <a:t> </a:t>
            </a:r>
            <a:r>
              <a:rPr lang="en-US" sz="3200" b="1" dirty="0" err="1">
                <a:latin typeface="#9Slide03 Cabin Condensed Mediu" panose="00000606000000000000" pitchFamily="2" charset="0"/>
              </a:rPr>
              <a:t>linh</a:t>
            </a:r>
            <a:r>
              <a:rPr lang="en-US" sz="3200" b="1" dirty="0">
                <a:latin typeface="#9Slide03 Cabin Condensed Mediu" panose="00000606000000000000" pitchFamily="2" charset="0"/>
              </a:rPr>
              <a:t> động về </a:t>
            </a:r>
            <a:r>
              <a:rPr lang="en-US" sz="3200" b="1" dirty="0" err="1">
                <a:latin typeface="#9Slide03 Cabin Condensed Mediu" panose="00000606000000000000" pitchFamily="2" charset="0"/>
              </a:rPr>
              <a:t>mặt</a:t>
            </a:r>
            <a:r>
              <a:rPr lang="en-US" sz="3200" b="1" dirty="0">
                <a:latin typeface="#9Slide03 Cabin Condensed Mediu" panose="00000606000000000000" pitchFamily="2" charset="0"/>
              </a:rPr>
              <a:t> phân bố </a:t>
            </a:r>
            <a:r>
              <a:rPr lang="en-US" sz="3200" b="1" dirty="0" err="1">
                <a:latin typeface="#9Slide03 Cabin Condensed Mediu" panose="00000606000000000000" pitchFamily="2" charset="0"/>
              </a:rPr>
              <a:t>theo</a:t>
            </a:r>
            <a:r>
              <a:rPr lang="en-US" sz="3200" b="1" dirty="0">
                <a:latin typeface="#9Slide03 Cabin Condensed Mediu" panose="00000606000000000000" pitchFamily="2" charset="0"/>
              </a:rPr>
              <a:t> không </a:t>
            </a:r>
            <a:r>
              <a:rPr lang="en-US" sz="3200" b="1" dirty="0" err="1">
                <a:latin typeface="#9Slide03 Cabin Condensed Mediu" panose="00000606000000000000" pitchFamily="2" charset="0"/>
              </a:rPr>
              <a:t>gian</a:t>
            </a:r>
            <a:r>
              <a:rPr lang="en-US" sz="3200" b="1" dirty="0">
                <a:latin typeface="#9Slide03 Cabin Condensed Mediu" panose="00000606000000000000" pitchFamily="2" charset="0"/>
              </a:rPr>
              <a:t>.</a:t>
            </a:r>
          </a:p>
          <a:p>
            <a:pPr>
              <a:lnSpc>
                <a:spcPct val="150000"/>
              </a:lnSpc>
            </a:pP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D.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Phụ</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thuộc</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chặt</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chẽ</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vào điều kiện tự nhiên</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p:txBody>
      </p:sp>
      <p:pic>
        <p:nvPicPr>
          <p:cNvPr id="9" name="Picture 2" descr="Dấu tích xanh Facebook là gì? Cách lên dấu tích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47" y="2835984"/>
            <a:ext cx="920023" cy="92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767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1169" y="1783190"/>
            <a:ext cx="9471103" cy="3694473"/>
          </a:xfrm>
          <a:prstGeom prst="rect">
            <a:avLst/>
          </a:prstGeom>
        </p:spPr>
        <p:txBody>
          <a:bodyPr wrap="square">
            <a:spAutoFit/>
          </a:bodyPr>
          <a:lstStyle/>
          <a:p>
            <a:pPr algn="just">
              <a:lnSpc>
                <a:spcPct val="150000"/>
              </a:lnSpc>
              <a:tabLst>
                <a:tab pos="474121"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Câu 4. </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Yếu tố có ảnh hưởng l</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ớ</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n nhất đến việc lựa chọn các nhà máy, các khu công nghiệp và khu chế xuất là</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gn="just">
              <a:lnSpc>
                <a:spcPct val="150000"/>
              </a:lnSpc>
              <a:tabLst>
                <a:tab pos="2983579" algn="l"/>
              </a:tabLst>
            </a:pP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A. khoáng sản.				B. nguồn nước.</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gn="just">
              <a:lnSpc>
                <a:spcPct val="150000"/>
              </a:lnSpc>
              <a:tabLst>
                <a:tab pos="2983579" algn="l"/>
              </a:tabLst>
            </a:pP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C. vị trí địa lí.				D. khí hậu.</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p:txBody>
      </p:sp>
      <p:pic>
        <p:nvPicPr>
          <p:cNvPr id="5" name="Picture 2" descr="Dấu tích xanh Facebook là gì? Cách lên dấu tích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750" y="3940933"/>
            <a:ext cx="920023" cy="92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859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7884" y="1842663"/>
            <a:ext cx="10259121" cy="2955809"/>
          </a:xfrm>
          <a:prstGeom prst="rect">
            <a:avLst/>
          </a:prstGeom>
        </p:spPr>
        <p:txBody>
          <a:bodyPr wrap="square">
            <a:spAutoFit/>
          </a:bodyPr>
          <a:lstStyle/>
          <a:p>
            <a:pPr>
              <a:lnSpc>
                <a:spcPct val="150000"/>
              </a:lnSpc>
              <a:tabLst>
                <a:tab pos="352205"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Câu 5. </a:t>
            </a:r>
            <a:r>
              <a:rPr lang="vi-VN" sz="3200" b="1" dirty="0">
                <a:latin typeface="#9Slide03 Cabin Condensed Mediu'" panose="00000606000000000000" pitchFamily="2" charset="0"/>
                <a:ea typeface="Times New Roman" panose="02020603050405020304" pitchFamily="18" charset="0"/>
                <a:cs typeface="Times New Roman" panose="02020603050405020304" pitchFamily="18" charset="0"/>
              </a:rPr>
              <a:t>Tính đa dạng của khí h</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ậu</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và sinh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vật</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có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liên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quan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nhiều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đến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ngành</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công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nghiệp</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tabLst>
                <a:tab pos="352205" algn="l"/>
                <a:tab pos="3122429"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A. sản xuất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hàng</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tiêu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dùng</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B.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dệt</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may.</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tabLst>
                <a:tab pos="352205" algn="l"/>
                <a:tab pos="3122429"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C.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chế</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biến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thực phẩm.                     D.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khai</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khoáng</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p:txBody>
      </p:sp>
      <p:pic>
        <p:nvPicPr>
          <p:cNvPr id="5" name="Picture 2" descr="Dấu tích xanh Facebook là gì? Cách lên dấu tích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7884" y="3302137"/>
            <a:ext cx="920023" cy="92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514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4333" y="1792581"/>
            <a:ext cx="10378067" cy="2955809"/>
          </a:xfrm>
          <a:prstGeom prst="rect">
            <a:avLst/>
          </a:prstGeom>
        </p:spPr>
        <p:txBody>
          <a:bodyPr wrap="square">
            <a:spAutoFit/>
          </a:bodyPr>
          <a:lstStyle/>
          <a:p>
            <a:pPr>
              <a:lnSpc>
                <a:spcPct val="150000"/>
              </a:lnSpc>
              <a:tabLst>
                <a:tab pos="1269122"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Câu 6. Nhân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tố</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đảm</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bảo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lực</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lượng sản xuất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cho</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công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nghiệp</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là</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tabLst>
                <a:tab pos="1269122"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A. dân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cư</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lao động. 		B.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khoa</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học, công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nghệ</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C.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liên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kết</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và hợp tác.		D.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vốn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và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thị</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trường.</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p:txBody>
      </p:sp>
      <p:pic>
        <p:nvPicPr>
          <p:cNvPr id="5" name="Picture 2" descr="Dấu tích xanh Facebook là gì? Cách lên dấu tích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158" y="3179805"/>
            <a:ext cx="920023" cy="92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99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439" y="2214370"/>
            <a:ext cx="10868720" cy="2955809"/>
          </a:xfrm>
          <a:prstGeom prst="rect">
            <a:avLst/>
          </a:prstGeom>
        </p:spPr>
        <p:txBody>
          <a:bodyPr wrap="square">
            <a:spAutoFit/>
          </a:bodyPr>
          <a:lstStyle/>
          <a:p>
            <a:pPr>
              <a:lnSpc>
                <a:spcPct val="150000"/>
              </a:lnSpc>
              <a:tabLst>
                <a:tab pos="1269122"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Câu 7. Nhân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tố</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ảnh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hưởng</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đến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sự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đa</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dạng</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của các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ngành</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công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nghiệp</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là</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tabLst>
                <a:tab pos="1269122"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A.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vốn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và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thị</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trường. 		B.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liên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kết</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và hợp tác.</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a:p>
            <a:pPr>
              <a:lnSpc>
                <a:spcPct val="150000"/>
              </a:lnSpc>
              <a:tabLst>
                <a:tab pos="1269122" algn="l"/>
              </a:tabLst>
            </a:pP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C.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vị</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trí</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địa</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lí.				D. tài nguyên </a:t>
            </a:r>
            <a:r>
              <a:rPr lang="en-US" sz="3200" b="1" dirty="0" err="1">
                <a:latin typeface="#9Slide03 Cabin Condensed Mediu'" panose="00000606000000000000" pitchFamily="2" charset="0"/>
                <a:ea typeface="Times New Roman" panose="02020603050405020304" pitchFamily="18" charset="0"/>
                <a:cs typeface="Times New Roman" panose="02020603050405020304" pitchFamily="18" charset="0"/>
              </a:rPr>
              <a:t>thiên</a:t>
            </a:r>
            <a:r>
              <a:rPr lang="en-US" sz="3200" b="1" dirty="0">
                <a:latin typeface="#9Slide03 Cabin Condensed Mediu'" panose="00000606000000000000" pitchFamily="2" charset="0"/>
                <a:ea typeface="Times New Roman" panose="02020603050405020304" pitchFamily="18" charset="0"/>
                <a:cs typeface="Times New Roman" panose="02020603050405020304" pitchFamily="18" charset="0"/>
              </a:rPr>
              <a:t> nhiên.</a:t>
            </a:r>
            <a:endParaRPr lang="en-US" sz="3200" b="1" dirty="0">
              <a:latin typeface="#9Slide03 Cabin Condensed Mediu'" panose="00000606000000000000" pitchFamily="2" charset="0"/>
              <a:ea typeface="Calibri" panose="020F0502020204030204" pitchFamily="34" charset="0"/>
              <a:cs typeface="Times New Roman" panose="02020603050405020304" pitchFamily="18" charset="0"/>
            </a:endParaRPr>
          </a:p>
        </p:txBody>
      </p:sp>
      <p:pic>
        <p:nvPicPr>
          <p:cNvPr id="5" name="Picture 2" descr="Dấu tích xanh Facebook là gì? Cách lên dấu tích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692274"/>
            <a:ext cx="920023" cy="92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089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p:nvPr/>
        </p:nvSpPr>
        <p:spPr>
          <a:xfrm>
            <a:off x="48341" y="5012152"/>
            <a:ext cx="6367890" cy="704000"/>
          </a:xfrm>
          <a:prstGeom prst="snip1Rect">
            <a:avLst>
              <a:gd name="adj" fmla="val 50000"/>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257" name="Google Shape;257;p32"/>
          <p:cNvSpPr txBox="1">
            <a:spLocks noGrp="1"/>
          </p:cNvSpPr>
          <p:nvPr>
            <p:ph type="subTitle" idx="1"/>
          </p:nvPr>
        </p:nvSpPr>
        <p:spPr>
          <a:xfrm>
            <a:off x="-63462" y="5079515"/>
            <a:ext cx="6576657" cy="546000"/>
          </a:xfrm>
          <a:prstGeom prst="rect">
            <a:avLst/>
          </a:prstGeom>
        </p:spPr>
        <p:txBody>
          <a:bodyPr spcFirstLastPara="1" vert="horz" wrap="square" lIns="121900" tIns="121900" rIns="121900" bIns="121900" rtlCol="0" anchor="ctr" anchorCtr="0">
            <a:noAutofit/>
          </a:bodyPr>
          <a:lstStyle/>
          <a:p>
            <a:r>
              <a:rPr lang="en-US" b="1" dirty="0">
                <a:solidFill>
                  <a:schemeClr val="bg1"/>
                </a:solidFill>
                <a:latin typeface="#9Slide05 FS Blonde Script" panose="03000503000000000000" pitchFamily="65" charset="0"/>
              </a:rPr>
              <a:t>CHƯƠNG 11. ĐỊA LÍ NGÀNH CÔNG NGHIỆP</a:t>
            </a:r>
            <a:endParaRPr lang="en-US" dirty="0">
              <a:solidFill>
                <a:schemeClr val="bg1"/>
              </a:solidFill>
              <a:latin typeface="#9Slide05 FS Blonde Script" panose="03000503000000000000" pitchFamily="65" charset="0"/>
            </a:endParaRPr>
          </a:p>
        </p:txBody>
      </p:sp>
      <p:sp>
        <p:nvSpPr>
          <p:cNvPr id="258" name="Google Shape;258;p32"/>
          <p:cNvSpPr/>
          <p:nvPr/>
        </p:nvSpPr>
        <p:spPr>
          <a:xfrm>
            <a:off x="9195789" y="6698202"/>
            <a:ext cx="7995" cy="77732"/>
          </a:xfrm>
          <a:custGeom>
            <a:avLst/>
            <a:gdLst/>
            <a:ahLst/>
            <a:cxnLst/>
            <a:rect l="l" t="t" r="r" b="b"/>
            <a:pathLst>
              <a:path w="84" h="808" extrusionOk="0">
                <a:moveTo>
                  <a:pt x="1" y="1"/>
                </a:moveTo>
                <a:lnTo>
                  <a:pt x="1" y="808"/>
                </a:lnTo>
                <a:lnTo>
                  <a:pt x="83" y="808"/>
                </a:lnTo>
                <a:lnTo>
                  <a:pt x="83" y="1"/>
                </a:lnTo>
                <a:close/>
              </a:path>
            </a:pathLst>
          </a:custGeom>
          <a:solidFill>
            <a:srgbClr val="C42F23"/>
          </a:solidFill>
          <a:ln>
            <a:noFill/>
          </a:ln>
        </p:spPr>
        <p:txBody>
          <a:bodyPr spcFirstLastPara="1" wrap="square" lIns="121900" tIns="121900" rIns="121900" bIns="121900" anchor="ctr" anchorCtr="0">
            <a:noAutofit/>
          </a:bodyPr>
          <a:lstStyle/>
          <a:p>
            <a:endParaRPr sz="2400"/>
          </a:p>
        </p:txBody>
      </p:sp>
      <p:grpSp>
        <p:nvGrpSpPr>
          <p:cNvPr id="259" name="Google Shape;259;p32"/>
          <p:cNvGrpSpPr/>
          <p:nvPr/>
        </p:nvGrpSpPr>
        <p:grpSpPr>
          <a:xfrm>
            <a:off x="6513195" y="595049"/>
            <a:ext cx="5228453" cy="5667901"/>
            <a:chOff x="4507598" y="368097"/>
            <a:chExt cx="3921340" cy="4250926"/>
          </a:xfrm>
        </p:grpSpPr>
        <p:grpSp>
          <p:nvGrpSpPr>
            <p:cNvPr id="260" name="Google Shape;260;p32"/>
            <p:cNvGrpSpPr/>
            <p:nvPr/>
          </p:nvGrpSpPr>
          <p:grpSpPr>
            <a:xfrm>
              <a:off x="4507598" y="368097"/>
              <a:ext cx="3921340" cy="4250926"/>
              <a:chOff x="5017370" y="411189"/>
              <a:chExt cx="4020238" cy="4358136"/>
            </a:xfrm>
          </p:grpSpPr>
          <p:sp>
            <p:nvSpPr>
              <p:cNvPr id="261" name="Google Shape;261;p32"/>
              <p:cNvSpPr/>
              <p:nvPr/>
            </p:nvSpPr>
            <p:spPr>
              <a:xfrm>
                <a:off x="8000611" y="1524394"/>
                <a:ext cx="961023" cy="458329"/>
              </a:xfrm>
              <a:custGeom>
                <a:avLst/>
                <a:gdLst/>
                <a:ahLst/>
                <a:cxnLst/>
                <a:rect l="l" t="t" r="r" b="b"/>
                <a:pathLst>
                  <a:path w="15506" h="7316" extrusionOk="0">
                    <a:moveTo>
                      <a:pt x="9310" y="1"/>
                    </a:moveTo>
                    <a:cubicBezTo>
                      <a:pt x="8572" y="1"/>
                      <a:pt x="7862" y="373"/>
                      <a:pt x="7453" y="999"/>
                    </a:cubicBezTo>
                    <a:cubicBezTo>
                      <a:pt x="7355" y="845"/>
                      <a:pt x="7162" y="769"/>
                      <a:pt x="6968" y="769"/>
                    </a:cubicBezTo>
                    <a:cubicBezTo>
                      <a:pt x="6786" y="769"/>
                      <a:pt x="6603" y="837"/>
                      <a:pt x="6497" y="971"/>
                    </a:cubicBezTo>
                    <a:cubicBezTo>
                      <a:pt x="6131" y="448"/>
                      <a:pt x="5492" y="134"/>
                      <a:pt x="4855" y="134"/>
                    </a:cubicBezTo>
                    <a:cubicBezTo>
                      <a:pt x="4694" y="134"/>
                      <a:pt x="4534" y="154"/>
                      <a:pt x="4378" y="195"/>
                    </a:cubicBezTo>
                    <a:cubicBezTo>
                      <a:pt x="3603" y="399"/>
                      <a:pt x="2961" y="1101"/>
                      <a:pt x="2885" y="1898"/>
                    </a:cubicBezTo>
                    <a:cubicBezTo>
                      <a:pt x="2825" y="1885"/>
                      <a:pt x="2765" y="1879"/>
                      <a:pt x="2705" y="1879"/>
                    </a:cubicBezTo>
                    <a:cubicBezTo>
                      <a:pt x="2203" y="1879"/>
                      <a:pt x="1698" y="2305"/>
                      <a:pt x="1710" y="2810"/>
                    </a:cubicBezTo>
                    <a:cubicBezTo>
                      <a:pt x="1090" y="2838"/>
                      <a:pt x="502" y="3239"/>
                      <a:pt x="252" y="3807"/>
                    </a:cubicBezTo>
                    <a:cubicBezTo>
                      <a:pt x="1" y="4376"/>
                      <a:pt x="99" y="5081"/>
                      <a:pt x="496" y="5561"/>
                    </a:cubicBezTo>
                    <a:cubicBezTo>
                      <a:pt x="814" y="5942"/>
                      <a:pt x="1308" y="6162"/>
                      <a:pt x="1803" y="6162"/>
                    </a:cubicBezTo>
                    <a:cubicBezTo>
                      <a:pt x="1928" y="6162"/>
                      <a:pt x="2052" y="6148"/>
                      <a:pt x="2173" y="6120"/>
                    </a:cubicBezTo>
                    <a:cubicBezTo>
                      <a:pt x="2539" y="6727"/>
                      <a:pt x="3152" y="7184"/>
                      <a:pt x="3851" y="7289"/>
                    </a:cubicBezTo>
                    <a:cubicBezTo>
                      <a:pt x="3969" y="7307"/>
                      <a:pt x="4090" y="7315"/>
                      <a:pt x="4210" y="7315"/>
                    </a:cubicBezTo>
                    <a:cubicBezTo>
                      <a:pt x="4805" y="7315"/>
                      <a:pt x="5407" y="7104"/>
                      <a:pt x="5846" y="6711"/>
                    </a:cubicBezTo>
                    <a:cubicBezTo>
                      <a:pt x="5992" y="6905"/>
                      <a:pt x="6236" y="7025"/>
                      <a:pt x="6480" y="7025"/>
                    </a:cubicBezTo>
                    <a:cubicBezTo>
                      <a:pt x="6511" y="7025"/>
                      <a:pt x="6542" y="7023"/>
                      <a:pt x="6573" y="7019"/>
                    </a:cubicBezTo>
                    <a:cubicBezTo>
                      <a:pt x="6846" y="6981"/>
                      <a:pt x="7084" y="6806"/>
                      <a:pt x="7186" y="6552"/>
                    </a:cubicBezTo>
                    <a:cubicBezTo>
                      <a:pt x="7581" y="7016"/>
                      <a:pt x="8191" y="7291"/>
                      <a:pt x="8800" y="7291"/>
                    </a:cubicBezTo>
                    <a:cubicBezTo>
                      <a:pt x="8871" y="7291"/>
                      <a:pt x="8942" y="7287"/>
                      <a:pt x="9013" y="7279"/>
                    </a:cubicBezTo>
                    <a:cubicBezTo>
                      <a:pt x="9689" y="7206"/>
                      <a:pt x="10321" y="6781"/>
                      <a:pt x="10642" y="6180"/>
                    </a:cubicBezTo>
                    <a:cubicBezTo>
                      <a:pt x="10861" y="6459"/>
                      <a:pt x="11212" y="6626"/>
                      <a:pt x="11569" y="6626"/>
                    </a:cubicBezTo>
                    <a:cubicBezTo>
                      <a:pt x="11610" y="6626"/>
                      <a:pt x="11652" y="6623"/>
                      <a:pt x="11694" y="6619"/>
                    </a:cubicBezTo>
                    <a:cubicBezTo>
                      <a:pt x="12088" y="6577"/>
                      <a:pt x="12456" y="6371"/>
                      <a:pt x="12628" y="6015"/>
                    </a:cubicBezTo>
                    <a:cubicBezTo>
                      <a:pt x="12839" y="6091"/>
                      <a:pt x="13063" y="6127"/>
                      <a:pt x="13287" y="6127"/>
                    </a:cubicBezTo>
                    <a:cubicBezTo>
                      <a:pt x="13945" y="6127"/>
                      <a:pt x="14607" y="5816"/>
                      <a:pt x="14991" y="5278"/>
                    </a:cubicBezTo>
                    <a:cubicBezTo>
                      <a:pt x="15506" y="4557"/>
                      <a:pt x="15477" y="3496"/>
                      <a:pt x="14921" y="2807"/>
                    </a:cubicBezTo>
                    <a:cubicBezTo>
                      <a:pt x="14518" y="2302"/>
                      <a:pt x="13834" y="1986"/>
                      <a:pt x="13177" y="1986"/>
                    </a:cubicBezTo>
                    <a:cubicBezTo>
                      <a:pt x="12933" y="1986"/>
                      <a:pt x="12692" y="2030"/>
                      <a:pt x="12472" y="2124"/>
                    </a:cubicBezTo>
                    <a:cubicBezTo>
                      <a:pt x="12469" y="1895"/>
                      <a:pt x="12329" y="1669"/>
                      <a:pt x="12123" y="1565"/>
                    </a:cubicBezTo>
                    <a:cubicBezTo>
                      <a:pt x="12035" y="1520"/>
                      <a:pt x="11934" y="1499"/>
                      <a:pt x="11833" y="1499"/>
                    </a:cubicBezTo>
                    <a:cubicBezTo>
                      <a:pt x="11696" y="1499"/>
                      <a:pt x="11557" y="1539"/>
                      <a:pt x="11449" y="1615"/>
                    </a:cubicBezTo>
                    <a:cubicBezTo>
                      <a:pt x="11211" y="796"/>
                      <a:pt x="10468" y="151"/>
                      <a:pt x="9626" y="24"/>
                    </a:cubicBezTo>
                    <a:cubicBezTo>
                      <a:pt x="9520" y="8"/>
                      <a:pt x="9415" y="1"/>
                      <a:pt x="931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2" name="Google Shape;262;p32"/>
              <p:cNvSpPr/>
              <p:nvPr/>
            </p:nvSpPr>
            <p:spPr>
              <a:xfrm>
                <a:off x="5017370" y="1879366"/>
                <a:ext cx="1121297" cy="475620"/>
              </a:xfrm>
              <a:custGeom>
                <a:avLst/>
                <a:gdLst/>
                <a:ahLst/>
                <a:cxnLst/>
                <a:rect l="l" t="t" r="r" b="b"/>
                <a:pathLst>
                  <a:path w="18092" h="7592" extrusionOk="0">
                    <a:moveTo>
                      <a:pt x="5417" y="0"/>
                    </a:moveTo>
                    <a:cubicBezTo>
                      <a:pt x="5187" y="0"/>
                      <a:pt x="4956" y="30"/>
                      <a:pt x="4734" y="92"/>
                    </a:cubicBezTo>
                    <a:cubicBezTo>
                      <a:pt x="3717" y="372"/>
                      <a:pt x="2885" y="1315"/>
                      <a:pt x="2754" y="2361"/>
                    </a:cubicBezTo>
                    <a:cubicBezTo>
                      <a:pt x="2681" y="2334"/>
                      <a:pt x="2604" y="2322"/>
                      <a:pt x="2527" y="2322"/>
                    </a:cubicBezTo>
                    <a:cubicBezTo>
                      <a:pt x="2295" y="2322"/>
                      <a:pt x="2062" y="2434"/>
                      <a:pt x="1929" y="2627"/>
                    </a:cubicBezTo>
                    <a:cubicBezTo>
                      <a:pt x="1751" y="2882"/>
                      <a:pt x="1662" y="3275"/>
                      <a:pt x="1862" y="3517"/>
                    </a:cubicBezTo>
                    <a:cubicBezTo>
                      <a:pt x="1703" y="3420"/>
                      <a:pt x="1522" y="3375"/>
                      <a:pt x="1340" y="3375"/>
                    </a:cubicBezTo>
                    <a:cubicBezTo>
                      <a:pt x="914" y="3375"/>
                      <a:pt x="478" y="3618"/>
                      <a:pt x="280" y="4003"/>
                    </a:cubicBezTo>
                    <a:cubicBezTo>
                      <a:pt x="0" y="4556"/>
                      <a:pt x="204" y="5286"/>
                      <a:pt x="693" y="5667"/>
                    </a:cubicBezTo>
                    <a:cubicBezTo>
                      <a:pt x="969" y="5881"/>
                      <a:pt x="1317" y="5984"/>
                      <a:pt x="1667" y="5984"/>
                    </a:cubicBezTo>
                    <a:cubicBezTo>
                      <a:pt x="1936" y="5984"/>
                      <a:pt x="2208" y="5923"/>
                      <a:pt x="2450" y="5804"/>
                    </a:cubicBezTo>
                    <a:cubicBezTo>
                      <a:pt x="2646" y="6160"/>
                      <a:pt x="3225" y="6633"/>
                      <a:pt x="3622" y="6713"/>
                    </a:cubicBezTo>
                    <a:cubicBezTo>
                      <a:pt x="3749" y="6738"/>
                      <a:pt x="3882" y="6753"/>
                      <a:pt x="4014" y="6753"/>
                    </a:cubicBezTo>
                    <a:cubicBezTo>
                      <a:pt x="4295" y="6753"/>
                      <a:pt x="4575" y="6686"/>
                      <a:pt x="4791" y="6516"/>
                    </a:cubicBezTo>
                    <a:cubicBezTo>
                      <a:pt x="5072" y="6804"/>
                      <a:pt x="5480" y="6953"/>
                      <a:pt x="5883" y="6953"/>
                    </a:cubicBezTo>
                    <a:cubicBezTo>
                      <a:pt x="6266" y="6953"/>
                      <a:pt x="6645" y="6818"/>
                      <a:pt x="6906" y="6538"/>
                    </a:cubicBezTo>
                    <a:cubicBezTo>
                      <a:pt x="7065" y="6784"/>
                      <a:pt x="7355" y="6938"/>
                      <a:pt x="7648" y="6938"/>
                    </a:cubicBezTo>
                    <a:cubicBezTo>
                      <a:pt x="7654" y="6938"/>
                      <a:pt x="7660" y="6938"/>
                      <a:pt x="7666" y="6938"/>
                    </a:cubicBezTo>
                    <a:cubicBezTo>
                      <a:pt x="7964" y="6932"/>
                      <a:pt x="8342" y="6836"/>
                      <a:pt x="8495" y="6579"/>
                    </a:cubicBezTo>
                    <a:cubicBezTo>
                      <a:pt x="9049" y="7217"/>
                      <a:pt x="9888" y="7591"/>
                      <a:pt x="10732" y="7591"/>
                    </a:cubicBezTo>
                    <a:cubicBezTo>
                      <a:pt x="10846" y="7591"/>
                      <a:pt x="10960" y="7584"/>
                      <a:pt x="11074" y="7570"/>
                    </a:cubicBezTo>
                    <a:cubicBezTo>
                      <a:pt x="12027" y="7456"/>
                      <a:pt x="12955" y="6897"/>
                      <a:pt x="13390" y="6042"/>
                    </a:cubicBezTo>
                    <a:cubicBezTo>
                      <a:pt x="13681" y="6246"/>
                      <a:pt x="14035" y="6352"/>
                      <a:pt x="14390" y="6352"/>
                    </a:cubicBezTo>
                    <a:cubicBezTo>
                      <a:pt x="14577" y="6352"/>
                      <a:pt x="14765" y="6322"/>
                      <a:pt x="14943" y="6261"/>
                    </a:cubicBezTo>
                    <a:cubicBezTo>
                      <a:pt x="15455" y="6084"/>
                      <a:pt x="15928" y="5645"/>
                      <a:pt x="16087" y="5127"/>
                    </a:cubicBezTo>
                    <a:cubicBezTo>
                      <a:pt x="16295" y="5325"/>
                      <a:pt x="16583" y="5428"/>
                      <a:pt x="16870" y="5428"/>
                    </a:cubicBezTo>
                    <a:cubicBezTo>
                      <a:pt x="17081" y="5428"/>
                      <a:pt x="17291" y="5372"/>
                      <a:pt x="17469" y="5258"/>
                    </a:cubicBezTo>
                    <a:cubicBezTo>
                      <a:pt x="17891" y="4991"/>
                      <a:pt x="18091" y="4422"/>
                      <a:pt x="17932" y="3949"/>
                    </a:cubicBezTo>
                    <a:cubicBezTo>
                      <a:pt x="17785" y="3499"/>
                      <a:pt x="17247" y="3161"/>
                      <a:pt x="16766" y="3161"/>
                    </a:cubicBezTo>
                    <a:cubicBezTo>
                      <a:pt x="16740" y="3161"/>
                      <a:pt x="16715" y="3162"/>
                      <a:pt x="16690" y="3164"/>
                    </a:cubicBezTo>
                    <a:cubicBezTo>
                      <a:pt x="16649" y="2538"/>
                      <a:pt x="16268" y="1948"/>
                      <a:pt x="15718" y="1652"/>
                    </a:cubicBezTo>
                    <a:cubicBezTo>
                      <a:pt x="15439" y="1503"/>
                      <a:pt x="15127" y="1426"/>
                      <a:pt x="14817" y="1426"/>
                    </a:cubicBezTo>
                    <a:cubicBezTo>
                      <a:pt x="14513" y="1426"/>
                      <a:pt x="14211" y="1500"/>
                      <a:pt x="13943" y="1652"/>
                    </a:cubicBezTo>
                    <a:cubicBezTo>
                      <a:pt x="13797" y="1427"/>
                      <a:pt x="13527" y="1299"/>
                      <a:pt x="13261" y="1299"/>
                    </a:cubicBezTo>
                    <a:cubicBezTo>
                      <a:pt x="13115" y="1299"/>
                      <a:pt x="12970" y="1338"/>
                      <a:pt x="12847" y="1420"/>
                    </a:cubicBezTo>
                    <a:cubicBezTo>
                      <a:pt x="12529" y="772"/>
                      <a:pt x="11881" y="293"/>
                      <a:pt x="11169" y="181"/>
                    </a:cubicBezTo>
                    <a:cubicBezTo>
                      <a:pt x="11055" y="163"/>
                      <a:pt x="10940" y="154"/>
                      <a:pt x="10824" y="154"/>
                    </a:cubicBezTo>
                    <a:cubicBezTo>
                      <a:pt x="10218" y="154"/>
                      <a:pt x="9615" y="401"/>
                      <a:pt x="9194" y="839"/>
                    </a:cubicBezTo>
                    <a:cubicBezTo>
                      <a:pt x="9005" y="634"/>
                      <a:pt x="8727" y="515"/>
                      <a:pt x="8449" y="515"/>
                    </a:cubicBezTo>
                    <a:cubicBezTo>
                      <a:pt x="8413" y="515"/>
                      <a:pt x="8378" y="517"/>
                      <a:pt x="8342" y="521"/>
                    </a:cubicBezTo>
                    <a:cubicBezTo>
                      <a:pt x="8028" y="559"/>
                      <a:pt x="7713" y="747"/>
                      <a:pt x="7561" y="1023"/>
                    </a:cubicBezTo>
                    <a:cubicBezTo>
                      <a:pt x="7055" y="377"/>
                      <a:pt x="6235" y="0"/>
                      <a:pt x="541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3" name="Google Shape;263;p32"/>
              <p:cNvSpPr/>
              <p:nvPr/>
            </p:nvSpPr>
            <p:spPr>
              <a:xfrm>
                <a:off x="5702201" y="1843900"/>
                <a:ext cx="234151" cy="2912482"/>
              </a:xfrm>
              <a:custGeom>
                <a:avLst/>
                <a:gdLst/>
                <a:ahLst/>
                <a:cxnLst/>
                <a:rect l="l" t="t" r="r" b="b"/>
                <a:pathLst>
                  <a:path w="3778" h="46490" extrusionOk="0">
                    <a:moveTo>
                      <a:pt x="1487" y="0"/>
                    </a:moveTo>
                    <a:lnTo>
                      <a:pt x="1" y="46490"/>
                    </a:lnTo>
                    <a:lnTo>
                      <a:pt x="3778" y="46490"/>
                    </a:lnTo>
                    <a:lnTo>
                      <a:pt x="2291" y="0"/>
                    </a:lnTo>
                    <a:close/>
                  </a:path>
                </a:pathLst>
              </a:custGeom>
              <a:solidFill>
                <a:srgbClr val="90C5EC"/>
              </a:solidFill>
              <a:ln>
                <a:noFill/>
              </a:ln>
            </p:spPr>
            <p:txBody>
              <a:bodyPr spcFirstLastPara="1" wrap="square" lIns="121900" tIns="121900" rIns="121900" bIns="121900" anchor="ctr" anchorCtr="0">
                <a:noAutofit/>
              </a:bodyPr>
              <a:lstStyle/>
              <a:p>
                <a:endParaRPr sz="2400"/>
              </a:p>
            </p:txBody>
          </p:sp>
          <p:sp>
            <p:nvSpPr>
              <p:cNvPr id="264" name="Google Shape;264;p32"/>
              <p:cNvSpPr/>
              <p:nvPr/>
            </p:nvSpPr>
            <p:spPr>
              <a:xfrm>
                <a:off x="5777009" y="1803053"/>
                <a:ext cx="84537" cy="52624"/>
              </a:xfrm>
              <a:custGeom>
                <a:avLst/>
                <a:gdLst/>
                <a:ahLst/>
                <a:cxnLst/>
                <a:rect l="l" t="t" r="r" b="b"/>
                <a:pathLst>
                  <a:path w="1364" h="840" extrusionOk="0">
                    <a:moveTo>
                      <a:pt x="182" y="1"/>
                    </a:moveTo>
                    <a:cubicBezTo>
                      <a:pt x="80" y="1"/>
                      <a:pt x="1" y="125"/>
                      <a:pt x="4" y="277"/>
                    </a:cubicBezTo>
                    <a:lnTo>
                      <a:pt x="4" y="563"/>
                    </a:lnTo>
                    <a:cubicBezTo>
                      <a:pt x="4" y="716"/>
                      <a:pt x="87" y="840"/>
                      <a:pt x="185" y="840"/>
                    </a:cubicBezTo>
                    <a:lnTo>
                      <a:pt x="1179" y="840"/>
                    </a:lnTo>
                    <a:cubicBezTo>
                      <a:pt x="1278" y="840"/>
                      <a:pt x="1360" y="716"/>
                      <a:pt x="1360" y="563"/>
                    </a:cubicBezTo>
                    <a:lnTo>
                      <a:pt x="1360" y="277"/>
                    </a:lnTo>
                    <a:cubicBezTo>
                      <a:pt x="1364" y="125"/>
                      <a:pt x="1281" y="1"/>
                      <a:pt x="1182" y="1"/>
                    </a:cubicBezTo>
                    <a:close/>
                  </a:path>
                </a:pathLst>
              </a:custGeom>
              <a:solidFill>
                <a:srgbClr val="90C5EC"/>
              </a:solidFill>
              <a:ln>
                <a:noFill/>
              </a:ln>
            </p:spPr>
            <p:txBody>
              <a:bodyPr spcFirstLastPara="1" wrap="square" lIns="121900" tIns="121900" rIns="121900" bIns="121900" anchor="ctr" anchorCtr="0">
                <a:noAutofit/>
              </a:bodyPr>
              <a:lstStyle/>
              <a:p>
                <a:endParaRPr sz="2400"/>
              </a:p>
            </p:txBody>
          </p:sp>
          <p:sp>
            <p:nvSpPr>
              <p:cNvPr id="265" name="Google Shape;265;p32"/>
              <p:cNvSpPr/>
              <p:nvPr/>
            </p:nvSpPr>
            <p:spPr>
              <a:xfrm>
                <a:off x="5537586" y="2367890"/>
                <a:ext cx="192068" cy="2388499"/>
              </a:xfrm>
              <a:custGeom>
                <a:avLst/>
                <a:gdLst/>
                <a:ahLst/>
                <a:cxnLst/>
                <a:rect l="l" t="t" r="r" b="b"/>
                <a:pathLst>
                  <a:path w="3099" h="38126" extrusionOk="0">
                    <a:moveTo>
                      <a:pt x="1221" y="0"/>
                    </a:moveTo>
                    <a:lnTo>
                      <a:pt x="1" y="38126"/>
                    </a:lnTo>
                    <a:lnTo>
                      <a:pt x="3098" y="38126"/>
                    </a:lnTo>
                    <a:lnTo>
                      <a:pt x="1878" y="0"/>
                    </a:lnTo>
                    <a:close/>
                  </a:path>
                </a:pathLst>
              </a:custGeom>
              <a:solidFill>
                <a:srgbClr val="90C5EC"/>
              </a:solidFill>
              <a:ln>
                <a:noFill/>
              </a:ln>
            </p:spPr>
            <p:txBody>
              <a:bodyPr spcFirstLastPara="1" wrap="square" lIns="121900" tIns="121900" rIns="121900" bIns="121900" anchor="ctr" anchorCtr="0">
                <a:noAutofit/>
              </a:bodyPr>
              <a:lstStyle/>
              <a:p>
                <a:endParaRPr sz="2400"/>
              </a:p>
            </p:txBody>
          </p:sp>
          <p:sp>
            <p:nvSpPr>
              <p:cNvPr id="266" name="Google Shape;266;p32"/>
              <p:cNvSpPr/>
              <p:nvPr/>
            </p:nvSpPr>
            <p:spPr>
              <a:xfrm>
                <a:off x="5599069" y="2334248"/>
                <a:ext cx="69167" cy="43039"/>
              </a:xfrm>
              <a:custGeom>
                <a:avLst/>
                <a:gdLst/>
                <a:ahLst/>
                <a:cxnLst/>
                <a:rect l="l" t="t" r="r" b="b"/>
                <a:pathLst>
                  <a:path w="1116" h="687" extrusionOk="0">
                    <a:moveTo>
                      <a:pt x="146" y="0"/>
                    </a:moveTo>
                    <a:cubicBezTo>
                      <a:pt x="64" y="0"/>
                      <a:pt x="0" y="102"/>
                      <a:pt x="0" y="226"/>
                    </a:cubicBezTo>
                    <a:lnTo>
                      <a:pt x="0" y="464"/>
                    </a:lnTo>
                    <a:cubicBezTo>
                      <a:pt x="3" y="588"/>
                      <a:pt x="67" y="686"/>
                      <a:pt x="149" y="686"/>
                    </a:cubicBezTo>
                    <a:lnTo>
                      <a:pt x="966" y="686"/>
                    </a:lnTo>
                    <a:cubicBezTo>
                      <a:pt x="1045" y="686"/>
                      <a:pt x="1112" y="588"/>
                      <a:pt x="1112" y="464"/>
                    </a:cubicBezTo>
                    <a:lnTo>
                      <a:pt x="1115" y="226"/>
                    </a:lnTo>
                    <a:cubicBezTo>
                      <a:pt x="1115" y="102"/>
                      <a:pt x="1048" y="0"/>
                      <a:pt x="969" y="0"/>
                    </a:cubicBezTo>
                    <a:close/>
                  </a:path>
                </a:pathLst>
              </a:custGeom>
              <a:solidFill>
                <a:srgbClr val="90C5EC"/>
              </a:solidFill>
              <a:ln>
                <a:noFill/>
              </a:ln>
            </p:spPr>
            <p:txBody>
              <a:bodyPr spcFirstLastPara="1" wrap="square" lIns="121900" tIns="121900" rIns="121900" bIns="121900" anchor="ctr" anchorCtr="0">
                <a:noAutofit/>
              </a:bodyPr>
              <a:lstStyle/>
              <a:p>
                <a:endParaRPr sz="2400"/>
              </a:p>
            </p:txBody>
          </p:sp>
          <p:sp>
            <p:nvSpPr>
              <p:cNvPr id="267" name="Google Shape;267;p32"/>
              <p:cNvSpPr/>
              <p:nvPr/>
            </p:nvSpPr>
            <p:spPr>
              <a:xfrm>
                <a:off x="6994329" y="2694914"/>
                <a:ext cx="1809371" cy="2037422"/>
              </a:xfrm>
              <a:custGeom>
                <a:avLst/>
                <a:gdLst/>
                <a:ahLst/>
                <a:cxnLst/>
                <a:rect l="l" t="t" r="r" b="b"/>
                <a:pathLst>
                  <a:path w="29194" h="32522" extrusionOk="0">
                    <a:moveTo>
                      <a:pt x="14596" y="1"/>
                    </a:moveTo>
                    <a:cubicBezTo>
                      <a:pt x="13352" y="1"/>
                      <a:pt x="12109" y="95"/>
                      <a:pt x="10865" y="282"/>
                    </a:cubicBezTo>
                    <a:cubicBezTo>
                      <a:pt x="10839" y="447"/>
                      <a:pt x="10811" y="609"/>
                      <a:pt x="10782" y="774"/>
                    </a:cubicBezTo>
                    <a:cubicBezTo>
                      <a:pt x="10569" y="800"/>
                      <a:pt x="10353" y="832"/>
                      <a:pt x="10141" y="863"/>
                    </a:cubicBezTo>
                    <a:cubicBezTo>
                      <a:pt x="10083" y="1197"/>
                      <a:pt x="10026" y="1534"/>
                      <a:pt x="9969" y="1867"/>
                    </a:cubicBezTo>
                    <a:cubicBezTo>
                      <a:pt x="9944" y="2013"/>
                      <a:pt x="9918" y="2159"/>
                      <a:pt x="9893" y="2306"/>
                    </a:cubicBezTo>
                    <a:cubicBezTo>
                      <a:pt x="9864" y="2461"/>
                      <a:pt x="9836" y="2614"/>
                      <a:pt x="9807" y="2766"/>
                    </a:cubicBezTo>
                    <a:cubicBezTo>
                      <a:pt x="9769" y="2992"/>
                      <a:pt x="9724" y="3214"/>
                      <a:pt x="9683" y="3440"/>
                    </a:cubicBezTo>
                    <a:cubicBezTo>
                      <a:pt x="9616" y="3792"/>
                      <a:pt x="9550" y="4145"/>
                      <a:pt x="9477" y="4497"/>
                    </a:cubicBezTo>
                    <a:cubicBezTo>
                      <a:pt x="9445" y="4675"/>
                      <a:pt x="9410" y="4850"/>
                      <a:pt x="9372" y="5025"/>
                    </a:cubicBezTo>
                    <a:cubicBezTo>
                      <a:pt x="9321" y="5282"/>
                      <a:pt x="9267" y="5536"/>
                      <a:pt x="9213" y="5793"/>
                    </a:cubicBezTo>
                    <a:cubicBezTo>
                      <a:pt x="7259" y="15050"/>
                      <a:pt x="4153" y="23948"/>
                      <a:pt x="1" y="32522"/>
                    </a:cubicBezTo>
                    <a:lnTo>
                      <a:pt x="29194" y="32522"/>
                    </a:lnTo>
                    <a:cubicBezTo>
                      <a:pt x="25039" y="23945"/>
                      <a:pt x="21932" y="15041"/>
                      <a:pt x="19975" y="5774"/>
                    </a:cubicBezTo>
                    <a:cubicBezTo>
                      <a:pt x="19921" y="5520"/>
                      <a:pt x="19871" y="5266"/>
                      <a:pt x="19817" y="5009"/>
                    </a:cubicBezTo>
                    <a:cubicBezTo>
                      <a:pt x="19782" y="4834"/>
                      <a:pt x="19747" y="4659"/>
                      <a:pt x="19712" y="4485"/>
                    </a:cubicBezTo>
                    <a:cubicBezTo>
                      <a:pt x="19642" y="4132"/>
                      <a:pt x="19572" y="3780"/>
                      <a:pt x="19505" y="3424"/>
                    </a:cubicBezTo>
                    <a:cubicBezTo>
                      <a:pt x="19464" y="3201"/>
                      <a:pt x="19423" y="2979"/>
                      <a:pt x="19381" y="2753"/>
                    </a:cubicBezTo>
                    <a:cubicBezTo>
                      <a:pt x="19353" y="2601"/>
                      <a:pt x="19327" y="2449"/>
                      <a:pt x="19299" y="2293"/>
                    </a:cubicBezTo>
                    <a:cubicBezTo>
                      <a:pt x="19273" y="2150"/>
                      <a:pt x="19248" y="2004"/>
                      <a:pt x="19223" y="1858"/>
                    </a:cubicBezTo>
                    <a:cubicBezTo>
                      <a:pt x="19165" y="1527"/>
                      <a:pt x="19108" y="1194"/>
                      <a:pt x="19054" y="863"/>
                    </a:cubicBezTo>
                    <a:cubicBezTo>
                      <a:pt x="18838" y="832"/>
                      <a:pt x="18625" y="800"/>
                      <a:pt x="18409" y="774"/>
                    </a:cubicBezTo>
                    <a:cubicBezTo>
                      <a:pt x="18384" y="609"/>
                      <a:pt x="18355" y="447"/>
                      <a:pt x="18327" y="282"/>
                    </a:cubicBezTo>
                    <a:cubicBezTo>
                      <a:pt x="17083" y="95"/>
                      <a:pt x="15839" y="1"/>
                      <a:pt x="14596" y="1"/>
                    </a:cubicBezTo>
                    <a:close/>
                  </a:path>
                </a:pathLst>
              </a:custGeom>
              <a:solidFill>
                <a:srgbClr val="90C5EC"/>
              </a:solidFill>
              <a:ln>
                <a:noFill/>
              </a:ln>
            </p:spPr>
            <p:txBody>
              <a:bodyPr spcFirstLastPara="1" wrap="square" lIns="121900" tIns="121900" rIns="121900" bIns="121900" anchor="ctr" anchorCtr="0">
                <a:noAutofit/>
              </a:bodyPr>
              <a:lstStyle/>
              <a:p>
                <a:endParaRPr sz="2400"/>
              </a:p>
            </p:txBody>
          </p:sp>
          <p:sp>
            <p:nvSpPr>
              <p:cNvPr id="268" name="Google Shape;268;p32"/>
              <p:cNvSpPr/>
              <p:nvPr/>
            </p:nvSpPr>
            <p:spPr>
              <a:xfrm>
                <a:off x="6572007" y="550088"/>
                <a:ext cx="1597780" cy="1024913"/>
              </a:xfrm>
              <a:custGeom>
                <a:avLst/>
                <a:gdLst/>
                <a:ahLst/>
                <a:cxnLst/>
                <a:rect l="l" t="t" r="r" b="b"/>
                <a:pathLst>
                  <a:path w="25780" h="16360" extrusionOk="0">
                    <a:moveTo>
                      <a:pt x="14770" y="0"/>
                    </a:moveTo>
                    <a:cubicBezTo>
                      <a:pt x="14446" y="0"/>
                      <a:pt x="14123" y="27"/>
                      <a:pt x="13803" y="80"/>
                    </a:cubicBezTo>
                    <a:cubicBezTo>
                      <a:pt x="12237" y="344"/>
                      <a:pt x="10849" y="1230"/>
                      <a:pt x="9950" y="2539"/>
                    </a:cubicBezTo>
                    <a:cubicBezTo>
                      <a:pt x="9662" y="2263"/>
                      <a:pt x="9261" y="2109"/>
                      <a:pt x="8863" y="2109"/>
                    </a:cubicBezTo>
                    <a:cubicBezTo>
                      <a:pt x="8739" y="2109"/>
                      <a:pt x="8615" y="2124"/>
                      <a:pt x="8495" y="2155"/>
                    </a:cubicBezTo>
                    <a:cubicBezTo>
                      <a:pt x="7987" y="2282"/>
                      <a:pt x="7501" y="2695"/>
                      <a:pt x="7342" y="3193"/>
                    </a:cubicBezTo>
                    <a:cubicBezTo>
                      <a:pt x="6807" y="2889"/>
                      <a:pt x="6194" y="2739"/>
                      <a:pt x="5579" y="2739"/>
                    </a:cubicBezTo>
                    <a:cubicBezTo>
                      <a:pt x="4829" y="2739"/>
                      <a:pt x="4078" y="2963"/>
                      <a:pt x="3470" y="3403"/>
                    </a:cubicBezTo>
                    <a:cubicBezTo>
                      <a:pt x="2361" y="4200"/>
                      <a:pt x="1818" y="5662"/>
                      <a:pt x="2085" y="7002"/>
                    </a:cubicBezTo>
                    <a:cubicBezTo>
                      <a:pt x="1183" y="7352"/>
                      <a:pt x="471" y="8155"/>
                      <a:pt x="236" y="9092"/>
                    </a:cubicBezTo>
                    <a:cubicBezTo>
                      <a:pt x="1" y="10030"/>
                      <a:pt x="214" y="11119"/>
                      <a:pt x="843" y="11853"/>
                    </a:cubicBezTo>
                    <a:cubicBezTo>
                      <a:pt x="573" y="12231"/>
                      <a:pt x="563" y="12774"/>
                      <a:pt x="817" y="13162"/>
                    </a:cubicBezTo>
                    <a:cubicBezTo>
                      <a:pt x="1027" y="13482"/>
                      <a:pt x="1389" y="13670"/>
                      <a:pt x="1763" y="13670"/>
                    </a:cubicBezTo>
                    <a:cubicBezTo>
                      <a:pt x="1842" y="13670"/>
                      <a:pt x="1921" y="13662"/>
                      <a:pt x="1999" y="13645"/>
                    </a:cubicBezTo>
                    <a:lnTo>
                      <a:pt x="1999" y="13645"/>
                    </a:lnTo>
                    <a:cubicBezTo>
                      <a:pt x="1786" y="14032"/>
                      <a:pt x="1659" y="14474"/>
                      <a:pt x="1694" y="14915"/>
                    </a:cubicBezTo>
                    <a:cubicBezTo>
                      <a:pt x="1726" y="15357"/>
                      <a:pt x="1939" y="15792"/>
                      <a:pt x="2298" y="16046"/>
                    </a:cubicBezTo>
                    <a:cubicBezTo>
                      <a:pt x="2628" y="16281"/>
                      <a:pt x="3051" y="16348"/>
                      <a:pt x="3457" y="16357"/>
                    </a:cubicBezTo>
                    <a:cubicBezTo>
                      <a:pt x="3498" y="16359"/>
                      <a:pt x="3538" y="16359"/>
                      <a:pt x="3579" y="16359"/>
                    </a:cubicBezTo>
                    <a:cubicBezTo>
                      <a:pt x="3976" y="16359"/>
                      <a:pt x="4379" y="16299"/>
                      <a:pt x="4721" y="16103"/>
                    </a:cubicBezTo>
                    <a:cubicBezTo>
                      <a:pt x="5119" y="15878"/>
                      <a:pt x="5408" y="15474"/>
                      <a:pt x="5493" y="15026"/>
                    </a:cubicBezTo>
                    <a:cubicBezTo>
                      <a:pt x="5579" y="14575"/>
                      <a:pt x="5455" y="14092"/>
                      <a:pt x="5169" y="13740"/>
                    </a:cubicBezTo>
                    <a:cubicBezTo>
                      <a:pt x="5585" y="13733"/>
                      <a:pt x="6008" y="13508"/>
                      <a:pt x="6240" y="13162"/>
                    </a:cubicBezTo>
                    <a:cubicBezTo>
                      <a:pt x="6469" y="12812"/>
                      <a:pt x="6513" y="12348"/>
                      <a:pt x="6354" y="11964"/>
                    </a:cubicBezTo>
                    <a:cubicBezTo>
                      <a:pt x="7190" y="11885"/>
                      <a:pt x="7892" y="11183"/>
                      <a:pt x="8025" y="10354"/>
                    </a:cubicBezTo>
                    <a:cubicBezTo>
                      <a:pt x="8355" y="10849"/>
                      <a:pt x="8984" y="11135"/>
                      <a:pt x="9578" y="11148"/>
                    </a:cubicBezTo>
                    <a:cubicBezTo>
                      <a:pt x="9591" y="11148"/>
                      <a:pt x="9603" y="11148"/>
                      <a:pt x="9615" y="11148"/>
                    </a:cubicBezTo>
                    <a:cubicBezTo>
                      <a:pt x="10197" y="11148"/>
                      <a:pt x="10774" y="10855"/>
                      <a:pt x="11116" y="10385"/>
                    </a:cubicBezTo>
                    <a:cubicBezTo>
                      <a:pt x="11858" y="11223"/>
                      <a:pt x="12896" y="11688"/>
                      <a:pt x="13995" y="11688"/>
                    </a:cubicBezTo>
                    <a:cubicBezTo>
                      <a:pt x="14134" y="11688"/>
                      <a:pt x="14273" y="11680"/>
                      <a:pt x="14413" y="11666"/>
                    </a:cubicBezTo>
                    <a:cubicBezTo>
                      <a:pt x="15668" y="11535"/>
                      <a:pt x="16837" y="10767"/>
                      <a:pt x="17457" y="9667"/>
                    </a:cubicBezTo>
                    <a:cubicBezTo>
                      <a:pt x="17898" y="10019"/>
                      <a:pt x="18484" y="10213"/>
                      <a:pt x="19057" y="10213"/>
                    </a:cubicBezTo>
                    <a:cubicBezTo>
                      <a:pt x="19218" y="10213"/>
                      <a:pt x="19378" y="10198"/>
                      <a:pt x="19534" y="10166"/>
                    </a:cubicBezTo>
                    <a:cubicBezTo>
                      <a:pt x="20246" y="10023"/>
                      <a:pt x="20881" y="9556"/>
                      <a:pt x="21230" y="8921"/>
                    </a:cubicBezTo>
                    <a:cubicBezTo>
                      <a:pt x="21529" y="9105"/>
                      <a:pt x="21964" y="9225"/>
                      <a:pt x="22371" y="9225"/>
                    </a:cubicBezTo>
                    <a:cubicBezTo>
                      <a:pt x="22625" y="9225"/>
                      <a:pt x="22868" y="9178"/>
                      <a:pt x="23060" y="9070"/>
                    </a:cubicBezTo>
                    <a:cubicBezTo>
                      <a:pt x="23559" y="8794"/>
                      <a:pt x="23848" y="8216"/>
                      <a:pt x="23851" y="7644"/>
                    </a:cubicBezTo>
                    <a:cubicBezTo>
                      <a:pt x="24031" y="7744"/>
                      <a:pt x="24237" y="7793"/>
                      <a:pt x="24442" y="7793"/>
                    </a:cubicBezTo>
                    <a:cubicBezTo>
                      <a:pt x="24745" y="7793"/>
                      <a:pt x="25049" y="7687"/>
                      <a:pt x="25274" y="7485"/>
                    </a:cubicBezTo>
                    <a:cubicBezTo>
                      <a:pt x="25652" y="7145"/>
                      <a:pt x="25779" y="6554"/>
                      <a:pt x="25579" y="6087"/>
                    </a:cubicBezTo>
                    <a:cubicBezTo>
                      <a:pt x="25389" y="5651"/>
                      <a:pt x="24917" y="5384"/>
                      <a:pt x="24442" y="5384"/>
                    </a:cubicBezTo>
                    <a:cubicBezTo>
                      <a:pt x="24408" y="5384"/>
                      <a:pt x="24374" y="5386"/>
                      <a:pt x="24340" y="5389"/>
                    </a:cubicBezTo>
                    <a:cubicBezTo>
                      <a:pt x="24521" y="4852"/>
                      <a:pt x="24410" y="4223"/>
                      <a:pt x="24054" y="3781"/>
                    </a:cubicBezTo>
                    <a:cubicBezTo>
                      <a:pt x="23733" y="3383"/>
                      <a:pt x="23190" y="3137"/>
                      <a:pt x="22672" y="3137"/>
                    </a:cubicBezTo>
                    <a:cubicBezTo>
                      <a:pt x="22615" y="3137"/>
                      <a:pt x="22560" y="3140"/>
                      <a:pt x="22504" y="3146"/>
                    </a:cubicBezTo>
                    <a:cubicBezTo>
                      <a:pt x="22669" y="2866"/>
                      <a:pt x="22628" y="2479"/>
                      <a:pt x="22406" y="2240"/>
                    </a:cubicBezTo>
                    <a:cubicBezTo>
                      <a:pt x="22264" y="2089"/>
                      <a:pt x="22058" y="2009"/>
                      <a:pt x="21851" y="2009"/>
                    </a:cubicBezTo>
                    <a:cubicBezTo>
                      <a:pt x="21734" y="2009"/>
                      <a:pt x="21616" y="2035"/>
                      <a:pt x="21510" y="2088"/>
                    </a:cubicBezTo>
                    <a:cubicBezTo>
                      <a:pt x="21265" y="1548"/>
                      <a:pt x="20767" y="1129"/>
                      <a:pt x="20195" y="979"/>
                    </a:cubicBezTo>
                    <a:cubicBezTo>
                      <a:pt x="19952" y="915"/>
                      <a:pt x="19664" y="874"/>
                      <a:pt x="19377" y="874"/>
                    </a:cubicBezTo>
                    <a:cubicBezTo>
                      <a:pt x="18984" y="874"/>
                      <a:pt x="18591" y="951"/>
                      <a:pt x="18314" y="1151"/>
                    </a:cubicBezTo>
                    <a:cubicBezTo>
                      <a:pt x="17295" y="402"/>
                      <a:pt x="16033" y="0"/>
                      <a:pt x="1477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69" name="Google Shape;269;p32"/>
              <p:cNvSpPr/>
              <p:nvPr/>
            </p:nvSpPr>
            <p:spPr>
              <a:xfrm>
                <a:off x="6447802" y="1247676"/>
                <a:ext cx="118811" cy="93157"/>
              </a:xfrm>
              <a:custGeom>
                <a:avLst/>
                <a:gdLst/>
                <a:ahLst/>
                <a:cxnLst/>
                <a:rect l="l" t="t" r="r" b="b"/>
                <a:pathLst>
                  <a:path w="1917" h="1487" extrusionOk="0">
                    <a:moveTo>
                      <a:pt x="957" y="0"/>
                    </a:moveTo>
                    <a:cubicBezTo>
                      <a:pt x="1" y="0"/>
                      <a:pt x="1" y="1487"/>
                      <a:pt x="957" y="1487"/>
                    </a:cubicBezTo>
                    <a:cubicBezTo>
                      <a:pt x="1913" y="1487"/>
                      <a:pt x="1916" y="0"/>
                      <a:pt x="95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70" name="Google Shape;270;p32"/>
              <p:cNvSpPr/>
              <p:nvPr/>
            </p:nvSpPr>
            <p:spPr>
              <a:xfrm>
                <a:off x="6477366" y="1137979"/>
                <a:ext cx="74249" cy="58387"/>
              </a:xfrm>
              <a:custGeom>
                <a:avLst/>
                <a:gdLst/>
                <a:ahLst/>
                <a:cxnLst/>
                <a:rect l="l" t="t" r="r" b="b"/>
                <a:pathLst>
                  <a:path w="1198" h="932" extrusionOk="0">
                    <a:moveTo>
                      <a:pt x="597" y="1"/>
                    </a:moveTo>
                    <a:cubicBezTo>
                      <a:pt x="0" y="1"/>
                      <a:pt x="0" y="931"/>
                      <a:pt x="597" y="931"/>
                    </a:cubicBezTo>
                    <a:cubicBezTo>
                      <a:pt x="1194" y="931"/>
                      <a:pt x="1198" y="1"/>
                      <a:pt x="59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71" name="Google Shape;271;p32"/>
              <p:cNvSpPr/>
              <p:nvPr/>
            </p:nvSpPr>
            <p:spPr>
              <a:xfrm>
                <a:off x="7998628" y="631719"/>
                <a:ext cx="74311" cy="58137"/>
              </a:xfrm>
              <a:custGeom>
                <a:avLst/>
                <a:gdLst/>
                <a:ahLst/>
                <a:cxnLst/>
                <a:rect l="l" t="t" r="r" b="b"/>
                <a:pathLst>
                  <a:path w="1199" h="928" extrusionOk="0">
                    <a:moveTo>
                      <a:pt x="598" y="0"/>
                    </a:moveTo>
                    <a:cubicBezTo>
                      <a:pt x="1" y="0"/>
                      <a:pt x="1" y="928"/>
                      <a:pt x="598" y="928"/>
                    </a:cubicBezTo>
                    <a:cubicBezTo>
                      <a:pt x="1195" y="928"/>
                      <a:pt x="1198" y="0"/>
                      <a:pt x="59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72" name="Google Shape;272;p32"/>
              <p:cNvSpPr/>
              <p:nvPr/>
            </p:nvSpPr>
            <p:spPr>
              <a:xfrm>
                <a:off x="8078394" y="674883"/>
                <a:ext cx="118749" cy="93219"/>
              </a:xfrm>
              <a:custGeom>
                <a:avLst/>
                <a:gdLst/>
                <a:ahLst/>
                <a:cxnLst/>
                <a:rect l="l" t="t" r="r" b="b"/>
                <a:pathLst>
                  <a:path w="1916" h="1488" extrusionOk="0">
                    <a:moveTo>
                      <a:pt x="956" y="1"/>
                    </a:moveTo>
                    <a:cubicBezTo>
                      <a:pt x="0" y="1"/>
                      <a:pt x="0" y="1487"/>
                      <a:pt x="956" y="1487"/>
                    </a:cubicBezTo>
                    <a:cubicBezTo>
                      <a:pt x="1913" y="1487"/>
                      <a:pt x="1916" y="1"/>
                      <a:pt x="95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73" name="Google Shape;273;p32"/>
              <p:cNvSpPr/>
              <p:nvPr/>
            </p:nvSpPr>
            <p:spPr>
              <a:xfrm>
                <a:off x="6978400" y="611421"/>
                <a:ext cx="74311" cy="58137"/>
              </a:xfrm>
              <a:custGeom>
                <a:avLst/>
                <a:gdLst/>
                <a:ahLst/>
                <a:cxnLst/>
                <a:rect l="l" t="t" r="r" b="b"/>
                <a:pathLst>
                  <a:path w="1199" h="928" extrusionOk="0">
                    <a:moveTo>
                      <a:pt x="598" y="0"/>
                    </a:moveTo>
                    <a:cubicBezTo>
                      <a:pt x="1" y="0"/>
                      <a:pt x="1" y="928"/>
                      <a:pt x="598" y="928"/>
                    </a:cubicBezTo>
                    <a:cubicBezTo>
                      <a:pt x="1195" y="928"/>
                      <a:pt x="1198" y="0"/>
                      <a:pt x="59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74" name="Google Shape;274;p32"/>
              <p:cNvSpPr/>
              <p:nvPr/>
            </p:nvSpPr>
            <p:spPr>
              <a:xfrm>
                <a:off x="6402310" y="1485489"/>
                <a:ext cx="783272" cy="149101"/>
              </a:xfrm>
              <a:custGeom>
                <a:avLst/>
                <a:gdLst/>
                <a:ahLst/>
                <a:cxnLst/>
                <a:rect l="l" t="t" r="r" b="b"/>
                <a:pathLst>
                  <a:path w="12638" h="2380" extrusionOk="0">
                    <a:moveTo>
                      <a:pt x="6322" y="0"/>
                    </a:moveTo>
                    <a:cubicBezTo>
                      <a:pt x="4326" y="0"/>
                      <a:pt x="2331" y="149"/>
                      <a:pt x="334" y="448"/>
                    </a:cubicBezTo>
                    <a:cubicBezTo>
                      <a:pt x="261" y="899"/>
                      <a:pt x="185" y="1347"/>
                      <a:pt x="106" y="1792"/>
                    </a:cubicBezTo>
                    <a:cubicBezTo>
                      <a:pt x="71" y="1989"/>
                      <a:pt x="36" y="2186"/>
                      <a:pt x="1" y="2379"/>
                    </a:cubicBezTo>
                    <a:cubicBezTo>
                      <a:pt x="2127" y="2091"/>
                      <a:pt x="4254" y="1946"/>
                      <a:pt x="6381" y="1946"/>
                    </a:cubicBezTo>
                    <a:cubicBezTo>
                      <a:pt x="8466" y="1946"/>
                      <a:pt x="10552" y="2085"/>
                      <a:pt x="12637" y="2363"/>
                    </a:cubicBezTo>
                    <a:cubicBezTo>
                      <a:pt x="12602" y="2170"/>
                      <a:pt x="12567" y="1973"/>
                      <a:pt x="12536" y="1779"/>
                    </a:cubicBezTo>
                    <a:cubicBezTo>
                      <a:pt x="12456" y="1337"/>
                      <a:pt x="12380" y="893"/>
                      <a:pt x="12307" y="448"/>
                    </a:cubicBezTo>
                    <a:cubicBezTo>
                      <a:pt x="10312" y="149"/>
                      <a:pt x="8317" y="0"/>
                      <a:pt x="6322" y="0"/>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275" name="Google Shape;275;p32"/>
              <p:cNvSpPr/>
              <p:nvPr/>
            </p:nvSpPr>
            <p:spPr>
              <a:xfrm>
                <a:off x="5342478" y="1538051"/>
                <a:ext cx="2903274" cy="3203229"/>
              </a:xfrm>
              <a:custGeom>
                <a:avLst/>
                <a:gdLst/>
                <a:ahLst/>
                <a:cxnLst/>
                <a:rect l="l" t="t" r="r" b="b"/>
                <a:pathLst>
                  <a:path w="46844" h="51131" extrusionOk="0">
                    <a:moveTo>
                      <a:pt x="23422" y="0"/>
                    </a:moveTo>
                    <a:cubicBezTo>
                      <a:pt x="21038" y="0"/>
                      <a:pt x="18654" y="179"/>
                      <a:pt x="16268" y="537"/>
                    </a:cubicBezTo>
                    <a:cubicBezTo>
                      <a:pt x="16183" y="1073"/>
                      <a:pt x="16091" y="1607"/>
                      <a:pt x="15995" y="2141"/>
                    </a:cubicBezTo>
                    <a:cubicBezTo>
                      <a:pt x="15957" y="2376"/>
                      <a:pt x="15913" y="2611"/>
                      <a:pt x="15871" y="2843"/>
                    </a:cubicBezTo>
                    <a:cubicBezTo>
                      <a:pt x="15830" y="3091"/>
                      <a:pt x="15782" y="3335"/>
                      <a:pt x="15738" y="3580"/>
                    </a:cubicBezTo>
                    <a:cubicBezTo>
                      <a:pt x="15674" y="3939"/>
                      <a:pt x="15608" y="4294"/>
                      <a:pt x="15538" y="4653"/>
                    </a:cubicBezTo>
                    <a:cubicBezTo>
                      <a:pt x="15433" y="5219"/>
                      <a:pt x="15322" y="5784"/>
                      <a:pt x="15207" y="6347"/>
                    </a:cubicBezTo>
                    <a:cubicBezTo>
                      <a:pt x="15153" y="6629"/>
                      <a:pt x="15096" y="6909"/>
                      <a:pt x="15039" y="7188"/>
                    </a:cubicBezTo>
                    <a:cubicBezTo>
                      <a:pt x="14957" y="7598"/>
                      <a:pt x="14871" y="8008"/>
                      <a:pt x="14785" y="8415"/>
                    </a:cubicBezTo>
                    <a:cubicBezTo>
                      <a:pt x="11646" y="23208"/>
                      <a:pt x="6666" y="37430"/>
                      <a:pt x="1" y="51130"/>
                    </a:cubicBezTo>
                    <a:lnTo>
                      <a:pt x="46843" y="51130"/>
                    </a:lnTo>
                    <a:cubicBezTo>
                      <a:pt x="40176" y="37423"/>
                      <a:pt x="35192" y="23192"/>
                      <a:pt x="32053" y="8389"/>
                    </a:cubicBezTo>
                    <a:cubicBezTo>
                      <a:pt x="31967" y="7979"/>
                      <a:pt x="31882" y="7573"/>
                      <a:pt x="31799" y="7163"/>
                    </a:cubicBezTo>
                    <a:cubicBezTo>
                      <a:pt x="31742" y="6883"/>
                      <a:pt x="31685" y="6604"/>
                      <a:pt x="31627" y="6324"/>
                    </a:cubicBezTo>
                    <a:cubicBezTo>
                      <a:pt x="31516" y="5759"/>
                      <a:pt x="31405" y="5197"/>
                      <a:pt x="31300" y="4631"/>
                    </a:cubicBezTo>
                    <a:cubicBezTo>
                      <a:pt x="31230" y="4275"/>
                      <a:pt x="31167" y="3916"/>
                      <a:pt x="31100" y="3561"/>
                    </a:cubicBezTo>
                    <a:cubicBezTo>
                      <a:pt x="31056" y="3316"/>
                      <a:pt x="31011" y="3071"/>
                      <a:pt x="30967" y="2824"/>
                    </a:cubicBezTo>
                    <a:cubicBezTo>
                      <a:pt x="30925" y="2592"/>
                      <a:pt x="30884" y="2360"/>
                      <a:pt x="30843" y="2125"/>
                    </a:cubicBezTo>
                    <a:cubicBezTo>
                      <a:pt x="30751" y="1598"/>
                      <a:pt x="30659" y="1067"/>
                      <a:pt x="30573" y="537"/>
                    </a:cubicBezTo>
                    <a:cubicBezTo>
                      <a:pt x="28189" y="179"/>
                      <a:pt x="25805" y="0"/>
                      <a:pt x="23422" y="0"/>
                    </a:cubicBez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276" name="Google Shape;276;p32"/>
              <p:cNvSpPr/>
              <p:nvPr/>
            </p:nvSpPr>
            <p:spPr>
              <a:xfrm>
                <a:off x="6326139" y="1538051"/>
                <a:ext cx="935612" cy="178107"/>
              </a:xfrm>
              <a:custGeom>
                <a:avLst/>
                <a:gdLst/>
                <a:ahLst/>
                <a:cxnLst/>
                <a:rect l="l" t="t" r="r" b="b"/>
                <a:pathLst>
                  <a:path w="15096" h="2843" extrusionOk="0">
                    <a:moveTo>
                      <a:pt x="7551" y="0"/>
                    </a:moveTo>
                    <a:cubicBezTo>
                      <a:pt x="5167" y="0"/>
                      <a:pt x="2783" y="179"/>
                      <a:pt x="397" y="537"/>
                    </a:cubicBezTo>
                    <a:cubicBezTo>
                      <a:pt x="312" y="1073"/>
                      <a:pt x="220" y="1607"/>
                      <a:pt x="124" y="2141"/>
                    </a:cubicBezTo>
                    <a:cubicBezTo>
                      <a:pt x="86" y="2376"/>
                      <a:pt x="42" y="2611"/>
                      <a:pt x="0" y="2843"/>
                    </a:cubicBezTo>
                    <a:cubicBezTo>
                      <a:pt x="2543" y="2498"/>
                      <a:pt x="5085" y="2325"/>
                      <a:pt x="7628" y="2325"/>
                    </a:cubicBezTo>
                    <a:cubicBezTo>
                      <a:pt x="10117" y="2325"/>
                      <a:pt x="12606" y="2491"/>
                      <a:pt x="15096" y="2824"/>
                    </a:cubicBezTo>
                    <a:cubicBezTo>
                      <a:pt x="15054" y="2592"/>
                      <a:pt x="15013" y="2360"/>
                      <a:pt x="14972" y="2125"/>
                    </a:cubicBezTo>
                    <a:cubicBezTo>
                      <a:pt x="14880" y="1598"/>
                      <a:pt x="14788" y="1067"/>
                      <a:pt x="14702" y="537"/>
                    </a:cubicBezTo>
                    <a:cubicBezTo>
                      <a:pt x="12318" y="179"/>
                      <a:pt x="9934" y="0"/>
                      <a:pt x="7551" y="0"/>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277" name="Google Shape;277;p32"/>
              <p:cNvSpPr/>
              <p:nvPr/>
            </p:nvSpPr>
            <p:spPr>
              <a:xfrm>
                <a:off x="6305438" y="1730068"/>
                <a:ext cx="977013" cy="99547"/>
              </a:xfrm>
              <a:custGeom>
                <a:avLst/>
                <a:gdLst/>
                <a:ahLst/>
                <a:cxnLst/>
                <a:rect l="l" t="t" r="r" b="b"/>
                <a:pathLst>
                  <a:path w="15764" h="1589" extrusionOk="0">
                    <a:moveTo>
                      <a:pt x="7954" y="0"/>
                    </a:moveTo>
                    <a:cubicBezTo>
                      <a:pt x="5370" y="0"/>
                      <a:pt x="2785" y="172"/>
                      <a:pt x="201" y="515"/>
                    </a:cubicBezTo>
                    <a:cubicBezTo>
                      <a:pt x="137" y="874"/>
                      <a:pt x="71" y="1229"/>
                      <a:pt x="1" y="1588"/>
                    </a:cubicBezTo>
                    <a:cubicBezTo>
                      <a:pt x="2656" y="1211"/>
                      <a:pt x="5311" y="1022"/>
                      <a:pt x="7967" y="1022"/>
                    </a:cubicBezTo>
                    <a:cubicBezTo>
                      <a:pt x="10565" y="1022"/>
                      <a:pt x="13164" y="1203"/>
                      <a:pt x="15763" y="1566"/>
                    </a:cubicBezTo>
                    <a:cubicBezTo>
                      <a:pt x="15693" y="1210"/>
                      <a:pt x="15630" y="851"/>
                      <a:pt x="15563" y="496"/>
                    </a:cubicBezTo>
                    <a:cubicBezTo>
                      <a:pt x="13027" y="165"/>
                      <a:pt x="10491" y="0"/>
                      <a:pt x="7954" y="0"/>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278" name="Google Shape;278;p32"/>
              <p:cNvSpPr/>
              <p:nvPr/>
            </p:nvSpPr>
            <p:spPr>
              <a:xfrm>
                <a:off x="7874237" y="951726"/>
                <a:ext cx="191820" cy="2566668"/>
              </a:xfrm>
              <a:custGeom>
                <a:avLst/>
                <a:gdLst/>
                <a:ahLst/>
                <a:cxnLst/>
                <a:rect l="l" t="t" r="r" b="b"/>
                <a:pathLst>
                  <a:path w="3095" h="40970" extrusionOk="0">
                    <a:moveTo>
                      <a:pt x="1118" y="0"/>
                    </a:moveTo>
                    <a:lnTo>
                      <a:pt x="0" y="40969"/>
                    </a:lnTo>
                    <a:lnTo>
                      <a:pt x="3094" y="40969"/>
                    </a:lnTo>
                    <a:lnTo>
                      <a:pt x="1979" y="0"/>
                    </a:lnTo>
                    <a:close/>
                  </a:path>
                </a:pathLst>
              </a:custGeom>
              <a:solidFill>
                <a:srgbClr val="005374"/>
              </a:solidFill>
              <a:ln>
                <a:noFill/>
              </a:ln>
            </p:spPr>
            <p:txBody>
              <a:bodyPr spcFirstLastPara="1" wrap="square" lIns="121900" tIns="121900" rIns="121900" bIns="121900" anchor="ctr" anchorCtr="0">
                <a:noAutofit/>
              </a:bodyPr>
              <a:lstStyle/>
              <a:p>
                <a:endParaRPr sz="2400"/>
              </a:p>
            </p:txBody>
          </p:sp>
          <p:sp>
            <p:nvSpPr>
              <p:cNvPr id="279" name="Google Shape;279;p32"/>
              <p:cNvSpPr/>
              <p:nvPr/>
            </p:nvSpPr>
            <p:spPr>
              <a:xfrm>
                <a:off x="7974023" y="794917"/>
                <a:ext cx="739144" cy="258922"/>
              </a:xfrm>
              <a:custGeom>
                <a:avLst/>
                <a:gdLst/>
                <a:ahLst/>
                <a:cxnLst/>
                <a:rect l="l" t="t" r="r" b="b"/>
                <a:pathLst>
                  <a:path w="11926" h="4133" extrusionOk="0">
                    <a:moveTo>
                      <a:pt x="11824" y="0"/>
                    </a:moveTo>
                    <a:lnTo>
                      <a:pt x="1" y="2551"/>
                    </a:lnTo>
                    <a:lnTo>
                      <a:pt x="191" y="3434"/>
                    </a:lnTo>
                    <a:lnTo>
                      <a:pt x="3200" y="4133"/>
                    </a:lnTo>
                    <a:lnTo>
                      <a:pt x="10106" y="1226"/>
                    </a:lnTo>
                    <a:lnTo>
                      <a:pt x="11926" y="464"/>
                    </a:lnTo>
                    <a:lnTo>
                      <a:pt x="11824" y="0"/>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280" name="Google Shape;280;p32"/>
              <p:cNvSpPr/>
              <p:nvPr/>
            </p:nvSpPr>
            <p:spPr>
              <a:xfrm>
                <a:off x="8589469" y="794917"/>
                <a:ext cx="123707" cy="76868"/>
              </a:xfrm>
              <a:custGeom>
                <a:avLst/>
                <a:gdLst/>
                <a:ahLst/>
                <a:cxnLst/>
                <a:rect l="l" t="t" r="r" b="b"/>
                <a:pathLst>
                  <a:path w="1996" h="1227" extrusionOk="0">
                    <a:moveTo>
                      <a:pt x="1894" y="0"/>
                    </a:moveTo>
                    <a:lnTo>
                      <a:pt x="1" y="410"/>
                    </a:lnTo>
                    <a:lnTo>
                      <a:pt x="176" y="1226"/>
                    </a:lnTo>
                    <a:lnTo>
                      <a:pt x="1996" y="464"/>
                    </a:lnTo>
                    <a:lnTo>
                      <a:pt x="1894"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281" name="Google Shape;281;p32"/>
              <p:cNvSpPr/>
              <p:nvPr/>
            </p:nvSpPr>
            <p:spPr>
              <a:xfrm>
                <a:off x="7439706" y="411197"/>
                <a:ext cx="544844" cy="581557"/>
              </a:xfrm>
              <a:custGeom>
                <a:avLst/>
                <a:gdLst/>
                <a:ahLst/>
                <a:cxnLst/>
                <a:rect l="l" t="t" r="r" b="b"/>
                <a:pathLst>
                  <a:path w="8791" h="9283" extrusionOk="0">
                    <a:moveTo>
                      <a:pt x="350" y="1"/>
                    </a:moveTo>
                    <a:lnTo>
                      <a:pt x="0" y="318"/>
                    </a:lnTo>
                    <a:lnTo>
                      <a:pt x="8120" y="9283"/>
                    </a:lnTo>
                    <a:lnTo>
                      <a:pt x="8790" y="8676"/>
                    </a:lnTo>
                    <a:lnTo>
                      <a:pt x="7894" y="5722"/>
                    </a:lnTo>
                    <a:lnTo>
                      <a:pt x="1922" y="1192"/>
                    </a:lnTo>
                    <a:lnTo>
                      <a:pt x="350" y="1"/>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282" name="Google Shape;282;p32"/>
              <p:cNvSpPr/>
              <p:nvPr/>
            </p:nvSpPr>
            <p:spPr>
              <a:xfrm>
                <a:off x="7439689" y="411189"/>
                <a:ext cx="124322" cy="114685"/>
              </a:xfrm>
              <a:custGeom>
                <a:avLst/>
                <a:gdLst/>
                <a:ahLst/>
                <a:cxnLst/>
                <a:rect l="l" t="t" r="r" b="b"/>
                <a:pathLst>
                  <a:path w="1923" h="1755" extrusionOk="0">
                    <a:moveTo>
                      <a:pt x="350" y="1"/>
                    </a:moveTo>
                    <a:lnTo>
                      <a:pt x="0" y="318"/>
                    </a:lnTo>
                    <a:lnTo>
                      <a:pt x="1303" y="1754"/>
                    </a:lnTo>
                    <a:lnTo>
                      <a:pt x="1922" y="1192"/>
                    </a:lnTo>
                    <a:lnTo>
                      <a:pt x="350" y="1"/>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283" name="Google Shape;283;p32"/>
              <p:cNvSpPr/>
              <p:nvPr/>
            </p:nvSpPr>
            <p:spPr>
              <a:xfrm>
                <a:off x="7733670" y="983551"/>
                <a:ext cx="257578" cy="738802"/>
              </a:xfrm>
              <a:custGeom>
                <a:avLst/>
                <a:gdLst/>
                <a:ahLst/>
                <a:cxnLst/>
                <a:rect l="l" t="t" r="r" b="b"/>
                <a:pathLst>
                  <a:path w="4156" h="11793" extrusionOk="0">
                    <a:moveTo>
                      <a:pt x="3294" y="1"/>
                    </a:moveTo>
                    <a:lnTo>
                      <a:pt x="1185" y="2253"/>
                    </a:lnTo>
                    <a:lnTo>
                      <a:pt x="248" y="9689"/>
                    </a:lnTo>
                    <a:lnTo>
                      <a:pt x="0" y="11646"/>
                    </a:lnTo>
                    <a:lnTo>
                      <a:pt x="451" y="11792"/>
                    </a:lnTo>
                    <a:lnTo>
                      <a:pt x="4155" y="277"/>
                    </a:lnTo>
                    <a:lnTo>
                      <a:pt x="3294" y="1"/>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284" name="Google Shape;284;p32"/>
              <p:cNvSpPr/>
              <p:nvPr/>
            </p:nvSpPr>
            <p:spPr>
              <a:xfrm>
                <a:off x="7733670" y="1590550"/>
                <a:ext cx="64828" cy="131810"/>
              </a:xfrm>
              <a:custGeom>
                <a:avLst/>
                <a:gdLst/>
                <a:ahLst/>
                <a:cxnLst/>
                <a:rect l="l" t="t" r="r" b="b"/>
                <a:pathLst>
                  <a:path w="1046" h="2104" extrusionOk="0">
                    <a:moveTo>
                      <a:pt x="248" y="0"/>
                    </a:moveTo>
                    <a:lnTo>
                      <a:pt x="0" y="1957"/>
                    </a:lnTo>
                    <a:lnTo>
                      <a:pt x="451" y="2103"/>
                    </a:lnTo>
                    <a:lnTo>
                      <a:pt x="1045" y="258"/>
                    </a:lnTo>
                    <a:lnTo>
                      <a:pt x="248"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285" name="Google Shape;285;p32"/>
              <p:cNvSpPr/>
              <p:nvPr/>
            </p:nvSpPr>
            <p:spPr>
              <a:xfrm>
                <a:off x="7916321" y="933871"/>
                <a:ext cx="105982" cy="97855"/>
              </a:xfrm>
              <a:custGeom>
                <a:avLst/>
                <a:gdLst/>
                <a:ahLst/>
                <a:cxnLst/>
                <a:rect l="l" t="t" r="r" b="b"/>
                <a:pathLst>
                  <a:path w="1710" h="1562" extrusionOk="0">
                    <a:moveTo>
                      <a:pt x="860" y="0"/>
                    </a:moveTo>
                    <a:cubicBezTo>
                      <a:pt x="805" y="0"/>
                      <a:pt x="749" y="6"/>
                      <a:pt x="693" y="19"/>
                    </a:cubicBezTo>
                    <a:cubicBezTo>
                      <a:pt x="271" y="107"/>
                      <a:pt x="1" y="524"/>
                      <a:pt x="93" y="946"/>
                    </a:cubicBezTo>
                    <a:cubicBezTo>
                      <a:pt x="173" y="1312"/>
                      <a:pt x="496" y="1562"/>
                      <a:pt x="854" y="1562"/>
                    </a:cubicBezTo>
                    <a:cubicBezTo>
                      <a:pt x="909" y="1562"/>
                      <a:pt x="965" y="1556"/>
                      <a:pt x="1021" y="1543"/>
                    </a:cubicBezTo>
                    <a:cubicBezTo>
                      <a:pt x="1443" y="1454"/>
                      <a:pt x="1710" y="1038"/>
                      <a:pt x="1621" y="616"/>
                    </a:cubicBezTo>
                    <a:cubicBezTo>
                      <a:pt x="1541" y="250"/>
                      <a:pt x="1218" y="0"/>
                      <a:pt x="860"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86" name="Google Shape;286;p32"/>
              <p:cNvSpPr/>
              <p:nvPr/>
            </p:nvSpPr>
            <p:spPr>
              <a:xfrm>
                <a:off x="8429255" y="1578397"/>
                <a:ext cx="142176" cy="1940005"/>
              </a:xfrm>
              <a:custGeom>
                <a:avLst/>
                <a:gdLst/>
                <a:ahLst/>
                <a:cxnLst/>
                <a:rect l="l" t="t" r="r" b="b"/>
                <a:pathLst>
                  <a:path w="2294" h="30967" extrusionOk="0">
                    <a:moveTo>
                      <a:pt x="829" y="1"/>
                    </a:moveTo>
                    <a:lnTo>
                      <a:pt x="0" y="30966"/>
                    </a:lnTo>
                    <a:lnTo>
                      <a:pt x="2294" y="30966"/>
                    </a:lnTo>
                    <a:lnTo>
                      <a:pt x="1464" y="1"/>
                    </a:lnTo>
                    <a:close/>
                  </a:path>
                </a:pathLst>
              </a:custGeom>
              <a:solidFill>
                <a:srgbClr val="005374"/>
              </a:solidFill>
              <a:ln>
                <a:noFill/>
              </a:ln>
            </p:spPr>
            <p:txBody>
              <a:bodyPr spcFirstLastPara="1" wrap="square" lIns="121900" tIns="121900" rIns="121900" bIns="121900" anchor="ctr" anchorCtr="0">
                <a:noAutofit/>
              </a:bodyPr>
              <a:lstStyle/>
              <a:p>
                <a:endParaRPr sz="2400"/>
              </a:p>
            </p:txBody>
          </p:sp>
          <p:sp>
            <p:nvSpPr>
              <p:cNvPr id="287" name="Google Shape;287;p32"/>
              <p:cNvSpPr/>
              <p:nvPr/>
            </p:nvSpPr>
            <p:spPr>
              <a:xfrm>
                <a:off x="8484168" y="1059982"/>
                <a:ext cx="211095" cy="541776"/>
              </a:xfrm>
              <a:custGeom>
                <a:avLst/>
                <a:gdLst/>
                <a:ahLst/>
                <a:cxnLst/>
                <a:rect l="l" t="t" r="r" b="b"/>
                <a:pathLst>
                  <a:path w="3406" h="8648" extrusionOk="0">
                    <a:moveTo>
                      <a:pt x="3075" y="0"/>
                    </a:moveTo>
                    <a:lnTo>
                      <a:pt x="0" y="8418"/>
                    </a:lnTo>
                    <a:lnTo>
                      <a:pt x="629" y="8647"/>
                    </a:lnTo>
                    <a:lnTo>
                      <a:pt x="2256" y="7040"/>
                    </a:lnTo>
                    <a:lnTo>
                      <a:pt x="3167" y="1563"/>
                    </a:lnTo>
                    <a:lnTo>
                      <a:pt x="3406" y="121"/>
                    </a:lnTo>
                    <a:lnTo>
                      <a:pt x="3075" y="0"/>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288" name="Google Shape;288;p32"/>
              <p:cNvSpPr/>
              <p:nvPr/>
            </p:nvSpPr>
            <p:spPr>
              <a:xfrm>
                <a:off x="8644196" y="1059982"/>
                <a:ext cx="51069" cy="97981"/>
              </a:xfrm>
              <a:custGeom>
                <a:avLst/>
                <a:gdLst/>
                <a:ahLst/>
                <a:cxnLst/>
                <a:rect l="l" t="t" r="r" b="b"/>
                <a:pathLst>
                  <a:path w="824" h="1564" extrusionOk="0">
                    <a:moveTo>
                      <a:pt x="493" y="0"/>
                    </a:moveTo>
                    <a:lnTo>
                      <a:pt x="1" y="1351"/>
                    </a:lnTo>
                    <a:lnTo>
                      <a:pt x="585" y="1563"/>
                    </a:lnTo>
                    <a:lnTo>
                      <a:pt x="824" y="121"/>
                    </a:lnTo>
                    <a:lnTo>
                      <a:pt x="493"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289" name="Google Shape;289;p32"/>
              <p:cNvSpPr/>
              <p:nvPr/>
            </p:nvSpPr>
            <p:spPr>
              <a:xfrm>
                <a:off x="7944707" y="1542750"/>
                <a:ext cx="550732" cy="176227"/>
              </a:xfrm>
              <a:custGeom>
                <a:avLst/>
                <a:gdLst/>
                <a:ahLst/>
                <a:cxnLst/>
                <a:rect l="l" t="t" r="r" b="b"/>
                <a:pathLst>
                  <a:path w="8886" h="2813" extrusionOk="0">
                    <a:moveTo>
                      <a:pt x="6566" y="1"/>
                    </a:moveTo>
                    <a:lnTo>
                      <a:pt x="1366" y="1951"/>
                    </a:lnTo>
                    <a:lnTo>
                      <a:pt x="0" y="2466"/>
                    </a:lnTo>
                    <a:lnTo>
                      <a:pt x="61" y="2812"/>
                    </a:lnTo>
                    <a:lnTo>
                      <a:pt x="8885" y="1265"/>
                    </a:lnTo>
                    <a:lnTo>
                      <a:pt x="8771" y="608"/>
                    </a:lnTo>
                    <a:lnTo>
                      <a:pt x="6566" y="1"/>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290" name="Google Shape;290;p32"/>
              <p:cNvSpPr/>
              <p:nvPr/>
            </p:nvSpPr>
            <p:spPr>
              <a:xfrm>
                <a:off x="7944707" y="1664977"/>
                <a:ext cx="91417" cy="54002"/>
              </a:xfrm>
              <a:custGeom>
                <a:avLst/>
                <a:gdLst/>
                <a:ahLst/>
                <a:cxnLst/>
                <a:rect l="l" t="t" r="r" b="b"/>
                <a:pathLst>
                  <a:path w="1475" h="862" extrusionOk="0">
                    <a:moveTo>
                      <a:pt x="1366" y="0"/>
                    </a:moveTo>
                    <a:lnTo>
                      <a:pt x="0" y="515"/>
                    </a:lnTo>
                    <a:lnTo>
                      <a:pt x="61" y="861"/>
                    </a:lnTo>
                    <a:lnTo>
                      <a:pt x="1474" y="613"/>
                    </a:lnTo>
                    <a:lnTo>
                      <a:pt x="1366"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291" name="Google Shape;291;p32"/>
              <p:cNvSpPr/>
              <p:nvPr/>
            </p:nvSpPr>
            <p:spPr>
              <a:xfrm>
                <a:off x="8487700" y="1594748"/>
                <a:ext cx="388475" cy="444609"/>
              </a:xfrm>
              <a:custGeom>
                <a:avLst/>
                <a:gdLst/>
                <a:ahLst/>
                <a:cxnLst/>
                <a:rect l="l" t="t" r="r" b="b"/>
                <a:pathLst>
                  <a:path w="6268" h="7097" extrusionOk="0">
                    <a:moveTo>
                      <a:pt x="515" y="0"/>
                    </a:moveTo>
                    <a:lnTo>
                      <a:pt x="1" y="432"/>
                    </a:lnTo>
                    <a:lnTo>
                      <a:pt x="579" y="2643"/>
                    </a:lnTo>
                    <a:lnTo>
                      <a:pt x="4870" y="6169"/>
                    </a:lnTo>
                    <a:lnTo>
                      <a:pt x="5998" y="7097"/>
                    </a:lnTo>
                    <a:lnTo>
                      <a:pt x="6268" y="6874"/>
                    </a:lnTo>
                    <a:lnTo>
                      <a:pt x="515" y="0"/>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292" name="Google Shape;292;p32"/>
              <p:cNvSpPr/>
              <p:nvPr/>
            </p:nvSpPr>
            <p:spPr>
              <a:xfrm>
                <a:off x="8789536" y="1956291"/>
                <a:ext cx="86645" cy="83071"/>
              </a:xfrm>
              <a:custGeom>
                <a:avLst/>
                <a:gdLst/>
                <a:ahLst/>
                <a:cxnLst/>
                <a:rect l="l" t="t" r="r" b="b"/>
                <a:pathLst>
                  <a:path w="1398" h="1326" extrusionOk="0">
                    <a:moveTo>
                      <a:pt x="477" y="1"/>
                    </a:moveTo>
                    <a:lnTo>
                      <a:pt x="0" y="398"/>
                    </a:lnTo>
                    <a:lnTo>
                      <a:pt x="1128" y="1326"/>
                    </a:lnTo>
                    <a:lnTo>
                      <a:pt x="1398" y="1103"/>
                    </a:lnTo>
                    <a:lnTo>
                      <a:pt x="477" y="1"/>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293" name="Google Shape;293;p32"/>
              <p:cNvSpPr/>
              <p:nvPr/>
            </p:nvSpPr>
            <p:spPr>
              <a:xfrm>
                <a:off x="8459376" y="1565115"/>
                <a:ext cx="80943" cy="72608"/>
              </a:xfrm>
              <a:custGeom>
                <a:avLst/>
                <a:gdLst/>
                <a:ahLst/>
                <a:cxnLst/>
                <a:rect l="l" t="t" r="r" b="b"/>
                <a:pathLst>
                  <a:path w="1306" h="1159" extrusionOk="0">
                    <a:moveTo>
                      <a:pt x="653" y="0"/>
                    </a:moveTo>
                    <a:cubicBezTo>
                      <a:pt x="416" y="0"/>
                      <a:pt x="195" y="145"/>
                      <a:pt x="108" y="381"/>
                    </a:cubicBezTo>
                    <a:cubicBezTo>
                      <a:pt x="0" y="680"/>
                      <a:pt x="153" y="1013"/>
                      <a:pt x="454" y="1124"/>
                    </a:cubicBezTo>
                    <a:cubicBezTo>
                      <a:pt x="519" y="1148"/>
                      <a:pt x="585" y="1159"/>
                      <a:pt x="650" y="1159"/>
                    </a:cubicBezTo>
                    <a:cubicBezTo>
                      <a:pt x="886" y="1159"/>
                      <a:pt x="1110" y="1012"/>
                      <a:pt x="1194" y="778"/>
                    </a:cubicBezTo>
                    <a:cubicBezTo>
                      <a:pt x="1306" y="476"/>
                      <a:pt x="1150" y="146"/>
                      <a:pt x="851" y="35"/>
                    </a:cubicBezTo>
                    <a:cubicBezTo>
                      <a:pt x="786" y="11"/>
                      <a:pt x="719" y="0"/>
                      <a:pt x="65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4" name="Google Shape;294;p32"/>
              <p:cNvSpPr/>
              <p:nvPr/>
            </p:nvSpPr>
            <p:spPr>
              <a:xfrm>
                <a:off x="5956375" y="1772919"/>
                <a:ext cx="1657216" cy="1926536"/>
              </a:xfrm>
              <a:custGeom>
                <a:avLst/>
                <a:gdLst/>
                <a:ahLst/>
                <a:cxnLst/>
                <a:rect l="l" t="t" r="r" b="b"/>
                <a:pathLst>
                  <a:path w="26739" h="30752" extrusionOk="0">
                    <a:moveTo>
                      <a:pt x="13426" y="1"/>
                    </a:moveTo>
                    <a:cubicBezTo>
                      <a:pt x="13363" y="1"/>
                      <a:pt x="13299" y="1"/>
                      <a:pt x="13234" y="2"/>
                    </a:cubicBezTo>
                    <a:cubicBezTo>
                      <a:pt x="5909" y="104"/>
                      <a:pt x="1" y="6197"/>
                      <a:pt x="112" y="13522"/>
                    </a:cubicBezTo>
                    <a:cubicBezTo>
                      <a:pt x="179" y="17890"/>
                      <a:pt x="2351" y="21746"/>
                      <a:pt x="5655" y="24125"/>
                    </a:cubicBezTo>
                    <a:lnTo>
                      <a:pt x="5661" y="24195"/>
                    </a:lnTo>
                    <a:cubicBezTo>
                      <a:pt x="5909" y="26657"/>
                      <a:pt x="6973" y="28963"/>
                      <a:pt x="8686" y="30752"/>
                    </a:cubicBezTo>
                    <a:lnTo>
                      <a:pt x="18165" y="30752"/>
                    </a:lnTo>
                    <a:cubicBezTo>
                      <a:pt x="19874" y="28963"/>
                      <a:pt x="20938" y="26657"/>
                      <a:pt x="21186" y="24195"/>
                    </a:cubicBezTo>
                    <a:lnTo>
                      <a:pt x="21192" y="24125"/>
                    </a:lnTo>
                    <a:cubicBezTo>
                      <a:pt x="24550" y="21708"/>
                      <a:pt x="26738" y="17766"/>
                      <a:pt x="26738" y="13312"/>
                    </a:cubicBezTo>
                    <a:cubicBezTo>
                      <a:pt x="26738" y="5962"/>
                      <a:pt x="20778" y="1"/>
                      <a:pt x="13426"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295" name="Google Shape;295;p32"/>
              <p:cNvSpPr/>
              <p:nvPr/>
            </p:nvSpPr>
            <p:spPr>
              <a:xfrm>
                <a:off x="6634234" y="3139654"/>
                <a:ext cx="308214" cy="559818"/>
              </a:xfrm>
              <a:custGeom>
                <a:avLst/>
                <a:gdLst/>
                <a:ahLst/>
                <a:cxnLst/>
                <a:rect l="l" t="t" r="r" b="b"/>
                <a:pathLst>
                  <a:path w="4973" h="8936" extrusionOk="0">
                    <a:moveTo>
                      <a:pt x="2329" y="0"/>
                    </a:moveTo>
                    <a:lnTo>
                      <a:pt x="1923" y="3526"/>
                    </a:lnTo>
                    <a:lnTo>
                      <a:pt x="1" y="4619"/>
                    </a:lnTo>
                    <a:lnTo>
                      <a:pt x="531" y="8936"/>
                    </a:lnTo>
                    <a:lnTo>
                      <a:pt x="4445" y="8936"/>
                    </a:lnTo>
                    <a:lnTo>
                      <a:pt x="4972" y="4619"/>
                    </a:lnTo>
                    <a:lnTo>
                      <a:pt x="3054" y="3526"/>
                    </a:lnTo>
                    <a:lnTo>
                      <a:pt x="264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296" name="Google Shape;296;p32"/>
              <p:cNvSpPr/>
              <p:nvPr/>
            </p:nvSpPr>
            <p:spPr>
              <a:xfrm>
                <a:off x="6386753" y="2780993"/>
                <a:ext cx="313110" cy="901560"/>
              </a:xfrm>
              <a:custGeom>
                <a:avLst/>
                <a:gdLst/>
                <a:ahLst/>
                <a:cxnLst/>
                <a:rect l="l" t="t" r="r" b="b"/>
                <a:pathLst>
                  <a:path w="5052" h="14391" extrusionOk="0">
                    <a:moveTo>
                      <a:pt x="141" y="1"/>
                    </a:moveTo>
                    <a:lnTo>
                      <a:pt x="1" y="77"/>
                    </a:lnTo>
                    <a:lnTo>
                      <a:pt x="3975" y="7355"/>
                    </a:lnTo>
                    <a:lnTo>
                      <a:pt x="4893" y="14391"/>
                    </a:lnTo>
                    <a:lnTo>
                      <a:pt x="5052" y="14369"/>
                    </a:lnTo>
                    <a:lnTo>
                      <a:pt x="4134" y="7320"/>
                    </a:lnTo>
                    <a:lnTo>
                      <a:pt x="4130" y="7304"/>
                    </a:lnTo>
                    <a:lnTo>
                      <a:pt x="141" y="1"/>
                    </a:lnTo>
                    <a:close/>
                  </a:path>
                </a:pathLst>
              </a:custGeom>
              <a:solidFill>
                <a:srgbClr val="152841"/>
              </a:solidFill>
              <a:ln>
                <a:noFill/>
              </a:ln>
            </p:spPr>
            <p:txBody>
              <a:bodyPr spcFirstLastPara="1" wrap="square" lIns="121900" tIns="121900" rIns="121900" bIns="121900" anchor="ctr" anchorCtr="0">
                <a:noAutofit/>
              </a:bodyPr>
              <a:lstStyle/>
              <a:p>
                <a:endParaRPr sz="2400"/>
              </a:p>
            </p:txBody>
          </p:sp>
          <p:sp>
            <p:nvSpPr>
              <p:cNvPr id="297" name="Google Shape;297;p32"/>
              <p:cNvSpPr/>
              <p:nvPr/>
            </p:nvSpPr>
            <p:spPr>
              <a:xfrm>
                <a:off x="6712822" y="3548622"/>
                <a:ext cx="75675" cy="133752"/>
              </a:xfrm>
              <a:custGeom>
                <a:avLst/>
                <a:gdLst/>
                <a:ahLst/>
                <a:cxnLst/>
                <a:rect l="l" t="t" r="r" b="b"/>
                <a:pathLst>
                  <a:path w="1221" h="2135" extrusionOk="0">
                    <a:moveTo>
                      <a:pt x="0" y="0"/>
                    </a:moveTo>
                    <a:lnTo>
                      <a:pt x="172" y="2135"/>
                    </a:lnTo>
                    <a:lnTo>
                      <a:pt x="331" y="2122"/>
                    </a:lnTo>
                    <a:lnTo>
                      <a:pt x="175" y="159"/>
                    </a:lnTo>
                    <a:lnTo>
                      <a:pt x="1220" y="159"/>
                    </a:lnTo>
                    <a:lnTo>
                      <a:pt x="1220" y="0"/>
                    </a:lnTo>
                    <a:close/>
                  </a:path>
                </a:pathLst>
              </a:custGeom>
              <a:solidFill>
                <a:srgbClr val="152841"/>
              </a:solidFill>
              <a:ln>
                <a:noFill/>
              </a:ln>
            </p:spPr>
            <p:txBody>
              <a:bodyPr spcFirstLastPara="1" wrap="square" lIns="121900" tIns="121900" rIns="121900" bIns="121900" anchor="ctr" anchorCtr="0">
                <a:noAutofit/>
              </a:bodyPr>
              <a:lstStyle/>
              <a:p>
                <a:endParaRPr sz="2400"/>
              </a:p>
            </p:txBody>
          </p:sp>
          <p:sp>
            <p:nvSpPr>
              <p:cNvPr id="298" name="Google Shape;298;p32"/>
              <p:cNvSpPr/>
              <p:nvPr/>
            </p:nvSpPr>
            <p:spPr>
              <a:xfrm>
                <a:off x="6877003" y="2780993"/>
                <a:ext cx="312924" cy="901560"/>
              </a:xfrm>
              <a:custGeom>
                <a:avLst/>
                <a:gdLst/>
                <a:ahLst/>
                <a:cxnLst/>
                <a:rect l="l" t="t" r="r" b="b"/>
                <a:pathLst>
                  <a:path w="5049" h="14391" extrusionOk="0">
                    <a:moveTo>
                      <a:pt x="4908" y="1"/>
                    </a:moveTo>
                    <a:lnTo>
                      <a:pt x="925" y="7291"/>
                    </a:lnTo>
                    <a:lnTo>
                      <a:pt x="919" y="7304"/>
                    </a:lnTo>
                    <a:lnTo>
                      <a:pt x="1" y="14369"/>
                    </a:lnTo>
                    <a:lnTo>
                      <a:pt x="159" y="14391"/>
                    </a:lnTo>
                    <a:lnTo>
                      <a:pt x="1074" y="7355"/>
                    </a:lnTo>
                    <a:lnTo>
                      <a:pt x="5048" y="77"/>
                    </a:lnTo>
                    <a:lnTo>
                      <a:pt x="4908" y="1"/>
                    </a:lnTo>
                    <a:close/>
                  </a:path>
                </a:pathLst>
              </a:custGeom>
              <a:solidFill>
                <a:srgbClr val="152841"/>
              </a:solidFill>
              <a:ln>
                <a:noFill/>
              </a:ln>
            </p:spPr>
            <p:txBody>
              <a:bodyPr spcFirstLastPara="1" wrap="square" lIns="121900" tIns="121900" rIns="121900" bIns="121900" anchor="ctr" anchorCtr="0">
                <a:noAutofit/>
              </a:bodyPr>
              <a:lstStyle/>
              <a:p>
                <a:endParaRPr sz="2400"/>
              </a:p>
            </p:txBody>
          </p:sp>
          <p:sp>
            <p:nvSpPr>
              <p:cNvPr id="299" name="Google Shape;299;p32"/>
              <p:cNvSpPr/>
              <p:nvPr/>
            </p:nvSpPr>
            <p:spPr>
              <a:xfrm>
                <a:off x="6788436" y="3548622"/>
                <a:ext cx="75613" cy="133752"/>
              </a:xfrm>
              <a:custGeom>
                <a:avLst/>
                <a:gdLst/>
                <a:ahLst/>
                <a:cxnLst/>
                <a:rect l="l" t="t" r="r" b="b"/>
                <a:pathLst>
                  <a:path w="1220" h="2135" extrusionOk="0">
                    <a:moveTo>
                      <a:pt x="0" y="0"/>
                    </a:moveTo>
                    <a:lnTo>
                      <a:pt x="0" y="159"/>
                    </a:lnTo>
                    <a:lnTo>
                      <a:pt x="1045" y="159"/>
                    </a:lnTo>
                    <a:lnTo>
                      <a:pt x="886" y="2122"/>
                    </a:lnTo>
                    <a:lnTo>
                      <a:pt x="1048" y="2135"/>
                    </a:lnTo>
                    <a:lnTo>
                      <a:pt x="1220" y="0"/>
                    </a:lnTo>
                    <a:close/>
                  </a:path>
                </a:pathLst>
              </a:custGeom>
              <a:solidFill>
                <a:srgbClr val="152841"/>
              </a:solidFill>
              <a:ln>
                <a:noFill/>
              </a:ln>
            </p:spPr>
            <p:txBody>
              <a:bodyPr spcFirstLastPara="1" wrap="square" lIns="121900" tIns="121900" rIns="121900" bIns="121900" anchor="ctr" anchorCtr="0">
                <a:noAutofit/>
              </a:bodyPr>
              <a:lstStyle/>
              <a:p>
                <a:endParaRPr sz="2400"/>
              </a:p>
            </p:txBody>
          </p:sp>
          <p:sp>
            <p:nvSpPr>
              <p:cNvPr id="300" name="Google Shape;300;p32"/>
              <p:cNvSpPr/>
              <p:nvPr/>
            </p:nvSpPr>
            <p:spPr>
              <a:xfrm>
                <a:off x="6353905" y="2529460"/>
                <a:ext cx="877911" cy="331217"/>
              </a:xfrm>
              <a:custGeom>
                <a:avLst/>
                <a:gdLst/>
                <a:ahLst/>
                <a:cxnLst/>
                <a:rect l="l" t="t" r="r" b="b"/>
                <a:pathLst>
                  <a:path w="14165" h="5287" extrusionOk="0">
                    <a:moveTo>
                      <a:pt x="11099" y="1605"/>
                    </a:moveTo>
                    <a:cubicBezTo>
                      <a:pt x="11125" y="1770"/>
                      <a:pt x="11138" y="1951"/>
                      <a:pt x="11138" y="2154"/>
                    </a:cubicBezTo>
                    <a:cubicBezTo>
                      <a:pt x="11128" y="2844"/>
                      <a:pt x="10966" y="3539"/>
                      <a:pt x="10667" y="4165"/>
                    </a:cubicBezTo>
                    <a:cubicBezTo>
                      <a:pt x="10588" y="4327"/>
                      <a:pt x="10500" y="4401"/>
                      <a:pt x="10471" y="4401"/>
                    </a:cubicBezTo>
                    <a:cubicBezTo>
                      <a:pt x="10469" y="4401"/>
                      <a:pt x="10468" y="4400"/>
                      <a:pt x="10467" y="4400"/>
                    </a:cubicBezTo>
                    <a:cubicBezTo>
                      <a:pt x="10445" y="4394"/>
                      <a:pt x="10394" y="4327"/>
                      <a:pt x="10369" y="4159"/>
                    </a:cubicBezTo>
                    <a:cubicBezTo>
                      <a:pt x="10232" y="3257"/>
                      <a:pt x="10515" y="2304"/>
                      <a:pt x="11099" y="1605"/>
                    </a:cubicBezTo>
                    <a:close/>
                    <a:moveTo>
                      <a:pt x="8825" y="1529"/>
                    </a:moveTo>
                    <a:cubicBezTo>
                      <a:pt x="8828" y="1538"/>
                      <a:pt x="8831" y="1548"/>
                      <a:pt x="8834" y="1557"/>
                    </a:cubicBezTo>
                    <a:cubicBezTo>
                      <a:pt x="9158" y="2459"/>
                      <a:pt x="9104" y="3476"/>
                      <a:pt x="8688" y="4343"/>
                    </a:cubicBezTo>
                    <a:cubicBezTo>
                      <a:pt x="8650" y="4422"/>
                      <a:pt x="8612" y="4470"/>
                      <a:pt x="8587" y="4489"/>
                    </a:cubicBezTo>
                    <a:cubicBezTo>
                      <a:pt x="8574" y="4473"/>
                      <a:pt x="8558" y="4435"/>
                      <a:pt x="8539" y="4365"/>
                    </a:cubicBezTo>
                    <a:cubicBezTo>
                      <a:pt x="8285" y="3425"/>
                      <a:pt x="8390" y="2399"/>
                      <a:pt x="8825" y="1529"/>
                    </a:cubicBezTo>
                    <a:close/>
                    <a:moveTo>
                      <a:pt x="6277" y="2075"/>
                    </a:moveTo>
                    <a:cubicBezTo>
                      <a:pt x="6312" y="2202"/>
                      <a:pt x="6341" y="2339"/>
                      <a:pt x="6366" y="2482"/>
                    </a:cubicBezTo>
                    <a:cubicBezTo>
                      <a:pt x="6474" y="3110"/>
                      <a:pt x="6490" y="3752"/>
                      <a:pt x="6417" y="4384"/>
                    </a:cubicBezTo>
                    <a:cubicBezTo>
                      <a:pt x="6395" y="4556"/>
                      <a:pt x="6347" y="4629"/>
                      <a:pt x="6331" y="4635"/>
                    </a:cubicBezTo>
                    <a:cubicBezTo>
                      <a:pt x="6303" y="4626"/>
                      <a:pt x="6226" y="4530"/>
                      <a:pt x="6188" y="4375"/>
                    </a:cubicBezTo>
                    <a:cubicBezTo>
                      <a:pt x="6001" y="3625"/>
                      <a:pt x="6036" y="2815"/>
                      <a:pt x="6277" y="2075"/>
                    </a:cubicBezTo>
                    <a:close/>
                    <a:moveTo>
                      <a:pt x="3304" y="1986"/>
                    </a:moveTo>
                    <a:lnTo>
                      <a:pt x="3304" y="1986"/>
                    </a:lnTo>
                    <a:cubicBezTo>
                      <a:pt x="3333" y="2034"/>
                      <a:pt x="3361" y="2084"/>
                      <a:pt x="3390" y="2135"/>
                    </a:cubicBezTo>
                    <a:cubicBezTo>
                      <a:pt x="3761" y="2793"/>
                      <a:pt x="4003" y="3504"/>
                      <a:pt x="4111" y="4251"/>
                    </a:cubicBezTo>
                    <a:cubicBezTo>
                      <a:pt x="4143" y="4467"/>
                      <a:pt x="4130" y="4737"/>
                      <a:pt x="3996" y="4794"/>
                    </a:cubicBezTo>
                    <a:cubicBezTo>
                      <a:pt x="3981" y="4801"/>
                      <a:pt x="3964" y="4804"/>
                      <a:pt x="3945" y="4804"/>
                    </a:cubicBezTo>
                    <a:cubicBezTo>
                      <a:pt x="3875" y="4804"/>
                      <a:pt x="3787" y="4759"/>
                      <a:pt x="3730" y="4689"/>
                    </a:cubicBezTo>
                    <a:cubicBezTo>
                      <a:pt x="3634" y="4575"/>
                      <a:pt x="3587" y="4416"/>
                      <a:pt x="3533" y="4222"/>
                    </a:cubicBezTo>
                    <a:cubicBezTo>
                      <a:pt x="3342" y="3523"/>
                      <a:pt x="3155" y="2726"/>
                      <a:pt x="3304" y="1986"/>
                    </a:cubicBezTo>
                    <a:close/>
                    <a:moveTo>
                      <a:pt x="10072" y="1"/>
                    </a:moveTo>
                    <a:cubicBezTo>
                      <a:pt x="9597" y="1"/>
                      <a:pt x="9182" y="263"/>
                      <a:pt x="8863" y="614"/>
                    </a:cubicBezTo>
                    <a:cubicBezTo>
                      <a:pt x="8647" y="347"/>
                      <a:pt x="8348" y="112"/>
                      <a:pt x="7945" y="48"/>
                    </a:cubicBezTo>
                    <a:cubicBezTo>
                      <a:pt x="7877" y="38"/>
                      <a:pt x="7810" y="32"/>
                      <a:pt x="7744" y="32"/>
                    </a:cubicBezTo>
                    <a:cubicBezTo>
                      <a:pt x="7142" y="32"/>
                      <a:pt x="6631" y="456"/>
                      <a:pt x="6296" y="935"/>
                    </a:cubicBezTo>
                    <a:cubicBezTo>
                      <a:pt x="5963" y="452"/>
                      <a:pt x="5480" y="140"/>
                      <a:pt x="4972" y="77"/>
                    </a:cubicBezTo>
                    <a:cubicBezTo>
                      <a:pt x="4908" y="69"/>
                      <a:pt x="4844" y="65"/>
                      <a:pt x="4781" y="65"/>
                    </a:cubicBezTo>
                    <a:cubicBezTo>
                      <a:pt x="4114" y="65"/>
                      <a:pt x="3534" y="484"/>
                      <a:pt x="3177" y="1036"/>
                    </a:cubicBezTo>
                    <a:cubicBezTo>
                      <a:pt x="3088" y="950"/>
                      <a:pt x="2999" y="874"/>
                      <a:pt x="2907" y="807"/>
                    </a:cubicBezTo>
                    <a:cubicBezTo>
                      <a:pt x="2561" y="551"/>
                      <a:pt x="2165" y="415"/>
                      <a:pt x="1786" y="415"/>
                    </a:cubicBezTo>
                    <a:cubicBezTo>
                      <a:pt x="1677" y="415"/>
                      <a:pt x="1569" y="426"/>
                      <a:pt x="1465" y="448"/>
                    </a:cubicBezTo>
                    <a:cubicBezTo>
                      <a:pt x="607" y="633"/>
                      <a:pt x="143" y="1500"/>
                      <a:pt x="73" y="2227"/>
                    </a:cubicBezTo>
                    <a:cubicBezTo>
                      <a:pt x="0" y="2990"/>
                      <a:pt x="251" y="3733"/>
                      <a:pt x="470" y="4387"/>
                    </a:cubicBezTo>
                    <a:cubicBezTo>
                      <a:pt x="506" y="4488"/>
                      <a:pt x="598" y="4551"/>
                      <a:pt x="698" y="4551"/>
                    </a:cubicBezTo>
                    <a:cubicBezTo>
                      <a:pt x="725" y="4551"/>
                      <a:pt x="752" y="4546"/>
                      <a:pt x="779" y="4537"/>
                    </a:cubicBezTo>
                    <a:cubicBezTo>
                      <a:pt x="906" y="4495"/>
                      <a:pt x="972" y="4359"/>
                      <a:pt x="928" y="4232"/>
                    </a:cubicBezTo>
                    <a:cubicBezTo>
                      <a:pt x="725" y="3625"/>
                      <a:pt x="489" y="2936"/>
                      <a:pt x="553" y="2272"/>
                    </a:cubicBezTo>
                    <a:cubicBezTo>
                      <a:pt x="607" y="1697"/>
                      <a:pt x="975" y="1049"/>
                      <a:pt x="1566" y="922"/>
                    </a:cubicBezTo>
                    <a:cubicBezTo>
                      <a:pt x="1636" y="906"/>
                      <a:pt x="1708" y="899"/>
                      <a:pt x="1782" y="899"/>
                    </a:cubicBezTo>
                    <a:cubicBezTo>
                      <a:pt x="2060" y="899"/>
                      <a:pt x="2360" y="1004"/>
                      <a:pt x="2621" y="1195"/>
                    </a:cubicBezTo>
                    <a:cubicBezTo>
                      <a:pt x="2732" y="1278"/>
                      <a:pt x="2840" y="1376"/>
                      <a:pt x="2945" y="1494"/>
                    </a:cubicBezTo>
                    <a:cubicBezTo>
                      <a:pt x="2916" y="1563"/>
                      <a:pt x="2894" y="1637"/>
                      <a:pt x="2872" y="1710"/>
                    </a:cubicBezTo>
                    <a:cubicBezTo>
                      <a:pt x="2631" y="2605"/>
                      <a:pt x="2847" y="3543"/>
                      <a:pt x="3066" y="4349"/>
                    </a:cubicBezTo>
                    <a:cubicBezTo>
                      <a:pt x="3117" y="4540"/>
                      <a:pt x="3186" y="4797"/>
                      <a:pt x="3361" y="5001"/>
                    </a:cubicBezTo>
                    <a:cubicBezTo>
                      <a:pt x="3517" y="5185"/>
                      <a:pt x="3736" y="5286"/>
                      <a:pt x="3949" y="5286"/>
                    </a:cubicBezTo>
                    <a:cubicBezTo>
                      <a:pt x="4028" y="5286"/>
                      <a:pt x="4108" y="5271"/>
                      <a:pt x="4184" y="5239"/>
                    </a:cubicBezTo>
                    <a:cubicBezTo>
                      <a:pt x="4517" y="5099"/>
                      <a:pt x="4667" y="4715"/>
                      <a:pt x="4590" y="4184"/>
                    </a:cubicBezTo>
                    <a:cubicBezTo>
                      <a:pt x="4473" y="3377"/>
                      <a:pt x="4212" y="2609"/>
                      <a:pt x="3812" y="1897"/>
                    </a:cubicBezTo>
                    <a:cubicBezTo>
                      <a:pt x="3711" y="1722"/>
                      <a:pt x="3612" y="1563"/>
                      <a:pt x="3507" y="1424"/>
                    </a:cubicBezTo>
                    <a:cubicBezTo>
                      <a:pt x="3771" y="943"/>
                      <a:pt x="4247" y="548"/>
                      <a:pt x="4778" y="548"/>
                    </a:cubicBezTo>
                    <a:cubicBezTo>
                      <a:pt x="4822" y="548"/>
                      <a:pt x="4867" y="551"/>
                      <a:pt x="4911" y="556"/>
                    </a:cubicBezTo>
                    <a:cubicBezTo>
                      <a:pt x="5283" y="604"/>
                      <a:pt x="5658" y="855"/>
                      <a:pt x="5912" y="1227"/>
                    </a:cubicBezTo>
                    <a:cubicBezTo>
                      <a:pt x="5953" y="1284"/>
                      <a:pt x="5988" y="1347"/>
                      <a:pt x="6023" y="1411"/>
                    </a:cubicBezTo>
                    <a:cubicBezTo>
                      <a:pt x="5575" y="2361"/>
                      <a:pt x="5464" y="3476"/>
                      <a:pt x="5718" y="4492"/>
                    </a:cubicBezTo>
                    <a:cubicBezTo>
                      <a:pt x="5816" y="4884"/>
                      <a:pt x="6050" y="5119"/>
                      <a:pt x="6327" y="5119"/>
                    </a:cubicBezTo>
                    <a:cubicBezTo>
                      <a:pt x="6356" y="5119"/>
                      <a:pt x="6385" y="5117"/>
                      <a:pt x="6414" y="5112"/>
                    </a:cubicBezTo>
                    <a:cubicBezTo>
                      <a:pt x="6566" y="5083"/>
                      <a:pt x="6833" y="4962"/>
                      <a:pt x="6897" y="4441"/>
                    </a:cubicBezTo>
                    <a:cubicBezTo>
                      <a:pt x="6976" y="3762"/>
                      <a:pt x="6957" y="3076"/>
                      <a:pt x="6843" y="2399"/>
                    </a:cubicBezTo>
                    <a:cubicBezTo>
                      <a:pt x="6776" y="2018"/>
                      <a:pt x="6684" y="1697"/>
                      <a:pt x="6563" y="1417"/>
                    </a:cubicBezTo>
                    <a:cubicBezTo>
                      <a:pt x="6815" y="969"/>
                      <a:pt x="7246" y="515"/>
                      <a:pt x="7743" y="515"/>
                    </a:cubicBezTo>
                    <a:cubicBezTo>
                      <a:pt x="7784" y="515"/>
                      <a:pt x="7826" y="518"/>
                      <a:pt x="7869" y="525"/>
                    </a:cubicBezTo>
                    <a:cubicBezTo>
                      <a:pt x="8174" y="576"/>
                      <a:pt x="8399" y="788"/>
                      <a:pt x="8558" y="1014"/>
                    </a:cubicBezTo>
                    <a:cubicBezTo>
                      <a:pt x="8523" y="1071"/>
                      <a:pt x="8491" y="1125"/>
                      <a:pt x="8463" y="1179"/>
                    </a:cubicBezTo>
                    <a:cubicBezTo>
                      <a:pt x="7916" y="2183"/>
                      <a:pt x="7773" y="3390"/>
                      <a:pt x="8072" y="4492"/>
                    </a:cubicBezTo>
                    <a:cubicBezTo>
                      <a:pt x="8101" y="4591"/>
                      <a:pt x="8180" y="4896"/>
                      <a:pt x="8469" y="4969"/>
                    </a:cubicBezTo>
                    <a:cubicBezTo>
                      <a:pt x="8508" y="4979"/>
                      <a:pt x="8547" y="4984"/>
                      <a:pt x="8585" y="4984"/>
                    </a:cubicBezTo>
                    <a:cubicBezTo>
                      <a:pt x="8796" y="4984"/>
                      <a:pt x="8992" y="4830"/>
                      <a:pt x="9124" y="4553"/>
                    </a:cubicBezTo>
                    <a:cubicBezTo>
                      <a:pt x="9597" y="3571"/>
                      <a:pt x="9657" y="2418"/>
                      <a:pt x="9292" y="1392"/>
                    </a:cubicBezTo>
                    <a:cubicBezTo>
                      <a:pt x="9257" y="1300"/>
                      <a:pt x="9206" y="1176"/>
                      <a:pt x="9136" y="1039"/>
                    </a:cubicBezTo>
                    <a:cubicBezTo>
                      <a:pt x="9386" y="732"/>
                      <a:pt x="9717" y="483"/>
                      <a:pt x="10080" y="483"/>
                    </a:cubicBezTo>
                    <a:cubicBezTo>
                      <a:pt x="10114" y="483"/>
                      <a:pt x="10149" y="485"/>
                      <a:pt x="10185" y="490"/>
                    </a:cubicBezTo>
                    <a:cubicBezTo>
                      <a:pt x="10480" y="531"/>
                      <a:pt x="10763" y="753"/>
                      <a:pt x="10931" y="1074"/>
                    </a:cubicBezTo>
                    <a:cubicBezTo>
                      <a:pt x="10124" y="1887"/>
                      <a:pt x="9718" y="3095"/>
                      <a:pt x="9889" y="4232"/>
                    </a:cubicBezTo>
                    <a:cubicBezTo>
                      <a:pt x="9962" y="4705"/>
                      <a:pt x="10210" y="4835"/>
                      <a:pt x="10350" y="4870"/>
                    </a:cubicBezTo>
                    <a:cubicBezTo>
                      <a:pt x="10390" y="4880"/>
                      <a:pt x="10429" y="4885"/>
                      <a:pt x="10469" y="4885"/>
                    </a:cubicBezTo>
                    <a:cubicBezTo>
                      <a:pt x="10715" y="4885"/>
                      <a:pt x="10947" y="4700"/>
                      <a:pt x="11103" y="4372"/>
                    </a:cubicBezTo>
                    <a:cubicBezTo>
                      <a:pt x="11433" y="3685"/>
                      <a:pt x="11611" y="2920"/>
                      <a:pt x="11620" y="2158"/>
                    </a:cubicBezTo>
                    <a:cubicBezTo>
                      <a:pt x="11624" y="1795"/>
                      <a:pt x="11585" y="1481"/>
                      <a:pt x="11503" y="1205"/>
                    </a:cubicBezTo>
                    <a:cubicBezTo>
                      <a:pt x="11692" y="1050"/>
                      <a:pt x="12095" y="771"/>
                      <a:pt x="12532" y="771"/>
                    </a:cubicBezTo>
                    <a:cubicBezTo>
                      <a:pt x="12608" y="771"/>
                      <a:pt x="12684" y="779"/>
                      <a:pt x="12761" y="798"/>
                    </a:cubicBezTo>
                    <a:cubicBezTo>
                      <a:pt x="13329" y="931"/>
                      <a:pt x="13650" y="1589"/>
                      <a:pt x="13663" y="2138"/>
                    </a:cubicBezTo>
                    <a:cubicBezTo>
                      <a:pt x="13679" y="2783"/>
                      <a:pt x="13393" y="3431"/>
                      <a:pt x="13142" y="4000"/>
                    </a:cubicBezTo>
                    <a:cubicBezTo>
                      <a:pt x="13088" y="4124"/>
                      <a:pt x="13145" y="4267"/>
                      <a:pt x="13266" y="4321"/>
                    </a:cubicBezTo>
                    <a:cubicBezTo>
                      <a:pt x="13298" y="4335"/>
                      <a:pt x="13331" y="4341"/>
                      <a:pt x="13363" y="4341"/>
                    </a:cubicBezTo>
                    <a:cubicBezTo>
                      <a:pt x="13456" y="4341"/>
                      <a:pt x="13543" y="4287"/>
                      <a:pt x="13584" y="4197"/>
                    </a:cubicBezTo>
                    <a:cubicBezTo>
                      <a:pt x="13857" y="3577"/>
                      <a:pt x="14165" y="2879"/>
                      <a:pt x="14146" y="2129"/>
                    </a:cubicBezTo>
                    <a:cubicBezTo>
                      <a:pt x="14127" y="1379"/>
                      <a:pt x="13685" y="522"/>
                      <a:pt x="12875" y="328"/>
                    </a:cubicBezTo>
                    <a:cubicBezTo>
                      <a:pt x="12766" y="302"/>
                      <a:pt x="12654" y="289"/>
                      <a:pt x="12539" y="289"/>
                    </a:cubicBezTo>
                    <a:cubicBezTo>
                      <a:pt x="12135" y="289"/>
                      <a:pt x="11704" y="448"/>
                      <a:pt x="11303" y="747"/>
                    </a:cubicBezTo>
                    <a:cubicBezTo>
                      <a:pt x="11055" y="340"/>
                      <a:pt x="10671" y="70"/>
                      <a:pt x="10251" y="13"/>
                    </a:cubicBezTo>
                    <a:cubicBezTo>
                      <a:pt x="10191" y="5"/>
                      <a:pt x="10131" y="1"/>
                      <a:pt x="10072" y="1"/>
                    </a:cubicBezTo>
                    <a:close/>
                  </a:path>
                </a:pathLst>
              </a:custGeom>
              <a:solidFill>
                <a:srgbClr val="F8B156"/>
              </a:solidFill>
              <a:ln>
                <a:noFill/>
              </a:ln>
            </p:spPr>
            <p:txBody>
              <a:bodyPr spcFirstLastPara="1" wrap="square" lIns="121900" tIns="121900" rIns="121900" bIns="121900" anchor="ctr" anchorCtr="0">
                <a:noAutofit/>
              </a:bodyPr>
              <a:lstStyle/>
              <a:p>
                <a:endParaRPr sz="2400"/>
              </a:p>
            </p:txBody>
          </p:sp>
          <p:sp>
            <p:nvSpPr>
              <p:cNvPr id="301" name="Google Shape;301;p32"/>
              <p:cNvSpPr/>
              <p:nvPr/>
            </p:nvSpPr>
            <p:spPr>
              <a:xfrm>
                <a:off x="6666958" y="4266195"/>
                <a:ext cx="242766" cy="81504"/>
              </a:xfrm>
              <a:custGeom>
                <a:avLst/>
                <a:gdLst/>
                <a:ahLst/>
                <a:cxnLst/>
                <a:rect l="l" t="t" r="r" b="b"/>
                <a:pathLst>
                  <a:path w="3917" h="1301" extrusionOk="0">
                    <a:moveTo>
                      <a:pt x="0" y="1"/>
                    </a:moveTo>
                    <a:lnTo>
                      <a:pt x="0" y="1068"/>
                    </a:lnTo>
                    <a:cubicBezTo>
                      <a:pt x="0" y="1195"/>
                      <a:pt x="105" y="1300"/>
                      <a:pt x="232" y="1300"/>
                    </a:cubicBezTo>
                    <a:lnTo>
                      <a:pt x="3685" y="1300"/>
                    </a:lnTo>
                    <a:cubicBezTo>
                      <a:pt x="3812" y="1300"/>
                      <a:pt x="3917" y="1195"/>
                      <a:pt x="3917" y="1068"/>
                    </a:cubicBezTo>
                    <a:lnTo>
                      <a:pt x="3917" y="1"/>
                    </a:lnTo>
                    <a:close/>
                  </a:path>
                </a:pathLst>
              </a:custGeom>
              <a:solidFill>
                <a:srgbClr val="005374"/>
              </a:solidFill>
              <a:ln>
                <a:noFill/>
              </a:ln>
            </p:spPr>
            <p:txBody>
              <a:bodyPr spcFirstLastPara="1" wrap="square" lIns="121900" tIns="121900" rIns="121900" bIns="121900" anchor="ctr" anchorCtr="0">
                <a:noAutofit/>
              </a:bodyPr>
              <a:lstStyle/>
              <a:p>
                <a:endParaRPr sz="2400"/>
              </a:p>
            </p:txBody>
          </p:sp>
          <p:sp>
            <p:nvSpPr>
              <p:cNvPr id="302" name="Google Shape;302;p32"/>
              <p:cNvSpPr/>
              <p:nvPr/>
            </p:nvSpPr>
            <p:spPr>
              <a:xfrm>
                <a:off x="6522982" y="3770459"/>
                <a:ext cx="530899" cy="536388"/>
              </a:xfrm>
              <a:custGeom>
                <a:avLst/>
                <a:gdLst/>
                <a:ahLst/>
                <a:cxnLst/>
                <a:rect l="l" t="t" r="r" b="b"/>
                <a:pathLst>
                  <a:path w="8566" h="8562" extrusionOk="0">
                    <a:moveTo>
                      <a:pt x="1" y="1"/>
                    </a:moveTo>
                    <a:lnTo>
                      <a:pt x="1" y="8016"/>
                    </a:lnTo>
                    <a:cubicBezTo>
                      <a:pt x="1" y="8317"/>
                      <a:pt x="246" y="8562"/>
                      <a:pt x="551" y="8562"/>
                    </a:cubicBezTo>
                    <a:lnTo>
                      <a:pt x="8016" y="8562"/>
                    </a:lnTo>
                    <a:cubicBezTo>
                      <a:pt x="8317" y="8562"/>
                      <a:pt x="8565" y="8317"/>
                      <a:pt x="8565" y="8016"/>
                    </a:cubicBezTo>
                    <a:lnTo>
                      <a:pt x="8565" y="1"/>
                    </a:ln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03" name="Google Shape;303;p32"/>
              <p:cNvSpPr/>
              <p:nvPr/>
            </p:nvSpPr>
            <p:spPr>
              <a:xfrm>
                <a:off x="6477552" y="3681937"/>
                <a:ext cx="621758" cy="116274"/>
              </a:xfrm>
              <a:custGeom>
                <a:avLst/>
                <a:gdLst/>
                <a:ahLst/>
                <a:cxnLst/>
                <a:rect l="l" t="t" r="r" b="b"/>
                <a:pathLst>
                  <a:path w="10032" h="1856" extrusionOk="0">
                    <a:moveTo>
                      <a:pt x="0" y="0"/>
                    </a:moveTo>
                    <a:lnTo>
                      <a:pt x="0" y="1544"/>
                    </a:lnTo>
                    <a:cubicBezTo>
                      <a:pt x="0" y="1716"/>
                      <a:pt x="140" y="1855"/>
                      <a:pt x="312" y="1855"/>
                    </a:cubicBezTo>
                    <a:lnTo>
                      <a:pt x="9721" y="1855"/>
                    </a:lnTo>
                    <a:cubicBezTo>
                      <a:pt x="9892" y="1855"/>
                      <a:pt x="10032" y="1716"/>
                      <a:pt x="10032" y="1544"/>
                    </a:cubicBezTo>
                    <a:lnTo>
                      <a:pt x="10032" y="0"/>
                    </a:lnTo>
                    <a:close/>
                  </a:path>
                </a:pathLst>
              </a:custGeom>
              <a:solidFill>
                <a:srgbClr val="005374"/>
              </a:solidFill>
              <a:ln>
                <a:noFill/>
              </a:ln>
            </p:spPr>
            <p:txBody>
              <a:bodyPr spcFirstLastPara="1" wrap="square" lIns="121900" tIns="121900" rIns="121900" bIns="121900" anchor="ctr" anchorCtr="0">
                <a:noAutofit/>
              </a:bodyPr>
              <a:lstStyle/>
              <a:p>
                <a:endParaRPr sz="2400"/>
              </a:p>
            </p:txBody>
          </p:sp>
          <p:sp>
            <p:nvSpPr>
              <p:cNvPr id="304" name="Google Shape;304;p32"/>
              <p:cNvSpPr/>
              <p:nvPr/>
            </p:nvSpPr>
            <p:spPr>
              <a:xfrm>
                <a:off x="6502157" y="3992610"/>
                <a:ext cx="572362" cy="88020"/>
              </a:xfrm>
              <a:custGeom>
                <a:avLst/>
                <a:gdLst/>
                <a:ahLst/>
                <a:cxnLst/>
                <a:rect l="l" t="t" r="r" b="b"/>
                <a:pathLst>
                  <a:path w="9235" h="1405" extrusionOk="0">
                    <a:moveTo>
                      <a:pt x="159" y="0"/>
                    </a:moveTo>
                    <a:cubicBezTo>
                      <a:pt x="73" y="0"/>
                      <a:pt x="0" y="70"/>
                      <a:pt x="0" y="159"/>
                    </a:cubicBezTo>
                    <a:lnTo>
                      <a:pt x="0" y="1245"/>
                    </a:lnTo>
                    <a:cubicBezTo>
                      <a:pt x="0" y="1334"/>
                      <a:pt x="73" y="1404"/>
                      <a:pt x="159" y="1404"/>
                    </a:cubicBezTo>
                    <a:lnTo>
                      <a:pt x="9076" y="1404"/>
                    </a:lnTo>
                    <a:cubicBezTo>
                      <a:pt x="9165" y="1404"/>
                      <a:pt x="9235" y="1334"/>
                      <a:pt x="9235" y="1245"/>
                    </a:cubicBezTo>
                    <a:lnTo>
                      <a:pt x="9235" y="159"/>
                    </a:lnTo>
                    <a:cubicBezTo>
                      <a:pt x="9235" y="70"/>
                      <a:pt x="9165" y="0"/>
                      <a:pt x="9076" y="0"/>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305" name="Google Shape;305;p32"/>
              <p:cNvSpPr/>
              <p:nvPr/>
            </p:nvSpPr>
            <p:spPr>
              <a:xfrm>
                <a:off x="6502157" y="3861613"/>
                <a:ext cx="572362" cy="88020"/>
              </a:xfrm>
              <a:custGeom>
                <a:avLst/>
                <a:gdLst/>
                <a:ahLst/>
                <a:cxnLst/>
                <a:rect l="l" t="t" r="r" b="b"/>
                <a:pathLst>
                  <a:path w="9235" h="1405" extrusionOk="0">
                    <a:moveTo>
                      <a:pt x="159" y="1"/>
                    </a:moveTo>
                    <a:cubicBezTo>
                      <a:pt x="73" y="1"/>
                      <a:pt x="0" y="74"/>
                      <a:pt x="0" y="160"/>
                    </a:cubicBezTo>
                    <a:lnTo>
                      <a:pt x="0" y="1246"/>
                    </a:lnTo>
                    <a:cubicBezTo>
                      <a:pt x="0" y="1335"/>
                      <a:pt x="73" y="1405"/>
                      <a:pt x="159" y="1405"/>
                    </a:cubicBezTo>
                    <a:lnTo>
                      <a:pt x="9076" y="1405"/>
                    </a:lnTo>
                    <a:cubicBezTo>
                      <a:pt x="9165" y="1405"/>
                      <a:pt x="9235" y="1335"/>
                      <a:pt x="9235" y="1246"/>
                    </a:cubicBezTo>
                    <a:lnTo>
                      <a:pt x="9235" y="160"/>
                    </a:lnTo>
                    <a:cubicBezTo>
                      <a:pt x="9235" y="74"/>
                      <a:pt x="9165" y="1"/>
                      <a:pt x="9076" y="1"/>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306" name="Google Shape;306;p32"/>
              <p:cNvSpPr/>
              <p:nvPr/>
            </p:nvSpPr>
            <p:spPr>
              <a:xfrm>
                <a:off x="6502157" y="4123357"/>
                <a:ext cx="572362" cy="88020"/>
              </a:xfrm>
              <a:custGeom>
                <a:avLst/>
                <a:gdLst/>
                <a:ahLst/>
                <a:cxnLst/>
                <a:rect l="l" t="t" r="r" b="b"/>
                <a:pathLst>
                  <a:path w="9235" h="1405" extrusionOk="0">
                    <a:moveTo>
                      <a:pt x="159" y="0"/>
                    </a:moveTo>
                    <a:cubicBezTo>
                      <a:pt x="73" y="0"/>
                      <a:pt x="0" y="73"/>
                      <a:pt x="0" y="159"/>
                    </a:cubicBezTo>
                    <a:lnTo>
                      <a:pt x="0" y="1248"/>
                    </a:lnTo>
                    <a:cubicBezTo>
                      <a:pt x="0" y="1334"/>
                      <a:pt x="73" y="1404"/>
                      <a:pt x="159" y="1404"/>
                    </a:cubicBezTo>
                    <a:lnTo>
                      <a:pt x="9076" y="1404"/>
                    </a:lnTo>
                    <a:cubicBezTo>
                      <a:pt x="9165" y="1404"/>
                      <a:pt x="9235" y="1334"/>
                      <a:pt x="9235" y="1248"/>
                    </a:cubicBezTo>
                    <a:lnTo>
                      <a:pt x="9235" y="159"/>
                    </a:lnTo>
                    <a:cubicBezTo>
                      <a:pt x="9235" y="73"/>
                      <a:pt x="9165" y="0"/>
                      <a:pt x="9076" y="0"/>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307" name="Google Shape;307;p32"/>
              <p:cNvSpPr/>
              <p:nvPr/>
            </p:nvSpPr>
            <p:spPr>
              <a:xfrm>
                <a:off x="7103225" y="3947629"/>
                <a:ext cx="1732209" cy="810972"/>
              </a:xfrm>
              <a:custGeom>
                <a:avLst/>
                <a:gdLst/>
                <a:ahLst/>
                <a:cxnLst/>
                <a:rect l="l" t="t" r="r" b="b"/>
                <a:pathLst>
                  <a:path w="27949" h="12945" extrusionOk="0">
                    <a:moveTo>
                      <a:pt x="16754" y="0"/>
                    </a:moveTo>
                    <a:cubicBezTo>
                      <a:pt x="16532" y="0"/>
                      <a:pt x="16351" y="181"/>
                      <a:pt x="16351" y="404"/>
                    </a:cubicBezTo>
                    <a:lnTo>
                      <a:pt x="16351" y="2303"/>
                    </a:lnTo>
                    <a:cubicBezTo>
                      <a:pt x="16351" y="3571"/>
                      <a:pt x="17383" y="4603"/>
                      <a:pt x="18647" y="4603"/>
                    </a:cubicBezTo>
                    <a:lnTo>
                      <a:pt x="23320" y="4603"/>
                    </a:lnTo>
                    <a:cubicBezTo>
                      <a:pt x="24283" y="4603"/>
                      <a:pt x="25067" y="5384"/>
                      <a:pt x="25067" y="6347"/>
                    </a:cubicBezTo>
                    <a:cubicBezTo>
                      <a:pt x="25067" y="7310"/>
                      <a:pt x="24283" y="8094"/>
                      <a:pt x="23320" y="8094"/>
                    </a:cubicBezTo>
                    <a:lnTo>
                      <a:pt x="14232" y="8094"/>
                    </a:lnTo>
                    <a:cubicBezTo>
                      <a:pt x="13514" y="8094"/>
                      <a:pt x="12933" y="8675"/>
                      <a:pt x="12933" y="9393"/>
                    </a:cubicBezTo>
                    <a:cubicBezTo>
                      <a:pt x="12933" y="10108"/>
                      <a:pt x="13514" y="10693"/>
                      <a:pt x="14232" y="10693"/>
                    </a:cubicBezTo>
                    <a:lnTo>
                      <a:pt x="26420" y="10693"/>
                    </a:lnTo>
                    <a:cubicBezTo>
                      <a:pt x="26821" y="10693"/>
                      <a:pt x="27145" y="11017"/>
                      <a:pt x="27145" y="11414"/>
                    </a:cubicBezTo>
                    <a:cubicBezTo>
                      <a:pt x="27145" y="11814"/>
                      <a:pt x="26821" y="12138"/>
                      <a:pt x="26420" y="12138"/>
                    </a:cubicBezTo>
                    <a:lnTo>
                      <a:pt x="401" y="12138"/>
                    </a:lnTo>
                    <a:cubicBezTo>
                      <a:pt x="178" y="12138"/>
                      <a:pt x="1" y="12319"/>
                      <a:pt x="1" y="12541"/>
                    </a:cubicBezTo>
                    <a:cubicBezTo>
                      <a:pt x="1" y="12764"/>
                      <a:pt x="178" y="12945"/>
                      <a:pt x="401" y="12945"/>
                    </a:cubicBezTo>
                    <a:lnTo>
                      <a:pt x="26420" y="12945"/>
                    </a:lnTo>
                    <a:cubicBezTo>
                      <a:pt x="27262" y="12945"/>
                      <a:pt x="27948" y="12259"/>
                      <a:pt x="27948" y="11414"/>
                    </a:cubicBezTo>
                    <a:cubicBezTo>
                      <a:pt x="27948" y="10572"/>
                      <a:pt x="27262" y="9886"/>
                      <a:pt x="26420" y="9886"/>
                    </a:cubicBezTo>
                    <a:lnTo>
                      <a:pt x="14232" y="9886"/>
                    </a:lnTo>
                    <a:cubicBezTo>
                      <a:pt x="13959" y="9886"/>
                      <a:pt x="13739" y="9667"/>
                      <a:pt x="13739" y="9393"/>
                    </a:cubicBezTo>
                    <a:cubicBezTo>
                      <a:pt x="13739" y="9120"/>
                      <a:pt x="13959" y="8898"/>
                      <a:pt x="14232" y="8898"/>
                    </a:cubicBezTo>
                    <a:lnTo>
                      <a:pt x="23320" y="8898"/>
                    </a:lnTo>
                    <a:cubicBezTo>
                      <a:pt x="24727" y="8898"/>
                      <a:pt x="25871" y="7754"/>
                      <a:pt x="25871" y="6347"/>
                    </a:cubicBezTo>
                    <a:cubicBezTo>
                      <a:pt x="25871" y="4940"/>
                      <a:pt x="24727" y="3796"/>
                      <a:pt x="23320" y="3796"/>
                    </a:cubicBezTo>
                    <a:lnTo>
                      <a:pt x="18647" y="3796"/>
                    </a:lnTo>
                    <a:cubicBezTo>
                      <a:pt x="17825" y="3796"/>
                      <a:pt x="17157" y="3126"/>
                      <a:pt x="17157" y="2303"/>
                    </a:cubicBezTo>
                    <a:lnTo>
                      <a:pt x="17157" y="404"/>
                    </a:lnTo>
                    <a:cubicBezTo>
                      <a:pt x="17157" y="181"/>
                      <a:pt x="16976" y="0"/>
                      <a:pt x="16754" y="0"/>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308" name="Google Shape;308;p32"/>
              <p:cNvSpPr/>
              <p:nvPr/>
            </p:nvSpPr>
            <p:spPr>
              <a:xfrm>
                <a:off x="7172951" y="4019236"/>
                <a:ext cx="1659943" cy="739366"/>
              </a:xfrm>
              <a:custGeom>
                <a:avLst/>
                <a:gdLst/>
                <a:ahLst/>
                <a:cxnLst/>
                <a:rect l="l" t="t" r="r" b="b"/>
                <a:pathLst>
                  <a:path w="26783" h="11802" extrusionOk="0">
                    <a:moveTo>
                      <a:pt x="15226" y="1"/>
                    </a:moveTo>
                    <a:lnTo>
                      <a:pt x="15226" y="163"/>
                    </a:lnTo>
                    <a:lnTo>
                      <a:pt x="16032" y="163"/>
                    </a:lnTo>
                    <a:lnTo>
                      <a:pt x="16032" y="1"/>
                    </a:lnTo>
                    <a:close/>
                    <a:moveTo>
                      <a:pt x="15226" y="804"/>
                    </a:moveTo>
                    <a:lnTo>
                      <a:pt x="15226" y="966"/>
                    </a:lnTo>
                    <a:lnTo>
                      <a:pt x="16032" y="966"/>
                    </a:lnTo>
                    <a:lnTo>
                      <a:pt x="16032" y="804"/>
                    </a:lnTo>
                    <a:close/>
                    <a:moveTo>
                      <a:pt x="16074" y="1513"/>
                    </a:moveTo>
                    <a:lnTo>
                      <a:pt x="15289" y="1700"/>
                    </a:lnTo>
                    <a:cubicBezTo>
                      <a:pt x="15305" y="1764"/>
                      <a:pt x="15324" y="1824"/>
                      <a:pt x="15343" y="1888"/>
                    </a:cubicBezTo>
                    <a:lnTo>
                      <a:pt x="16109" y="1633"/>
                    </a:lnTo>
                    <a:cubicBezTo>
                      <a:pt x="16093" y="1592"/>
                      <a:pt x="16083" y="1554"/>
                      <a:pt x="16074" y="1513"/>
                    </a:cubicBezTo>
                    <a:close/>
                    <a:moveTo>
                      <a:pt x="16344" y="2078"/>
                    </a:moveTo>
                    <a:lnTo>
                      <a:pt x="15708" y="2571"/>
                    </a:lnTo>
                    <a:cubicBezTo>
                      <a:pt x="15750" y="2621"/>
                      <a:pt x="15791" y="2672"/>
                      <a:pt x="15835" y="2720"/>
                    </a:cubicBezTo>
                    <a:lnTo>
                      <a:pt x="16426" y="2174"/>
                    </a:lnTo>
                    <a:cubicBezTo>
                      <a:pt x="16398" y="2142"/>
                      <a:pt x="16372" y="2110"/>
                      <a:pt x="16344" y="2078"/>
                    </a:cubicBezTo>
                    <a:close/>
                    <a:moveTo>
                      <a:pt x="16827" y="2482"/>
                    </a:moveTo>
                    <a:lnTo>
                      <a:pt x="16452" y="3193"/>
                    </a:lnTo>
                    <a:cubicBezTo>
                      <a:pt x="16506" y="3222"/>
                      <a:pt x="16566" y="3250"/>
                      <a:pt x="16626" y="3276"/>
                    </a:cubicBezTo>
                    <a:lnTo>
                      <a:pt x="16941" y="2536"/>
                    </a:lnTo>
                    <a:cubicBezTo>
                      <a:pt x="16903" y="2520"/>
                      <a:pt x="16865" y="2501"/>
                      <a:pt x="16827" y="2482"/>
                    </a:cubicBezTo>
                    <a:close/>
                    <a:moveTo>
                      <a:pt x="17430" y="2650"/>
                    </a:moveTo>
                    <a:lnTo>
                      <a:pt x="17383" y="3454"/>
                    </a:lnTo>
                    <a:cubicBezTo>
                      <a:pt x="17430" y="3457"/>
                      <a:pt x="17475" y="3460"/>
                      <a:pt x="17522" y="3460"/>
                    </a:cubicBezTo>
                    <a:lnTo>
                      <a:pt x="17567" y="3460"/>
                    </a:lnTo>
                    <a:lnTo>
                      <a:pt x="17567" y="2653"/>
                    </a:lnTo>
                    <a:lnTo>
                      <a:pt x="17522" y="2653"/>
                    </a:lnTo>
                    <a:cubicBezTo>
                      <a:pt x="17494" y="2653"/>
                      <a:pt x="17462" y="2653"/>
                      <a:pt x="17430" y="2650"/>
                    </a:cubicBezTo>
                    <a:close/>
                    <a:moveTo>
                      <a:pt x="18212" y="2653"/>
                    </a:moveTo>
                    <a:lnTo>
                      <a:pt x="18212" y="3460"/>
                    </a:lnTo>
                    <a:lnTo>
                      <a:pt x="18370" y="3460"/>
                    </a:lnTo>
                    <a:lnTo>
                      <a:pt x="18370" y="2653"/>
                    </a:lnTo>
                    <a:close/>
                    <a:moveTo>
                      <a:pt x="19015" y="2653"/>
                    </a:moveTo>
                    <a:lnTo>
                      <a:pt x="19015" y="3460"/>
                    </a:lnTo>
                    <a:lnTo>
                      <a:pt x="19174" y="3460"/>
                    </a:lnTo>
                    <a:lnTo>
                      <a:pt x="19174" y="2653"/>
                    </a:lnTo>
                    <a:close/>
                    <a:moveTo>
                      <a:pt x="19819" y="2653"/>
                    </a:moveTo>
                    <a:lnTo>
                      <a:pt x="19819" y="3460"/>
                    </a:lnTo>
                    <a:lnTo>
                      <a:pt x="19978" y="3460"/>
                    </a:lnTo>
                    <a:lnTo>
                      <a:pt x="19978" y="2653"/>
                    </a:lnTo>
                    <a:close/>
                    <a:moveTo>
                      <a:pt x="20623" y="2653"/>
                    </a:moveTo>
                    <a:lnTo>
                      <a:pt x="20623" y="3460"/>
                    </a:lnTo>
                    <a:lnTo>
                      <a:pt x="20781" y="3460"/>
                    </a:lnTo>
                    <a:lnTo>
                      <a:pt x="20781" y="2653"/>
                    </a:lnTo>
                    <a:close/>
                    <a:moveTo>
                      <a:pt x="21426" y="2653"/>
                    </a:moveTo>
                    <a:lnTo>
                      <a:pt x="21426" y="3460"/>
                    </a:lnTo>
                    <a:lnTo>
                      <a:pt x="21585" y="3460"/>
                    </a:lnTo>
                    <a:lnTo>
                      <a:pt x="21585" y="2653"/>
                    </a:lnTo>
                    <a:close/>
                    <a:moveTo>
                      <a:pt x="22236" y="2653"/>
                    </a:moveTo>
                    <a:lnTo>
                      <a:pt x="22224" y="3460"/>
                    </a:lnTo>
                    <a:cubicBezTo>
                      <a:pt x="22268" y="3460"/>
                      <a:pt x="22309" y="3463"/>
                      <a:pt x="22354" y="3466"/>
                    </a:cubicBezTo>
                    <a:lnTo>
                      <a:pt x="22427" y="2663"/>
                    </a:lnTo>
                    <a:cubicBezTo>
                      <a:pt x="22363" y="2660"/>
                      <a:pt x="22300" y="2653"/>
                      <a:pt x="22236" y="2653"/>
                    </a:cubicBezTo>
                    <a:close/>
                    <a:moveTo>
                      <a:pt x="23167" y="2844"/>
                    </a:moveTo>
                    <a:lnTo>
                      <a:pt x="22859" y="3587"/>
                    </a:lnTo>
                    <a:cubicBezTo>
                      <a:pt x="22900" y="3606"/>
                      <a:pt x="22938" y="3622"/>
                      <a:pt x="22977" y="3644"/>
                    </a:cubicBezTo>
                    <a:lnTo>
                      <a:pt x="23339" y="2923"/>
                    </a:lnTo>
                    <a:cubicBezTo>
                      <a:pt x="23282" y="2895"/>
                      <a:pt x="23224" y="2869"/>
                      <a:pt x="23167" y="2844"/>
                    </a:cubicBezTo>
                    <a:close/>
                    <a:moveTo>
                      <a:pt x="23961" y="3362"/>
                    </a:moveTo>
                    <a:lnTo>
                      <a:pt x="23402" y="3943"/>
                    </a:lnTo>
                    <a:cubicBezTo>
                      <a:pt x="23434" y="3975"/>
                      <a:pt x="23466" y="4006"/>
                      <a:pt x="23494" y="4038"/>
                    </a:cubicBezTo>
                    <a:lnTo>
                      <a:pt x="24092" y="3498"/>
                    </a:lnTo>
                    <a:cubicBezTo>
                      <a:pt x="24050" y="3451"/>
                      <a:pt x="24006" y="3406"/>
                      <a:pt x="23961" y="3362"/>
                    </a:cubicBezTo>
                    <a:close/>
                    <a:moveTo>
                      <a:pt x="24511" y="4133"/>
                    </a:moveTo>
                    <a:lnTo>
                      <a:pt x="23780" y="4470"/>
                    </a:lnTo>
                    <a:cubicBezTo>
                      <a:pt x="23799" y="4512"/>
                      <a:pt x="23815" y="4550"/>
                      <a:pt x="23831" y="4591"/>
                    </a:cubicBezTo>
                    <a:lnTo>
                      <a:pt x="24587" y="4308"/>
                    </a:lnTo>
                    <a:cubicBezTo>
                      <a:pt x="24565" y="4251"/>
                      <a:pt x="24539" y="4191"/>
                      <a:pt x="24511" y="4133"/>
                    </a:cubicBezTo>
                    <a:close/>
                    <a:moveTo>
                      <a:pt x="24743" y="5055"/>
                    </a:moveTo>
                    <a:lnTo>
                      <a:pt x="23939" y="5102"/>
                    </a:lnTo>
                    <a:cubicBezTo>
                      <a:pt x="23942" y="5134"/>
                      <a:pt x="23942" y="5169"/>
                      <a:pt x="23942" y="5204"/>
                    </a:cubicBezTo>
                    <a:lnTo>
                      <a:pt x="23942" y="5233"/>
                    </a:lnTo>
                    <a:lnTo>
                      <a:pt x="24746" y="5242"/>
                    </a:lnTo>
                    <a:lnTo>
                      <a:pt x="24749" y="5204"/>
                    </a:lnTo>
                    <a:cubicBezTo>
                      <a:pt x="24749" y="5153"/>
                      <a:pt x="24746" y="5102"/>
                      <a:pt x="24743" y="5055"/>
                    </a:cubicBezTo>
                    <a:close/>
                    <a:moveTo>
                      <a:pt x="23856" y="5747"/>
                    </a:moveTo>
                    <a:cubicBezTo>
                      <a:pt x="23844" y="5789"/>
                      <a:pt x="23828" y="5827"/>
                      <a:pt x="23812" y="5868"/>
                    </a:cubicBezTo>
                    <a:lnTo>
                      <a:pt x="24555" y="6173"/>
                    </a:lnTo>
                    <a:cubicBezTo>
                      <a:pt x="24581" y="6116"/>
                      <a:pt x="24603" y="6055"/>
                      <a:pt x="24622" y="5995"/>
                    </a:cubicBezTo>
                    <a:lnTo>
                      <a:pt x="23856" y="5747"/>
                    </a:lnTo>
                    <a:close/>
                    <a:moveTo>
                      <a:pt x="23545" y="6313"/>
                    </a:moveTo>
                    <a:cubicBezTo>
                      <a:pt x="23517" y="6348"/>
                      <a:pt x="23488" y="6379"/>
                      <a:pt x="23456" y="6411"/>
                    </a:cubicBezTo>
                    <a:lnTo>
                      <a:pt x="24041" y="6967"/>
                    </a:lnTo>
                    <a:cubicBezTo>
                      <a:pt x="24082" y="6923"/>
                      <a:pt x="24126" y="6875"/>
                      <a:pt x="24165" y="6827"/>
                    </a:cubicBezTo>
                    <a:lnTo>
                      <a:pt x="23545" y="6313"/>
                    </a:lnTo>
                    <a:close/>
                    <a:moveTo>
                      <a:pt x="23046" y="6732"/>
                    </a:moveTo>
                    <a:cubicBezTo>
                      <a:pt x="23008" y="6751"/>
                      <a:pt x="22967" y="6773"/>
                      <a:pt x="22929" y="6789"/>
                    </a:cubicBezTo>
                    <a:lnTo>
                      <a:pt x="23269" y="7520"/>
                    </a:lnTo>
                    <a:cubicBezTo>
                      <a:pt x="23326" y="7494"/>
                      <a:pt x="23383" y="7466"/>
                      <a:pt x="23437" y="7434"/>
                    </a:cubicBezTo>
                    <a:lnTo>
                      <a:pt x="23046" y="6732"/>
                    </a:lnTo>
                    <a:close/>
                    <a:moveTo>
                      <a:pt x="22430" y="6935"/>
                    </a:moveTo>
                    <a:cubicBezTo>
                      <a:pt x="22389" y="6942"/>
                      <a:pt x="22344" y="6945"/>
                      <a:pt x="22300" y="6948"/>
                    </a:cubicBezTo>
                    <a:lnTo>
                      <a:pt x="22348" y="7752"/>
                    </a:lnTo>
                    <a:cubicBezTo>
                      <a:pt x="22411" y="7748"/>
                      <a:pt x="22475" y="7742"/>
                      <a:pt x="22538" y="7733"/>
                    </a:cubicBezTo>
                    <a:lnTo>
                      <a:pt x="22430" y="6935"/>
                    </a:lnTo>
                    <a:close/>
                    <a:moveTo>
                      <a:pt x="13482" y="6951"/>
                    </a:moveTo>
                    <a:lnTo>
                      <a:pt x="13482" y="7755"/>
                    </a:lnTo>
                    <a:lnTo>
                      <a:pt x="13640" y="7755"/>
                    </a:lnTo>
                    <a:lnTo>
                      <a:pt x="13640" y="6951"/>
                    </a:lnTo>
                    <a:close/>
                    <a:moveTo>
                      <a:pt x="14285" y="6951"/>
                    </a:moveTo>
                    <a:lnTo>
                      <a:pt x="14285" y="7755"/>
                    </a:lnTo>
                    <a:lnTo>
                      <a:pt x="14444" y="7755"/>
                    </a:lnTo>
                    <a:lnTo>
                      <a:pt x="14444" y="6951"/>
                    </a:lnTo>
                    <a:close/>
                    <a:moveTo>
                      <a:pt x="15089" y="6951"/>
                    </a:moveTo>
                    <a:lnTo>
                      <a:pt x="15089" y="7755"/>
                    </a:lnTo>
                    <a:lnTo>
                      <a:pt x="15251" y="7755"/>
                    </a:lnTo>
                    <a:lnTo>
                      <a:pt x="15251" y="6951"/>
                    </a:lnTo>
                    <a:close/>
                    <a:moveTo>
                      <a:pt x="15893" y="6951"/>
                    </a:moveTo>
                    <a:lnTo>
                      <a:pt x="15893" y="7755"/>
                    </a:lnTo>
                    <a:lnTo>
                      <a:pt x="16055" y="7755"/>
                    </a:lnTo>
                    <a:lnTo>
                      <a:pt x="16055" y="6951"/>
                    </a:lnTo>
                    <a:close/>
                    <a:moveTo>
                      <a:pt x="16696" y="6951"/>
                    </a:moveTo>
                    <a:lnTo>
                      <a:pt x="16696" y="7755"/>
                    </a:lnTo>
                    <a:lnTo>
                      <a:pt x="16858" y="7755"/>
                    </a:lnTo>
                    <a:lnTo>
                      <a:pt x="16858" y="6951"/>
                    </a:lnTo>
                    <a:close/>
                    <a:moveTo>
                      <a:pt x="17500" y="6951"/>
                    </a:moveTo>
                    <a:lnTo>
                      <a:pt x="17500" y="7755"/>
                    </a:lnTo>
                    <a:lnTo>
                      <a:pt x="17662" y="7755"/>
                    </a:lnTo>
                    <a:lnTo>
                      <a:pt x="17662" y="6951"/>
                    </a:lnTo>
                    <a:close/>
                    <a:moveTo>
                      <a:pt x="18304" y="6951"/>
                    </a:moveTo>
                    <a:lnTo>
                      <a:pt x="18304" y="7755"/>
                    </a:lnTo>
                    <a:lnTo>
                      <a:pt x="18466" y="7755"/>
                    </a:lnTo>
                    <a:lnTo>
                      <a:pt x="18466" y="6951"/>
                    </a:lnTo>
                    <a:close/>
                    <a:moveTo>
                      <a:pt x="19107" y="6951"/>
                    </a:moveTo>
                    <a:lnTo>
                      <a:pt x="19107" y="7755"/>
                    </a:lnTo>
                    <a:lnTo>
                      <a:pt x="19269" y="7755"/>
                    </a:lnTo>
                    <a:lnTo>
                      <a:pt x="19269" y="6951"/>
                    </a:lnTo>
                    <a:close/>
                    <a:moveTo>
                      <a:pt x="19911" y="6951"/>
                    </a:moveTo>
                    <a:lnTo>
                      <a:pt x="19911" y="7755"/>
                    </a:lnTo>
                    <a:lnTo>
                      <a:pt x="20073" y="7755"/>
                    </a:lnTo>
                    <a:lnTo>
                      <a:pt x="20073" y="6951"/>
                    </a:lnTo>
                    <a:close/>
                    <a:moveTo>
                      <a:pt x="20715" y="6951"/>
                    </a:moveTo>
                    <a:lnTo>
                      <a:pt x="20715" y="7755"/>
                    </a:lnTo>
                    <a:lnTo>
                      <a:pt x="20877" y="7755"/>
                    </a:lnTo>
                    <a:lnTo>
                      <a:pt x="20877" y="6951"/>
                    </a:lnTo>
                    <a:close/>
                    <a:moveTo>
                      <a:pt x="21518" y="6951"/>
                    </a:moveTo>
                    <a:lnTo>
                      <a:pt x="21518" y="7755"/>
                    </a:lnTo>
                    <a:lnTo>
                      <a:pt x="21680" y="7755"/>
                    </a:lnTo>
                    <a:lnTo>
                      <a:pt x="21680" y="6951"/>
                    </a:lnTo>
                    <a:close/>
                    <a:moveTo>
                      <a:pt x="12722" y="7008"/>
                    </a:moveTo>
                    <a:cubicBezTo>
                      <a:pt x="12649" y="7031"/>
                      <a:pt x="12576" y="7062"/>
                      <a:pt x="12506" y="7097"/>
                    </a:cubicBezTo>
                    <a:lnTo>
                      <a:pt x="12878" y="7812"/>
                    </a:lnTo>
                    <a:cubicBezTo>
                      <a:pt x="12907" y="7799"/>
                      <a:pt x="12932" y="7787"/>
                      <a:pt x="12961" y="7777"/>
                    </a:cubicBezTo>
                    <a:lnTo>
                      <a:pt x="12722" y="7008"/>
                    </a:lnTo>
                    <a:close/>
                    <a:moveTo>
                      <a:pt x="11896" y="7774"/>
                    </a:moveTo>
                    <a:cubicBezTo>
                      <a:pt x="11868" y="7847"/>
                      <a:pt x="11849" y="7923"/>
                      <a:pt x="11833" y="7996"/>
                    </a:cubicBezTo>
                    <a:lnTo>
                      <a:pt x="12621" y="8155"/>
                    </a:lnTo>
                    <a:cubicBezTo>
                      <a:pt x="12627" y="8126"/>
                      <a:pt x="12637" y="8098"/>
                      <a:pt x="12646" y="8069"/>
                    </a:cubicBezTo>
                    <a:lnTo>
                      <a:pt x="11896" y="7774"/>
                    </a:lnTo>
                    <a:close/>
                    <a:moveTo>
                      <a:pt x="12678" y="8495"/>
                    </a:moveTo>
                    <a:lnTo>
                      <a:pt x="11979" y="8898"/>
                    </a:lnTo>
                    <a:cubicBezTo>
                      <a:pt x="12017" y="8965"/>
                      <a:pt x="12065" y="9029"/>
                      <a:pt x="12112" y="9089"/>
                    </a:cubicBezTo>
                    <a:lnTo>
                      <a:pt x="12729" y="8568"/>
                    </a:lnTo>
                    <a:cubicBezTo>
                      <a:pt x="12710" y="8546"/>
                      <a:pt x="12694" y="8520"/>
                      <a:pt x="12678" y="8495"/>
                    </a:cubicBezTo>
                    <a:close/>
                    <a:moveTo>
                      <a:pt x="13031" y="8740"/>
                    </a:moveTo>
                    <a:lnTo>
                      <a:pt x="12910" y="9534"/>
                    </a:lnTo>
                    <a:cubicBezTo>
                      <a:pt x="12973" y="9543"/>
                      <a:pt x="13040" y="9550"/>
                      <a:pt x="13107" y="9550"/>
                    </a:cubicBezTo>
                    <a:lnTo>
                      <a:pt x="13132" y="9550"/>
                    </a:lnTo>
                    <a:lnTo>
                      <a:pt x="13132" y="8743"/>
                    </a:lnTo>
                    <a:lnTo>
                      <a:pt x="13107" y="8743"/>
                    </a:lnTo>
                    <a:cubicBezTo>
                      <a:pt x="13081" y="8743"/>
                      <a:pt x="13056" y="8743"/>
                      <a:pt x="13031" y="8740"/>
                    </a:cubicBezTo>
                    <a:close/>
                    <a:moveTo>
                      <a:pt x="13774" y="8743"/>
                    </a:moveTo>
                    <a:lnTo>
                      <a:pt x="13774" y="9550"/>
                    </a:lnTo>
                    <a:lnTo>
                      <a:pt x="13936" y="9550"/>
                    </a:lnTo>
                    <a:lnTo>
                      <a:pt x="13936" y="8743"/>
                    </a:lnTo>
                    <a:close/>
                    <a:moveTo>
                      <a:pt x="14578" y="8743"/>
                    </a:moveTo>
                    <a:lnTo>
                      <a:pt x="14578" y="9550"/>
                    </a:lnTo>
                    <a:lnTo>
                      <a:pt x="14740" y="9550"/>
                    </a:lnTo>
                    <a:lnTo>
                      <a:pt x="14740" y="8743"/>
                    </a:lnTo>
                    <a:close/>
                    <a:moveTo>
                      <a:pt x="15381" y="8743"/>
                    </a:moveTo>
                    <a:lnTo>
                      <a:pt x="15381" y="9550"/>
                    </a:lnTo>
                    <a:lnTo>
                      <a:pt x="15543" y="9550"/>
                    </a:lnTo>
                    <a:lnTo>
                      <a:pt x="15543" y="8743"/>
                    </a:lnTo>
                    <a:close/>
                    <a:moveTo>
                      <a:pt x="16185" y="8743"/>
                    </a:moveTo>
                    <a:lnTo>
                      <a:pt x="16185" y="9550"/>
                    </a:lnTo>
                    <a:lnTo>
                      <a:pt x="16347" y="9550"/>
                    </a:lnTo>
                    <a:lnTo>
                      <a:pt x="16347" y="8743"/>
                    </a:lnTo>
                    <a:close/>
                    <a:moveTo>
                      <a:pt x="16989" y="8743"/>
                    </a:moveTo>
                    <a:lnTo>
                      <a:pt x="16989" y="9550"/>
                    </a:lnTo>
                    <a:lnTo>
                      <a:pt x="17151" y="9550"/>
                    </a:lnTo>
                    <a:lnTo>
                      <a:pt x="17151" y="8743"/>
                    </a:lnTo>
                    <a:close/>
                    <a:moveTo>
                      <a:pt x="17792" y="8743"/>
                    </a:moveTo>
                    <a:lnTo>
                      <a:pt x="17792" y="9550"/>
                    </a:lnTo>
                    <a:lnTo>
                      <a:pt x="17954" y="9550"/>
                    </a:lnTo>
                    <a:lnTo>
                      <a:pt x="17954" y="8743"/>
                    </a:lnTo>
                    <a:close/>
                    <a:moveTo>
                      <a:pt x="18596" y="8743"/>
                    </a:moveTo>
                    <a:lnTo>
                      <a:pt x="18596" y="9550"/>
                    </a:lnTo>
                    <a:lnTo>
                      <a:pt x="18758" y="9550"/>
                    </a:lnTo>
                    <a:lnTo>
                      <a:pt x="18758" y="8743"/>
                    </a:lnTo>
                    <a:close/>
                    <a:moveTo>
                      <a:pt x="19400" y="8743"/>
                    </a:moveTo>
                    <a:lnTo>
                      <a:pt x="19400" y="9550"/>
                    </a:lnTo>
                    <a:lnTo>
                      <a:pt x="19562" y="9550"/>
                    </a:lnTo>
                    <a:lnTo>
                      <a:pt x="19562" y="8743"/>
                    </a:lnTo>
                    <a:close/>
                    <a:moveTo>
                      <a:pt x="20203" y="8743"/>
                    </a:moveTo>
                    <a:lnTo>
                      <a:pt x="20203" y="9550"/>
                    </a:lnTo>
                    <a:lnTo>
                      <a:pt x="20365" y="9550"/>
                    </a:lnTo>
                    <a:lnTo>
                      <a:pt x="20365" y="8743"/>
                    </a:lnTo>
                    <a:close/>
                    <a:moveTo>
                      <a:pt x="21010" y="8743"/>
                    </a:moveTo>
                    <a:lnTo>
                      <a:pt x="21010" y="9550"/>
                    </a:lnTo>
                    <a:lnTo>
                      <a:pt x="21169" y="9550"/>
                    </a:lnTo>
                    <a:lnTo>
                      <a:pt x="21169" y="8743"/>
                    </a:lnTo>
                    <a:close/>
                    <a:moveTo>
                      <a:pt x="21814" y="8743"/>
                    </a:moveTo>
                    <a:lnTo>
                      <a:pt x="21814" y="9550"/>
                    </a:lnTo>
                    <a:lnTo>
                      <a:pt x="21973" y="9550"/>
                    </a:lnTo>
                    <a:lnTo>
                      <a:pt x="21973" y="8743"/>
                    </a:lnTo>
                    <a:close/>
                    <a:moveTo>
                      <a:pt x="22618" y="8743"/>
                    </a:moveTo>
                    <a:lnTo>
                      <a:pt x="22618" y="9550"/>
                    </a:lnTo>
                    <a:lnTo>
                      <a:pt x="22776" y="9550"/>
                    </a:lnTo>
                    <a:lnTo>
                      <a:pt x="22776" y="8743"/>
                    </a:lnTo>
                    <a:close/>
                    <a:moveTo>
                      <a:pt x="23421" y="8743"/>
                    </a:moveTo>
                    <a:lnTo>
                      <a:pt x="23421" y="9550"/>
                    </a:lnTo>
                    <a:lnTo>
                      <a:pt x="23580" y="9550"/>
                    </a:lnTo>
                    <a:lnTo>
                      <a:pt x="23580" y="8743"/>
                    </a:lnTo>
                    <a:close/>
                    <a:moveTo>
                      <a:pt x="24225" y="8743"/>
                    </a:moveTo>
                    <a:lnTo>
                      <a:pt x="24225" y="9550"/>
                    </a:lnTo>
                    <a:lnTo>
                      <a:pt x="24384" y="9550"/>
                    </a:lnTo>
                    <a:lnTo>
                      <a:pt x="24384" y="8743"/>
                    </a:lnTo>
                    <a:close/>
                    <a:moveTo>
                      <a:pt x="25029" y="8743"/>
                    </a:moveTo>
                    <a:lnTo>
                      <a:pt x="25029" y="9550"/>
                    </a:lnTo>
                    <a:lnTo>
                      <a:pt x="25187" y="9550"/>
                    </a:lnTo>
                    <a:lnTo>
                      <a:pt x="25187" y="8743"/>
                    </a:lnTo>
                    <a:close/>
                    <a:moveTo>
                      <a:pt x="25998" y="8914"/>
                    </a:moveTo>
                    <a:lnTo>
                      <a:pt x="25626" y="9629"/>
                    </a:lnTo>
                    <a:cubicBezTo>
                      <a:pt x="25658" y="9645"/>
                      <a:pt x="25686" y="9664"/>
                      <a:pt x="25715" y="9683"/>
                    </a:cubicBezTo>
                    <a:lnTo>
                      <a:pt x="26182" y="9029"/>
                    </a:lnTo>
                    <a:cubicBezTo>
                      <a:pt x="26125" y="8984"/>
                      <a:pt x="26061" y="8946"/>
                      <a:pt x="25998" y="8914"/>
                    </a:cubicBezTo>
                    <a:close/>
                    <a:moveTo>
                      <a:pt x="26715" y="9705"/>
                    </a:moveTo>
                    <a:lnTo>
                      <a:pt x="25966" y="10001"/>
                    </a:lnTo>
                    <a:cubicBezTo>
                      <a:pt x="25978" y="10036"/>
                      <a:pt x="25991" y="10067"/>
                      <a:pt x="25998" y="10102"/>
                    </a:cubicBezTo>
                    <a:lnTo>
                      <a:pt x="26782" y="9912"/>
                    </a:lnTo>
                    <a:cubicBezTo>
                      <a:pt x="26763" y="9842"/>
                      <a:pt x="26741" y="9772"/>
                      <a:pt x="26715" y="9705"/>
                    </a:cubicBezTo>
                    <a:close/>
                    <a:moveTo>
                      <a:pt x="25978" y="10509"/>
                    </a:moveTo>
                    <a:cubicBezTo>
                      <a:pt x="25969" y="10541"/>
                      <a:pt x="25953" y="10572"/>
                      <a:pt x="25937" y="10604"/>
                    </a:cubicBezTo>
                    <a:lnTo>
                      <a:pt x="26655" y="10973"/>
                    </a:lnTo>
                    <a:cubicBezTo>
                      <a:pt x="26687" y="10906"/>
                      <a:pt x="26715" y="10839"/>
                      <a:pt x="26741" y="10773"/>
                    </a:cubicBezTo>
                    <a:lnTo>
                      <a:pt x="25978" y="10509"/>
                    </a:lnTo>
                    <a:close/>
                    <a:moveTo>
                      <a:pt x="25658" y="10900"/>
                    </a:moveTo>
                    <a:cubicBezTo>
                      <a:pt x="25626" y="10916"/>
                      <a:pt x="25597" y="10931"/>
                      <a:pt x="25565" y="10944"/>
                    </a:cubicBezTo>
                    <a:lnTo>
                      <a:pt x="25864" y="11691"/>
                    </a:lnTo>
                    <a:cubicBezTo>
                      <a:pt x="25931" y="11662"/>
                      <a:pt x="25998" y="11630"/>
                      <a:pt x="26061" y="11595"/>
                    </a:cubicBezTo>
                    <a:lnTo>
                      <a:pt x="25658" y="10900"/>
                    </a:lnTo>
                    <a:close/>
                    <a:moveTo>
                      <a:pt x="0" y="10995"/>
                    </a:moveTo>
                    <a:lnTo>
                      <a:pt x="0" y="11802"/>
                    </a:lnTo>
                    <a:lnTo>
                      <a:pt x="162" y="11802"/>
                    </a:lnTo>
                    <a:lnTo>
                      <a:pt x="162" y="10995"/>
                    </a:lnTo>
                    <a:close/>
                    <a:moveTo>
                      <a:pt x="804" y="10995"/>
                    </a:moveTo>
                    <a:lnTo>
                      <a:pt x="804" y="11802"/>
                    </a:lnTo>
                    <a:lnTo>
                      <a:pt x="966" y="11802"/>
                    </a:lnTo>
                    <a:lnTo>
                      <a:pt x="966" y="10995"/>
                    </a:lnTo>
                    <a:close/>
                    <a:moveTo>
                      <a:pt x="1607" y="10995"/>
                    </a:moveTo>
                    <a:lnTo>
                      <a:pt x="1607" y="11802"/>
                    </a:lnTo>
                    <a:lnTo>
                      <a:pt x="1769" y="11802"/>
                    </a:lnTo>
                    <a:lnTo>
                      <a:pt x="1769" y="10995"/>
                    </a:lnTo>
                    <a:close/>
                    <a:moveTo>
                      <a:pt x="2411" y="10995"/>
                    </a:moveTo>
                    <a:lnTo>
                      <a:pt x="2411" y="11802"/>
                    </a:lnTo>
                    <a:lnTo>
                      <a:pt x="2573" y="11802"/>
                    </a:lnTo>
                    <a:lnTo>
                      <a:pt x="2573" y="10995"/>
                    </a:lnTo>
                    <a:close/>
                    <a:moveTo>
                      <a:pt x="3215" y="10995"/>
                    </a:moveTo>
                    <a:lnTo>
                      <a:pt x="3215" y="11802"/>
                    </a:lnTo>
                    <a:lnTo>
                      <a:pt x="3377" y="11802"/>
                    </a:lnTo>
                    <a:lnTo>
                      <a:pt x="3377" y="10995"/>
                    </a:lnTo>
                    <a:close/>
                    <a:moveTo>
                      <a:pt x="4018" y="10995"/>
                    </a:moveTo>
                    <a:lnTo>
                      <a:pt x="4018" y="11802"/>
                    </a:lnTo>
                    <a:lnTo>
                      <a:pt x="4180" y="11802"/>
                    </a:lnTo>
                    <a:lnTo>
                      <a:pt x="4180" y="10995"/>
                    </a:lnTo>
                    <a:close/>
                    <a:moveTo>
                      <a:pt x="4825" y="10995"/>
                    </a:moveTo>
                    <a:lnTo>
                      <a:pt x="4825" y="11802"/>
                    </a:lnTo>
                    <a:lnTo>
                      <a:pt x="4984" y="11802"/>
                    </a:lnTo>
                    <a:lnTo>
                      <a:pt x="4984" y="10995"/>
                    </a:lnTo>
                    <a:close/>
                    <a:moveTo>
                      <a:pt x="5629" y="10995"/>
                    </a:moveTo>
                    <a:lnTo>
                      <a:pt x="5629" y="11802"/>
                    </a:lnTo>
                    <a:lnTo>
                      <a:pt x="5788" y="11802"/>
                    </a:lnTo>
                    <a:lnTo>
                      <a:pt x="5788" y="10995"/>
                    </a:lnTo>
                    <a:close/>
                    <a:moveTo>
                      <a:pt x="6433" y="10995"/>
                    </a:moveTo>
                    <a:lnTo>
                      <a:pt x="6433" y="11802"/>
                    </a:lnTo>
                    <a:lnTo>
                      <a:pt x="6592" y="11802"/>
                    </a:lnTo>
                    <a:lnTo>
                      <a:pt x="6592" y="10995"/>
                    </a:lnTo>
                    <a:close/>
                    <a:moveTo>
                      <a:pt x="7236" y="10995"/>
                    </a:moveTo>
                    <a:lnTo>
                      <a:pt x="7236" y="11802"/>
                    </a:lnTo>
                    <a:lnTo>
                      <a:pt x="7395" y="11802"/>
                    </a:lnTo>
                    <a:lnTo>
                      <a:pt x="7395" y="10995"/>
                    </a:lnTo>
                    <a:close/>
                    <a:moveTo>
                      <a:pt x="8040" y="10995"/>
                    </a:moveTo>
                    <a:lnTo>
                      <a:pt x="8040" y="11802"/>
                    </a:lnTo>
                    <a:lnTo>
                      <a:pt x="8199" y="11802"/>
                    </a:lnTo>
                    <a:lnTo>
                      <a:pt x="8199" y="10995"/>
                    </a:lnTo>
                    <a:close/>
                    <a:moveTo>
                      <a:pt x="8844" y="10995"/>
                    </a:moveTo>
                    <a:lnTo>
                      <a:pt x="8844" y="11802"/>
                    </a:lnTo>
                    <a:lnTo>
                      <a:pt x="9003" y="11802"/>
                    </a:lnTo>
                    <a:lnTo>
                      <a:pt x="9003" y="10995"/>
                    </a:lnTo>
                    <a:close/>
                    <a:moveTo>
                      <a:pt x="9647" y="10995"/>
                    </a:moveTo>
                    <a:lnTo>
                      <a:pt x="9647" y="11802"/>
                    </a:lnTo>
                    <a:lnTo>
                      <a:pt x="9806" y="11802"/>
                    </a:lnTo>
                    <a:lnTo>
                      <a:pt x="9806" y="10995"/>
                    </a:lnTo>
                    <a:close/>
                    <a:moveTo>
                      <a:pt x="10451" y="10995"/>
                    </a:moveTo>
                    <a:lnTo>
                      <a:pt x="10451" y="11802"/>
                    </a:lnTo>
                    <a:lnTo>
                      <a:pt x="10613" y="11802"/>
                    </a:lnTo>
                    <a:lnTo>
                      <a:pt x="10613" y="10995"/>
                    </a:lnTo>
                    <a:close/>
                    <a:moveTo>
                      <a:pt x="11255" y="10995"/>
                    </a:moveTo>
                    <a:lnTo>
                      <a:pt x="11255" y="11802"/>
                    </a:lnTo>
                    <a:lnTo>
                      <a:pt x="11417" y="11802"/>
                    </a:lnTo>
                    <a:lnTo>
                      <a:pt x="11417" y="10995"/>
                    </a:lnTo>
                    <a:close/>
                    <a:moveTo>
                      <a:pt x="12058" y="10995"/>
                    </a:moveTo>
                    <a:lnTo>
                      <a:pt x="12058" y="11802"/>
                    </a:lnTo>
                    <a:lnTo>
                      <a:pt x="12220" y="11802"/>
                    </a:lnTo>
                    <a:lnTo>
                      <a:pt x="12220" y="10995"/>
                    </a:lnTo>
                    <a:close/>
                    <a:moveTo>
                      <a:pt x="12862" y="10995"/>
                    </a:moveTo>
                    <a:lnTo>
                      <a:pt x="12862" y="11802"/>
                    </a:lnTo>
                    <a:lnTo>
                      <a:pt x="13024" y="11802"/>
                    </a:lnTo>
                    <a:lnTo>
                      <a:pt x="13024" y="10995"/>
                    </a:lnTo>
                    <a:close/>
                    <a:moveTo>
                      <a:pt x="13666" y="10995"/>
                    </a:moveTo>
                    <a:lnTo>
                      <a:pt x="13666" y="11802"/>
                    </a:lnTo>
                    <a:lnTo>
                      <a:pt x="13828" y="11802"/>
                    </a:lnTo>
                    <a:lnTo>
                      <a:pt x="13828" y="10995"/>
                    </a:lnTo>
                    <a:close/>
                    <a:moveTo>
                      <a:pt x="14470" y="10995"/>
                    </a:moveTo>
                    <a:lnTo>
                      <a:pt x="14470" y="11802"/>
                    </a:lnTo>
                    <a:lnTo>
                      <a:pt x="14632" y="11802"/>
                    </a:lnTo>
                    <a:lnTo>
                      <a:pt x="14632" y="10995"/>
                    </a:lnTo>
                    <a:close/>
                    <a:moveTo>
                      <a:pt x="15273" y="10995"/>
                    </a:moveTo>
                    <a:lnTo>
                      <a:pt x="15273" y="11802"/>
                    </a:lnTo>
                    <a:lnTo>
                      <a:pt x="15435" y="11802"/>
                    </a:lnTo>
                    <a:lnTo>
                      <a:pt x="15435" y="10995"/>
                    </a:lnTo>
                    <a:close/>
                    <a:moveTo>
                      <a:pt x="16077" y="10995"/>
                    </a:moveTo>
                    <a:lnTo>
                      <a:pt x="16077" y="11802"/>
                    </a:lnTo>
                    <a:lnTo>
                      <a:pt x="16239" y="11802"/>
                    </a:lnTo>
                    <a:lnTo>
                      <a:pt x="16239" y="10995"/>
                    </a:lnTo>
                    <a:close/>
                    <a:moveTo>
                      <a:pt x="16881" y="10995"/>
                    </a:moveTo>
                    <a:lnTo>
                      <a:pt x="16881" y="11802"/>
                    </a:lnTo>
                    <a:lnTo>
                      <a:pt x="17043" y="11802"/>
                    </a:lnTo>
                    <a:lnTo>
                      <a:pt x="17043" y="10995"/>
                    </a:lnTo>
                    <a:close/>
                    <a:moveTo>
                      <a:pt x="17684" y="10995"/>
                    </a:moveTo>
                    <a:lnTo>
                      <a:pt x="17684" y="11802"/>
                    </a:lnTo>
                    <a:lnTo>
                      <a:pt x="17846" y="11802"/>
                    </a:lnTo>
                    <a:lnTo>
                      <a:pt x="17846" y="10995"/>
                    </a:lnTo>
                    <a:close/>
                    <a:moveTo>
                      <a:pt x="18491" y="10995"/>
                    </a:moveTo>
                    <a:lnTo>
                      <a:pt x="18491" y="11802"/>
                    </a:lnTo>
                    <a:lnTo>
                      <a:pt x="18650" y="11802"/>
                    </a:lnTo>
                    <a:lnTo>
                      <a:pt x="18650" y="10995"/>
                    </a:lnTo>
                    <a:close/>
                    <a:moveTo>
                      <a:pt x="19295" y="10995"/>
                    </a:moveTo>
                    <a:lnTo>
                      <a:pt x="19295" y="11802"/>
                    </a:lnTo>
                    <a:lnTo>
                      <a:pt x="19454" y="11802"/>
                    </a:lnTo>
                    <a:lnTo>
                      <a:pt x="19454" y="10995"/>
                    </a:lnTo>
                    <a:close/>
                    <a:moveTo>
                      <a:pt x="20099" y="10995"/>
                    </a:moveTo>
                    <a:lnTo>
                      <a:pt x="20099" y="11802"/>
                    </a:lnTo>
                    <a:lnTo>
                      <a:pt x="20257" y="11802"/>
                    </a:lnTo>
                    <a:lnTo>
                      <a:pt x="20257" y="10995"/>
                    </a:lnTo>
                    <a:close/>
                    <a:moveTo>
                      <a:pt x="20902" y="10995"/>
                    </a:moveTo>
                    <a:lnTo>
                      <a:pt x="20902" y="11802"/>
                    </a:lnTo>
                    <a:lnTo>
                      <a:pt x="21061" y="11802"/>
                    </a:lnTo>
                    <a:lnTo>
                      <a:pt x="21061" y="10995"/>
                    </a:lnTo>
                    <a:close/>
                    <a:moveTo>
                      <a:pt x="21706" y="10995"/>
                    </a:moveTo>
                    <a:lnTo>
                      <a:pt x="21706" y="11802"/>
                    </a:lnTo>
                    <a:lnTo>
                      <a:pt x="21865" y="11802"/>
                    </a:lnTo>
                    <a:lnTo>
                      <a:pt x="21865" y="10995"/>
                    </a:lnTo>
                    <a:close/>
                    <a:moveTo>
                      <a:pt x="22510" y="10995"/>
                    </a:moveTo>
                    <a:lnTo>
                      <a:pt x="22510" y="11802"/>
                    </a:lnTo>
                    <a:lnTo>
                      <a:pt x="22672" y="11802"/>
                    </a:lnTo>
                    <a:lnTo>
                      <a:pt x="22672" y="10995"/>
                    </a:lnTo>
                    <a:close/>
                    <a:moveTo>
                      <a:pt x="23313" y="10995"/>
                    </a:moveTo>
                    <a:lnTo>
                      <a:pt x="23313" y="11802"/>
                    </a:lnTo>
                    <a:lnTo>
                      <a:pt x="23475" y="11802"/>
                    </a:lnTo>
                    <a:lnTo>
                      <a:pt x="23475" y="10995"/>
                    </a:lnTo>
                    <a:close/>
                    <a:moveTo>
                      <a:pt x="24117" y="10995"/>
                    </a:moveTo>
                    <a:lnTo>
                      <a:pt x="24117" y="11802"/>
                    </a:lnTo>
                    <a:lnTo>
                      <a:pt x="24279" y="11802"/>
                    </a:lnTo>
                    <a:lnTo>
                      <a:pt x="24279" y="10995"/>
                    </a:lnTo>
                    <a:close/>
                    <a:moveTo>
                      <a:pt x="24921" y="10995"/>
                    </a:moveTo>
                    <a:lnTo>
                      <a:pt x="24921" y="11802"/>
                    </a:lnTo>
                    <a:lnTo>
                      <a:pt x="25083" y="11802"/>
                    </a:lnTo>
                    <a:lnTo>
                      <a:pt x="25083" y="10995"/>
                    </a:ln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309" name="Google Shape;309;p32"/>
              <p:cNvSpPr/>
              <p:nvPr/>
            </p:nvSpPr>
            <p:spPr>
              <a:xfrm>
                <a:off x="8116573" y="3972876"/>
                <a:ext cx="50078" cy="5012"/>
              </a:xfrm>
              <a:custGeom>
                <a:avLst/>
                <a:gdLst/>
                <a:ahLst/>
                <a:cxnLst/>
                <a:rect l="l" t="t" r="r" b="b"/>
                <a:pathLst>
                  <a:path w="808" h="80" extrusionOk="0">
                    <a:moveTo>
                      <a:pt x="1" y="1"/>
                    </a:moveTo>
                    <a:lnTo>
                      <a:pt x="1" y="80"/>
                    </a:lnTo>
                    <a:lnTo>
                      <a:pt x="807" y="80"/>
                    </a:lnTo>
                    <a:lnTo>
                      <a:pt x="807" y="1"/>
                    </a:ln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310" name="Google Shape;310;p32"/>
              <p:cNvSpPr/>
              <p:nvPr/>
            </p:nvSpPr>
            <p:spPr>
              <a:xfrm>
                <a:off x="6231064" y="4073364"/>
                <a:ext cx="1114541" cy="664377"/>
              </a:xfrm>
              <a:custGeom>
                <a:avLst/>
                <a:gdLst/>
                <a:ahLst/>
                <a:cxnLst/>
                <a:rect l="l" t="t" r="r" b="b"/>
                <a:pathLst>
                  <a:path w="17983" h="10605" extrusionOk="0">
                    <a:moveTo>
                      <a:pt x="454" y="1"/>
                    </a:moveTo>
                    <a:cubicBezTo>
                      <a:pt x="203" y="1"/>
                      <a:pt x="0" y="204"/>
                      <a:pt x="0" y="452"/>
                    </a:cubicBezTo>
                    <a:lnTo>
                      <a:pt x="0" y="10604"/>
                    </a:lnTo>
                    <a:lnTo>
                      <a:pt x="17983" y="10604"/>
                    </a:lnTo>
                    <a:lnTo>
                      <a:pt x="17983" y="452"/>
                    </a:lnTo>
                    <a:cubicBezTo>
                      <a:pt x="17983" y="204"/>
                      <a:pt x="17783" y="1"/>
                      <a:pt x="17532" y="1"/>
                    </a:cubicBezTo>
                    <a:close/>
                  </a:path>
                </a:pathLst>
              </a:custGeom>
              <a:solidFill>
                <a:srgbClr val="90C5EC"/>
              </a:solidFill>
              <a:ln>
                <a:noFill/>
              </a:ln>
            </p:spPr>
            <p:txBody>
              <a:bodyPr spcFirstLastPara="1" wrap="square" lIns="121900" tIns="121900" rIns="121900" bIns="121900" anchor="ctr" anchorCtr="0">
                <a:noAutofit/>
              </a:bodyPr>
              <a:lstStyle/>
              <a:p>
                <a:endParaRPr sz="2400"/>
              </a:p>
            </p:txBody>
          </p:sp>
          <p:sp>
            <p:nvSpPr>
              <p:cNvPr id="311" name="Google Shape;311;p32"/>
              <p:cNvSpPr/>
              <p:nvPr/>
            </p:nvSpPr>
            <p:spPr>
              <a:xfrm>
                <a:off x="5988073" y="4644172"/>
                <a:ext cx="1361570" cy="113862"/>
              </a:xfrm>
              <a:custGeom>
                <a:avLst/>
                <a:gdLst/>
                <a:ahLst/>
                <a:cxnLst/>
                <a:rect l="l" t="t" r="r" b="b"/>
                <a:pathLst>
                  <a:path w="21322" h="1764" extrusionOk="0">
                    <a:moveTo>
                      <a:pt x="404" y="0"/>
                    </a:moveTo>
                    <a:cubicBezTo>
                      <a:pt x="181" y="0"/>
                      <a:pt x="0" y="181"/>
                      <a:pt x="0" y="404"/>
                    </a:cubicBezTo>
                    <a:lnTo>
                      <a:pt x="0" y="1763"/>
                    </a:lnTo>
                    <a:lnTo>
                      <a:pt x="21322" y="1763"/>
                    </a:lnTo>
                    <a:lnTo>
                      <a:pt x="21322" y="404"/>
                    </a:lnTo>
                    <a:cubicBezTo>
                      <a:pt x="21322" y="181"/>
                      <a:pt x="21141" y="0"/>
                      <a:pt x="20915" y="0"/>
                    </a:cubicBezTo>
                    <a:close/>
                  </a:path>
                </a:pathLst>
              </a:custGeom>
              <a:solidFill>
                <a:srgbClr val="0075A0"/>
              </a:solidFill>
              <a:ln>
                <a:noFill/>
              </a:ln>
            </p:spPr>
            <p:txBody>
              <a:bodyPr spcFirstLastPara="1" wrap="square" lIns="121900" tIns="121900" rIns="121900" bIns="121900" anchor="ctr" anchorCtr="0">
                <a:noAutofit/>
              </a:bodyPr>
              <a:lstStyle/>
              <a:p>
                <a:endParaRPr sz="2400"/>
              </a:p>
            </p:txBody>
          </p:sp>
          <p:sp>
            <p:nvSpPr>
              <p:cNvPr id="312" name="Google Shape;312;p32"/>
              <p:cNvSpPr/>
              <p:nvPr/>
            </p:nvSpPr>
            <p:spPr>
              <a:xfrm>
                <a:off x="6231064" y="4211315"/>
                <a:ext cx="1114541" cy="74676"/>
              </a:xfrm>
              <a:custGeom>
                <a:avLst/>
                <a:gdLst/>
                <a:ahLst/>
                <a:cxnLst/>
                <a:rect l="l" t="t" r="r" b="b"/>
                <a:pathLst>
                  <a:path w="17983" h="1192" extrusionOk="0">
                    <a:moveTo>
                      <a:pt x="0" y="0"/>
                    </a:moveTo>
                    <a:lnTo>
                      <a:pt x="0" y="1191"/>
                    </a:lnTo>
                    <a:lnTo>
                      <a:pt x="17983" y="1191"/>
                    </a:lnTo>
                    <a:lnTo>
                      <a:pt x="17983" y="0"/>
                    </a:ln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13" name="Google Shape;313;p32"/>
              <p:cNvSpPr/>
              <p:nvPr/>
            </p:nvSpPr>
            <p:spPr>
              <a:xfrm>
                <a:off x="6231064" y="4310174"/>
                <a:ext cx="1114541" cy="50807"/>
              </a:xfrm>
              <a:custGeom>
                <a:avLst/>
                <a:gdLst/>
                <a:ahLst/>
                <a:cxnLst/>
                <a:rect l="l" t="t" r="r" b="b"/>
                <a:pathLst>
                  <a:path w="17983" h="811" extrusionOk="0">
                    <a:moveTo>
                      <a:pt x="0" y="1"/>
                    </a:moveTo>
                    <a:lnTo>
                      <a:pt x="0" y="811"/>
                    </a:lnTo>
                    <a:lnTo>
                      <a:pt x="17983" y="811"/>
                    </a:lnTo>
                    <a:lnTo>
                      <a:pt x="17983" y="1"/>
                    </a:ln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14" name="Google Shape;314;p32"/>
              <p:cNvSpPr/>
              <p:nvPr/>
            </p:nvSpPr>
            <p:spPr>
              <a:xfrm>
                <a:off x="6543683" y="4397193"/>
                <a:ext cx="467062" cy="205609"/>
              </a:xfrm>
              <a:custGeom>
                <a:avLst/>
                <a:gdLst/>
                <a:ahLst/>
                <a:cxnLst/>
                <a:rect l="l" t="t" r="r" b="b"/>
                <a:pathLst>
                  <a:path w="7536" h="3282" extrusionOk="0">
                    <a:moveTo>
                      <a:pt x="1" y="0"/>
                    </a:moveTo>
                    <a:lnTo>
                      <a:pt x="1" y="3282"/>
                    </a:lnTo>
                    <a:lnTo>
                      <a:pt x="7535" y="3282"/>
                    </a:lnTo>
                    <a:lnTo>
                      <a:pt x="7535" y="0"/>
                    </a:ln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15" name="Google Shape;315;p32"/>
              <p:cNvSpPr/>
              <p:nvPr/>
            </p:nvSpPr>
            <p:spPr>
              <a:xfrm>
                <a:off x="6562586" y="4417679"/>
                <a:ext cx="429256" cy="164826"/>
              </a:xfrm>
              <a:custGeom>
                <a:avLst/>
                <a:gdLst/>
                <a:ahLst/>
                <a:cxnLst/>
                <a:rect l="l" t="t" r="r" b="b"/>
                <a:pathLst>
                  <a:path w="6926" h="2631" extrusionOk="0">
                    <a:moveTo>
                      <a:pt x="0" y="0"/>
                    </a:moveTo>
                    <a:lnTo>
                      <a:pt x="0" y="2631"/>
                    </a:lnTo>
                    <a:lnTo>
                      <a:pt x="6926" y="2631"/>
                    </a:lnTo>
                    <a:lnTo>
                      <a:pt x="6926" y="0"/>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316" name="Google Shape;316;p32"/>
              <p:cNvSpPr/>
              <p:nvPr/>
            </p:nvSpPr>
            <p:spPr>
              <a:xfrm>
                <a:off x="6777218" y="4417679"/>
                <a:ext cx="214628" cy="164826"/>
              </a:xfrm>
              <a:custGeom>
                <a:avLst/>
                <a:gdLst/>
                <a:ahLst/>
                <a:cxnLst/>
                <a:rect l="l" t="t" r="r" b="b"/>
                <a:pathLst>
                  <a:path w="3463" h="2631" extrusionOk="0">
                    <a:moveTo>
                      <a:pt x="0" y="0"/>
                    </a:moveTo>
                    <a:lnTo>
                      <a:pt x="0" y="2631"/>
                    </a:lnTo>
                    <a:lnTo>
                      <a:pt x="3463" y="2631"/>
                    </a:lnTo>
                    <a:lnTo>
                      <a:pt x="3463" y="0"/>
                    </a:ln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317" name="Google Shape;317;p32"/>
              <p:cNvSpPr/>
              <p:nvPr/>
            </p:nvSpPr>
            <p:spPr>
              <a:xfrm>
                <a:off x="6562586" y="4417679"/>
                <a:ext cx="51069" cy="164826"/>
              </a:xfrm>
              <a:custGeom>
                <a:avLst/>
                <a:gdLst/>
                <a:ahLst/>
                <a:cxnLst/>
                <a:rect l="l" t="t" r="r" b="b"/>
                <a:pathLst>
                  <a:path w="824" h="2631" extrusionOk="0">
                    <a:moveTo>
                      <a:pt x="0" y="0"/>
                    </a:moveTo>
                    <a:lnTo>
                      <a:pt x="0" y="2631"/>
                    </a:lnTo>
                    <a:lnTo>
                      <a:pt x="823" y="2631"/>
                    </a:lnTo>
                    <a:lnTo>
                      <a:pt x="823" y="0"/>
                    </a:ln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318" name="Google Shape;318;p32"/>
              <p:cNvSpPr/>
              <p:nvPr/>
            </p:nvSpPr>
            <p:spPr>
              <a:xfrm>
                <a:off x="6846510" y="4477570"/>
                <a:ext cx="45739" cy="46610"/>
              </a:xfrm>
              <a:custGeom>
                <a:avLst/>
                <a:gdLst/>
                <a:ahLst/>
                <a:cxnLst/>
                <a:rect l="l" t="t" r="r" b="b"/>
                <a:pathLst>
                  <a:path w="738" h="744" extrusionOk="0">
                    <a:moveTo>
                      <a:pt x="369" y="134"/>
                    </a:moveTo>
                    <a:cubicBezTo>
                      <a:pt x="426" y="134"/>
                      <a:pt x="470" y="156"/>
                      <a:pt x="502" y="197"/>
                    </a:cubicBezTo>
                    <a:cubicBezTo>
                      <a:pt x="531" y="239"/>
                      <a:pt x="547" y="296"/>
                      <a:pt x="547" y="372"/>
                    </a:cubicBezTo>
                    <a:cubicBezTo>
                      <a:pt x="547" y="448"/>
                      <a:pt x="531" y="506"/>
                      <a:pt x="502" y="547"/>
                    </a:cubicBezTo>
                    <a:cubicBezTo>
                      <a:pt x="470" y="588"/>
                      <a:pt x="426" y="610"/>
                      <a:pt x="369" y="610"/>
                    </a:cubicBezTo>
                    <a:cubicBezTo>
                      <a:pt x="311" y="610"/>
                      <a:pt x="270" y="588"/>
                      <a:pt x="238" y="547"/>
                    </a:cubicBezTo>
                    <a:cubicBezTo>
                      <a:pt x="207" y="506"/>
                      <a:pt x="191" y="448"/>
                      <a:pt x="191" y="372"/>
                    </a:cubicBezTo>
                    <a:cubicBezTo>
                      <a:pt x="191" y="296"/>
                      <a:pt x="207" y="239"/>
                      <a:pt x="238" y="197"/>
                    </a:cubicBezTo>
                    <a:cubicBezTo>
                      <a:pt x="270" y="156"/>
                      <a:pt x="311" y="134"/>
                      <a:pt x="369" y="134"/>
                    </a:cubicBezTo>
                    <a:close/>
                    <a:moveTo>
                      <a:pt x="369" y="0"/>
                    </a:moveTo>
                    <a:cubicBezTo>
                      <a:pt x="254" y="0"/>
                      <a:pt x="162" y="32"/>
                      <a:pt x="99" y="99"/>
                    </a:cubicBezTo>
                    <a:cubicBezTo>
                      <a:pt x="32" y="166"/>
                      <a:pt x="0" y="255"/>
                      <a:pt x="0" y="372"/>
                    </a:cubicBezTo>
                    <a:cubicBezTo>
                      <a:pt x="0" y="490"/>
                      <a:pt x="32" y="579"/>
                      <a:pt x="99" y="645"/>
                    </a:cubicBezTo>
                    <a:cubicBezTo>
                      <a:pt x="162" y="712"/>
                      <a:pt x="254" y="744"/>
                      <a:pt x="369" y="744"/>
                    </a:cubicBezTo>
                    <a:cubicBezTo>
                      <a:pt x="483" y="744"/>
                      <a:pt x="575" y="712"/>
                      <a:pt x="639" y="645"/>
                    </a:cubicBezTo>
                    <a:cubicBezTo>
                      <a:pt x="705" y="579"/>
                      <a:pt x="737" y="490"/>
                      <a:pt x="737" y="372"/>
                    </a:cubicBezTo>
                    <a:cubicBezTo>
                      <a:pt x="737" y="255"/>
                      <a:pt x="705" y="166"/>
                      <a:pt x="639" y="99"/>
                    </a:cubicBezTo>
                    <a:cubicBezTo>
                      <a:pt x="575" y="32"/>
                      <a:pt x="483" y="0"/>
                      <a:pt x="369"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19" name="Google Shape;319;p32"/>
              <p:cNvSpPr/>
              <p:nvPr/>
            </p:nvSpPr>
            <p:spPr>
              <a:xfrm>
                <a:off x="6891010" y="4478385"/>
                <a:ext cx="39975" cy="45044"/>
              </a:xfrm>
              <a:custGeom>
                <a:avLst/>
                <a:gdLst/>
                <a:ahLst/>
                <a:cxnLst/>
                <a:rect l="l" t="t" r="r" b="b"/>
                <a:pathLst>
                  <a:path w="645" h="719" extrusionOk="0">
                    <a:moveTo>
                      <a:pt x="0" y="0"/>
                    </a:moveTo>
                    <a:lnTo>
                      <a:pt x="0" y="718"/>
                    </a:lnTo>
                    <a:lnTo>
                      <a:pt x="178" y="718"/>
                    </a:lnTo>
                    <a:lnTo>
                      <a:pt x="178" y="226"/>
                    </a:lnTo>
                    <a:lnTo>
                      <a:pt x="438" y="718"/>
                    </a:lnTo>
                    <a:lnTo>
                      <a:pt x="645" y="718"/>
                    </a:lnTo>
                    <a:lnTo>
                      <a:pt x="645" y="0"/>
                    </a:lnTo>
                    <a:lnTo>
                      <a:pt x="470" y="0"/>
                    </a:lnTo>
                    <a:lnTo>
                      <a:pt x="470" y="493"/>
                    </a:lnTo>
                    <a:lnTo>
                      <a:pt x="210"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0" name="Google Shape;320;p32"/>
              <p:cNvSpPr/>
              <p:nvPr/>
            </p:nvSpPr>
            <p:spPr>
              <a:xfrm>
                <a:off x="6645266" y="4477570"/>
                <a:ext cx="45925" cy="46610"/>
              </a:xfrm>
              <a:custGeom>
                <a:avLst/>
                <a:gdLst/>
                <a:ahLst/>
                <a:cxnLst/>
                <a:rect l="l" t="t" r="r" b="b"/>
                <a:pathLst>
                  <a:path w="741" h="744" extrusionOk="0">
                    <a:moveTo>
                      <a:pt x="372" y="134"/>
                    </a:moveTo>
                    <a:cubicBezTo>
                      <a:pt x="426" y="134"/>
                      <a:pt x="471" y="156"/>
                      <a:pt x="503" y="197"/>
                    </a:cubicBezTo>
                    <a:cubicBezTo>
                      <a:pt x="534" y="239"/>
                      <a:pt x="550" y="296"/>
                      <a:pt x="550" y="372"/>
                    </a:cubicBezTo>
                    <a:cubicBezTo>
                      <a:pt x="550" y="448"/>
                      <a:pt x="534" y="506"/>
                      <a:pt x="503" y="547"/>
                    </a:cubicBezTo>
                    <a:cubicBezTo>
                      <a:pt x="471" y="588"/>
                      <a:pt x="426" y="610"/>
                      <a:pt x="372" y="610"/>
                    </a:cubicBezTo>
                    <a:cubicBezTo>
                      <a:pt x="315" y="610"/>
                      <a:pt x="271" y="588"/>
                      <a:pt x="239" y="547"/>
                    </a:cubicBezTo>
                    <a:cubicBezTo>
                      <a:pt x="207" y="506"/>
                      <a:pt x="194" y="448"/>
                      <a:pt x="194" y="372"/>
                    </a:cubicBezTo>
                    <a:cubicBezTo>
                      <a:pt x="194" y="296"/>
                      <a:pt x="207" y="239"/>
                      <a:pt x="239" y="197"/>
                    </a:cubicBezTo>
                    <a:cubicBezTo>
                      <a:pt x="271" y="156"/>
                      <a:pt x="315" y="134"/>
                      <a:pt x="372" y="134"/>
                    </a:cubicBezTo>
                    <a:close/>
                    <a:moveTo>
                      <a:pt x="372" y="0"/>
                    </a:moveTo>
                    <a:cubicBezTo>
                      <a:pt x="255" y="0"/>
                      <a:pt x="166" y="32"/>
                      <a:pt x="99" y="99"/>
                    </a:cubicBezTo>
                    <a:cubicBezTo>
                      <a:pt x="36" y="166"/>
                      <a:pt x="1" y="255"/>
                      <a:pt x="1" y="372"/>
                    </a:cubicBezTo>
                    <a:cubicBezTo>
                      <a:pt x="1" y="490"/>
                      <a:pt x="36" y="579"/>
                      <a:pt x="99" y="645"/>
                    </a:cubicBezTo>
                    <a:cubicBezTo>
                      <a:pt x="166" y="712"/>
                      <a:pt x="255" y="744"/>
                      <a:pt x="372" y="744"/>
                    </a:cubicBezTo>
                    <a:cubicBezTo>
                      <a:pt x="487" y="744"/>
                      <a:pt x="576" y="712"/>
                      <a:pt x="642" y="645"/>
                    </a:cubicBezTo>
                    <a:cubicBezTo>
                      <a:pt x="706" y="579"/>
                      <a:pt x="741" y="490"/>
                      <a:pt x="741" y="372"/>
                    </a:cubicBezTo>
                    <a:cubicBezTo>
                      <a:pt x="741" y="255"/>
                      <a:pt x="706" y="166"/>
                      <a:pt x="642" y="99"/>
                    </a:cubicBezTo>
                    <a:cubicBezTo>
                      <a:pt x="576" y="32"/>
                      <a:pt x="487" y="0"/>
                      <a:pt x="372"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1" name="Google Shape;321;p32"/>
              <p:cNvSpPr/>
              <p:nvPr/>
            </p:nvSpPr>
            <p:spPr>
              <a:xfrm>
                <a:off x="6689952" y="4478385"/>
                <a:ext cx="30989" cy="45044"/>
              </a:xfrm>
              <a:custGeom>
                <a:avLst/>
                <a:gdLst/>
                <a:ahLst/>
                <a:cxnLst/>
                <a:rect l="l" t="t" r="r" b="b"/>
                <a:pathLst>
                  <a:path w="500" h="719" extrusionOk="0">
                    <a:moveTo>
                      <a:pt x="1" y="0"/>
                    </a:moveTo>
                    <a:lnTo>
                      <a:pt x="1" y="718"/>
                    </a:lnTo>
                    <a:lnTo>
                      <a:pt x="185" y="718"/>
                    </a:lnTo>
                    <a:lnTo>
                      <a:pt x="185" y="413"/>
                    </a:lnTo>
                    <a:lnTo>
                      <a:pt x="480" y="413"/>
                    </a:lnTo>
                    <a:lnTo>
                      <a:pt x="480" y="273"/>
                    </a:lnTo>
                    <a:lnTo>
                      <a:pt x="185" y="273"/>
                    </a:lnTo>
                    <a:lnTo>
                      <a:pt x="185" y="140"/>
                    </a:lnTo>
                    <a:lnTo>
                      <a:pt x="499" y="140"/>
                    </a:lnTo>
                    <a:lnTo>
                      <a:pt x="499"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2" name="Google Shape;322;p32"/>
              <p:cNvSpPr/>
              <p:nvPr/>
            </p:nvSpPr>
            <p:spPr>
              <a:xfrm>
                <a:off x="6719702" y="4478385"/>
                <a:ext cx="30989" cy="45044"/>
              </a:xfrm>
              <a:custGeom>
                <a:avLst/>
                <a:gdLst/>
                <a:ahLst/>
                <a:cxnLst/>
                <a:rect l="l" t="t" r="r" b="b"/>
                <a:pathLst>
                  <a:path w="500" h="719" extrusionOk="0">
                    <a:moveTo>
                      <a:pt x="0" y="0"/>
                    </a:moveTo>
                    <a:lnTo>
                      <a:pt x="0" y="718"/>
                    </a:lnTo>
                    <a:lnTo>
                      <a:pt x="185" y="718"/>
                    </a:lnTo>
                    <a:lnTo>
                      <a:pt x="185" y="413"/>
                    </a:lnTo>
                    <a:lnTo>
                      <a:pt x="480" y="413"/>
                    </a:lnTo>
                    <a:lnTo>
                      <a:pt x="480" y="273"/>
                    </a:lnTo>
                    <a:lnTo>
                      <a:pt x="185" y="273"/>
                    </a:lnTo>
                    <a:lnTo>
                      <a:pt x="185" y="140"/>
                    </a:lnTo>
                    <a:lnTo>
                      <a:pt x="499" y="140"/>
                    </a:lnTo>
                    <a:lnTo>
                      <a:pt x="499" y="0"/>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323" name="Google Shape;323;p32"/>
              <p:cNvSpPr/>
              <p:nvPr/>
            </p:nvSpPr>
            <p:spPr>
              <a:xfrm>
                <a:off x="7462514" y="3924324"/>
                <a:ext cx="1413645" cy="475495"/>
              </a:xfrm>
              <a:custGeom>
                <a:avLst/>
                <a:gdLst/>
                <a:ahLst/>
                <a:cxnLst/>
                <a:rect l="l" t="t" r="r" b="b"/>
                <a:pathLst>
                  <a:path w="22809" h="7590" extrusionOk="0">
                    <a:moveTo>
                      <a:pt x="21522" y="1287"/>
                    </a:moveTo>
                    <a:lnTo>
                      <a:pt x="21522" y="6300"/>
                    </a:lnTo>
                    <a:lnTo>
                      <a:pt x="1291" y="6300"/>
                    </a:lnTo>
                    <a:lnTo>
                      <a:pt x="1291" y="1287"/>
                    </a:lnTo>
                    <a:close/>
                    <a:moveTo>
                      <a:pt x="1" y="0"/>
                    </a:moveTo>
                    <a:lnTo>
                      <a:pt x="1" y="7589"/>
                    </a:lnTo>
                    <a:lnTo>
                      <a:pt x="22809" y="7589"/>
                    </a:lnTo>
                    <a:lnTo>
                      <a:pt x="22809" y="0"/>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324" name="Google Shape;324;p32"/>
              <p:cNvSpPr/>
              <p:nvPr/>
            </p:nvSpPr>
            <p:spPr>
              <a:xfrm>
                <a:off x="7301308" y="3107766"/>
                <a:ext cx="1736300" cy="856830"/>
              </a:xfrm>
              <a:custGeom>
                <a:avLst/>
                <a:gdLst/>
                <a:ahLst/>
                <a:cxnLst/>
                <a:rect l="l" t="t" r="r" b="b"/>
                <a:pathLst>
                  <a:path w="28015" h="13677" extrusionOk="0">
                    <a:moveTo>
                      <a:pt x="4609" y="1"/>
                    </a:moveTo>
                    <a:lnTo>
                      <a:pt x="0" y="13676"/>
                    </a:lnTo>
                    <a:lnTo>
                      <a:pt x="28015" y="13676"/>
                    </a:lnTo>
                    <a:lnTo>
                      <a:pt x="23406" y="1"/>
                    </a:lnTo>
                    <a:close/>
                  </a:path>
                </a:pathLst>
              </a:custGeom>
              <a:solidFill>
                <a:srgbClr val="90C5EC"/>
              </a:solidFill>
              <a:ln>
                <a:noFill/>
              </a:ln>
            </p:spPr>
            <p:txBody>
              <a:bodyPr spcFirstLastPara="1" wrap="square" lIns="121900" tIns="121900" rIns="121900" bIns="121900" anchor="ctr" anchorCtr="0">
                <a:noAutofit/>
              </a:bodyPr>
              <a:lstStyle/>
              <a:p>
                <a:endParaRPr sz="2400"/>
              </a:p>
            </p:txBody>
          </p:sp>
          <p:sp>
            <p:nvSpPr>
              <p:cNvPr id="325" name="Google Shape;325;p32"/>
              <p:cNvSpPr/>
              <p:nvPr/>
            </p:nvSpPr>
            <p:spPr>
              <a:xfrm>
                <a:off x="7572216" y="3130257"/>
                <a:ext cx="388475" cy="187567"/>
              </a:xfrm>
              <a:custGeom>
                <a:avLst/>
                <a:gdLst/>
                <a:ahLst/>
                <a:cxnLst/>
                <a:rect l="l" t="t" r="r" b="b"/>
                <a:pathLst>
                  <a:path w="6268" h="2994" extrusionOk="0">
                    <a:moveTo>
                      <a:pt x="1398" y="1"/>
                    </a:moveTo>
                    <a:cubicBezTo>
                      <a:pt x="1118" y="1"/>
                      <a:pt x="855" y="106"/>
                      <a:pt x="782" y="242"/>
                    </a:cubicBezTo>
                    <a:cubicBezTo>
                      <a:pt x="775" y="252"/>
                      <a:pt x="769" y="264"/>
                      <a:pt x="766" y="274"/>
                    </a:cubicBezTo>
                    <a:lnTo>
                      <a:pt x="22" y="2666"/>
                    </a:lnTo>
                    <a:cubicBezTo>
                      <a:pt x="0" y="2736"/>
                      <a:pt x="22" y="2803"/>
                      <a:pt x="76" y="2857"/>
                    </a:cubicBezTo>
                    <a:cubicBezTo>
                      <a:pt x="159" y="2939"/>
                      <a:pt x="321" y="2993"/>
                      <a:pt x="524" y="2993"/>
                    </a:cubicBezTo>
                    <a:lnTo>
                      <a:pt x="5340" y="2993"/>
                    </a:lnTo>
                    <a:cubicBezTo>
                      <a:pt x="5543" y="2993"/>
                      <a:pt x="5731" y="2939"/>
                      <a:pt x="5848" y="2857"/>
                    </a:cubicBezTo>
                    <a:cubicBezTo>
                      <a:pt x="5928" y="2803"/>
                      <a:pt x="5975" y="2736"/>
                      <a:pt x="5985" y="2666"/>
                    </a:cubicBezTo>
                    <a:lnTo>
                      <a:pt x="6268" y="274"/>
                    </a:lnTo>
                    <a:cubicBezTo>
                      <a:pt x="6268" y="264"/>
                      <a:pt x="6268" y="252"/>
                      <a:pt x="6265" y="242"/>
                    </a:cubicBezTo>
                    <a:cubicBezTo>
                      <a:pt x="6252" y="106"/>
                      <a:pt x="6033" y="1"/>
                      <a:pt x="5753"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26" name="Google Shape;326;p32"/>
              <p:cNvSpPr/>
              <p:nvPr/>
            </p:nvSpPr>
            <p:spPr>
              <a:xfrm>
                <a:off x="7492636" y="3340003"/>
                <a:ext cx="443635" cy="237685"/>
              </a:xfrm>
              <a:custGeom>
                <a:avLst/>
                <a:gdLst/>
                <a:ahLst/>
                <a:cxnLst/>
                <a:rect l="l" t="t" r="r" b="b"/>
                <a:pathLst>
                  <a:path w="7158" h="3794" extrusionOk="0">
                    <a:moveTo>
                      <a:pt x="1704" y="1"/>
                    </a:moveTo>
                    <a:cubicBezTo>
                      <a:pt x="1548" y="1"/>
                      <a:pt x="1395" y="33"/>
                      <a:pt x="1272" y="90"/>
                    </a:cubicBezTo>
                    <a:cubicBezTo>
                      <a:pt x="1125" y="150"/>
                      <a:pt x="1021" y="242"/>
                      <a:pt x="986" y="344"/>
                    </a:cubicBezTo>
                    <a:lnTo>
                      <a:pt x="45" y="3374"/>
                    </a:lnTo>
                    <a:cubicBezTo>
                      <a:pt x="1" y="3517"/>
                      <a:pt x="80" y="3645"/>
                      <a:pt x="236" y="3721"/>
                    </a:cubicBezTo>
                    <a:cubicBezTo>
                      <a:pt x="331" y="3768"/>
                      <a:pt x="455" y="3794"/>
                      <a:pt x="598" y="3794"/>
                    </a:cubicBezTo>
                    <a:lnTo>
                      <a:pt x="6056" y="3794"/>
                    </a:lnTo>
                    <a:cubicBezTo>
                      <a:pt x="6195" y="3794"/>
                      <a:pt x="6332" y="3768"/>
                      <a:pt x="6449" y="3721"/>
                    </a:cubicBezTo>
                    <a:cubicBezTo>
                      <a:pt x="6637" y="3645"/>
                      <a:pt x="6770" y="3517"/>
                      <a:pt x="6789" y="3374"/>
                    </a:cubicBezTo>
                    <a:lnTo>
                      <a:pt x="7145" y="344"/>
                    </a:lnTo>
                    <a:cubicBezTo>
                      <a:pt x="7158" y="242"/>
                      <a:pt x="7091" y="150"/>
                      <a:pt x="6974" y="90"/>
                    </a:cubicBezTo>
                    <a:cubicBezTo>
                      <a:pt x="6872" y="33"/>
                      <a:pt x="6732" y="1"/>
                      <a:pt x="6576"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27" name="Google Shape;327;p32"/>
              <p:cNvSpPr/>
              <p:nvPr/>
            </p:nvSpPr>
            <p:spPr>
              <a:xfrm>
                <a:off x="7392045" y="3606133"/>
                <a:ext cx="512368" cy="311107"/>
              </a:xfrm>
              <a:custGeom>
                <a:avLst/>
                <a:gdLst/>
                <a:ahLst/>
                <a:cxnLst/>
                <a:rect l="l" t="t" r="r" b="b"/>
                <a:pathLst>
                  <a:path w="8267" h="4966" extrusionOk="0">
                    <a:moveTo>
                      <a:pt x="2088" y="0"/>
                    </a:moveTo>
                    <a:cubicBezTo>
                      <a:pt x="1830" y="0"/>
                      <a:pt x="1579" y="92"/>
                      <a:pt x="1417" y="226"/>
                    </a:cubicBezTo>
                    <a:cubicBezTo>
                      <a:pt x="1338" y="289"/>
                      <a:pt x="1284" y="365"/>
                      <a:pt x="1259" y="445"/>
                    </a:cubicBezTo>
                    <a:lnTo>
                      <a:pt x="26" y="4406"/>
                    </a:lnTo>
                    <a:cubicBezTo>
                      <a:pt x="13" y="4444"/>
                      <a:pt x="7" y="4482"/>
                      <a:pt x="7" y="4520"/>
                    </a:cubicBezTo>
                    <a:cubicBezTo>
                      <a:pt x="1" y="4771"/>
                      <a:pt x="261" y="4965"/>
                      <a:pt x="639" y="4965"/>
                    </a:cubicBezTo>
                    <a:lnTo>
                      <a:pt x="6932" y="4965"/>
                    </a:lnTo>
                    <a:cubicBezTo>
                      <a:pt x="7313" y="4965"/>
                      <a:pt x="7653" y="4771"/>
                      <a:pt x="7758" y="4520"/>
                    </a:cubicBezTo>
                    <a:cubicBezTo>
                      <a:pt x="7774" y="4482"/>
                      <a:pt x="7783" y="4444"/>
                      <a:pt x="7787" y="4406"/>
                    </a:cubicBezTo>
                    <a:lnTo>
                      <a:pt x="8257" y="445"/>
                    </a:lnTo>
                    <a:cubicBezTo>
                      <a:pt x="8266" y="365"/>
                      <a:pt x="8241" y="289"/>
                      <a:pt x="8190" y="226"/>
                    </a:cubicBezTo>
                    <a:cubicBezTo>
                      <a:pt x="8088" y="92"/>
                      <a:pt x="7872" y="0"/>
                      <a:pt x="7615" y="0"/>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a:off x="7984249" y="3130257"/>
                <a:ext cx="370440" cy="187567"/>
              </a:xfrm>
              <a:custGeom>
                <a:avLst/>
                <a:gdLst/>
                <a:ahLst/>
                <a:cxnLst/>
                <a:rect l="l" t="t" r="r" b="b"/>
                <a:pathLst>
                  <a:path w="5977" h="2994" extrusionOk="0">
                    <a:moveTo>
                      <a:pt x="811" y="1"/>
                    </a:moveTo>
                    <a:cubicBezTo>
                      <a:pt x="531" y="1"/>
                      <a:pt x="290" y="106"/>
                      <a:pt x="245" y="242"/>
                    </a:cubicBezTo>
                    <a:cubicBezTo>
                      <a:pt x="242" y="252"/>
                      <a:pt x="239" y="264"/>
                      <a:pt x="239" y="274"/>
                    </a:cubicBezTo>
                    <a:lnTo>
                      <a:pt x="7" y="2666"/>
                    </a:lnTo>
                    <a:cubicBezTo>
                      <a:pt x="1" y="2736"/>
                      <a:pt x="36" y="2803"/>
                      <a:pt x="99" y="2857"/>
                    </a:cubicBezTo>
                    <a:cubicBezTo>
                      <a:pt x="201" y="2939"/>
                      <a:pt x="376" y="2993"/>
                      <a:pt x="579" y="2993"/>
                    </a:cubicBezTo>
                    <a:lnTo>
                      <a:pt x="5398" y="2993"/>
                    </a:lnTo>
                    <a:cubicBezTo>
                      <a:pt x="5598" y="2993"/>
                      <a:pt x="5773" y="2939"/>
                      <a:pt x="5874" y="2857"/>
                    </a:cubicBezTo>
                    <a:cubicBezTo>
                      <a:pt x="5941" y="2803"/>
                      <a:pt x="5976" y="2736"/>
                      <a:pt x="5970" y="2666"/>
                    </a:cubicBezTo>
                    <a:lnTo>
                      <a:pt x="5738" y="274"/>
                    </a:lnTo>
                    <a:cubicBezTo>
                      <a:pt x="5738" y="264"/>
                      <a:pt x="5735" y="252"/>
                      <a:pt x="5732" y="242"/>
                    </a:cubicBezTo>
                    <a:cubicBezTo>
                      <a:pt x="5687" y="106"/>
                      <a:pt x="5446" y="1"/>
                      <a:pt x="5166"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a:off x="7959458" y="3340003"/>
                <a:ext cx="419836" cy="237685"/>
              </a:xfrm>
              <a:custGeom>
                <a:avLst/>
                <a:gdLst/>
                <a:ahLst/>
                <a:cxnLst/>
                <a:rect l="l" t="t" r="r" b="b"/>
                <a:pathLst>
                  <a:path w="6774" h="3794" extrusionOk="0">
                    <a:moveTo>
                      <a:pt x="954" y="1"/>
                    </a:moveTo>
                    <a:cubicBezTo>
                      <a:pt x="795" y="1"/>
                      <a:pt x="649" y="33"/>
                      <a:pt x="537" y="90"/>
                    </a:cubicBezTo>
                    <a:cubicBezTo>
                      <a:pt x="404" y="150"/>
                      <a:pt x="318" y="242"/>
                      <a:pt x="309" y="344"/>
                    </a:cubicBezTo>
                    <a:lnTo>
                      <a:pt x="17" y="3374"/>
                    </a:lnTo>
                    <a:cubicBezTo>
                      <a:pt x="1" y="3517"/>
                      <a:pt x="109" y="3645"/>
                      <a:pt x="283" y="3721"/>
                    </a:cubicBezTo>
                    <a:cubicBezTo>
                      <a:pt x="388" y="3768"/>
                      <a:pt x="518" y="3794"/>
                      <a:pt x="661" y="3794"/>
                    </a:cubicBezTo>
                    <a:lnTo>
                      <a:pt x="6116" y="3794"/>
                    </a:lnTo>
                    <a:cubicBezTo>
                      <a:pt x="6259" y="3794"/>
                      <a:pt x="6389" y="3768"/>
                      <a:pt x="6494" y="3721"/>
                    </a:cubicBezTo>
                    <a:cubicBezTo>
                      <a:pt x="6668" y="3645"/>
                      <a:pt x="6773" y="3517"/>
                      <a:pt x="6760" y="3374"/>
                    </a:cubicBezTo>
                    <a:lnTo>
                      <a:pt x="6468" y="344"/>
                    </a:lnTo>
                    <a:cubicBezTo>
                      <a:pt x="6459" y="242"/>
                      <a:pt x="6373" y="150"/>
                      <a:pt x="6240" y="90"/>
                    </a:cubicBezTo>
                    <a:cubicBezTo>
                      <a:pt x="6128" y="33"/>
                      <a:pt x="5982" y="1"/>
                      <a:pt x="5823"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30" name="Google Shape;330;p32"/>
              <p:cNvSpPr/>
              <p:nvPr/>
            </p:nvSpPr>
            <p:spPr>
              <a:xfrm>
                <a:off x="7928530" y="3606133"/>
                <a:ext cx="481875" cy="311107"/>
              </a:xfrm>
              <a:custGeom>
                <a:avLst/>
                <a:gdLst/>
                <a:ahLst/>
                <a:cxnLst/>
                <a:rect l="l" t="t" r="r" b="b"/>
                <a:pathLst>
                  <a:path w="7775" h="4966" extrusionOk="0">
                    <a:moveTo>
                      <a:pt x="1125" y="0"/>
                    </a:moveTo>
                    <a:cubicBezTo>
                      <a:pt x="865" y="0"/>
                      <a:pt x="633" y="92"/>
                      <a:pt x="500" y="226"/>
                    </a:cubicBezTo>
                    <a:cubicBezTo>
                      <a:pt x="436" y="289"/>
                      <a:pt x="395" y="365"/>
                      <a:pt x="388" y="445"/>
                    </a:cubicBezTo>
                    <a:lnTo>
                      <a:pt x="4" y="4406"/>
                    </a:lnTo>
                    <a:cubicBezTo>
                      <a:pt x="1" y="4444"/>
                      <a:pt x="4" y="4482"/>
                      <a:pt x="10" y="4520"/>
                    </a:cubicBezTo>
                    <a:cubicBezTo>
                      <a:pt x="61" y="4771"/>
                      <a:pt x="360" y="4965"/>
                      <a:pt x="741" y="4965"/>
                    </a:cubicBezTo>
                    <a:lnTo>
                      <a:pt x="7034" y="4965"/>
                    </a:lnTo>
                    <a:cubicBezTo>
                      <a:pt x="7412" y="4965"/>
                      <a:pt x="7714" y="4771"/>
                      <a:pt x="7761" y="4520"/>
                    </a:cubicBezTo>
                    <a:cubicBezTo>
                      <a:pt x="7771" y="4482"/>
                      <a:pt x="7774" y="4444"/>
                      <a:pt x="7768" y="4406"/>
                    </a:cubicBezTo>
                    <a:lnTo>
                      <a:pt x="7387" y="445"/>
                    </a:lnTo>
                    <a:cubicBezTo>
                      <a:pt x="7380" y="365"/>
                      <a:pt x="7339" y="289"/>
                      <a:pt x="7272" y="226"/>
                    </a:cubicBezTo>
                    <a:cubicBezTo>
                      <a:pt x="7142" y="92"/>
                      <a:pt x="6907" y="0"/>
                      <a:pt x="6650" y="0"/>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31" name="Google Shape;331;p32"/>
              <p:cNvSpPr/>
              <p:nvPr/>
            </p:nvSpPr>
            <p:spPr>
              <a:xfrm>
                <a:off x="8378060" y="3130257"/>
                <a:ext cx="388661" cy="187567"/>
              </a:xfrm>
              <a:custGeom>
                <a:avLst/>
                <a:gdLst/>
                <a:ahLst/>
                <a:cxnLst/>
                <a:rect l="l" t="t" r="r" b="b"/>
                <a:pathLst>
                  <a:path w="6271" h="2994" extrusionOk="0">
                    <a:moveTo>
                      <a:pt x="518" y="1"/>
                    </a:moveTo>
                    <a:cubicBezTo>
                      <a:pt x="238" y="1"/>
                      <a:pt x="19" y="106"/>
                      <a:pt x="3" y="242"/>
                    </a:cubicBezTo>
                    <a:cubicBezTo>
                      <a:pt x="0" y="252"/>
                      <a:pt x="0" y="264"/>
                      <a:pt x="3" y="274"/>
                    </a:cubicBezTo>
                    <a:lnTo>
                      <a:pt x="286" y="2666"/>
                    </a:lnTo>
                    <a:cubicBezTo>
                      <a:pt x="292" y="2736"/>
                      <a:pt x="343" y="2803"/>
                      <a:pt x="419" y="2857"/>
                    </a:cubicBezTo>
                    <a:cubicBezTo>
                      <a:pt x="540" y="2939"/>
                      <a:pt x="728" y="2993"/>
                      <a:pt x="928" y="2993"/>
                    </a:cubicBezTo>
                    <a:lnTo>
                      <a:pt x="5747" y="2993"/>
                    </a:lnTo>
                    <a:cubicBezTo>
                      <a:pt x="5950" y="2993"/>
                      <a:pt x="6112" y="2939"/>
                      <a:pt x="6195" y="2857"/>
                    </a:cubicBezTo>
                    <a:cubicBezTo>
                      <a:pt x="6249" y="2803"/>
                      <a:pt x="6271" y="2736"/>
                      <a:pt x="6249" y="2666"/>
                    </a:cubicBezTo>
                    <a:lnTo>
                      <a:pt x="5505" y="274"/>
                    </a:lnTo>
                    <a:cubicBezTo>
                      <a:pt x="5502" y="264"/>
                      <a:pt x="5496" y="252"/>
                      <a:pt x="5489" y="242"/>
                    </a:cubicBezTo>
                    <a:cubicBezTo>
                      <a:pt x="5416" y="106"/>
                      <a:pt x="5153" y="1"/>
                      <a:pt x="4873"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a:off x="8402480" y="3340003"/>
                <a:ext cx="443821" cy="237685"/>
              </a:xfrm>
              <a:custGeom>
                <a:avLst/>
                <a:gdLst/>
                <a:ahLst/>
                <a:cxnLst/>
                <a:rect l="l" t="t" r="r" b="b"/>
                <a:pathLst>
                  <a:path w="7161" h="3794" extrusionOk="0">
                    <a:moveTo>
                      <a:pt x="585" y="1"/>
                    </a:moveTo>
                    <a:cubicBezTo>
                      <a:pt x="426" y="1"/>
                      <a:pt x="289" y="33"/>
                      <a:pt x="187" y="90"/>
                    </a:cubicBezTo>
                    <a:cubicBezTo>
                      <a:pt x="67" y="150"/>
                      <a:pt x="0" y="242"/>
                      <a:pt x="13" y="344"/>
                    </a:cubicBezTo>
                    <a:lnTo>
                      <a:pt x="372" y="3374"/>
                    </a:lnTo>
                    <a:cubicBezTo>
                      <a:pt x="388" y="3517"/>
                      <a:pt x="521" y="3645"/>
                      <a:pt x="712" y="3721"/>
                    </a:cubicBezTo>
                    <a:cubicBezTo>
                      <a:pt x="829" y="3768"/>
                      <a:pt x="963" y="3794"/>
                      <a:pt x="1106" y="3794"/>
                    </a:cubicBezTo>
                    <a:lnTo>
                      <a:pt x="6563" y="3794"/>
                    </a:lnTo>
                    <a:cubicBezTo>
                      <a:pt x="6703" y="3794"/>
                      <a:pt x="6830" y="3768"/>
                      <a:pt x="6925" y="3721"/>
                    </a:cubicBezTo>
                    <a:cubicBezTo>
                      <a:pt x="7081" y="3645"/>
                      <a:pt x="7160" y="3517"/>
                      <a:pt x="7116" y="3374"/>
                    </a:cubicBezTo>
                    <a:lnTo>
                      <a:pt x="6172" y="344"/>
                    </a:lnTo>
                    <a:cubicBezTo>
                      <a:pt x="6140" y="242"/>
                      <a:pt x="6036" y="150"/>
                      <a:pt x="5890" y="90"/>
                    </a:cubicBezTo>
                    <a:cubicBezTo>
                      <a:pt x="5766" y="33"/>
                      <a:pt x="5613" y="1"/>
                      <a:pt x="5454"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a:off x="8434523" y="3606133"/>
                <a:ext cx="512368" cy="311107"/>
              </a:xfrm>
              <a:custGeom>
                <a:avLst/>
                <a:gdLst/>
                <a:ahLst/>
                <a:cxnLst/>
                <a:rect l="l" t="t" r="r" b="b"/>
                <a:pathLst>
                  <a:path w="8267" h="4966" extrusionOk="0">
                    <a:moveTo>
                      <a:pt x="652" y="0"/>
                    </a:moveTo>
                    <a:cubicBezTo>
                      <a:pt x="395" y="0"/>
                      <a:pt x="179" y="92"/>
                      <a:pt x="77" y="226"/>
                    </a:cubicBezTo>
                    <a:cubicBezTo>
                      <a:pt x="26" y="289"/>
                      <a:pt x="1" y="365"/>
                      <a:pt x="10" y="445"/>
                    </a:cubicBezTo>
                    <a:lnTo>
                      <a:pt x="477" y="4406"/>
                    </a:lnTo>
                    <a:cubicBezTo>
                      <a:pt x="484" y="4444"/>
                      <a:pt x="493" y="4482"/>
                      <a:pt x="509" y="4520"/>
                    </a:cubicBezTo>
                    <a:cubicBezTo>
                      <a:pt x="614" y="4771"/>
                      <a:pt x="954" y="4965"/>
                      <a:pt x="1335" y="4965"/>
                    </a:cubicBezTo>
                    <a:lnTo>
                      <a:pt x="7625" y="4965"/>
                    </a:lnTo>
                    <a:cubicBezTo>
                      <a:pt x="8006" y="4965"/>
                      <a:pt x="8266" y="4771"/>
                      <a:pt x="8260" y="4520"/>
                    </a:cubicBezTo>
                    <a:cubicBezTo>
                      <a:pt x="8260" y="4482"/>
                      <a:pt x="8254" y="4444"/>
                      <a:pt x="8241" y="4406"/>
                    </a:cubicBezTo>
                    <a:lnTo>
                      <a:pt x="7008" y="445"/>
                    </a:lnTo>
                    <a:cubicBezTo>
                      <a:pt x="6983" y="365"/>
                      <a:pt x="6929" y="289"/>
                      <a:pt x="6850" y="226"/>
                    </a:cubicBezTo>
                    <a:cubicBezTo>
                      <a:pt x="6688" y="92"/>
                      <a:pt x="6437" y="0"/>
                      <a:pt x="6176" y="0"/>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334" name="Google Shape;334;p32"/>
              <p:cNvSpPr/>
              <p:nvPr/>
            </p:nvSpPr>
            <p:spPr>
              <a:xfrm>
                <a:off x="7999434" y="3144227"/>
                <a:ext cx="340071" cy="2443"/>
              </a:xfrm>
              <a:custGeom>
                <a:avLst/>
                <a:gdLst/>
                <a:ahLst/>
                <a:cxnLst/>
                <a:rect l="l" t="t" r="r" b="b"/>
                <a:pathLst>
                  <a:path w="5487" h="39" extrusionOk="0">
                    <a:moveTo>
                      <a:pt x="0" y="0"/>
                    </a:moveTo>
                    <a:lnTo>
                      <a:pt x="0" y="38"/>
                    </a:lnTo>
                    <a:lnTo>
                      <a:pt x="5487" y="38"/>
                    </a:lnTo>
                    <a:lnTo>
                      <a:pt x="5487"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35" name="Google Shape;335;p32"/>
              <p:cNvSpPr/>
              <p:nvPr/>
            </p:nvSpPr>
            <p:spPr>
              <a:xfrm>
                <a:off x="8378246" y="3144227"/>
                <a:ext cx="340071" cy="2443"/>
              </a:xfrm>
              <a:custGeom>
                <a:avLst/>
                <a:gdLst/>
                <a:ahLst/>
                <a:cxnLst/>
                <a:rect l="l" t="t" r="r" b="b"/>
                <a:pathLst>
                  <a:path w="5487" h="39" extrusionOk="0">
                    <a:moveTo>
                      <a:pt x="0" y="0"/>
                    </a:moveTo>
                    <a:lnTo>
                      <a:pt x="0" y="38"/>
                    </a:lnTo>
                    <a:lnTo>
                      <a:pt x="5486" y="38"/>
                    </a:lnTo>
                    <a:lnTo>
                      <a:pt x="548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36" name="Google Shape;336;p32"/>
              <p:cNvSpPr/>
              <p:nvPr/>
            </p:nvSpPr>
            <p:spPr>
              <a:xfrm>
                <a:off x="7620621" y="3144227"/>
                <a:ext cx="339885" cy="2443"/>
              </a:xfrm>
              <a:custGeom>
                <a:avLst/>
                <a:gdLst/>
                <a:ahLst/>
                <a:cxnLst/>
                <a:rect l="l" t="t" r="r" b="b"/>
                <a:pathLst>
                  <a:path w="5484" h="39" extrusionOk="0">
                    <a:moveTo>
                      <a:pt x="1" y="0"/>
                    </a:moveTo>
                    <a:lnTo>
                      <a:pt x="1" y="38"/>
                    </a:lnTo>
                    <a:lnTo>
                      <a:pt x="5484" y="38"/>
                    </a:lnTo>
                    <a:lnTo>
                      <a:pt x="548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37" name="Google Shape;337;p32"/>
              <p:cNvSpPr/>
              <p:nvPr/>
            </p:nvSpPr>
            <p:spPr>
              <a:xfrm>
                <a:off x="7997636" y="3159138"/>
                <a:ext cx="343665" cy="2631"/>
              </a:xfrm>
              <a:custGeom>
                <a:avLst/>
                <a:gdLst/>
                <a:ahLst/>
                <a:cxnLst/>
                <a:rect l="l" t="t" r="r" b="b"/>
                <a:pathLst>
                  <a:path w="5545" h="42" extrusionOk="0">
                    <a:moveTo>
                      <a:pt x="1" y="0"/>
                    </a:moveTo>
                    <a:lnTo>
                      <a:pt x="1" y="42"/>
                    </a:lnTo>
                    <a:lnTo>
                      <a:pt x="5544" y="42"/>
                    </a:lnTo>
                    <a:lnTo>
                      <a:pt x="554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38" name="Google Shape;338;p32"/>
              <p:cNvSpPr/>
              <p:nvPr/>
            </p:nvSpPr>
            <p:spPr>
              <a:xfrm>
                <a:off x="8379796" y="3159138"/>
                <a:ext cx="343417" cy="2631"/>
              </a:xfrm>
              <a:custGeom>
                <a:avLst/>
                <a:gdLst/>
                <a:ahLst/>
                <a:cxnLst/>
                <a:rect l="l" t="t" r="r" b="b"/>
                <a:pathLst>
                  <a:path w="5541" h="42" extrusionOk="0">
                    <a:moveTo>
                      <a:pt x="1" y="0"/>
                    </a:moveTo>
                    <a:lnTo>
                      <a:pt x="1" y="42"/>
                    </a:lnTo>
                    <a:lnTo>
                      <a:pt x="5541" y="42"/>
                    </a:lnTo>
                    <a:lnTo>
                      <a:pt x="554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39" name="Google Shape;339;p32"/>
              <p:cNvSpPr/>
              <p:nvPr/>
            </p:nvSpPr>
            <p:spPr>
              <a:xfrm>
                <a:off x="7615725" y="3159138"/>
                <a:ext cx="343417" cy="2631"/>
              </a:xfrm>
              <a:custGeom>
                <a:avLst/>
                <a:gdLst/>
                <a:ahLst/>
                <a:cxnLst/>
                <a:rect l="l" t="t" r="r" b="b"/>
                <a:pathLst>
                  <a:path w="5541" h="42" extrusionOk="0">
                    <a:moveTo>
                      <a:pt x="0" y="0"/>
                    </a:moveTo>
                    <a:lnTo>
                      <a:pt x="0" y="42"/>
                    </a:lnTo>
                    <a:lnTo>
                      <a:pt x="5540" y="42"/>
                    </a:lnTo>
                    <a:lnTo>
                      <a:pt x="554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0" name="Google Shape;340;p32"/>
              <p:cNvSpPr/>
              <p:nvPr/>
            </p:nvSpPr>
            <p:spPr>
              <a:xfrm>
                <a:off x="7996273" y="3174674"/>
                <a:ext cx="346392" cy="2443"/>
              </a:xfrm>
              <a:custGeom>
                <a:avLst/>
                <a:gdLst/>
                <a:ahLst/>
                <a:cxnLst/>
                <a:rect l="l" t="t" r="r" b="b"/>
                <a:pathLst>
                  <a:path w="5589" h="39" extrusionOk="0">
                    <a:moveTo>
                      <a:pt x="1" y="0"/>
                    </a:moveTo>
                    <a:lnTo>
                      <a:pt x="1" y="38"/>
                    </a:lnTo>
                    <a:lnTo>
                      <a:pt x="5588" y="38"/>
                    </a:lnTo>
                    <a:lnTo>
                      <a:pt x="55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1" name="Google Shape;341;p32"/>
              <p:cNvSpPr/>
              <p:nvPr/>
            </p:nvSpPr>
            <p:spPr>
              <a:xfrm>
                <a:off x="8381593" y="3174674"/>
                <a:ext cx="346330" cy="2443"/>
              </a:xfrm>
              <a:custGeom>
                <a:avLst/>
                <a:gdLst/>
                <a:ahLst/>
                <a:cxnLst/>
                <a:rect l="l" t="t" r="r" b="b"/>
                <a:pathLst>
                  <a:path w="5588" h="39" extrusionOk="0">
                    <a:moveTo>
                      <a:pt x="0" y="0"/>
                    </a:moveTo>
                    <a:lnTo>
                      <a:pt x="0" y="38"/>
                    </a:lnTo>
                    <a:lnTo>
                      <a:pt x="5588" y="38"/>
                    </a:lnTo>
                    <a:lnTo>
                      <a:pt x="55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2" name="Google Shape;342;p32"/>
              <p:cNvSpPr/>
              <p:nvPr/>
            </p:nvSpPr>
            <p:spPr>
              <a:xfrm>
                <a:off x="7611015" y="3174674"/>
                <a:ext cx="346330" cy="2443"/>
              </a:xfrm>
              <a:custGeom>
                <a:avLst/>
                <a:gdLst/>
                <a:ahLst/>
                <a:cxnLst/>
                <a:rect l="l" t="t" r="r" b="b"/>
                <a:pathLst>
                  <a:path w="5588" h="39" extrusionOk="0">
                    <a:moveTo>
                      <a:pt x="0" y="0"/>
                    </a:moveTo>
                    <a:lnTo>
                      <a:pt x="0" y="38"/>
                    </a:lnTo>
                    <a:lnTo>
                      <a:pt x="5588" y="38"/>
                    </a:lnTo>
                    <a:lnTo>
                      <a:pt x="55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3" name="Google Shape;343;p32"/>
              <p:cNvSpPr/>
              <p:nvPr/>
            </p:nvSpPr>
            <p:spPr>
              <a:xfrm>
                <a:off x="7994723" y="3190149"/>
                <a:ext cx="349491" cy="2694"/>
              </a:xfrm>
              <a:custGeom>
                <a:avLst/>
                <a:gdLst/>
                <a:ahLst/>
                <a:cxnLst/>
                <a:rect l="l" t="t" r="r" b="b"/>
                <a:pathLst>
                  <a:path w="5639" h="43" extrusionOk="0">
                    <a:moveTo>
                      <a:pt x="0" y="1"/>
                    </a:moveTo>
                    <a:lnTo>
                      <a:pt x="0" y="42"/>
                    </a:lnTo>
                    <a:lnTo>
                      <a:pt x="5639" y="42"/>
                    </a:lnTo>
                    <a:lnTo>
                      <a:pt x="5639"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4" name="Google Shape;344;p32"/>
              <p:cNvSpPr/>
              <p:nvPr/>
            </p:nvSpPr>
            <p:spPr>
              <a:xfrm>
                <a:off x="8383329" y="3190149"/>
                <a:ext cx="349553" cy="2694"/>
              </a:xfrm>
              <a:custGeom>
                <a:avLst/>
                <a:gdLst/>
                <a:ahLst/>
                <a:cxnLst/>
                <a:rect l="l" t="t" r="r" b="b"/>
                <a:pathLst>
                  <a:path w="5640" h="43" extrusionOk="0">
                    <a:moveTo>
                      <a:pt x="1" y="1"/>
                    </a:moveTo>
                    <a:lnTo>
                      <a:pt x="1" y="42"/>
                    </a:lnTo>
                    <a:lnTo>
                      <a:pt x="5639" y="42"/>
                    </a:lnTo>
                    <a:lnTo>
                      <a:pt x="5639"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5" name="Google Shape;345;p32"/>
              <p:cNvSpPr/>
              <p:nvPr/>
            </p:nvSpPr>
            <p:spPr>
              <a:xfrm>
                <a:off x="7606056" y="3190149"/>
                <a:ext cx="349305" cy="2694"/>
              </a:xfrm>
              <a:custGeom>
                <a:avLst/>
                <a:gdLst/>
                <a:ahLst/>
                <a:cxnLst/>
                <a:rect l="l" t="t" r="r" b="b"/>
                <a:pathLst>
                  <a:path w="5636" h="43" extrusionOk="0">
                    <a:moveTo>
                      <a:pt x="1" y="1"/>
                    </a:moveTo>
                    <a:lnTo>
                      <a:pt x="1" y="42"/>
                    </a:lnTo>
                    <a:lnTo>
                      <a:pt x="5636" y="42"/>
                    </a:lnTo>
                    <a:lnTo>
                      <a:pt x="563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6" name="Google Shape;346;p32"/>
              <p:cNvSpPr/>
              <p:nvPr/>
            </p:nvSpPr>
            <p:spPr>
              <a:xfrm>
                <a:off x="7993112" y="3206312"/>
                <a:ext cx="352466" cy="2443"/>
              </a:xfrm>
              <a:custGeom>
                <a:avLst/>
                <a:gdLst/>
                <a:ahLst/>
                <a:cxnLst/>
                <a:rect l="l" t="t" r="r" b="b"/>
                <a:pathLst>
                  <a:path w="5687" h="39" extrusionOk="0">
                    <a:moveTo>
                      <a:pt x="1" y="0"/>
                    </a:moveTo>
                    <a:lnTo>
                      <a:pt x="1" y="38"/>
                    </a:lnTo>
                    <a:lnTo>
                      <a:pt x="5687" y="38"/>
                    </a:lnTo>
                    <a:lnTo>
                      <a:pt x="5687"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7" name="Google Shape;347;p32"/>
              <p:cNvSpPr/>
              <p:nvPr/>
            </p:nvSpPr>
            <p:spPr>
              <a:xfrm>
                <a:off x="8385312" y="3206312"/>
                <a:ext cx="352280" cy="2443"/>
              </a:xfrm>
              <a:custGeom>
                <a:avLst/>
                <a:gdLst/>
                <a:ahLst/>
                <a:cxnLst/>
                <a:rect l="l" t="t" r="r" b="b"/>
                <a:pathLst>
                  <a:path w="5684" h="39" extrusionOk="0">
                    <a:moveTo>
                      <a:pt x="1" y="0"/>
                    </a:moveTo>
                    <a:lnTo>
                      <a:pt x="1" y="38"/>
                    </a:lnTo>
                    <a:lnTo>
                      <a:pt x="5684" y="38"/>
                    </a:lnTo>
                    <a:lnTo>
                      <a:pt x="568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8" name="Google Shape;348;p32"/>
              <p:cNvSpPr/>
              <p:nvPr/>
            </p:nvSpPr>
            <p:spPr>
              <a:xfrm>
                <a:off x="7601160" y="3206312"/>
                <a:ext cx="352466" cy="2443"/>
              </a:xfrm>
              <a:custGeom>
                <a:avLst/>
                <a:gdLst/>
                <a:ahLst/>
                <a:cxnLst/>
                <a:rect l="l" t="t" r="r" b="b"/>
                <a:pathLst>
                  <a:path w="5687" h="39" extrusionOk="0">
                    <a:moveTo>
                      <a:pt x="0" y="0"/>
                    </a:moveTo>
                    <a:lnTo>
                      <a:pt x="0" y="38"/>
                    </a:lnTo>
                    <a:lnTo>
                      <a:pt x="5686" y="38"/>
                    </a:lnTo>
                    <a:lnTo>
                      <a:pt x="568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49" name="Google Shape;349;p32"/>
              <p:cNvSpPr/>
              <p:nvPr/>
            </p:nvSpPr>
            <p:spPr>
              <a:xfrm>
                <a:off x="7991748" y="3222412"/>
                <a:ext cx="355441" cy="2631"/>
              </a:xfrm>
              <a:custGeom>
                <a:avLst/>
                <a:gdLst/>
                <a:ahLst/>
                <a:cxnLst/>
                <a:rect l="l" t="t" r="r" b="b"/>
                <a:pathLst>
                  <a:path w="5735" h="42" extrusionOk="0">
                    <a:moveTo>
                      <a:pt x="1" y="1"/>
                    </a:moveTo>
                    <a:lnTo>
                      <a:pt x="1" y="42"/>
                    </a:lnTo>
                    <a:lnTo>
                      <a:pt x="5734" y="42"/>
                    </a:lnTo>
                    <a:lnTo>
                      <a:pt x="573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0" name="Google Shape;350;p32"/>
              <p:cNvSpPr/>
              <p:nvPr/>
            </p:nvSpPr>
            <p:spPr>
              <a:xfrm>
                <a:off x="8387109" y="3222412"/>
                <a:ext cx="355627" cy="2631"/>
              </a:xfrm>
              <a:custGeom>
                <a:avLst/>
                <a:gdLst/>
                <a:ahLst/>
                <a:cxnLst/>
                <a:rect l="l" t="t" r="r" b="b"/>
                <a:pathLst>
                  <a:path w="5738" h="42" extrusionOk="0">
                    <a:moveTo>
                      <a:pt x="0" y="1"/>
                    </a:moveTo>
                    <a:lnTo>
                      <a:pt x="0" y="42"/>
                    </a:lnTo>
                    <a:lnTo>
                      <a:pt x="5737" y="42"/>
                    </a:lnTo>
                    <a:lnTo>
                      <a:pt x="573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1" name="Google Shape;351;p32"/>
              <p:cNvSpPr/>
              <p:nvPr/>
            </p:nvSpPr>
            <p:spPr>
              <a:xfrm>
                <a:off x="7596202" y="3222412"/>
                <a:ext cx="355441" cy="2631"/>
              </a:xfrm>
              <a:custGeom>
                <a:avLst/>
                <a:gdLst/>
                <a:ahLst/>
                <a:cxnLst/>
                <a:rect l="l" t="t" r="r" b="b"/>
                <a:pathLst>
                  <a:path w="5735" h="42" extrusionOk="0">
                    <a:moveTo>
                      <a:pt x="1" y="1"/>
                    </a:moveTo>
                    <a:lnTo>
                      <a:pt x="1" y="42"/>
                    </a:lnTo>
                    <a:lnTo>
                      <a:pt x="5735" y="42"/>
                    </a:lnTo>
                    <a:lnTo>
                      <a:pt x="573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2" name="Google Shape;352;p32"/>
              <p:cNvSpPr/>
              <p:nvPr/>
            </p:nvSpPr>
            <p:spPr>
              <a:xfrm>
                <a:off x="7990199" y="3238952"/>
                <a:ext cx="358540" cy="2443"/>
              </a:xfrm>
              <a:custGeom>
                <a:avLst/>
                <a:gdLst/>
                <a:ahLst/>
                <a:cxnLst/>
                <a:rect l="l" t="t" r="r" b="b"/>
                <a:pathLst>
                  <a:path w="5785" h="39" extrusionOk="0">
                    <a:moveTo>
                      <a:pt x="0" y="0"/>
                    </a:moveTo>
                    <a:lnTo>
                      <a:pt x="0" y="38"/>
                    </a:lnTo>
                    <a:lnTo>
                      <a:pt x="5785" y="38"/>
                    </a:lnTo>
                    <a:lnTo>
                      <a:pt x="578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3" name="Google Shape;353;p32"/>
              <p:cNvSpPr/>
              <p:nvPr/>
            </p:nvSpPr>
            <p:spPr>
              <a:xfrm>
                <a:off x="8389093" y="3238952"/>
                <a:ext cx="358726" cy="2443"/>
              </a:xfrm>
              <a:custGeom>
                <a:avLst/>
                <a:gdLst/>
                <a:ahLst/>
                <a:cxnLst/>
                <a:rect l="l" t="t" r="r" b="b"/>
                <a:pathLst>
                  <a:path w="5788" h="39" extrusionOk="0">
                    <a:moveTo>
                      <a:pt x="0" y="0"/>
                    </a:moveTo>
                    <a:lnTo>
                      <a:pt x="0" y="38"/>
                    </a:lnTo>
                    <a:lnTo>
                      <a:pt x="5788" y="38"/>
                    </a:lnTo>
                    <a:lnTo>
                      <a:pt x="57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4" name="Google Shape;354;p32"/>
              <p:cNvSpPr/>
              <p:nvPr/>
            </p:nvSpPr>
            <p:spPr>
              <a:xfrm>
                <a:off x="7591120" y="3238952"/>
                <a:ext cx="358726" cy="2443"/>
              </a:xfrm>
              <a:custGeom>
                <a:avLst/>
                <a:gdLst/>
                <a:ahLst/>
                <a:cxnLst/>
                <a:rect l="l" t="t" r="r" b="b"/>
                <a:pathLst>
                  <a:path w="5788" h="39" extrusionOk="0">
                    <a:moveTo>
                      <a:pt x="0" y="0"/>
                    </a:moveTo>
                    <a:lnTo>
                      <a:pt x="0" y="38"/>
                    </a:lnTo>
                    <a:lnTo>
                      <a:pt x="5788" y="38"/>
                    </a:lnTo>
                    <a:lnTo>
                      <a:pt x="57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5" name="Google Shape;355;p32"/>
              <p:cNvSpPr/>
              <p:nvPr/>
            </p:nvSpPr>
            <p:spPr>
              <a:xfrm>
                <a:off x="7988402" y="3255679"/>
                <a:ext cx="361949" cy="2631"/>
              </a:xfrm>
              <a:custGeom>
                <a:avLst/>
                <a:gdLst/>
                <a:ahLst/>
                <a:cxnLst/>
                <a:rect l="l" t="t" r="r" b="b"/>
                <a:pathLst>
                  <a:path w="5840" h="42" extrusionOk="0">
                    <a:moveTo>
                      <a:pt x="1" y="0"/>
                    </a:moveTo>
                    <a:lnTo>
                      <a:pt x="1" y="41"/>
                    </a:lnTo>
                    <a:lnTo>
                      <a:pt x="5839" y="41"/>
                    </a:lnTo>
                    <a:lnTo>
                      <a:pt x="583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6" name="Google Shape;356;p32"/>
              <p:cNvSpPr/>
              <p:nvPr/>
            </p:nvSpPr>
            <p:spPr>
              <a:xfrm>
                <a:off x="8391014" y="3255679"/>
                <a:ext cx="361949" cy="2631"/>
              </a:xfrm>
              <a:custGeom>
                <a:avLst/>
                <a:gdLst/>
                <a:ahLst/>
                <a:cxnLst/>
                <a:rect l="l" t="t" r="r" b="b"/>
                <a:pathLst>
                  <a:path w="5840" h="42" extrusionOk="0">
                    <a:moveTo>
                      <a:pt x="1" y="0"/>
                    </a:moveTo>
                    <a:lnTo>
                      <a:pt x="1" y="41"/>
                    </a:lnTo>
                    <a:lnTo>
                      <a:pt x="5839" y="41"/>
                    </a:lnTo>
                    <a:lnTo>
                      <a:pt x="583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7" name="Google Shape;357;p32"/>
              <p:cNvSpPr/>
              <p:nvPr/>
            </p:nvSpPr>
            <p:spPr>
              <a:xfrm>
                <a:off x="7585975" y="3255679"/>
                <a:ext cx="361949" cy="2631"/>
              </a:xfrm>
              <a:custGeom>
                <a:avLst/>
                <a:gdLst/>
                <a:ahLst/>
                <a:cxnLst/>
                <a:rect l="l" t="t" r="r" b="b"/>
                <a:pathLst>
                  <a:path w="5840" h="42" extrusionOk="0">
                    <a:moveTo>
                      <a:pt x="1" y="0"/>
                    </a:moveTo>
                    <a:lnTo>
                      <a:pt x="1" y="41"/>
                    </a:lnTo>
                    <a:lnTo>
                      <a:pt x="5839" y="41"/>
                    </a:lnTo>
                    <a:lnTo>
                      <a:pt x="583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8" name="Google Shape;358;p32"/>
              <p:cNvSpPr/>
              <p:nvPr/>
            </p:nvSpPr>
            <p:spPr>
              <a:xfrm>
                <a:off x="7986852" y="3272782"/>
                <a:ext cx="365233" cy="2631"/>
              </a:xfrm>
              <a:custGeom>
                <a:avLst/>
                <a:gdLst/>
                <a:ahLst/>
                <a:cxnLst/>
                <a:rect l="l" t="t" r="r" b="b"/>
                <a:pathLst>
                  <a:path w="5893" h="42" extrusionOk="0">
                    <a:moveTo>
                      <a:pt x="0" y="0"/>
                    </a:moveTo>
                    <a:lnTo>
                      <a:pt x="0" y="42"/>
                    </a:lnTo>
                    <a:lnTo>
                      <a:pt x="5893" y="42"/>
                    </a:lnTo>
                    <a:lnTo>
                      <a:pt x="589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59" name="Google Shape;359;p32"/>
              <p:cNvSpPr/>
              <p:nvPr/>
            </p:nvSpPr>
            <p:spPr>
              <a:xfrm>
                <a:off x="8392997" y="3272782"/>
                <a:ext cx="365295" cy="2631"/>
              </a:xfrm>
              <a:custGeom>
                <a:avLst/>
                <a:gdLst/>
                <a:ahLst/>
                <a:cxnLst/>
                <a:rect l="l" t="t" r="r" b="b"/>
                <a:pathLst>
                  <a:path w="5894" h="42" extrusionOk="0">
                    <a:moveTo>
                      <a:pt x="1" y="0"/>
                    </a:moveTo>
                    <a:lnTo>
                      <a:pt x="1" y="42"/>
                    </a:lnTo>
                    <a:lnTo>
                      <a:pt x="5893" y="42"/>
                    </a:lnTo>
                    <a:lnTo>
                      <a:pt x="589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0" name="Google Shape;360;p32"/>
              <p:cNvSpPr/>
              <p:nvPr/>
            </p:nvSpPr>
            <p:spPr>
              <a:xfrm>
                <a:off x="7580645" y="3272782"/>
                <a:ext cx="365109" cy="2631"/>
              </a:xfrm>
              <a:custGeom>
                <a:avLst/>
                <a:gdLst/>
                <a:ahLst/>
                <a:cxnLst/>
                <a:rect l="l" t="t" r="r" b="b"/>
                <a:pathLst>
                  <a:path w="5891" h="42" extrusionOk="0">
                    <a:moveTo>
                      <a:pt x="1" y="0"/>
                    </a:moveTo>
                    <a:lnTo>
                      <a:pt x="1" y="42"/>
                    </a:lnTo>
                    <a:lnTo>
                      <a:pt x="5890" y="42"/>
                    </a:lnTo>
                    <a:lnTo>
                      <a:pt x="589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1" name="Google Shape;361;p32"/>
              <p:cNvSpPr/>
              <p:nvPr/>
            </p:nvSpPr>
            <p:spPr>
              <a:xfrm>
                <a:off x="7985241" y="3290073"/>
                <a:ext cx="368456" cy="2631"/>
              </a:xfrm>
              <a:custGeom>
                <a:avLst/>
                <a:gdLst/>
                <a:ahLst/>
                <a:cxnLst/>
                <a:rect l="l" t="t" r="r" b="b"/>
                <a:pathLst>
                  <a:path w="5945" h="42" extrusionOk="0">
                    <a:moveTo>
                      <a:pt x="1" y="1"/>
                    </a:moveTo>
                    <a:lnTo>
                      <a:pt x="1" y="42"/>
                    </a:lnTo>
                    <a:lnTo>
                      <a:pt x="5944" y="42"/>
                    </a:lnTo>
                    <a:lnTo>
                      <a:pt x="594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2" name="Google Shape;362;p32"/>
              <p:cNvSpPr/>
              <p:nvPr/>
            </p:nvSpPr>
            <p:spPr>
              <a:xfrm>
                <a:off x="8394981" y="3290073"/>
                <a:ext cx="368580" cy="2631"/>
              </a:xfrm>
              <a:custGeom>
                <a:avLst/>
                <a:gdLst/>
                <a:ahLst/>
                <a:cxnLst/>
                <a:rect l="l" t="t" r="r" b="b"/>
                <a:pathLst>
                  <a:path w="5947" h="42" extrusionOk="0">
                    <a:moveTo>
                      <a:pt x="0" y="1"/>
                    </a:moveTo>
                    <a:lnTo>
                      <a:pt x="0" y="42"/>
                    </a:lnTo>
                    <a:lnTo>
                      <a:pt x="5947" y="42"/>
                    </a:lnTo>
                    <a:lnTo>
                      <a:pt x="594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3" name="Google Shape;363;p32"/>
              <p:cNvSpPr/>
              <p:nvPr/>
            </p:nvSpPr>
            <p:spPr>
              <a:xfrm>
                <a:off x="7575377" y="3290073"/>
                <a:ext cx="368394" cy="2631"/>
              </a:xfrm>
              <a:custGeom>
                <a:avLst/>
                <a:gdLst/>
                <a:ahLst/>
                <a:cxnLst/>
                <a:rect l="l" t="t" r="r" b="b"/>
                <a:pathLst>
                  <a:path w="5944" h="42" extrusionOk="0">
                    <a:moveTo>
                      <a:pt x="0" y="1"/>
                    </a:moveTo>
                    <a:lnTo>
                      <a:pt x="0" y="42"/>
                    </a:lnTo>
                    <a:lnTo>
                      <a:pt x="5944" y="42"/>
                    </a:lnTo>
                    <a:lnTo>
                      <a:pt x="594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4" name="Google Shape;364;p32"/>
              <p:cNvSpPr/>
              <p:nvPr/>
            </p:nvSpPr>
            <p:spPr>
              <a:xfrm>
                <a:off x="7990385" y="3307802"/>
                <a:ext cx="357982" cy="2631"/>
              </a:xfrm>
              <a:custGeom>
                <a:avLst/>
                <a:gdLst/>
                <a:ahLst/>
                <a:cxnLst/>
                <a:rect l="l" t="t" r="r" b="b"/>
                <a:pathLst>
                  <a:path w="5776" h="42" extrusionOk="0">
                    <a:moveTo>
                      <a:pt x="0" y="0"/>
                    </a:moveTo>
                    <a:lnTo>
                      <a:pt x="0" y="42"/>
                    </a:lnTo>
                    <a:lnTo>
                      <a:pt x="5775" y="42"/>
                    </a:lnTo>
                    <a:lnTo>
                      <a:pt x="577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5" name="Google Shape;365;p32"/>
              <p:cNvSpPr/>
              <p:nvPr/>
            </p:nvSpPr>
            <p:spPr>
              <a:xfrm>
                <a:off x="8404029" y="3307802"/>
                <a:ext cx="357982" cy="2631"/>
              </a:xfrm>
              <a:custGeom>
                <a:avLst/>
                <a:gdLst/>
                <a:ahLst/>
                <a:cxnLst/>
                <a:rect l="l" t="t" r="r" b="b"/>
                <a:pathLst>
                  <a:path w="5776" h="42" extrusionOk="0">
                    <a:moveTo>
                      <a:pt x="0" y="0"/>
                    </a:moveTo>
                    <a:lnTo>
                      <a:pt x="0" y="42"/>
                    </a:lnTo>
                    <a:lnTo>
                      <a:pt x="5776" y="42"/>
                    </a:lnTo>
                    <a:lnTo>
                      <a:pt x="577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6" name="Google Shape;366;p32"/>
              <p:cNvSpPr/>
              <p:nvPr/>
            </p:nvSpPr>
            <p:spPr>
              <a:xfrm>
                <a:off x="7576926" y="3307802"/>
                <a:ext cx="357796" cy="2631"/>
              </a:xfrm>
              <a:custGeom>
                <a:avLst/>
                <a:gdLst/>
                <a:ahLst/>
                <a:cxnLst/>
                <a:rect l="l" t="t" r="r" b="b"/>
                <a:pathLst>
                  <a:path w="5773" h="42" extrusionOk="0">
                    <a:moveTo>
                      <a:pt x="0" y="0"/>
                    </a:moveTo>
                    <a:lnTo>
                      <a:pt x="0" y="42"/>
                    </a:lnTo>
                    <a:lnTo>
                      <a:pt x="5772" y="42"/>
                    </a:lnTo>
                    <a:lnTo>
                      <a:pt x="5772"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7" name="Google Shape;367;p32"/>
              <p:cNvSpPr/>
              <p:nvPr/>
            </p:nvSpPr>
            <p:spPr>
              <a:xfrm>
                <a:off x="7992554" y="3344201"/>
                <a:ext cx="353644" cy="2631"/>
              </a:xfrm>
              <a:custGeom>
                <a:avLst/>
                <a:gdLst/>
                <a:ahLst/>
                <a:cxnLst/>
                <a:rect l="l" t="t" r="r" b="b"/>
                <a:pathLst>
                  <a:path w="5706" h="42" extrusionOk="0">
                    <a:moveTo>
                      <a:pt x="0" y="1"/>
                    </a:moveTo>
                    <a:lnTo>
                      <a:pt x="0" y="42"/>
                    </a:lnTo>
                    <a:lnTo>
                      <a:pt x="5706" y="42"/>
                    </a:lnTo>
                    <a:lnTo>
                      <a:pt x="570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8" name="Google Shape;368;p32"/>
              <p:cNvSpPr/>
              <p:nvPr/>
            </p:nvSpPr>
            <p:spPr>
              <a:xfrm>
                <a:off x="8413884" y="3344201"/>
                <a:ext cx="353644" cy="2631"/>
              </a:xfrm>
              <a:custGeom>
                <a:avLst/>
                <a:gdLst/>
                <a:ahLst/>
                <a:cxnLst/>
                <a:rect l="l" t="t" r="r" b="b"/>
                <a:pathLst>
                  <a:path w="5706" h="42" extrusionOk="0">
                    <a:moveTo>
                      <a:pt x="0" y="1"/>
                    </a:moveTo>
                    <a:lnTo>
                      <a:pt x="0" y="42"/>
                    </a:lnTo>
                    <a:lnTo>
                      <a:pt x="5706" y="42"/>
                    </a:lnTo>
                    <a:lnTo>
                      <a:pt x="570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69" name="Google Shape;369;p32"/>
              <p:cNvSpPr/>
              <p:nvPr/>
            </p:nvSpPr>
            <p:spPr>
              <a:xfrm>
                <a:off x="7571224" y="3344201"/>
                <a:ext cx="353644" cy="2631"/>
              </a:xfrm>
              <a:custGeom>
                <a:avLst/>
                <a:gdLst/>
                <a:ahLst/>
                <a:cxnLst/>
                <a:rect l="l" t="t" r="r" b="b"/>
                <a:pathLst>
                  <a:path w="5706" h="42" extrusionOk="0">
                    <a:moveTo>
                      <a:pt x="0" y="1"/>
                    </a:moveTo>
                    <a:lnTo>
                      <a:pt x="0" y="42"/>
                    </a:lnTo>
                    <a:lnTo>
                      <a:pt x="5706" y="42"/>
                    </a:lnTo>
                    <a:lnTo>
                      <a:pt x="570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0" name="Google Shape;370;p32"/>
              <p:cNvSpPr/>
              <p:nvPr/>
            </p:nvSpPr>
            <p:spPr>
              <a:xfrm>
                <a:off x="7978175" y="3363120"/>
                <a:ext cx="382401" cy="2443"/>
              </a:xfrm>
              <a:custGeom>
                <a:avLst/>
                <a:gdLst/>
                <a:ahLst/>
                <a:cxnLst/>
                <a:rect l="l" t="t" r="r" b="b"/>
                <a:pathLst>
                  <a:path w="6170" h="39" extrusionOk="0">
                    <a:moveTo>
                      <a:pt x="0" y="0"/>
                    </a:moveTo>
                    <a:lnTo>
                      <a:pt x="0" y="39"/>
                    </a:lnTo>
                    <a:lnTo>
                      <a:pt x="6169" y="39"/>
                    </a:lnTo>
                    <a:lnTo>
                      <a:pt x="616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1" name="Google Shape;371;p32"/>
              <p:cNvSpPr/>
              <p:nvPr/>
            </p:nvSpPr>
            <p:spPr>
              <a:xfrm>
                <a:off x="8403658" y="3363120"/>
                <a:ext cx="382401" cy="2443"/>
              </a:xfrm>
              <a:custGeom>
                <a:avLst/>
                <a:gdLst/>
                <a:ahLst/>
                <a:cxnLst/>
                <a:rect l="l" t="t" r="r" b="b"/>
                <a:pathLst>
                  <a:path w="6170" h="39" extrusionOk="0">
                    <a:moveTo>
                      <a:pt x="0" y="0"/>
                    </a:moveTo>
                    <a:lnTo>
                      <a:pt x="0" y="39"/>
                    </a:lnTo>
                    <a:lnTo>
                      <a:pt x="6169" y="39"/>
                    </a:lnTo>
                    <a:lnTo>
                      <a:pt x="616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2" name="Google Shape;372;p32"/>
              <p:cNvSpPr/>
              <p:nvPr/>
            </p:nvSpPr>
            <p:spPr>
              <a:xfrm>
                <a:off x="7552879" y="3363120"/>
                <a:ext cx="382401" cy="2443"/>
              </a:xfrm>
              <a:custGeom>
                <a:avLst/>
                <a:gdLst/>
                <a:ahLst/>
                <a:cxnLst/>
                <a:rect l="l" t="t" r="r" b="b"/>
                <a:pathLst>
                  <a:path w="6170" h="39" extrusionOk="0">
                    <a:moveTo>
                      <a:pt x="1" y="0"/>
                    </a:moveTo>
                    <a:lnTo>
                      <a:pt x="1" y="39"/>
                    </a:lnTo>
                    <a:lnTo>
                      <a:pt x="6170" y="39"/>
                    </a:lnTo>
                    <a:lnTo>
                      <a:pt x="617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3" name="Google Shape;373;p32"/>
              <p:cNvSpPr/>
              <p:nvPr/>
            </p:nvSpPr>
            <p:spPr>
              <a:xfrm>
                <a:off x="7976378" y="3382228"/>
                <a:ext cx="386182" cy="2443"/>
              </a:xfrm>
              <a:custGeom>
                <a:avLst/>
                <a:gdLst/>
                <a:ahLst/>
                <a:cxnLst/>
                <a:rect l="l" t="t" r="r" b="b"/>
                <a:pathLst>
                  <a:path w="6231" h="39" extrusionOk="0">
                    <a:moveTo>
                      <a:pt x="1" y="0"/>
                    </a:moveTo>
                    <a:lnTo>
                      <a:pt x="1" y="38"/>
                    </a:lnTo>
                    <a:lnTo>
                      <a:pt x="6230" y="38"/>
                    </a:lnTo>
                    <a:lnTo>
                      <a:pt x="623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4" name="Google Shape;374;p32"/>
              <p:cNvSpPr/>
              <p:nvPr/>
            </p:nvSpPr>
            <p:spPr>
              <a:xfrm>
                <a:off x="8405827" y="3382228"/>
                <a:ext cx="386120" cy="2443"/>
              </a:xfrm>
              <a:custGeom>
                <a:avLst/>
                <a:gdLst/>
                <a:ahLst/>
                <a:cxnLst/>
                <a:rect l="l" t="t" r="r" b="b"/>
                <a:pathLst>
                  <a:path w="6230" h="39" extrusionOk="0">
                    <a:moveTo>
                      <a:pt x="0" y="0"/>
                    </a:moveTo>
                    <a:lnTo>
                      <a:pt x="0" y="38"/>
                    </a:lnTo>
                    <a:lnTo>
                      <a:pt x="6229" y="38"/>
                    </a:lnTo>
                    <a:lnTo>
                      <a:pt x="622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5" name="Google Shape;375;p32"/>
              <p:cNvSpPr/>
              <p:nvPr/>
            </p:nvSpPr>
            <p:spPr>
              <a:xfrm>
                <a:off x="7546991" y="3382228"/>
                <a:ext cx="386120" cy="2443"/>
              </a:xfrm>
              <a:custGeom>
                <a:avLst/>
                <a:gdLst/>
                <a:ahLst/>
                <a:cxnLst/>
                <a:rect l="l" t="t" r="r" b="b"/>
                <a:pathLst>
                  <a:path w="6230" h="39" extrusionOk="0">
                    <a:moveTo>
                      <a:pt x="1" y="0"/>
                    </a:moveTo>
                    <a:lnTo>
                      <a:pt x="1" y="38"/>
                    </a:lnTo>
                    <a:lnTo>
                      <a:pt x="6230" y="38"/>
                    </a:lnTo>
                    <a:lnTo>
                      <a:pt x="623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6" name="Google Shape;376;p32"/>
              <p:cNvSpPr/>
              <p:nvPr/>
            </p:nvSpPr>
            <p:spPr>
              <a:xfrm>
                <a:off x="7974642" y="3401524"/>
                <a:ext cx="389653" cy="2631"/>
              </a:xfrm>
              <a:custGeom>
                <a:avLst/>
                <a:gdLst/>
                <a:ahLst/>
                <a:cxnLst/>
                <a:rect l="l" t="t" r="r" b="b"/>
                <a:pathLst>
                  <a:path w="6287" h="42" extrusionOk="0">
                    <a:moveTo>
                      <a:pt x="0" y="1"/>
                    </a:moveTo>
                    <a:lnTo>
                      <a:pt x="0" y="42"/>
                    </a:lnTo>
                    <a:lnTo>
                      <a:pt x="6287" y="42"/>
                    </a:lnTo>
                    <a:lnTo>
                      <a:pt x="628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7" name="Google Shape;377;p32"/>
              <p:cNvSpPr/>
              <p:nvPr/>
            </p:nvSpPr>
            <p:spPr>
              <a:xfrm>
                <a:off x="8408182" y="3401524"/>
                <a:ext cx="389653" cy="2631"/>
              </a:xfrm>
              <a:custGeom>
                <a:avLst/>
                <a:gdLst/>
                <a:ahLst/>
                <a:cxnLst/>
                <a:rect l="l" t="t" r="r" b="b"/>
                <a:pathLst>
                  <a:path w="6287" h="42" extrusionOk="0">
                    <a:moveTo>
                      <a:pt x="0" y="1"/>
                    </a:moveTo>
                    <a:lnTo>
                      <a:pt x="0" y="42"/>
                    </a:lnTo>
                    <a:lnTo>
                      <a:pt x="6287" y="42"/>
                    </a:lnTo>
                    <a:lnTo>
                      <a:pt x="628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8" name="Google Shape;378;p32"/>
              <p:cNvSpPr/>
              <p:nvPr/>
            </p:nvSpPr>
            <p:spPr>
              <a:xfrm>
                <a:off x="7541103" y="3401524"/>
                <a:ext cx="389653" cy="2631"/>
              </a:xfrm>
              <a:custGeom>
                <a:avLst/>
                <a:gdLst/>
                <a:ahLst/>
                <a:cxnLst/>
                <a:rect l="l" t="t" r="r" b="b"/>
                <a:pathLst>
                  <a:path w="6287" h="42" extrusionOk="0">
                    <a:moveTo>
                      <a:pt x="0" y="1"/>
                    </a:moveTo>
                    <a:lnTo>
                      <a:pt x="0" y="42"/>
                    </a:lnTo>
                    <a:lnTo>
                      <a:pt x="6287" y="42"/>
                    </a:lnTo>
                    <a:lnTo>
                      <a:pt x="628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79" name="Google Shape;379;p32"/>
              <p:cNvSpPr/>
              <p:nvPr/>
            </p:nvSpPr>
            <p:spPr>
              <a:xfrm>
                <a:off x="7972659" y="3421446"/>
                <a:ext cx="393619" cy="2631"/>
              </a:xfrm>
              <a:custGeom>
                <a:avLst/>
                <a:gdLst/>
                <a:ahLst/>
                <a:cxnLst/>
                <a:rect l="l" t="t" r="r" b="b"/>
                <a:pathLst>
                  <a:path w="6351" h="42" extrusionOk="0">
                    <a:moveTo>
                      <a:pt x="0" y="0"/>
                    </a:moveTo>
                    <a:lnTo>
                      <a:pt x="0" y="41"/>
                    </a:lnTo>
                    <a:lnTo>
                      <a:pt x="6351" y="41"/>
                    </a:lnTo>
                    <a:lnTo>
                      <a:pt x="635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0" name="Google Shape;380;p32"/>
              <p:cNvSpPr/>
              <p:nvPr/>
            </p:nvSpPr>
            <p:spPr>
              <a:xfrm>
                <a:off x="8410351" y="3421446"/>
                <a:ext cx="393619" cy="2631"/>
              </a:xfrm>
              <a:custGeom>
                <a:avLst/>
                <a:gdLst/>
                <a:ahLst/>
                <a:cxnLst/>
                <a:rect l="l" t="t" r="r" b="b"/>
                <a:pathLst>
                  <a:path w="6351" h="42" extrusionOk="0">
                    <a:moveTo>
                      <a:pt x="0" y="0"/>
                    </a:moveTo>
                    <a:lnTo>
                      <a:pt x="0" y="41"/>
                    </a:lnTo>
                    <a:lnTo>
                      <a:pt x="6350" y="41"/>
                    </a:lnTo>
                    <a:lnTo>
                      <a:pt x="635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1" name="Google Shape;381;p32"/>
              <p:cNvSpPr/>
              <p:nvPr/>
            </p:nvSpPr>
            <p:spPr>
              <a:xfrm>
                <a:off x="7534967" y="3421446"/>
                <a:ext cx="393433" cy="2631"/>
              </a:xfrm>
              <a:custGeom>
                <a:avLst/>
                <a:gdLst/>
                <a:ahLst/>
                <a:cxnLst/>
                <a:rect l="l" t="t" r="r" b="b"/>
                <a:pathLst>
                  <a:path w="6348" h="42" extrusionOk="0">
                    <a:moveTo>
                      <a:pt x="1" y="0"/>
                    </a:moveTo>
                    <a:lnTo>
                      <a:pt x="1" y="41"/>
                    </a:lnTo>
                    <a:lnTo>
                      <a:pt x="6348" y="41"/>
                    </a:lnTo>
                    <a:lnTo>
                      <a:pt x="634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2" name="Google Shape;382;p32"/>
              <p:cNvSpPr/>
              <p:nvPr/>
            </p:nvSpPr>
            <p:spPr>
              <a:xfrm>
                <a:off x="7970676" y="3441556"/>
                <a:ext cx="397586" cy="2631"/>
              </a:xfrm>
              <a:custGeom>
                <a:avLst/>
                <a:gdLst/>
                <a:ahLst/>
                <a:cxnLst/>
                <a:rect l="l" t="t" r="r" b="b"/>
                <a:pathLst>
                  <a:path w="6415" h="42" extrusionOk="0">
                    <a:moveTo>
                      <a:pt x="1" y="0"/>
                    </a:moveTo>
                    <a:lnTo>
                      <a:pt x="1" y="41"/>
                    </a:lnTo>
                    <a:lnTo>
                      <a:pt x="6414" y="41"/>
                    </a:lnTo>
                    <a:lnTo>
                      <a:pt x="641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3" name="Google Shape;383;p32"/>
              <p:cNvSpPr/>
              <p:nvPr/>
            </p:nvSpPr>
            <p:spPr>
              <a:xfrm>
                <a:off x="8412706" y="3441556"/>
                <a:ext cx="397524" cy="2631"/>
              </a:xfrm>
              <a:custGeom>
                <a:avLst/>
                <a:gdLst/>
                <a:ahLst/>
                <a:cxnLst/>
                <a:rect l="l" t="t" r="r" b="b"/>
                <a:pathLst>
                  <a:path w="6414" h="42" extrusionOk="0">
                    <a:moveTo>
                      <a:pt x="0" y="0"/>
                    </a:moveTo>
                    <a:lnTo>
                      <a:pt x="0" y="41"/>
                    </a:lnTo>
                    <a:lnTo>
                      <a:pt x="6414" y="41"/>
                    </a:lnTo>
                    <a:lnTo>
                      <a:pt x="641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4" name="Google Shape;384;p32"/>
              <p:cNvSpPr/>
              <p:nvPr/>
            </p:nvSpPr>
            <p:spPr>
              <a:xfrm>
                <a:off x="7528707" y="3441556"/>
                <a:ext cx="397338" cy="2631"/>
              </a:xfrm>
              <a:custGeom>
                <a:avLst/>
                <a:gdLst/>
                <a:ahLst/>
                <a:cxnLst/>
                <a:rect l="l" t="t" r="r" b="b"/>
                <a:pathLst>
                  <a:path w="6411" h="42" extrusionOk="0">
                    <a:moveTo>
                      <a:pt x="0" y="0"/>
                    </a:moveTo>
                    <a:lnTo>
                      <a:pt x="0" y="41"/>
                    </a:lnTo>
                    <a:lnTo>
                      <a:pt x="6411" y="41"/>
                    </a:lnTo>
                    <a:lnTo>
                      <a:pt x="641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5" name="Google Shape;385;p32"/>
              <p:cNvSpPr/>
              <p:nvPr/>
            </p:nvSpPr>
            <p:spPr>
              <a:xfrm>
                <a:off x="7968692" y="3462230"/>
                <a:ext cx="401552" cy="2631"/>
              </a:xfrm>
              <a:custGeom>
                <a:avLst/>
                <a:gdLst/>
                <a:ahLst/>
                <a:cxnLst/>
                <a:rect l="l" t="t" r="r" b="b"/>
                <a:pathLst>
                  <a:path w="6479" h="42" extrusionOk="0">
                    <a:moveTo>
                      <a:pt x="1" y="0"/>
                    </a:moveTo>
                    <a:lnTo>
                      <a:pt x="1" y="42"/>
                    </a:lnTo>
                    <a:lnTo>
                      <a:pt x="6478" y="42"/>
                    </a:lnTo>
                    <a:lnTo>
                      <a:pt x="647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6" name="Google Shape;386;p32"/>
              <p:cNvSpPr/>
              <p:nvPr/>
            </p:nvSpPr>
            <p:spPr>
              <a:xfrm>
                <a:off x="8415248" y="3462230"/>
                <a:ext cx="401304" cy="2631"/>
              </a:xfrm>
              <a:custGeom>
                <a:avLst/>
                <a:gdLst/>
                <a:ahLst/>
                <a:cxnLst/>
                <a:rect l="l" t="t" r="r" b="b"/>
                <a:pathLst>
                  <a:path w="6475" h="42" extrusionOk="0">
                    <a:moveTo>
                      <a:pt x="1" y="0"/>
                    </a:moveTo>
                    <a:lnTo>
                      <a:pt x="1" y="42"/>
                    </a:lnTo>
                    <a:lnTo>
                      <a:pt x="6474" y="42"/>
                    </a:lnTo>
                    <a:lnTo>
                      <a:pt x="647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7" name="Google Shape;387;p32"/>
              <p:cNvSpPr/>
              <p:nvPr/>
            </p:nvSpPr>
            <p:spPr>
              <a:xfrm>
                <a:off x="7522385" y="3462230"/>
                <a:ext cx="401304" cy="2631"/>
              </a:xfrm>
              <a:custGeom>
                <a:avLst/>
                <a:gdLst/>
                <a:ahLst/>
                <a:cxnLst/>
                <a:rect l="l" t="t" r="r" b="b"/>
                <a:pathLst>
                  <a:path w="6475" h="42" extrusionOk="0">
                    <a:moveTo>
                      <a:pt x="1" y="0"/>
                    </a:moveTo>
                    <a:lnTo>
                      <a:pt x="1" y="42"/>
                    </a:lnTo>
                    <a:lnTo>
                      <a:pt x="6474" y="42"/>
                    </a:lnTo>
                    <a:lnTo>
                      <a:pt x="647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8" name="Google Shape;388;p32"/>
              <p:cNvSpPr/>
              <p:nvPr/>
            </p:nvSpPr>
            <p:spPr>
              <a:xfrm>
                <a:off x="7966771" y="3483342"/>
                <a:ext cx="405395" cy="2443"/>
              </a:xfrm>
              <a:custGeom>
                <a:avLst/>
                <a:gdLst/>
                <a:ahLst/>
                <a:cxnLst/>
                <a:rect l="l" t="t" r="r" b="b"/>
                <a:pathLst>
                  <a:path w="6541" h="39" extrusionOk="0">
                    <a:moveTo>
                      <a:pt x="0" y="0"/>
                    </a:moveTo>
                    <a:lnTo>
                      <a:pt x="0" y="38"/>
                    </a:lnTo>
                    <a:lnTo>
                      <a:pt x="6541" y="38"/>
                    </a:lnTo>
                    <a:lnTo>
                      <a:pt x="654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89" name="Google Shape;389;p32"/>
              <p:cNvSpPr/>
              <p:nvPr/>
            </p:nvSpPr>
            <p:spPr>
              <a:xfrm>
                <a:off x="8417603" y="3483342"/>
                <a:ext cx="405457" cy="2443"/>
              </a:xfrm>
              <a:custGeom>
                <a:avLst/>
                <a:gdLst/>
                <a:ahLst/>
                <a:cxnLst/>
                <a:rect l="l" t="t" r="r" b="b"/>
                <a:pathLst>
                  <a:path w="6542" h="39" extrusionOk="0">
                    <a:moveTo>
                      <a:pt x="1" y="0"/>
                    </a:moveTo>
                    <a:lnTo>
                      <a:pt x="1" y="38"/>
                    </a:lnTo>
                    <a:lnTo>
                      <a:pt x="6541" y="38"/>
                    </a:lnTo>
                    <a:lnTo>
                      <a:pt x="654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0" name="Google Shape;390;p32"/>
              <p:cNvSpPr/>
              <p:nvPr/>
            </p:nvSpPr>
            <p:spPr>
              <a:xfrm>
                <a:off x="7515878" y="3483342"/>
                <a:ext cx="405271" cy="2443"/>
              </a:xfrm>
              <a:custGeom>
                <a:avLst/>
                <a:gdLst/>
                <a:ahLst/>
                <a:cxnLst/>
                <a:rect l="l" t="t" r="r" b="b"/>
                <a:pathLst>
                  <a:path w="6539" h="39" extrusionOk="0">
                    <a:moveTo>
                      <a:pt x="1" y="0"/>
                    </a:moveTo>
                    <a:lnTo>
                      <a:pt x="1" y="38"/>
                    </a:lnTo>
                    <a:lnTo>
                      <a:pt x="6538" y="38"/>
                    </a:lnTo>
                    <a:lnTo>
                      <a:pt x="653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1" name="Google Shape;391;p32"/>
              <p:cNvSpPr/>
              <p:nvPr/>
            </p:nvSpPr>
            <p:spPr>
              <a:xfrm>
                <a:off x="7964788" y="3504831"/>
                <a:ext cx="409361" cy="2443"/>
              </a:xfrm>
              <a:custGeom>
                <a:avLst/>
                <a:gdLst/>
                <a:ahLst/>
                <a:cxnLst/>
                <a:rect l="l" t="t" r="r" b="b"/>
                <a:pathLst>
                  <a:path w="6605" h="39" extrusionOk="0">
                    <a:moveTo>
                      <a:pt x="0" y="0"/>
                    </a:moveTo>
                    <a:lnTo>
                      <a:pt x="0" y="38"/>
                    </a:lnTo>
                    <a:lnTo>
                      <a:pt x="6605" y="38"/>
                    </a:lnTo>
                    <a:lnTo>
                      <a:pt x="660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2" name="Google Shape;392;p32"/>
              <p:cNvSpPr/>
              <p:nvPr/>
            </p:nvSpPr>
            <p:spPr>
              <a:xfrm>
                <a:off x="8420144" y="3504831"/>
                <a:ext cx="409423" cy="2443"/>
              </a:xfrm>
              <a:custGeom>
                <a:avLst/>
                <a:gdLst/>
                <a:ahLst/>
                <a:cxnLst/>
                <a:rect l="l" t="t" r="r" b="b"/>
                <a:pathLst>
                  <a:path w="6606" h="39" extrusionOk="0">
                    <a:moveTo>
                      <a:pt x="1" y="0"/>
                    </a:moveTo>
                    <a:lnTo>
                      <a:pt x="1" y="38"/>
                    </a:lnTo>
                    <a:lnTo>
                      <a:pt x="6605" y="38"/>
                    </a:lnTo>
                    <a:lnTo>
                      <a:pt x="660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3" name="Google Shape;393;p32"/>
              <p:cNvSpPr/>
              <p:nvPr/>
            </p:nvSpPr>
            <p:spPr>
              <a:xfrm>
                <a:off x="7509370" y="3504831"/>
                <a:ext cx="409423" cy="2443"/>
              </a:xfrm>
              <a:custGeom>
                <a:avLst/>
                <a:gdLst/>
                <a:ahLst/>
                <a:cxnLst/>
                <a:rect l="l" t="t" r="r" b="b"/>
                <a:pathLst>
                  <a:path w="6606" h="39" extrusionOk="0">
                    <a:moveTo>
                      <a:pt x="1" y="0"/>
                    </a:moveTo>
                    <a:lnTo>
                      <a:pt x="1" y="38"/>
                    </a:lnTo>
                    <a:lnTo>
                      <a:pt x="6605" y="38"/>
                    </a:lnTo>
                    <a:lnTo>
                      <a:pt x="660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4" name="Google Shape;394;p32"/>
              <p:cNvSpPr/>
              <p:nvPr/>
            </p:nvSpPr>
            <p:spPr>
              <a:xfrm>
                <a:off x="7962619" y="3526695"/>
                <a:ext cx="413700" cy="2443"/>
              </a:xfrm>
              <a:custGeom>
                <a:avLst/>
                <a:gdLst/>
                <a:ahLst/>
                <a:cxnLst/>
                <a:rect l="l" t="t" r="r" b="b"/>
                <a:pathLst>
                  <a:path w="6675" h="39" extrusionOk="0">
                    <a:moveTo>
                      <a:pt x="0" y="1"/>
                    </a:moveTo>
                    <a:lnTo>
                      <a:pt x="0" y="39"/>
                    </a:lnTo>
                    <a:lnTo>
                      <a:pt x="6675" y="39"/>
                    </a:lnTo>
                    <a:lnTo>
                      <a:pt x="667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5" name="Google Shape;395;p32"/>
              <p:cNvSpPr/>
              <p:nvPr/>
            </p:nvSpPr>
            <p:spPr>
              <a:xfrm>
                <a:off x="8422747" y="3526695"/>
                <a:ext cx="413514" cy="2443"/>
              </a:xfrm>
              <a:custGeom>
                <a:avLst/>
                <a:gdLst/>
                <a:ahLst/>
                <a:cxnLst/>
                <a:rect l="l" t="t" r="r" b="b"/>
                <a:pathLst>
                  <a:path w="6672" h="39" extrusionOk="0">
                    <a:moveTo>
                      <a:pt x="0" y="1"/>
                    </a:moveTo>
                    <a:lnTo>
                      <a:pt x="0" y="39"/>
                    </a:lnTo>
                    <a:lnTo>
                      <a:pt x="6671" y="39"/>
                    </a:lnTo>
                    <a:lnTo>
                      <a:pt x="6671"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6" name="Google Shape;396;p32"/>
              <p:cNvSpPr/>
              <p:nvPr/>
            </p:nvSpPr>
            <p:spPr>
              <a:xfrm>
                <a:off x="7502490" y="3526695"/>
                <a:ext cx="413700" cy="2443"/>
              </a:xfrm>
              <a:custGeom>
                <a:avLst/>
                <a:gdLst/>
                <a:ahLst/>
                <a:cxnLst/>
                <a:rect l="l" t="t" r="r" b="b"/>
                <a:pathLst>
                  <a:path w="6675" h="39" extrusionOk="0">
                    <a:moveTo>
                      <a:pt x="1" y="1"/>
                    </a:moveTo>
                    <a:lnTo>
                      <a:pt x="1" y="39"/>
                    </a:lnTo>
                    <a:lnTo>
                      <a:pt x="6675" y="39"/>
                    </a:lnTo>
                    <a:lnTo>
                      <a:pt x="667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7" name="Google Shape;397;p32"/>
              <p:cNvSpPr/>
              <p:nvPr/>
            </p:nvSpPr>
            <p:spPr>
              <a:xfrm>
                <a:off x="7960449" y="3548998"/>
                <a:ext cx="418038" cy="2631"/>
              </a:xfrm>
              <a:custGeom>
                <a:avLst/>
                <a:gdLst/>
                <a:ahLst/>
                <a:cxnLst/>
                <a:rect l="l" t="t" r="r" b="b"/>
                <a:pathLst>
                  <a:path w="6745" h="42" extrusionOk="0">
                    <a:moveTo>
                      <a:pt x="1" y="0"/>
                    </a:moveTo>
                    <a:lnTo>
                      <a:pt x="1" y="42"/>
                    </a:lnTo>
                    <a:lnTo>
                      <a:pt x="6744" y="42"/>
                    </a:lnTo>
                    <a:lnTo>
                      <a:pt x="674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8" name="Google Shape;398;p32"/>
              <p:cNvSpPr/>
              <p:nvPr/>
            </p:nvSpPr>
            <p:spPr>
              <a:xfrm>
                <a:off x="8425288" y="3548998"/>
                <a:ext cx="417852" cy="2631"/>
              </a:xfrm>
              <a:custGeom>
                <a:avLst/>
                <a:gdLst/>
                <a:ahLst/>
                <a:cxnLst/>
                <a:rect l="l" t="t" r="r" b="b"/>
                <a:pathLst>
                  <a:path w="6742" h="42" extrusionOk="0">
                    <a:moveTo>
                      <a:pt x="1" y="0"/>
                    </a:moveTo>
                    <a:lnTo>
                      <a:pt x="1" y="42"/>
                    </a:lnTo>
                    <a:lnTo>
                      <a:pt x="6741" y="42"/>
                    </a:lnTo>
                    <a:lnTo>
                      <a:pt x="674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399" name="Google Shape;399;p32"/>
              <p:cNvSpPr/>
              <p:nvPr/>
            </p:nvSpPr>
            <p:spPr>
              <a:xfrm>
                <a:off x="7495797" y="3548998"/>
                <a:ext cx="417666" cy="2631"/>
              </a:xfrm>
              <a:custGeom>
                <a:avLst/>
                <a:gdLst/>
                <a:ahLst/>
                <a:cxnLst/>
                <a:rect l="l" t="t" r="r" b="b"/>
                <a:pathLst>
                  <a:path w="6739" h="42" extrusionOk="0">
                    <a:moveTo>
                      <a:pt x="1" y="0"/>
                    </a:moveTo>
                    <a:lnTo>
                      <a:pt x="1" y="42"/>
                    </a:lnTo>
                    <a:lnTo>
                      <a:pt x="6738" y="42"/>
                    </a:lnTo>
                    <a:lnTo>
                      <a:pt x="673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0" name="Google Shape;400;p32"/>
              <p:cNvSpPr/>
              <p:nvPr/>
            </p:nvSpPr>
            <p:spPr>
              <a:xfrm>
                <a:off x="7976998" y="3571864"/>
                <a:ext cx="384942" cy="2443"/>
              </a:xfrm>
              <a:custGeom>
                <a:avLst/>
                <a:gdLst/>
                <a:ahLst/>
                <a:cxnLst/>
                <a:rect l="l" t="t" r="r" b="b"/>
                <a:pathLst>
                  <a:path w="6211" h="39" extrusionOk="0">
                    <a:moveTo>
                      <a:pt x="0" y="1"/>
                    </a:moveTo>
                    <a:lnTo>
                      <a:pt x="0" y="39"/>
                    </a:lnTo>
                    <a:lnTo>
                      <a:pt x="6211" y="39"/>
                    </a:lnTo>
                    <a:lnTo>
                      <a:pt x="6211"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1" name="Google Shape;401;p32"/>
              <p:cNvSpPr/>
              <p:nvPr/>
            </p:nvSpPr>
            <p:spPr>
              <a:xfrm>
                <a:off x="8446547" y="3571864"/>
                <a:ext cx="385190" cy="2443"/>
              </a:xfrm>
              <a:custGeom>
                <a:avLst/>
                <a:gdLst/>
                <a:ahLst/>
                <a:cxnLst/>
                <a:rect l="l" t="t" r="r" b="b"/>
                <a:pathLst>
                  <a:path w="6215" h="39" extrusionOk="0">
                    <a:moveTo>
                      <a:pt x="1" y="1"/>
                    </a:moveTo>
                    <a:lnTo>
                      <a:pt x="1" y="39"/>
                    </a:lnTo>
                    <a:lnTo>
                      <a:pt x="6214" y="39"/>
                    </a:lnTo>
                    <a:lnTo>
                      <a:pt x="621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2" name="Google Shape;402;p32"/>
              <p:cNvSpPr/>
              <p:nvPr/>
            </p:nvSpPr>
            <p:spPr>
              <a:xfrm>
                <a:off x="7507201" y="3571864"/>
                <a:ext cx="385004" cy="2443"/>
              </a:xfrm>
              <a:custGeom>
                <a:avLst/>
                <a:gdLst/>
                <a:ahLst/>
                <a:cxnLst/>
                <a:rect l="l" t="t" r="r" b="b"/>
                <a:pathLst>
                  <a:path w="6212" h="39" extrusionOk="0">
                    <a:moveTo>
                      <a:pt x="1" y="1"/>
                    </a:moveTo>
                    <a:lnTo>
                      <a:pt x="1" y="39"/>
                    </a:lnTo>
                    <a:lnTo>
                      <a:pt x="6211" y="39"/>
                    </a:lnTo>
                    <a:lnTo>
                      <a:pt x="6211"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3" name="Google Shape;403;p32"/>
              <p:cNvSpPr/>
              <p:nvPr/>
            </p:nvSpPr>
            <p:spPr>
              <a:xfrm>
                <a:off x="7959458" y="3618851"/>
                <a:ext cx="419836" cy="2631"/>
              </a:xfrm>
              <a:custGeom>
                <a:avLst/>
                <a:gdLst/>
                <a:ahLst/>
                <a:cxnLst/>
                <a:rect l="l" t="t" r="r" b="b"/>
                <a:pathLst>
                  <a:path w="6774" h="42" extrusionOk="0">
                    <a:moveTo>
                      <a:pt x="1" y="0"/>
                    </a:moveTo>
                    <a:lnTo>
                      <a:pt x="1" y="42"/>
                    </a:lnTo>
                    <a:lnTo>
                      <a:pt x="6773" y="42"/>
                    </a:lnTo>
                    <a:lnTo>
                      <a:pt x="677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4" name="Google Shape;404;p32"/>
              <p:cNvSpPr/>
              <p:nvPr/>
            </p:nvSpPr>
            <p:spPr>
              <a:xfrm>
                <a:off x="8439295" y="3618851"/>
                <a:ext cx="419774" cy="2631"/>
              </a:xfrm>
              <a:custGeom>
                <a:avLst/>
                <a:gdLst/>
                <a:ahLst/>
                <a:cxnLst/>
                <a:rect l="l" t="t" r="r" b="b"/>
                <a:pathLst>
                  <a:path w="6773" h="42" extrusionOk="0">
                    <a:moveTo>
                      <a:pt x="0" y="0"/>
                    </a:moveTo>
                    <a:lnTo>
                      <a:pt x="0" y="42"/>
                    </a:lnTo>
                    <a:lnTo>
                      <a:pt x="6773" y="42"/>
                    </a:lnTo>
                    <a:lnTo>
                      <a:pt x="677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5" name="Google Shape;405;p32"/>
              <p:cNvSpPr/>
              <p:nvPr/>
            </p:nvSpPr>
            <p:spPr>
              <a:xfrm>
                <a:off x="7479868" y="3618851"/>
                <a:ext cx="419774" cy="2631"/>
              </a:xfrm>
              <a:custGeom>
                <a:avLst/>
                <a:gdLst/>
                <a:ahLst/>
                <a:cxnLst/>
                <a:rect l="l" t="t" r="r" b="b"/>
                <a:pathLst>
                  <a:path w="6773" h="42" extrusionOk="0">
                    <a:moveTo>
                      <a:pt x="0" y="0"/>
                    </a:moveTo>
                    <a:lnTo>
                      <a:pt x="0" y="42"/>
                    </a:lnTo>
                    <a:lnTo>
                      <a:pt x="6773" y="42"/>
                    </a:lnTo>
                    <a:lnTo>
                      <a:pt x="677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6" name="Google Shape;406;p32"/>
              <p:cNvSpPr/>
              <p:nvPr/>
            </p:nvSpPr>
            <p:spPr>
              <a:xfrm>
                <a:off x="7951586" y="3643096"/>
                <a:ext cx="435764" cy="2694"/>
              </a:xfrm>
              <a:custGeom>
                <a:avLst/>
                <a:gdLst/>
                <a:ahLst/>
                <a:cxnLst/>
                <a:rect l="l" t="t" r="r" b="b"/>
                <a:pathLst>
                  <a:path w="7031" h="43" extrusionOk="0">
                    <a:moveTo>
                      <a:pt x="1" y="1"/>
                    </a:moveTo>
                    <a:lnTo>
                      <a:pt x="1" y="42"/>
                    </a:lnTo>
                    <a:lnTo>
                      <a:pt x="7030" y="42"/>
                    </a:lnTo>
                    <a:lnTo>
                      <a:pt x="7030"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7" name="Google Shape;407;p32"/>
              <p:cNvSpPr/>
              <p:nvPr/>
            </p:nvSpPr>
            <p:spPr>
              <a:xfrm>
                <a:off x="8436320" y="3643096"/>
                <a:ext cx="435950" cy="2694"/>
              </a:xfrm>
              <a:custGeom>
                <a:avLst/>
                <a:gdLst/>
                <a:ahLst/>
                <a:cxnLst/>
                <a:rect l="l" t="t" r="r" b="b"/>
                <a:pathLst>
                  <a:path w="7034" h="43" extrusionOk="0">
                    <a:moveTo>
                      <a:pt x="0" y="1"/>
                    </a:moveTo>
                    <a:lnTo>
                      <a:pt x="0" y="42"/>
                    </a:lnTo>
                    <a:lnTo>
                      <a:pt x="7033" y="42"/>
                    </a:lnTo>
                    <a:lnTo>
                      <a:pt x="7033"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8" name="Google Shape;408;p32"/>
              <p:cNvSpPr/>
              <p:nvPr/>
            </p:nvSpPr>
            <p:spPr>
              <a:xfrm>
                <a:off x="7466667" y="3643096"/>
                <a:ext cx="435764" cy="2694"/>
              </a:xfrm>
              <a:custGeom>
                <a:avLst/>
                <a:gdLst/>
                <a:ahLst/>
                <a:cxnLst/>
                <a:rect l="l" t="t" r="r" b="b"/>
                <a:pathLst>
                  <a:path w="7031" h="43" extrusionOk="0">
                    <a:moveTo>
                      <a:pt x="1" y="1"/>
                    </a:moveTo>
                    <a:lnTo>
                      <a:pt x="1" y="42"/>
                    </a:lnTo>
                    <a:lnTo>
                      <a:pt x="7030" y="42"/>
                    </a:lnTo>
                    <a:lnTo>
                      <a:pt x="7030"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09" name="Google Shape;409;p32"/>
              <p:cNvSpPr/>
              <p:nvPr/>
            </p:nvSpPr>
            <p:spPr>
              <a:xfrm>
                <a:off x="7949231" y="3667967"/>
                <a:ext cx="440474" cy="2694"/>
              </a:xfrm>
              <a:custGeom>
                <a:avLst/>
                <a:gdLst/>
                <a:ahLst/>
                <a:cxnLst/>
                <a:rect l="l" t="t" r="r" b="b"/>
                <a:pathLst>
                  <a:path w="7107" h="43" extrusionOk="0">
                    <a:moveTo>
                      <a:pt x="0" y="1"/>
                    </a:moveTo>
                    <a:lnTo>
                      <a:pt x="0" y="42"/>
                    </a:lnTo>
                    <a:lnTo>
                      <a:pt x="7107" y="42"/>
                    </a:lnTo>
                    <a:lnTo>
                      <a:pt x="710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0" name="Google Shape;410;p32"/>
              <p:cNvSpPr/>
              <p:nvPr/>
            </p:nvSpPr>
            <p:spPr>
              <a:xfrm>
                <a:off x="8439295" y="3667967"/>
                <a:ext cx="440474" cy="2694"/>
              </a:xfrm>
              <a:custGeom>
                <a:avLst/>
                <a:gdLst/>
                <a:ahLst/>
                <a:cxnLst/>
                <a:rect l="l" t="t" r="r" b="b"/>
                <a:pathLst>
                  <a:path w="7107" h="43" extrusionOk="0">
                    <a:moveTo>
                      <a:pt x="0" y="1"/>
                    </a:moveTo>
                    <a:lnTo>
                      <a:pt x="0" y="42"/>
                    </a:lnTo>
                    <a:lnTo>
                      <a:pt x="7106" y="42"/>
                    </a:lnTo>
                    <a:lnTo>
                      <a:pt x="710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1" name="Google Shape;411;p32"/>
              <p:cNvSpPr/>
              <p:nvPr/>
            </p:nvSpPr>
            <p:spPr>
              <a:xfrm>
                <a:off x="7458981" y="3667967"/>
                <a:ext cx="440660" cy="2694"/>
              </a:xfrm>
              <a:custGeom>
                <a:avLst/>
                <a:gdLst/>
                <a:ahLst/>
                <a:cxnLst/>
                <a:rect l="l" t="t" r="r" b="b"/>
                <a:pathLst>
                  <a:path w="7110" h="43" extrusionOk="0">
                    <a:moveTo>
                      <a:pt x="1" y="1"/>
                    </a:moveTo>
                    <a:lnTo>
                      <a:pt x="1" y="42"/>
                    </a:lnTo>
                    <a:lnTo>
                      <a:pt x="7110" y="42"/>
                    </a:lnTo>
                    <a:lnTo>
                      <a:pt x="7110"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2" name="Google Shape;412;p32"/>
              <p:cNvSpPr/>
              <p:nvPr/>
            </p:nvSpPr>
            <p:spPr>
              <a:xfrm>
                <a:off x="8442208" y="3693277"/>
                <a:ext cx="445432" cy="2631"/>
              </a:xfrm>
              <a:custGeom>
                <a:avLst/>
                <a:gdLst/>
                <a:ahLst/>
                <a:cxnLst/>
                <a:rect l="l" t="t" r="r" b="b"/>
                <a:pathLst>
                  <a:path w="7187" h="42" extrusionOk="0">
                    <a:moveTo>
                      <a:pt x="1" y="0"/>
                    </a:moveTo>
                    <a:lnTo>
                      <a:pt x="1" y="42"/>
                    </a:lnTo>
                    <a:lnTo>
                      <a:pt x="7186" y="42"/>
                    </a:lnTo>
                    <a:lnTo>
                      <a:pt x="718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3" name="Google Shape;413;p32"/>
              <p:cNvSpPr/>
              <p:nvPr/>
            </p:nvSpPr>
            <p:spPr>
              <a:xfrm>
                <a:off x="7946690" y="3693277"/>
                <a:ext cx="445556" cy="2631"/>
              </a:xfrm>
              <a:custGeom>
                <a:avLst/>
                <a:gdLst/>
                <a:ahLst/>
                <a:cxnLst/>
                <a:rect l="l" t="t" r="r" b="b"/>
                <a:pathLst>
                  <a:path w="7189" h="42" extrusionOk="0">
                    <a:moveTo>
                      <a:pt x="0" y="0"/>
                    </a:moveTo>
                    <a:lnTo>
                      <a:pt x="0" y="42"/>
                    </a:lnTo>
                    <a:lnTo>
                      <a:pt x="7189" y="42"/>
                    </a:lnTo>
                    <a:lnTo>
                      <a:pt x="718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4" name="Google Shape;414;p32"/>
              <p:cNvSpPr/>
              <p:nvPr/>
            </p:nvSpPr>
            <p:spPr>
              <a:xfrm>
                <a:off x="7451296" y="3693277"/>
                <a:ext cx="445432" cy="2631"/>
              </a:xfrm>
              <a:custGeom>
                <a:avLst/>
                <a:gdLst/>
                <a:ahLst/>
                <a:cxnLst/>
                <a:rect l="l" t="t" r="r" b="b"/>
                <a:pathLst>
                  <a:path w="7187" h="42" extrusionOk="0">
                    <a:moveTo>
                      <a:pt x="1" y="0"/>
                    </a:moveTo>
                    <a:lnTo>
                      <a:pt x="1" y="42"/>
                    </a:lnTo>
                    <a:lnTo>
                      <a:pt x="7186" y="42"/>
                    </a:lnTo>
                    <a:lnTo>
                      <a:pt x="718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5" name="Google Shape;415;p32"/>
              <p:cNvSpPr/>
              <p:nvPr/>
            </p:nvSpPr>
            <p:spPr>
              <a:xfrm>
                <a:off x="7944335" y="3719338"/>
                <a:ext cx="450267" cy="2631"/>
              </a:xfrm>
              <a:custGeom>
                <a:avLst/>
                <a:gdLst/>
                <a:ahLst/>
                <a:cxnLst/>
                <a:rect l="l" t="t" r="r" b="b"/>
                <a:pathLst>
                  <a:path w="7265" h="42" extrusionOk="0">
                    <a:moveTo>
                      <a:pt x="0" y="1"/>
                    </a:moveTo>
                    <a:lnTo>
                      <a:pt x="0" y="42"/>
                    </a:lnTo>
                    <a:lnTo>
                      <a:pt x="7265" y="42"/>
                    </a:lnTo>
                    <a:lnTo>
                      <a:pt x="726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6" name="Google Shape;416;p32"/>
              <p:cNvSpPr/>
              <p:nvPr/>
            </p:nvSpPr>
            <p:spPr>
              <a:xfrm>
                <a:off x="8445183" y="3719338"/>
                <a:ext cx="450514" cy="2631"/>
              </a:xfrm>
              <a:custGeom>
                <a:avLst/>
                <a:gdLst/>
                <a:ahLst/>
                <a:cxnLst/>
                <a:rect l="l" t="t" r="r" b="b"/>
                <a:pathLst>
                  <a:path w="7269" h="42" extrusionOk="0">
                    <a:moveTo>
                      <a:pt x="0" y="1"/>
                    </a:moveTo>
                    <a:lnTo>
                      <a:pt x="0" y="42"/>
                    </a:lnTo>
                    <a:lnTo>
                      <a:pt x="7268" y="42"/>
                    </a:lnTo>
                    <a:lnTo>
                      <a:pt x="7268"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7" name="Google Shape;417;p32"/>
              <p:cNvSpPr/>
              <p:nvPr/>
            </p:nvSpPr>
            <p:spPr>
              <a:xfrm>
                <a:off x="7443239" y="3719338"/>
                <a:ext cx="450329" cy="2631"/>
              </a:xfrm>
              <a:custGeom>
                <a:avLst/>
                <a:gdLst/>
                <a:ahLst/>
                <a:cxnLst/>
                <a:rect l="l" t="t" r="r" b="b"/>
                <a:pathLst>
                  <a:path w="7266" h="42" extrusionOk="0">
                    <a:moveTo>
                      <a:pt x="1" y="1"/>
                    </a:moveTo>
                    <a:lnTo>
                      <a:pt x="1" y="42"/>
                    </a:lnTo>
                    <a:lnTo>
                      <a:pt x="7265" y="42"/>
                    </a:lnTo>
                    <a:lnTo>
                      <a:pt x="726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8" name="Google Shape;418;p32"/>
              <p:cNvSpPr/>
              <p:nvPr/>
            </p:nvSpPr>
            <p:spPr>
              <a:xfrm>
                <a:off x="7941732" y="3745839"/>
                <a:ext cx="455473" cy="2631"/>
              </a:xfrm>
              <a:custGeom>
                <a:avLst/>
                <a:gdLst/>
                <a:ahLst/>
                <a:cxnLst/>
                <a:rect l="l" t="t" r="r" b="b"/>
                <a:pathLst>
                  <a:path w="7349" h="42" extrusionOk="0">
                    <a:moveTo>
                      <a:pt x="1" y="0"/>
                    </a:moveTo>
                    <a:lnTo>
                      <a:pt x="1" y="41"/>
                    </a:lnTo>
                    <a:lnTo>
                      <a:pt x="7348" y="41"/>
                    </a:lnTo>
                    <a:lnTo>
                      <a:pt x="734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19" name="Google Shape;419;p32"/>
              <p:cNvSpPr/>
              <p:nvPr/>
            </p:nvSpPr>
            <p:spPr>
              <a:xfrm>
                <a:off x="8448344" y="3745839"/>
                <a:ext cx="455411" cy="2631"/>
              </a:xfrm>
              <a:custGeom>
                <a:avLst/>
                <a:gdLst/>
                <a:ahLst/>
                <a:cxnLst/>
                <a:rect l="l" t="t" r="r" b="b"/>
                <a:pathLst>
                  <a:path w="7348" h="42" extrusionOk="0">
                    <a:moveTo>
                      <a:pt x="0" y="0"/>
                    </a:moveTo>
                    <a:lnTo>
                      <a:pt x="0" y="41"/>
                    </a:lnTo>
                    <a:lnTo>
                      <a:pt x="7348" y="41"/>
                    </a:lnTo>
                    <a:lnTo>
                      <a:pt x="734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0" name="Google Shape;420;p32"/>
              <p:cNvSpPr/>
              <p:nvPr/>
            </p:nvSpPr>
            <p:spPr>
              <a:xfrm>
                <a:off x="7435182" y="3745839"/>
                <a:ext cx="455411" cy="2631"/>
              </a:xfrm>
              <a:custGeom>
                <a:avLst/>
                <a:gdLst/>
                <a:ahLst/>
                <a:cxnLst/>
                <a:rect l="l" t="t" r="r" b="b"/>
                <a:pathLst>
                  <a:path w="7348" h="42" extrusionOk="0">
                    <a:moveTo>
                      <a:pt x="0" y="0"/>
                    </a:moveTo>
                    <a:lnTo>
                      <a:pt x="0" y="41"/>
                    </a:lnTo>
                    <a:lnTo>
                      <a:pt x="7348" y="41"/>
                    </a:lnTo>
                    <a:lnTo>
                      <a:pt x="734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1" name="Google Shape;421;p32"/>
              <p:cNvSpPr/>
              <p:nvPr/>
            </p:nvSpPr>
            <p:spPr>
              <a:xfrm>
                <a:off x="7939191" y="3773091"/>
                <a:ext cx="460555" cy="2443"/>
              </a:xfrm>
              <a:custGeom>
                <a:avLst/>
                <a:gdLst/>
                <a:ahLst/>
                <a:cxnLst/>
                <a:rect l="l" t="t" r="r" b="b"/>
                <a:pathLst>
                  <a:path w="7431" h="39" extrusionOk="0">
                    <a:moveTo>
                      <a:pt x="0" y="0"/>
                    </a:moveTo>
                    <a:lnTo>
                      <a:pt x="0" y="38"/>
                    </a:lnTo>
                    <a:lnTo>
                      <a:pt x="7431" y="38"/>
                    </a:lnTo>
                    <a:lnTo>
                      <a:pt x="743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2" name="Google Shape;422;p32"/>
              <p:cNvSpPr/>
              <p:nvPr/>
            </p:nvSpPr>
            <p:spPr>
              <a:xfrm>
                <a:off x="8451505" y="3773091"/>
                <a:ext cx="460741" cy="2443"/>
              </a:xfrm>
              <a:custGeom>
                <a:avLst/>
                <a:gdLst/>
                <a:ahLst/>
                <a:cxnLst/>
                <a:rect l="l" t="t" r="r" b="b"/>
                <a:pathLst>
                  <a:path w="7434" h="39" extrusionOk="0">
                    <a:moveTo>
                      <a:pt x="0" y="0"/>
                    </a:moveTo>
                    <a:lnTo>
                      <a:pt x="0" y="38"/>
                    </a:lnTo>
                    <a:lnTo>
                      <a:pt x="7433" y="38"/>
                    </a:lnTo>
                    <a:lnTo>
                      <a:pt x="743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3" name="Google Shape;423;p32"/>
              <p:cNvSpPr/>
              <p:nvPr/>
            </p:nvSpPr>
            <p:spPr>
              <a:xfrm>
                <a:off x="7426691" y="3773091"/>
                <a:ext cx="460555" cy="2443"/>
              </a:xfrm>
              <a:custGeom>
                <a:avLst/>
                <a:gdLst/>
                <a:ahLst/>
                <a:cxnLst/>
                <a:rect l="l" t="t" r="r" b="b"/>
                <a:pathLst>
                  <a:path w="7431" h="39" extrusionOk="0">
                    <a:moveTo>
                      <a:pt x="1" y="0"/>
                    </a:moveTo>
                    <a:lnTo>
                      <a:pt x="1" y="38"/>
                    </a:lnTo>
                    <a:lnTo>
                      <a:pt x="7431" y="38"/>
                    </a:lnTo>
                    <a:lnTo>
                      <a:pt x="743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4" name="Google Shape;424;p32"/>
              <p:cNvSpPr/>
              <p:nvPr/>
            </p:nvSpPr>
            <p:spPr>
              <a:xfrm>
                <a:off x="7936402" y="3800719"/>
                <a:ext cx="466133" cy="2694"/>
              </a:xfrm>
              <a:custGeom>
                <a:avLst/>
                <a:gdLst/>
                <a:ahLst/>
                <a:cxnLst/>
                <a:rect l="l" t="t" r="r" b="b"/>
                <a:pathLst>
                  <a:path w="7521" h="43" extrusionOk="0">
                    <a:moveTo>
                      <a:pt x="1" y="1"/>
                    </a:moveTo>
                    <a:lnTo>
                      <a:pt x="1" y="42"/>
                    </a:lnTo>
                    <a:lnTo>
                      <a:pt x="7520" y="42"/>
                    </a:lnTo>
                    <a:lnTo>
                      <a:pt x="7520"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5" name="Google Shape;425;p32"/>
              <p:cNvSpPr/>
              <p:nvPr/>
            </p:nvSpPr>
            <p:spPr>
              <a:xfrm>
                <a:off x="8454852" y="3800719"/>
                <a:ext cx="465823" cy="2694"/>
              </a:xfrm>
              <a:custGeom>
                <a:avLst/>
                <a:gdLst/>
                <a:ahLst/>
                <a:cxnLst/>
                <a:rect l="l" t="t" r="r" b="b"/>
                <a:pathLst>
                  <a:path w="7516" h="43" extrusionOk="0">
                    <a:moveTo>
                      <a:pt x="0" y="1"/>
                    </a:moveTo>
                    <a:lnTo>
                      <a:pt x="0" y="42"/>
                    </a:lnTo>
                    <a:lnTo>
                      <a:pt x="7516" y="42"/>
                    </a:lnTo>
                    <a:lnTo>
                      <a:pt x="751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6" name="Google Shape;426;p32"/>
              <p:cNvSpPr/>
              <p:nvPr/>
            </p:nvSpPr>
            <p:spPr>
              <a:xfrm>
                <a:off x="7418262" y="3800719"/>
                <a:ext cx="465823" cy="2694"/>
              </a:xfrm>
              <a:custGeom>
                <a:avLst/>
                <a:gdLst/>
                <a:ahLst/>
                <a:cxnLst/>
                <a:rect l="l" t="t" r="r" b="b"/>
                <a:pathLst>
                  <a:path w="7516" h="43" extrusionOk="0">
                    <a:moveTo>
                      <a:pt x="0" y="1"/>
                    </a:moveTo>
                    <a:lnTo>
                      <a:pt x="0" y="42"/>
                    </a:lnTo>
                    <a:lnTo>
                      <a:pt x="7516" y="42"/>
                    </a:lnTo>
                    <a:lnTo>
                      <a:pt x="751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7" name="Google Shape;427;p32"/>
              <p:cNvSpPr/>
              <p:nvPr/>
            </p:nvSpPr>
            <p:spPr>
              <a:xfrm>
                <a:off x="7933675" y="3829224"/>
                <a:ext cx="471401" cy="2443"/>
              </a:xfrm>
              <a:custGeom>
                <a:avLst/>
                <a:gdLst/>
                <a:ahLst/>
                <a:cxnLst/>
                <a:rect l="l" t="t" r="r" b="b"/>
                <a:pathLst>
                  <a:path w="7606" h="39" extrusionOk="0">
                    <a:moveTo>
                      <a:pt x="0" y="0"/>
                    </a:moveTo>
                    <a:lnTo>
                      <a:pt x="0" y="38"/>
                    </a:lnTo>
                    <a:lnTo>
                      <a:pt x="7605" y="38"/>
                    </a:lnTo>
                    <a:lnTo>
                      <a:pt x="760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8" name="Google Shape;428;p32"/>
              <p:cNvSpPr/>
              <p:nvPr/>
            </p:nvSpPr>
            <p:spPr>
              <a:xfrm>
                <a:off x="8457951" y="3829224"/>
                <a:ext cx="471401" cy="2443"/>
              </a:xfrm>
              <a:custGeom>
                <a:avLst/>
                <a:gdLst/>
                <a:ahLst/>
                <a:cxnLst/>
                <a:rect l="l" t="t" r="r" b="b"/>
                <a:pathLst>
                  <a:path w="7606" h="39" extrusionOk="0">
                    <a:moveTo>
                      <a:pt x="1" y="0"/>
                    </a:moveTo>
                    <a:lnTo>
                      <a:pt x="1" y="38"/>
                    </a:lnTo>
                    <a:lnTo>
                      <a:pt x="7606" y="38"/>
                    </a:lnTo>
                    <a:lnTo>
                      <a:pt x="760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29" name="Google Shape;429;p32"/>
              <p:cNvSpPr/>
              <p:nvPr/>
            </p:nvSpPr>
            <p:spPr>
              <a:xfrm>
                <a:off x="7409585" y="3829224"/>
                <a:ext cx="471153" cy="2443"/>
              </a:xfrm>
              <a:custGeom>
                <a:avLst/>
                <a:gdLst/>
                <a:ahLst/>
                <a:cxnLst/>
                <a:rect l="l" t="t" r="r" b="b"/>
                <a:pathLst>
                  <a:path w="7602" h="39" extrusionOk="0">
                    <a:moveTo>
                      <a:pt x="0" y="0"/>
                    </a:moveTo>
                    <a:lnTo>
                      <a:pt x="0" y="38"/>
                    </a:lnTo>
                    <a:lnTo>
                      <a:pt x="7602" y="38"/>
                    </a:lnTo>
                    <a:lnTo>
                      <a:pt x="7602"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30" name="Google Shape;430;p32"/>
              <p:cNvSpPr/>
              <p:nvPr/>
            </p:nvSpPr>
            <p:spPr>
              <a:xfrm>
                <a:off x="7930948" y="3858230"/>
                <a:ext cx="476855" cy="2443"/>
              </a:xfrm>
              <a:custGeom>
                <a:avLst/>
                <a:gdLst/>
                <a:ahLst/>
                <a:cxnLst/>
                <a:rect l="l" t="t" r="r" b="b"/>
                <a:pathLst>
                  <a:path w="7694" h="39" extrusionOk="0">
                    <a:moveTo>
                      <a:pt x="0" y="1"/>
                    </a:moveTo>
                    <a:lnTo>
                      <a:pt x="0" y="39"/>
                    </a:lnTo>
                    <a:lnTo>
                      <a:pt x="7694" y="39"/>
                    </a:lnTo>
                    <a:lnTo>
                      <a:pt x="769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31" name="Google Shape;431;p32"/>
              <p:cNvSpPr/>
              <p:nvPr/>
            </p:nvSpPr>
            <p:spPr>
              <a:xfrm>
                <a:off x="8461545" y="3858230"/>
                <a:ext cx="476855" cy="2443"/>
              </a:xfrm>
              <a:custGeom>
                <a:avLst/>
                <a:gdLst/>
                <a:ahLst/>
                <a:cxnLst/>
                <a:rect l="l" t="t" r="r" b="b"/>
                <a:pathLst>
                  <a:path w="7694" h="39" extrusionOk="0">
                    <a:moveTo>
                      <a:pt x="0" y="1"/>
                    </a:moveTo>
                    <a:lnTo>
                      <a:pt x="0" y="39"/>
                    </a:lnTo>
                    <a:lnTo>
                      <a:pt x="7694" y="39"/>
                    </a:lnTo>
                    <a:lnTo>
                      <a:pt x="769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32" name="Google Shape;432;p32"/>
              <p:cNvSpPr/>
              <p:nvPr/>
            </p:nvSpPr>
            <p:spPr>
              <a:xfrm>
                <a:off x="7400536" y="3858230"/>
                <a:ext cx="476855" cy="2443"/>
              </a:xfrm>
              <a:custGeom>
                <a:avLst/>
                <a:gdLst/>
                <a:ahLst/>
                <a:cxnLst/>
                <a:rect l="l" t="t" r="r" b="b"/>
                <a:pathLst>
                  <a:path w="7694" h="39" extrusionOk="0">
                    <a:moveTo>
                      <a:pt x="0" y="1"/>
                    </a:moveTo>
                    <a:lnTo>
                      <a:pt x="0" y="39"/>
                    </a:lnTo>
                    <a:lnTo>
                      <a:pt x="7694" y="39"/>
                    </a:lnTo>
                    <a:lnTo>
                      <a:pt x="769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33" name="Google Shape;433;p32"/>
              <p:cNvSpPr/>
              <p:nvPr/>
            </p:nvSpPr>
            <p:spPr>
              <a:xfrm>
                <a:off x="7929150" y="3887925"/>
                <a:ext cx="480450" cy="2631"/>
              </a:xfrm>
              <a:custGeom>
                <a:avLst/>
                <a:gdLst/>
                <a:ahLst/>
                <a:cxnLst/>
                <a:rect l="l" t="t" r="r" b="b"/>
                <a:pathLst>
                  <a:path w="7752" h="42" extrusionOk="0">
                    <a:moveTo>
                      <a:pt x="0" y="0"/>
                    </a:moveTo>
                    <a:lnTo>
                      <a:pt x="0" y="41"/>
                    </a:lnTo>
                    <a:lnTo>
                      <a:pt x="7751" y="41"/>
                    </a:lnTo>
                    <a:lnTo>
                      <a:pt x="775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34" name="Google Shape;434;p32"/>
              <p:cNvSpPr/>
              <p:nvPr/>
            </p:nvSpPr>
            <p:spPr>
              <a:xfrm>
                <a:off x="8466070" y="3887925"/>
                <a:ext cx="480450" cy="2631"/>
              </a:xfrm>
              <a:custGeom>
                <a:avLst/>
                <a:gdLst/>
                <a:ahLst/>
                <a:cxnLst/>
                <a:rect l="l" t="t" r="r" b="b"/>
                <a:pathLst>
                  <a:path w="7752" h="42" extrusionOk="0">
                    <a:moveTo>
                      <a:pt x="0" y="0"/>
                    </a:moveTo>
                    <a:lnTo>
                      <a:pt x="0" y="41"/>
                    </a:lnTo>
                    <a:lnTo>
                      <a:pt x="7751" y="41"/>
                    </a:lnTo>
                    <a:lnTo>
                      <a:pt x="775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35" name="Google Shape;435;p32"/>
              <p:cNvSpPr/>
              <p:nvPr/>
            </p:nvSpPr>
            <p:spPr>
              <a:xfrm>
                <a:off x="7392416" y="3887925"/>
                <a:ext cx="480450" cy="2631"/>
              </a:xfrm>
              <a:custGeom>
                <a:avLst/>
                <a:gdLst/>
                <a:ahLst/>
                <a:cxnLst/>
                <a:rect l="l" t="t" r="r" b="b"/>
                <a:pathLst>
                  <a:path w="7752" h="42" extrusionOk="0">
                    <a:moveTo>
                      <a:pt x="1" y="0"/>
                    </a:moveTo>
                    <a:lnTo>
                      <a:pt x="1" y="41"/>
                    </a:lnTo>
                    <a:lnTo>
                      <a:pt x="7752" y="41"/>
                    </a:lnTo>
                    <a:lnTo>
                      <a:pt x="7752"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36" name="Google Shape;436;p32"/>
              <p:cNvSpPr/>
              <p:nvPr/>
            </p:nvSpPr>
            <p:spPr>
              <a:xfrm>
                <a:off x="7301308" y="3964732"/>
                <a:ext cx="1736300" cy="81254"/>
              </a:xfrm>
              <a:custGeom>
                <a:avLst/>
                <a:gdLst/>
                <a:ahLst/>
                <a:cxnLst/>
                <a:rect l="l" t="t" r="r" b="b"/>
                <a:pathLst>
                  <a:path w="28015" h="1297" extrusionOk="0">
                    <a:moveTo>
                      <a:pt x="0" y="0"/>
                    </a:moveTo>
                    <a:lnTo>
                      <a:pt x="0" y="1296"/>
                    </a:lnTo>
                    <a:lnTo>
                      <a:pt x="28015" y="1296"/>
                    </a:lnTo>
                    <a:lnTo>
                      <a:pt x="28015" y="0"/>
                    </a:lnTo>
                    <a:close/>
                  </a:path>
                </a:pathLst>
              </a:custGeom>
              <a:solidFill>
                <a:srgbClr val="0075A0"/>
              </a:solidFill>
              <a:ln>
                <a:noFill/>
              </a:ln>
            </p:spPr>
            <p:txBody>
              <a:bodyPr spcFirstLastPara="1" wrap="square" lIns="121900" tIns="121900" rIns="121900" bIns="121900" anchor="ctr" anchorCtr="0">
                <a:noAutofit/>
              </a:bodyPr>
              <a:lstStyle/>
              <a:p>
                <a:endParaRPr sz="2400"/>
              </a:p>
            </p:txBody>
          </p:sp>
          <p:sp>
            <p:nvSpPr>
              <p:cNvPr id="437" name="Google Shape;437;p32"/>
              <p:cNvSpPr/>
              <p:nvPr/>
            </p:nvSpPr>
            <p:spPr>
              <a:xfrm>
                <a:off x="5477777" y="3205078"/>
                <a:ext cx="382587" cy="130996"/>
              </a:xfrm>
              <a:custGeom>
                <a:avLst/>
                <a:gdLst/>
                <a:ahLst/>
                <a:cxnLst/>
                <a:rect l="l" t="t" r="r" b="b"/>
                <a:pathLst>
                  <a:path w="6173" h="2091" extrusionOk="0">
                    <a:moveTo>
                      <a:pt x="0" y="1"/>
                    </a:moveTo>
                    <a:lnTo>
                      <a:pt x="0" y="2091"/>
                    </a:lnTo>
                    <a:lnTo>
                      <a:pt x="6172" y="2091"/>
                    </a:lnTo>
                    <a:lnTo>
                      <a:pt x="6172" y="1"/>
                    </a:lnTo>
                    <a:close/>
                  </a:path>
                </a:pathLst>
              </a:custGeom>
              <a:solidFill>
                <a:srgbClr val="005374"/>
              </a:solidFill>
              <a:ln>
                <a:noFill/>
              </a:ln>
            </p:spPr>
            <p:txBody>
              <a:bodyPr spcFirstLastPara="1" wrap="square" lIns="121900" tIns="121900" rIns="121900" bIns="121900" anchor="ctr" anchorCtr="0">
                <a:noAutofit/>
              </a:bodyPr>
              <a:lstStyle/>
              <a:p>
                <a:endParaRPr sz="2400"/>
              </a:p>
            </p:txBody>
          </p:sp>
          <p:sp>
            <p:nvSpPr>
              <p:cNvPr id="438" name="Google Shape;438;p32"/>
              <p:cNvSpPr/>
              <p:nvPr/>
            </p:nvSpPr>
            <p:spPr>
              <a:xfrm>
                <a:off x="5281863" y="3355935"/>
                <a:ext cx="774409" cy="1382944"/>
              </a:xfrm>
              <a:custGeom>
                <a:avLst/>
                <a:gdLst/>
                <a:ahLst/>
                <a:cxnLst/>
                <a:rect l="l" t="t" r="r" b="b"/>
                <a:pathLst>
                  <a:path w="12495" h="22075" extrusionOk="0">
                    <a:moveTo>
                      <a:pt x="458" y="1"/>
                    </a:moveTo>
                    <a:cubicBezTo>
                      <a:pt x="207" y="1"/>
                      <a:pt x="1" y="204"/>
                      <a:pt x="1" y="455"/>
                    </a:cubicBezTo>
                    <a:lnTo>
                      <a:pt x="1" y="21621"/>
                    </a:lnTo>
                    <a:cubicBezTo>
                      <a:pt x="1" y="21872"/>
                      <a:pt x="207" y="22075"/>
                      <a:pt x="458" y="22075"/>
                    </a:cubicBezTo>
                    <a:lnTo>
                      <a:pt x="12040" y="22075"/>
                    </a:lnTo>
                    <a:cubicBezTo>
                      <a:pt x="12291" y="22075"/>
                      <a:pt x="12494" y="21872"/>
                      <a:pt x="12494" y="21621"/>
                    </a:cubicBezTo>
                    <a:lnTo>
                      <a:pt x="12494" y="455"/>
                    </a:lnTo>
                    <a:cubicBezTo>
                      <a:pt x="12494" y="204"/>
                      <a:pt x="12291" y="1"/>
                      <a:pt x="12040" y="1"/>
                    </a:cubicBez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439" name="Google Shape;439;p32"/>
              <p:cNvSpPr/>
              <p:nvPr/>
            </p:nvSpPr>
            <p:spPr>
              <a:xfrm>
                <a:off x="5251927" y="3325676"/>
                <a:ext cx="834465" cy="1443649"/>
              </a:xfrm>
              <a:custGeom>
                <a:avLst/>
                <a:gdLst/>
                <a:ahLst/>
                <a:cxnLst/>
                <a:rect l="l" t="t" r="r" b="b"/>
                <a:pathLst>
                  <a:path w="13464" h="23044" extrusionOk="0">
                    <a:moveTo>
                      <a:pt x="11592" y="966"/>
                    </a:moveTo>
                    <a:cubicBezTo>
                      <a:pt x="12091" y="966"/>
                      <a:pt x="12494" y="1370"/>
                      <a:pt x="12494" y="1869"/>
                    </a:cubicBezTo>
                    <a:lnTo>
                      <a:pt x="12494" y="21173"/>
                    </a:lnTo>
                    <a:cubicBezTo>
                      <a:pt x="12494" y="21672"/>
                      <a:pt x="12091" y="22075"/>
                      <a:pt x="11592" y="22075"/>
                    </a:cubicBezTo>
                    <a:lnTo>
                      <a:pt x="1872" y="22075"/>
                    </a:lnTo>
                    <a:cubicBezTo>
                      <a:pt x="1373" y="22075"/>
                      <a:pt x="966" y="21672"/>
                      <a:pt x="966" y="21173"/>
                    </a:cubicBezTo>
                    <a:lnTo>
                      <a:pt x="966" y="1869"/>
                    </a:lnTo>
                    <a:cubicBezTo>
                      <a:pt x="966" y="1370"/>
                      <a:pt x="1373" y="966"/>
                      <a:pt x="1872" y="966"/>
                    </a:cubicBezTo>
                    <a:close/>
                    <a:moveTo>
                      <a:pt x="1872" y="1"/>
                    </a:moveTo>
                    <a:cubicBezTo>
                      <a:pt x="839" y="1"/>
                      <a:pt x="1" y="839"/>
                      <a:pt x="1" y="1869"/>
                    </a:cubicBezTo>
                    <a:lnTo>
                      <a:pt x="1" y="21173"/>
                    </a:lnTo>
                    <a:cubicBezTo>
                      <a:pt x="1" y="22205"/>
                      <a:pt x="839" y="23044"/>
                      <a:pt x="1872" y="23044"/>
                    </a:cubicBezTo>
                    <a:lnTo>
                      <a:pt x="11592" y="23044"/>
                    </a:lnTo>
                    <a:cubicBezTo>
                      <a:pt x="12625" y="23044"/>
                      <a:pt x="13463" y="22205"/>
                      <a:pt x="13463" y="21173"/>
                    </a:cubicBezTo>
                    <a:lnTo>
                      <a:pt x="13463" y="1869"/>
                    </a:lnTo>
                    <a:cubicBezTo>
                      <a:pt x="13463" y="839"/>
                      <a:pt x="12625" y="1"/>
                      <a:pt x="11592"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40" name="Google Shape;440;p32"/>
              <p:cNvSpPr/>
              <p:nvPr/>
            </p:nvSpPr>
            <p:spPr>
              <a:xfrm>
                <a:off x="5337582" y="4541052"/>
                <a:ext cx="662973" cy="140769"/>
              </a:xfrm>
              <a:custGeom>
                <a:avLst/>
                <a:gdLst/>
                <a:ahLst/>
                <a:cxnLst/>
                <a:rect l="l" t="t" r="r" b="b"/>
                <a:pathLst>
                  <a:path w="10697" h="2247" extrusionOk="0">
                    <a:moveTo>
                      <a:pt x="1" y="0"/>
                    </a:moveTo>
                    <a:lnTo>
                      <a:pt x="1" y="2246"/>
                    </a:lnTo>
                    <a:lnTo>
                      <a:pt x="10696" y="2246"/>
                    </a:lnTo>
                    <a:lnTo>
                      <a:pt x="10696" y="0"/>
                    </a:ln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441" name="Google Shape;441;p32"/>
              <p:cNvSpPr/>
              <p:nvPr/>
            </p:nvSpPr>
            <p:spPr>
              <a:xfrm>
                <a:off x="5337582" y="4359353"/>
                <a:ext cx="662973" cy="140769"/>
              </a:xfrm>
              <a:custGeom>
                <a:avLst/>
                <a:gdLst/>
                <a:ahLst/>
                <a:cxnLst/>
                <a:rect l="l" t="t" r="r" b="b"/>
                <a:pathLst>
                  <a:path w="10697" h="2247" extrusionOk="0">
                    <a:moveTo>
                      <a:pt x="1" y="1"/>
                    </a:moveTo>
                    <a:lnTo>
                      <a:pt x="1" y="2246"/>
                    </a:lnTo>
                    <a:lnTo>
                      <a:pt x="10696" y="2246"/>
                    </a:lnTo>
                    <a:lnTo>
                      <a:pt x="10696" y="1"/>
                    </a:ln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442" name="Google Shape;442;p32"/>
              <p:cNvSpPr/>
              <p:nvPr/>
            </p:nvSpPr>
            <p:spPr>
              <a:xfrm>
                <a:off x="5337582" y="4203315"/>
                <a:ext cx="662973" cy="140769"/>
              </a:xfrm>
              <a:custGeom>
                <a:avLst/>
                <a:gdLst/>
                <a:ahLst/>
                <a:cxnLst/>
                <a:rect l="l" t="t" r="r" b="b"/>
                <a:pathLst>
                  <a:path w="10697" h="2247" extrusionOk="0">
                    <a:moveTo>
                      <a:pt x="1" y="1"/>
                    </a:moveTo>
                    <a:lnTo>
                      <a:pt x="1" y="2246"/>
                    </a:lnTo>
                    <a:lnTo>
                      <a:pt x="10696" y="2246"/>
                    </a:lnTo>
                    <a:lnTo>
                      <a:pt x="10696" y="1"/>
                    </a:lnTo>
                    <a:close/>
                  </a:path>
                </a:pathLst>
              </a:custGeom>
              <a:solidFill>
                <a:srgbClr val="EBF6FD"/>
              </a:solidFill>
              <a:ln>
                <a:noFill/>
              </a:ln>
            </p:spPr>
            <p:txBody>
              <a:bodyPr spcFirstLastPara="1" wrap="square" lIns="121900" tIns="121900" rIns="121900" bIns="121900" anchor="ctr" anchorCtr="0">
                <a:noAutofit/>
              </a:bodyPr>
              <a:lstStyle/>
              <a:p>
                <a:endParaRPr sz="2400"/>
              </a:p>
            </p:txBody>
          </p:sp>
          <p:sp>
            <p:nvSpPr>
              <p:cNvPr id="443" name="Google Shape;443;p32"/>
              <p:cNvSpPr/>
              <p:nvPr/>
            </p:nvSpPr>
            <p:spPr>
              <a:xfrm>
                <a:off x="5337582" y="4034541"/>
                <a:ext cx="662973" cy="140769"/>
              </a:xfrm>
              <a:custGeom>
                <a:avLst/>
                <a:gdLst/>
                <a:ahLst/>
                <a:cxnLst/>
                <a:rect l="l" t="t" r="r" b="b"/>
                <a:pathLst>
                  <a:path w="10697" h="2247" extrusionOk="0">
                    <a:moveTo>
                      <a:pt x="1" y="1"/>
                    </a:moveTo>
                    <a:lnTo>
                      <a:pt x="1" y="2247"/>
                    </a:lnTo>
                    <a:lnTo>
                      <a:pt x="10696" y="2247"/>
                    </a:lnTo>
                    <a:lnTo>
                      <a:pt x="10696"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444" name="Google Shape;444;p32"/>
            <p:cNvSpPr/>
            <p:nvPr/>
          </p:nvSpPr>
          <p:spPr>
            <a:xfrm>
              <a:off x="4796508" y="1298652"/>
              <a:ext cx="965389" cy="409494"/>
            </a:xfrm>
            <a:custGeom>
              <a:avLst/>
              <a:gdLst/>
              <a:ahLst/>
              <a:cxnLst/>
              <a:rect l="l" t="t" r="r" b="b"/>
              <a:pathLst>
                <a:path w="18092" h="7592" extrusionOk="0">
                  <a:moveTo>
                    <a:pt x="5417" y="0"/>
                  </a:moveTo>
                  <a:cubicBezTo>
                    <a:pt x="5187" y="0"/>
                    <a:pt x="4956" y="30"/>
                    <a:pt x="4734" y="92"/>
                  </a:cubicBezTo>
                  <a:cubicBezTo>
                    <a:pt x="3717" y="372"/>
                    <a:pt x="2885" y="1315"/>
                    <a:pt x="2754" y="2361"/>
                  </a:cubicBezTo>
                  <a:cubicBezTo>
                    <a:pt x="2681" y="2334"/>
                    <a:pt x="2604" y="2322"/>
                    <a:pt x="2527" y="2322"/>
                  </a:cubicBezTo>
                  <a:cubicBezTo>
                    <a:pt x="2295" y="2322"/>
                    <a:pt x="2062" y="2434"/>
                    <a:pt x="1929" y="2627"/>
                  </a:cubicBezTo>
                  <a:cubicBezTo>
                    <a:pt x="1751" y="2882"/>
                    <a:pt x="1662" y="3275"/>
                    <a:pt x="1862" y="3517"/>
                  </a:cubicBezTo>
                  <a:cubicBezTo>
                    <a:pt x="1703" y="3420"/>
                    <a:pt x="1522" y="3375"/>
                    <a:pt x="1340" y="3375"/>
                  </a:cubicBezTo>
                  <a:cubicBezTo>
                    <a:pt x="914" y="3375"/>
                    <a:pt x="478" y="3618"/>
                    <a:pt x="280" y="4003"/>
                  </a:cubicBezTo>
                  <a:cubicBezTo>
                    <a:pt x="0" y="4556"/>
                    <a:pt x="204" y="5286"/>
                    <a:pt x="693" y="5667"/>
                  </a:cubicBezTo>
                  <a:cubicBezTo>
                    <a:pt x="969" y="5881"/>
                    <a:pt x="1317" y="5984"/>
                    <a:pt x="1667" y="5984"/>
                  </a:cubicBezTo>
                  <a:cubicBezTo>
                    <a:pt x="1936" y="5984"/>
                    <a:pt x="2208" y="5923"/>
                    <a:pt x="2450" y="5804"/>
                  </a:cubicBezTo>
                  <a:cubicBezTo>
                    <a:pt x="2646" y="6160"/>
                    <a:pt x="3225" y="6633"/>
                    <a:pt x="3622" y="6713"/>
                  </a:cubicBezTo>
                  <a:cubicBezTo>
                    <a:pt x="3749" y="6738"/>
                    <a:pt x="3882" y="6753"/>
                    <a:pt x="4014" y="6753"/>
                  </a:cubicBezTo>
                  <a:cubicBezTo>
                    <a:pt x="4295" y="6753"/>
                    <a:pt x="4575" y="6686"/>
                    <a:pt x="4791" y="6516"/>
                  </a:cubicBezTo>
                  <a:cubicBezTo>
                    <a:pt x="5072" y="6804"/>
                    <a:pt x="5480" y="6953"/>
                    <a:pt x="5883" y="6953"/>
                  </a:cubicBezTo>
                  <a:cubicBezTo>
                    <a:pt x="6266" y="6953"/>
                    <a:pt x="6645" y="6818"/>
                    <a:pt x="6906" y="6538"/>
                  </a:cubicBezTo>
                  <a:cubicBezTo>
                    <a:pt x="7065" y="6784"/>
                    <a:pt x="7355" y="6938"/>
                    <a:pt x="7648" y="6938"/>
                  </a:cubicBezTo>
                  <a:cubicBezTo>
                    <a:pt x="7654" y="6938"/>
                    <a:pt x="7660" y="6938"/>
                    <a:pt x="7666" y="6938"/>
                  </a:cubicBezTo>
                  <a:cubicBezTo>
                    <a:pt x="7964" y="6932"/>
                    <a:pt x="8342" y="6836"/>
                    <a:pt x="8495" y="6579"/>
                  </a:cubicBezTo>
                  <a:cubicBezTo>
                    <a:pt x="9049" y="7217"/>
                    <a:pt x="9888" y="7591"/>
                    <a:pt x="10732" y="7591"/>
                  </a:cubicBezTo>
                  <a:cubicBezTo>
                    <a:pt x="10846" y="7591"/>
                    <a:pt x="10960" y="7584"/>
                    <a:pt x="11074" y="7570"/>
                  </a:cubicBezTo>
                  <a:cubicBezTo>
                    <a:pt x="12027" y="7456"/>
                    <a:pt x="12955" y="6897"/>
                    <a:pt x="13390" y="6042"/>
                  </a:cubicBezTo>
                  <a:cubicBezTo>
                    <a:pt x="13681" y="6246"/>
                    <a:pt x="14035" y="6352"/>
                    <a:pt x="14390" y="6352"/>
                  </a:cubicBezTo>
                  <a:cubicBezTo>
                    <a:pt x="14577" y="6352"/>
                    <a:pt x="14765" y="6322"/>
                    <a:pt x="14943" y="6261"/>
                  </a:cubicBezTo>
                  <a:cubicBezTo>
                    <a:pt x="15455" y="6084"/>
                    <a:pt x="15928" y="5645"/>
                    <a:pt x="16087" y="5127"/>
                  </a:cubicBezTo>
                  <a:cubicBezTo>
                    <a:pt x="16295" y="5325"/>
                    <a:pt x="16583" y="5428"/>
                    <a:pt x="16870" y="5428"/>
                  </a:cubicBezTo>
                  <a:cubicBezTo>
                    <a:pt x="17081" y="5428"/>
                    <a:pt x="17291" y="5372"/>
                    <a:pt x="17469" y="5258"/>
                  </a:cubicBezTo>
                  <a:cubicBezTo>
                    <a:pt x="17891" y="4991"/>
                    <a:pt x="18091" y="4422"/>
                    <a:pt x="17932" y="3949"/>
                  </a:cubicBezTo>
                  <a:cubicBezTo>
                    <a:pt x="17785" y="3499"/>
                    <a:pt x="17247" y="3161"/>
                    <a:pt x="16766" y="3161"/>
                  </a:cubicBezTo>
                  <a:cubicBezTo>
                    <a:pt x="16740" y="3161"/>
                    <a:pt x="16715" y="3162"/>
                    <a:pt x="16690" y="3164"/>
                  </a:cubicBezTo>
                  <a:cubicBezTo>
                    <a:pt x="16649" y="2538"/>
                    <a:pt x="16268" y="1948"/>
                    <a:pt x="15718" y="1652"/>
                  </a:cubicBezTo>
                  <a:cubicBezTo>
                    <a:pt x="15439" y="1503"/>
                    <a:pt x="15127" y="1426"/>
                    <a:pt x="14817" y="1426"/>
                  </a:cubicBezTo>
                  <a:cubicBezTo>
                    <a:pt x="14513" y="1426"/>
                    <a:pt x="14211" y="1500"/>
                    <a:pt x="13943" y="1652"/>
                  </a:cubicBezTo>
                  <a:cubicBezTo>
                    <a:pt x="13797" y="1427"/>
                    <a:pt x="13527" y="1299"/>
                    <a:pt x="13261" y="1299"/>
                  </a:cubicBezTo>
                  <a:cubicBezTo>
                    <a:pt x="13115" y="1299"/>
                    <a:pt x="12970" y="1338"/>
                    <a:pt x="12847" y="1420"/>
                  </a:cubicBezTo>
                  <a:cubicBezTo>
                    <a:pt x="12529" y="772"/>
                    <a:pt x="11881" y="293"/>
                    <a:pt x="11169" y="181"/>
                  </a:cubicBezTo>
                  <a:cubicBezTo>
                    <a:pt x="11055" y="163"/>
                    <a:pt x="10940" y="154"/>
                    <a:pt x="10824" y="154"/>
                  </a:cubicBezTo>
                  <a:cubicBezTo>
                    <a:pt x="10218" y="154"/>
                    <a:pt x="9615" y="401"/>
                    <a:pt x="9194" y="839"/>
                  </a:cubicBezTo>
                  <a:cubicBezTo>
                    <a:pt x="9005" y="634"/>
                    <a:pt x="8727" y="515"/>
                    <a:pt x="8449" y="515"/>
                  </a:cubicBezTo>
                  <a:cubicBezTo>
                    <a:pt x="8413" y="515"/>
                    <a:pt x="8378" y="517"/>
                    <a:pt x="8342" y="521"/>
                  </a:cubicBezTo>
                  <a:cubicBezTo>
                    <a:pt x="8028" y="559"/>
                    <a:pt x="7713" y="747"/>
                    <a:pt x="7561" y="1023"/>
                  </a:cubicBezTo>
                  <a:cubicBezTo>
                    <a:pt x="7055" y="377"/>
                    <a:pt x="6235" y="0"/>
                    <a:pt x="5417"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sp>
        <p:nvSpPr>
          <p:cNvPr id="192" name="Rectangle 191"/>
          <p:cNvSpPr/>
          <p:nvPr/>
        </p:nvSpPr>
        <p:spPr>
          <a:xfrm>
            <a:off x="30823" y="701395"/>
            <a:ext cx="6388086" cy="3250890"/>
          </a:xfrm>
          <a:prstGeom prst="rect">
            <a:avLst/>
          </a:prstGeom>
          <a:solidFill>
            <a:srgbClr val="CC3300"/>
          </a:solidFill>
        </p:spPr>
        <p:txBody>
          <a:bodyPr wrap="square">
            <a:spAutoFit/>
          </a:bodyPr>
          <a:lstStyle/>
          <a:p>
            <a:pPr algn="ctr">
              <a:lnSpc>
                <a:spcPct val="120000"/>
              </a:lnSpc>
            </a:pPr>
            <a:r>
              <a:rPr lang="en-US" sz="3467" b="1" dirty="0">
                <a:solidFill>
                  <a:schemeClr val="bg1"/>
                </a:solidFill>
                <a:latin typeface="#9Slide03 Cabin Condensed Mediu" panose="00000606000000000000" pitchFamily="2" charset="0"/>
              </a:rPr>
              <a:t>BÀI 23. VAI TRÒ, ĐẶC ĐIỂM, CƠ CẤU NGÀNH CÔNG NGHIỆP, CÁC NHÂN TỐ ẢNH HƯỞNG TỚI SỰ PHÁT TRIỂN VÀ PHÂN BỐ </a:t>
            </a:r>
          </a:p>
          <a:p>
            <a:pPr algn="ctr">
              <a:lnSpc>
                <a:spcPct val="120000"/>
              </a:lnSpc>
            </a:pPr>
            <a:r>
              <a:rPr lang="en-US" sz="3467" b="1" dirty="0">
                <a:solidFill>
                  <a:schemeClr val="bg1"/>
                </a:solidFill>
                <a:latin typeface="#9Slide03 Cabin Condensed Mediu" panose="00000606000000000000" pitchFamily="2" charset="0"/>
              </a:rPr>
              <a:t>CÔNG NGHIỆP</a:t>
            </a:r>
            <a:endParaRPr lang="en-US" sz="3467" dirty="0">
              <a:solidFill>
                <a:schemeClr val="bg1"/>
              </a:solidFill>
              <a:latin typeface="#9Slide03 Cabin Condensed Mediu" panose="00000606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6879" y="1058856"/>
            <a:ext cx="11805425" cy="4433137"/>
          </a:xfrm>
          <a:prstGeom prst="rect">
            <a:avLst/>
          </a:prstGeom>
        </p:spPr>
        <p:txBody>
          <a:bodyPr wrap="square">
            <a:spAutoFit/>
          </a:bodyPr>
          <a:lstStyle/>
          <a:p>
            <a:pPr algn="just">
              <a:lnSpc>
                <a:spcPct val="150000"/>
              </a:lnSpc>
            </a:pPr>
            <a:r>
              <a:rPr lang="en-US" sz="3200" b="1" dirty="0">
                <a:solidFill>
                  <a:schemeClr val="tx1">
                    <a:lumMod val="90000"/>
                    <a:lumOff val="10000"/>
                  </a:schemeClr>
                </a:solidFill>
                <a:latin typeface="#9Slide03 Cabin Condensed Mediu'" panose="00000606000000000000" pitchFamily="2" charset="0"/>
              </a:rPr>
              <a:t>Câu 8. Sản xuất công </a:t>
            </a:r>
            <a:r>
              <a:rPr lang="en-US" sz="3200" b="1" dirty="0" err="1">
                <a:solidFill>
                  <a:schemeClr val="tx1">
                    <a:lumMod val="90000"/>
                    <a:lumOff val="10000"/>
                  </a:schemeClr>
                </a:solidFill>
                <a:latin typeface="#9Slide03 Cabin Condensed Mediu'" panose="00000606000000000000" pitchFamily="2" charset="0"/>
              </a:rPr>
              <a:t>nghiệp</a:t>
            </a:r>
            <a:r>
              <a:rPr lang="en-US" sz="3200" b="1" dirty="0">
                <a:solidFill>
                  <a:schemeClr val="tx1">
                    <a:lumMod val="90000"/>
                    <a:lumOff val="10000"/>
                  </a:schemeClr>
                </a:solidFill>
                <a:latin typeface="#9Slide03 Cabin Condensed Mediu'" panose="00000606000000000000" pitchFamily="2" charset="0"/>
              </a:rPr>
              <a:t> </a:t>
            </a:r>
            <a:r>
              <a:rPr lang="en-US" sz="3200" b="1" dirty="0" err="1">
                <a:solidFill>
                  <a:schemeClr val="tx1">
                    <a:lumMod val="90000"/>
                    <a:lumOff val="10000"/>
                  </a:schemeClr>
                </a:solidFill>
                <a:latin typeface="#9Slide03 Cabin Condensed Mediu'" panose="00000606000000000000" pitchFamily="2" charset="0"/>
              </a:rPr>
              <a:t>khác</a:t>
            </a:r>
            <a:r>
              <a:rPr lang="en-US" sz="3200" b="1" dirty="0">
                <a:solidFill>
                  <a:schemeClr val="tx1">
                    <a:lumMod val="90000"/>
                    <a:lumOff val="10000"/>
                  </a:schemeClr>
                </a:solidFill>
                <a:latin typeface="#9Slide03 Cabin Condensed Mediu'" panose="00000606000000000000" pitchFamily="2" charset="0"/>
              </a:rPr>
              <a:t> biệt với sản </a:t>
            </a:r>
            <a:r>
              <a:rPr lang="en-US" sz="3200" b="1" dirty="0" err="1">
                <a:solidFill>
                  <a:schemeClr val="tx1">
                    <a:lumMod val="90000"/>
                    <a:lumOff val="10000"/>
                  </a:schemeClr>
                </a:solidFill>
                <a:latin typeface="#9Slide03 Cabin Condensed Mediu'" panose="00000606000000000000" pitchFamily="2" charset="0"/>
              </a:rPr>
              <a:t>xuất</a:t>
            </a:r>
            <a:r>
              <a:rPr lang="en-US" sz="3200" b="1" dirty="0">
                <a:solidFill>
                  <a:schemeClr val="tx1">
                    <a:lumMod val="90000"/>
                    <a:lumOff val="10000"/>
                  </a:schemeClr>
                </a:solidFill>
                <a:latin typeface="#9Slide03 Cabin Condensed Mediu'" panose="00000606000000000000" pitchFamily="2" charset="0"/>
              </a:rPr>
              <a:t> </a:t>
            </a:r>
          </a:p>
          <a:p>
            <a:pPr algn="just">
              <a:lnSpc>
                <a:spcPct val="150000"/>
              </a:lnSpc>
            </a:pPr>
            <a:r>
              <a:rPr lang="en-US" sz="3200" b="1" dirty="0" err="1">
                <a:solidFill>
                  <a:schemeClr val="tx1">
                    <a:lumMod val="90000"/>
                    <a:lumOff val="10000"/>
                  </a:schemeClr>
                </a:solidFill>
                <a:latin typeface="#9Slide03 Cabin Condensed Mediu'" panose="00000606000000000000" pitchFamily="2" charset="0"/>
              </a:rPr>
              <a:t>nông</a:t>
            </a:r>
            <a:r>
              <a:rPr lang="en-US" sz="3200" b="1" dirty="0">
                <a:solidFill>
                  <a:schemeClr val="tx1">
                    <a:lumMod val="90000"/>
                    <a:lumOff val="10000"/>
                  </a:schemeClr>
                </a:solidFill>
                <a:latin typeface="#9Slide03 Cabin Condensed Mediu'" panose="00000606000000000000" pitchFamily="2" charset="0"/>
              </a:rPr>
              <a:t> </a:t>
            </a:r>
            <a:r>
              <a:rPr lang="en-US" sz="3200" b="1" dirty="0" err="1">
                <a:solidFill>
                  <a:schemeClr val="tx1">
                    <a:lumMod val="90000"/>
                    <a:lumOff val="10000"/>
                  </a:schemeClr>
                </a:solidFill>
                <a:latin typeface="#9Slide03 Cabin Condensed Mediu'" panose="00000606000000000000" pitchFamily="2" charset="0"/>
              </a:rPr>
              <a:t>nghiệp</a:t>
            </a:r>
            <a:r>
              <a:rPr lang="en-US" sz="3200" b="1" dirty="0">
                <a:solidFill>
                  <a:schemeClr val="tx1">
                    <a:lumMod val="90000"/>
                    <a:lumOff val="10000"/>
                  </a:schemeClr>
                </a:solidFill>
                <a:latin typeface="#9Slide03 Cabin Condensed Mediu'" panose="00000606000000000000" pitchFamily="2" charset="0"/>
              </a:rPr>
              <a:t> ở</a:t>
            </a:r>
          </a:p>
          <a:p>
            <a:pPr algn="just">
              <a:lnSpc>
                <a:spcPct val="150000"/>
              </a:lnSpc>
            </a:pPr>
            <a:r>
              <a:rPr lang="en-US" sz="3200" b="1" dirty="0">
                <a:solidFill>
                  <a:schemeClr val="tx1">
                    <a:lumMod val="90000"/>
                    <a:lumOff val="10000"/>
                  </a:schemeClr>
                </a:solidFill>
                <a:latin typeface="#9Slide03 Cabin Condensed Mediu'" panose="00000606000000000000" pitchFamily="2" charset="0"/>
              </a:rPr>
              <a:t>A. sự phân </a:t>
            </a:r>
            <a:r>
              <a:rPr lang="en-US" sz="3200" b="1" dirty="0" err="1">
                <a:solidFill>
                  <a:schemeClr val="tx1">
                    <a:lumMod val="90000"/>
                    <a:lumOff val="10000"/>
                  </a:schemeClr>
                </a:solidFill>
                <a:latin typeface="#9Slide03 Cabin Condensed Mediu'" panose="00000606000000000000" pitchFamily="2" charset="0"/>
              </a:rPr>
              <a:t>tán</a:t>
            </a:r>
            <a:r>
              <a:rPr lang="en-US" sz="3200" b="1" dirty="0">
                <a:solidFill>
                  <a:schemeClr val="tx1">
                    <a:lumMod val="90000"/>
                    <a:lumOff val="10000"/>
                  </a:schemeClr>
                </a:solidFill>
                <a:latin typeface="#9Slide03 Cabin Condensed Mediu'" panose="00000606000000000000" pitchFamily="2" charset="0"/>
              </a:rPr>
              <a:t> về không </a:t>
            </a:r>
            <a:r>
              <a:rPr lang="en-US" sz="3200" b="1" dirty="0" err="1">
                <a:solidFill>
                  <a:schemeClr val="tx1">
                    <a:lumMod val="90000"/>
                    <a:lumOff val="10000"/>
                  </a:schemeClr>
                </a:solidFill>
                <a:latin typeface="#9Slide03 Cabin Condensed Mediu'" panose="00000606000000000000" pitchFamily="2" charset="0"/>
              </a:rPr>
              <a:t>gian</a:t>
            </a:r>
            <a:r>
              <a:rPr lang="en-US" sz="3200" b="1" dirty="0">
                <a:solidFill>
                  <a:schemeClr val="tx1">
                    <a:lumMod val="90000"/>
                    <a:lumOff val="10000"/>
                  </a:schemeClr>
                </a:solidFill>
                <a:latin typeface="#9Slide03 Cabin Condensed Mediu'" panose="00000606000000000000" pitchFamily="2" charset="0"/>
              </a:rPr>
              <a:t>.</a:t>
            </a:r>
          </a:p>
          <a:p>
            <a:pPr algn="just">
              <a:lnSpc>
                <a:spcPct val="150000"/>
              </a:lnSpc>
            </a:pPr>
            <a:r>
              <a:rPr lang="en-US" sz="3200" b="1" dirty="0">
                <a:solidFill>
                  <a:schemeClr val="tx1">
                    <a:lumMod val="90000"/>
                    <a:lumOff val="10000"/>
                  </a:schemeClr>
                </a:solidFill>
                <a:latin typeface="#9Slide03 Cabin Condensed Mediu'" panose="00000606000000000000" pitchFamily="2" charset="0"/>
              </a:rPr>
              <a:t>B. </a:t>
            </a:r>
            <a:r>
              <a:rPr lang="en-US" sz="3200" b="1" dirty="0" err="1">
                <a:solidFill>
                  <a:schemeClr val="tx1">
                    <a:lumMod val="90000"/>
                    <a:lumOff val="10000"/>
                  </a:schemeClr>
                </a:solidFill>
                <a:latin typeface="#9Slide03 Cabin Condensed Mediu'" panose="00000606000000000000" pitchFamily="2" charset="0"/>
              </a:rPr>
              <a:t>tính</a:t>
            </a:r>
            <a:r>
              <a:rPr lang="en-US" sz="3200" b="1" dirty="0">
                <a:solidFill>
                  <a:schemeClr val="tx1">
                    <a:lumMod val="90000"/>
                    <a:lumOff val="10000"/>
                  </a:schemeClr>
                </a:solidFill>
                <a:latin typeface="#9Slide03 Cabin Condensed Mediu'" panose="00000606000000000000" pitchFamily="2" charset="0"/>
              </a:rPr>
              <a:t> </a:t>
            </a:r>
            <a:r>
              <a:rPr lang="en-US" sz="3200" b="1" dirty="0" err="1">
                <a:solidFill>
                  <a:schemeClr val="tx1">
                    <a:lumMod val="90000"/>
                    <a:lumOff val="10000"/>
                  </a:schemeClr>
                </a:solidFill>
                <a:latin typeface="#9Slide03 Cabin Condensed Mediu'" panose="00000606000000000000" pitchFamily="2" charset="0"/>
              </a:rPr>
              <a:t>chất</a:t>
            </a:r>
            <a:r>
              <a:rPr lang="en-US" sz="3200" b="1" dirty="0">
                <a:solidFill>
                  <a:schemeClr val="tx1">
                    <a:lumMod val="90000"/>
                    <a:lumOff val="10000"/>
                  </a:schemeClr>
                </a:solidFill>
                <a:latin typeface="#9Slide03 Cabin Condensed Mediu'" panose="00000606000000000000" pitchFamily="2" charset="0"/>
              </a:rPr>
              <a:t> tập trung </a:t>
            </a:r>
            <a:r>
              <a:rPr lang="en-US" sz="3200" b="1" dirty="0" err="1">
                <a:solidFill>
                  <a:schemeClr val="tx1">
                    <a:lumMod val="90000"/>
                    <a:lumOff val="10000"/>
                  </a:schemeClr>
                </a:solidFill>
                <a:latin typeface="#9Slide03 Cabin Condensed Mediu'" panose="00000606000000000000" pitchFamily="2" charset="0"/>
              </a:rPr>
              <a:t>cao</a:t>
            </a:r>
            <a:r>
              <a:rPr lang="en-US" sz="3200" b="1" dirty="0">
                <a:solidFill>
                  <a:schemeClr val="tx1">
                    <a:lumMod val="90000"/>
                    <a:lumOff val="10000"/>
                  </a:schemeClr>
                </a:solidFill>
                <a:latin typeface="#9Slide03 Cabin Condensed Mediu'" panose="00000606000000000000" pitchFamily="2" charset="0"/>
              </a:rPr>
              <a:t> </a:t>
            </a:r>
            <a:r>
              <a:rPr lang="en-US" sz="3200" b="1" dirty="0" err="1">
                <a:solidFill>
                  <a:schemeClr val="tx1">
                    <a:lumMod val="90000"/>
                    <a:lumOff val="10000"/>
                  </a:schemeClr>
                </a:solidFill>
                <a:latin typeface="#9Slide03 Cabin Condensed Mediu'" panose="00000606000000000000" pitchFamily="2" charset="0"/>
              </a:rPr>
              <a:t>độ</a:t>
            </a:r>
            <a:r>
              <a:rPr lang="en-US" sz="3200" b="1" dirty="0">
                <a:solidFill>
                  <a:schemeClr val="tx1">
                    <a:lumMod val="90000"/>
                    <a:lumOff val="10000"/>
                  </a:schemeClr>
                </a:solidFill>
                <a:latin typeface="#9Slide03 Cabin Condensed Mediu'" panose="00000606000000000000" pitchFamily="2" charset="0"/>
              </a:rPr>
              <a:t>.</a:t>
            </a:r>
          </a:p>
          <a:p>
            <a:pPr algn="just">
              <a:lnSpc>
                <a:spcPct val="150000"/>
              </a:lnSpc>
            </a:pPr>
            <a:r>
              <a:rPr lang="en-US" sz="3200" b="1" dirty="0">
                <a:solidFill>
                  <a:schemeClr val="tx1">
                    <a:lumMod val="90000"/>
                    <a:lumOff val="10000"/>
                  </a:schemeClr>
                </a:solidFill>
                <a:latin typeface="#9Slide03 Cabin Condensed Mediu'" panose="00000606000000000000" pitchFamily="2" charset="0"/>
              </a:rPr>
              <a:t>C. sự </a:t>
            </a:r>
            <a:r>
              <a:rPr lang="en-US" sz="3200" b="1" dirty="0" err="1">
                <a:solidFill>
                  <a:schemeClr val="tx1">
                    <a:lumMod val="90000"/>
                    <a:lumOff val="10000"/>
                  </a:schemeClr>
                </a:solidFill>
                <a:latin typeface="#9Slide03 Cabin Condensed Mediu'" panose="00000606000000000000" pitchFamily="2" charset="0"/>
              </a:rPr>
              <a:t>phụ</a:t>
            </a:r>
            <a:r>
              <a:rPr lang="en-US" sz="3200" b="1" dirty="0">
                <a:solidFill>
                  <a:schemeClr val="tx1">
                    <a:lumMod val="90000"/>
                    <a:lumOff val="10000"/>
                  </a:schemeClr>
                </a:solidFill>
                <a:latin typeface="#9Slide03 Cabin Condensed Mediu'" panose="00000606000000000000" pitchFamily="2" charset="0"/>
              </a:rPr>
              <a:t> </a:t>
            </a:r>
            <a:r>
              <a:rPr lang="en-US" sz="3200" b="1" dirty="0" err="1">
                <a:solidFill>
                  <a:schemeClr val="tx1">
                    <a:lumMod val="90000"/>
                    <a:lumOff val="10000"/>
                  </a:schemeClr>
                </a:solidFill>
                <a:latin typeface="#9Slide03 Cabin Condensed Mediu'" panose="00000606000000000000" pitchFamily="2" charset="0"/>
              </a:rPr>
              <a:t>thuộc</a:t>
            </a:r>
            <a:r>
              <a:rPr lang="en-US" sz="3200" b="1" dirty="0">
                <a:solidFill>
                  <a:schemeClr val="tx1">
                    <a:lumMod val="90000"/>
                    <a:lumOff val="10000"/>
                  </a:schemeClr>
                </a:solidFill>
                <a:latin typeface="#9Slide03 Cabin Condensed Mediu'" panose="00000606000000000000" pitchFamily="2" charset="0"/>
              </a:rPr>
              <a:t> vào tự nhiên.</a:t>
            </a:r>
          </a:p>
          <a:p>
            <a:pPr algn="just">
              <a:lnSpc>
                <a:spcPct val="150000"/>
              </a:lnSpc>
            </a:pPr>
            <a:r>
              <a:rPr lang="en-US" sz="3200" b="1" dirty="0">
                <a:solidFill>
                  <a:schemeClr val="tx1">
                    <a:lumMod val="90000"/>
                    <a:lumOff val="10000"/>
                  </a:schemeClr>
                </a:solidFill>
                <a:latin typeface="#9Slide03 Cabin Condensed Mediu'" panose="00000606000000000000" pitchFamily="2" charset="0"/>
              </a:rPr>
              <a:t>D. có </a:t>
            </a:r>
            <a:r>
              <a:rPr lang="en-US" sz="3200" b="1" dirty="0" err="1">
                <a:solidFill>
                  <a:schemeClr val="tx1">
                    <a:lumMod val="90000"/>
                    <a:lumOff val="10000"/>
                  </a:schemeClr>
                </a:solidFill>
                <a:latin typeface="#9Slide03 Cabin Condensed Mediu'" panose="00000606000000000000" pitchFamily="2" charset="0"/>
              </a:rPr>
              <a:t>bao</a:t>
            </a:r>
            <a:r>
              <a:rPr lang="en-US" sz="3200" b="1" dirty="0">
                <a:solidFill>
                  <a:schemeClr val="tx1">
                    <a:lumMod val="90000"/>
                    <a:lumOff val="10000"/>
                  </a:schemeClr>
                </a:solidFill>
                <a:latin typeface="#9Slide03 Cabin Condensed Mediu'" panose="00000606000000000000" pitchFamily="2" charset="0"/>
              </a:rPr>
              <a:t> </a:t>
            </a:r>
            <a:r>
              <a:rPr lang="en-US" sz="3200" b="1" dirty="0" err="1">
                <a:solidFill>
                  <a:schemeClr val="tx1">
                    <a:lumMod val="90000"/>
                    <a:lumOff val="10000"/>
                  </a:schemeClr>
                </a:solidFill>
                <a:latin typeface="#9Slide03 Cabin Condensed Mediu'" panose="00000606000000000000" pitchFamily="2" charset="0"/>
              </a:rPr>
              <a:t>gồm</a:t>
            </a:r>
            <a:r>
              <a:rPr lang="en-US" sz="3200" b="1" dirty="0">
                <a:solidFill>
                  <a:schemeClr val="tx1">
                    <a:lumMod val="90000"/>
                    <a:lumOff val="10000"/>
                  </a:schemeClr>
                </a:solidFill>
                <a:latin typeface="#9Slide03 Cabin Condensed Mediu'" panose="00000606000000000000" pitchFamily="2" charset="0"/>
              </a:rPr>
              <a:t> nhiều </a:t>
            </a:r>
            <a:r>
              <a:rPr lang="en-US" sz="3200" b="1" dirty="0" err="1">
                <a:solidFill>
                  <a:schemeClr val="tx1">
                    <a:lumMod val="90000"/>
                    <a:lumOff val="10000"/>
                  </a:schemeClr>
                </a:solidFill>
                <a:latin typeface="#9Slide03 Cabin Condensed Mediu'" panose="00000606000000000000" pitchFamily="2" charset="0"/>
              </a:rPr>
              <a:t>ngành</a:t>
            </a:r>
            <a:r>
              <a:rPr lang="en-US" sz="3200" b="1" dirty="0">
                <a:solidFill>
                  <a:schemeClr val="tx1">
                    <a:lumMod val="90000"/>
                    <a:lumOff val="10000"/>
                  </a:schemeClr>
                </a:solidFill>
                <a:latin typeface="#9Slide03 Cabin Condensed Mediu'" panose="00000606000000000000" pitchFamily="2" charset="0"/>
              </a:rPr>
              <a:t>.</a:t>
            </a:r>
          </a:p>
        </p:txBody>
      </p:sp>
      <p:pic>
        <p:nvPicPr>
          <p:cNvPr id="5" name="Picture 2" descr="Dấu tích xanh Facebook là gì? Cách lên dấu tích x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723" y="2536937"/>
            <a:ext cx="920023" cy="92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89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49"/>
          <p:cNvSpPr/>
          <p:nvPr/>
        </p:nvSpPr>
        <p:spPr>
          <a:xfrm rot="-2504283">
            <a:off x="1592299" y="384595"/>
            <a:ext cx="1365493" cy="2349348"/>
          </a:xfrm>
          <a:custGeom>
            <a:avLst/>
            <a:gdLst/>
            <a:ahLst/>
            <a:cxnLst/>
            <a:rect l="l" t="t" r="r" b="b"/>
            <a:pathLst>
              <a:path w="11964" h="19062" extrusionOk="0">
                <a:moveTo>
                  <a:pt x="7079" y="1"/>
                </a:moveTo>
                <a:cubicBezTo>
                  <a:pt x="5265" y="1"/>
                  <a:pt x="3449" y="748"/>
                  <a:pt x="2221" y="2101"/>
                </a:cubicBezTo>
                <a:cubicBezTo>
                  <a:pt x="1233" y="3188"/>
                  <a:pt x="553" y="4706"/>
                  <a:pt x="261" y="6488"/>
                </a:cubicBezTo>
                <a:cubicBezTo>
                  <a:pt x="0" y="8054"/>
                  <a:pt x="48" y="9642"/>
                  <a:pt x="89" y="11177"/>
                </a:cubicBezTo>
                <a:cubicBezTo>
                  <a:pt x="95" y="11422"/>
                  <a:pt x="299" y="11622"/>
                  <a:pt x="545" y="11622"/>
                </a:cubicBezTo>
                <a:cubicBezTo>
                  <a:pt x="551" y="11622"/>
                  <a:pt x="557" y="11622"/>
                  <a:pt x="563" y="11621"/>
                </a:cubicBezTo>
                <a:cubicBezTo>
                  <a:pt x="813" y="11615"/>
                  <a:pt x="1014" y="11402"/>
                  <a:pt x="1007" y="11151"/>
                </a:cubicBezTo>
                <a:cubicBezTo>
                  <a:pt x="963" y="9658"/>
                  <a:pt x="921" y="8118"/>
                  <a:pt x="1163" y="6637"/>
                </a:cubicBezTo>
                <a:cubicBezTo>
                  <a:pt x="1430" y="5030"/>
                  <a:pt x="2030" y="3674"/>
                  <a:pt x="2901" y="2717"/>
                </a:cubicBezTo>
                <a:cubicBezTo>
                  <a:pt x="3955" y="1557"/>
                  <a:pt x="5512" y="916"/>
                  <a:pt x="7067" y="916"/>
                </a:cubicBezTo>
                <a:cubicBezTo>
                  <a:pt x="7704" y="916"/>
                  <a:pt x="8341" y="1023"/>
                  <a:pt x="8942" y="1247"/>
                </a:cubicBezTo>
                <a:cubicBezTo>
                  <a:pt x="9517" y="1459"/>
                  <a:pt x="10283" y="1863"/>
                  <a:pt x="10680" y="2584"/>
                </a:cubicBezTo>
                <a:cubicBezTo>
                  <a:pt x="10934" y="3041"/>
                  <a:pt x="11036" y="3639"/>
                  <a:pt x="10988" y="4353"/>
                </a:cubicBezTo>
                <a:cubicBezTo>
                  <a:pt x="10864" y="6174"/>
                  <a:pt x="9873" y="7844"/>
                  <a:pt x="9139" y="8947"/>
                </a:cubicBezTo>
                <a:cubicBezTo>
                  <a:pt x="8812" y="9430"/>
                  <a:pt x="8463" y="9916"/>
                  <a:pt x="8126" y="10386"/>
                </a:cubicBezTo>
                <a:cubicBezTo>
                  <a:pt x="7449" y="11323"/>
                  <a:pt x="6751" y="12289"/>
                  <a:pt x="6195" y="13337"/>
                </a:cubicBezTo>
                <a:cubicBezTo>
                  <a:pt x="5489" y="14665"/>
                  <a:pt x="4749" y="16672"/>
                  <a:pt x="5235" y="18708"/>
                </a:cubicBezTo>
                <a:cubicBezTo>
                  <a:pt x="5283" y="18918"/>
                  <a:pt x="5474" y="19061"/>
                  <a:pt x="5680" y="19061"/>
                </a:cubicBezTo>
                <a:cubicBezTo>
                  <a:pt x="5715" y="19061"/>
                  <a:pt x="5750" y="19055"/>
                  <a:pt x="5785" y="19048"/>
                </a:cubicBezTo>
                <a:cubicBezTo>
                  <a:pt x="6033" y="18988"/>
                  <a:pt x="6185" y="18743"/>
                  <a:pt x="6125" y="18496"/>
                </a:cubicBezTo>
                <a:cubicBezTo>
                  <a:pt x="5709" y="16739"/>
                  <a:pt x="6373" y="14954"/>
                  <a:pt x="7005" y="13769"/>
                </a:cubicBezTo>
                <a:cubicBezTo>
                  <a:pt x="7532" y="12775"/>
                  <a:pt x="8212" y="11834"/>
                  <a:pt x="8869" y="10923"/>
                </a:cubicBezTo>
                <a:cubicBezTo>
                  <a:pt x="9212" y="10446"/>
                  <a:pt x="9565" y="9954"/>
                  <a:pt x="9899" y="9455"/>
                </a:cubicBezTo>
                <a:cubicBezTo>
                  <a:pt x="10693" y="8267"/>
                  <a:pt x="11763" y="6453"/>
                  <a:pt x="11903" y="4417"/>
                </a:cubicBezTo>
                <a:cubicBezTo>
                  <a:pt x="11963" y="3521"/>
                  <a:pt x="11824" y="2756"/>
                  <a:pt x="11484" y="2142"/>
                </a:cubicBezTo>
                <a:cubicBezTo>
                  <a:pt x="10950" y="1174"/>
                  <a:pt x="9981" y="653"/>
                  <a:pt x="9263" y="386"/>
                </a:cubicBezTo>
                <a:cubicBezTo>
                  <a:pt x="8562" y="126"/>
                  <a:pt x="7821" y="1"/>
                  <a:pt x="7079" y="1"/>
                </a:cubicBezTo>
                <a:close/>
              </a:path>
            </a:pathLst>
          </a:custGeom>
          <a:solidFill>
            <a:srgbClr val="F9B555"/>
          </a:solidFill>
          <a:ln>
            <a:noFill/>
          </a:ln>
        </p:spPr>
        <p:txBody>
          <a:bodyPr spcFirstLastPara="1" wrap="square" lIns="121900" tIns="121900" rIns="121900" bIns="121900" anchor="ctr" anchorCtr="0">
            <a:noAutofit/>
          </a:bodyPr>
          <a:lstStyle/>
          <a:p>
            <a:endParaRPr sz="2400"/>
          </a:p>
        </p:txBody>
      </p:sp>
      <p:sp>
        <p:nvSpPr>
          <p:cNvPr id="1312" name="Google Shape;1312;p49"/>
          <p:cNvSpPr/>
          <p:nvPr/>
        </p:nvSpPr>
        <p:spPr>
          <a:xfrm rot="-2504283">
            <a:off x="1216065" y="447039"/>
            <a:ext cx="1494579" cy="2208352"/>
          </a:xfrm>
          <a:custGeom>
            <a:avLst/>
            <a:gdLst/>
            <a:ahLst/>
            <a:cxnLst/>
            <a:rect l="l" t="t" r="r" b="b"/>
            <a:pathLst>
              <a:path w="13095" h="17918" extrusionOk="0">
                <a:moveTo>
                  <a:pt x="8498" y="1"/>
                </a:moveTo>
                <a:cubicBezTo>
                  <a:pt x="8038" y="1"/>
                  <a:pt x="7548" y="58"/>
                  <a:pt x="7034" y="173"/>
                </a:cubicBezTo>
                <a:cubicBezTo>
                  <a:pt x="3816" y="891"/>
                  <a:pt x="1084" y="3388"/>
                  <a:pt x="77" y="6527"/>
                </a:cubicBezTo>
                <a:cubicBezTo>
                  <a:pt x="1" y="6768"/>
                  <a:pt x="131" y="7025"/>
                  <a:pt x="372" y="7105"/>
                </a:cubicBezTo>
                <a:cubicBezTo>
                  <a:pt x="418" y="7119"/>
                  <a:pt x="465" y="7126"/>
                  <a:pt x="511" y="7126"/>
                </a:cubicBezTo>
                <a:cubicBezTo>
                  <a:pt x="705" y="7126"/>
                  <a:pt x="886" y="7001"/>
                  <a:pt x="951" y="6806"/>
                </a:cubicBezTo>
                <a:cubicBezTo>
                  <a:pt x="1859" y="3969"/>
                  <a:pt x="4327" y="1717"/>
                  <a:pt x="7234" y="1066"/>
                </a:cubicBezTo>
                <a:cubicBezTo>
                  <a:pt x="7607" y="983"/>
                  <a:pt x="8047" y="916"/>
                  <a:pt x="8502" y="916"/>
                </a:cubicBezTo>
                <a:cubicBezTo>
                  <a:pt x="9092" y="916"/>
                  <a:pt x="9706" y="1029"/>
                  <a:pt x="10226" y="1365"/>
                </a:cubicBezTo>
                <a:cubicBezTo>
                  <a:pt x="10973" y="1851"/>
                  <a:pt x="11370" y="2699"/>
                  <a:pt x="11570" y="3324"/>
                </a:cubicBezTo>
                <a:cubicBezTo>
                  <a:pt x="12139" y="5113"/>
                  <a:pt x="11818" y="7171"/>
                  <a:pt x="10738" y="8702"/>
                </a:cubicBezTo>
                <a:cubicBezTo>
                  <a:pt x="10293" y="9328"/>
                  <a:pt x="9740" y="9865"/>
                  <a:pt x="9156" y="10431"/>
                </a:cubicBezTo>
                <a:cubicBezTo>
                  <a:pt x="9060" y="10526"/>
                  <a:pt x="8965" y="10618"/>
                  <a:pt x="8870" y="10710"/>
                </a:cubicBezTo>
                <a:cubicBezTo>
                  <a:pt x="8225" y="11342"/>
                  <a:pt x="7494" y="12095"/>
                  <a:pt x="7021" y="13026"/>
                </a:cubicBezTo>
                <a:cubicBezTo>
                  <a:pt x="6484" y="14068"/>
                  <a:pt x="6373" y="15199"/>
                  <a:pt x="6713" y="16126"/>
                </a:cubicBezTo>
                <a:cubicBezTo>
                  <a:pt x="7100" y="17181"/>
                  <a:pt x="8114" y="17918"/>
                  <a:pt x="9137" y="17918"/>
                </a:cubicBezTo>
                <a:cubicBezTo>
                  <a:pt x="9210" y="17918"/>
                  <a:pt x="9286" y="17912"/>
                  <a:pt x="9359" y="17905"/>
                </a:cubicBezTo>
                <a:cubicBezTo>
                  <a:pt x="9610" y="17877"/>
                  <a:pt x="9794" y="17651"/>
                  <a:pt x="9766" y="17400"/>
                </a:cubicBezTo>
                <a:cubicBezTo>
                  <a:pt x="9742" y="17165"/>
                  <a:pt x="9542" y="16991"/>
                  <a:pt x="9308" y="16991"/>
                </a:cubicBezTo>
                <a:cubicBezTo>
                  <a:pt x="9292" y="16991"/>
                  <a:pt x="9277" y="16992"/>
                  <a:pt x="9261" y="16993"/>
                </a:cubicBezTo>
                <a:cubicBezTo>
                  <a:pt x="9218" y="16998"/>
                  <a:pt x="9175" y="17000"/>
                  <a:pt x="9133" y="17000"/>
                </a:cubicBezTo>
                <a:cubicBezTo>
                  <a:pt x="8493" y="17000"/>
                  <a:pt x="7827" y="16499"/>
                  <a:pt x="7574" y="15809"/>
                </a:cubicBezTo>
                <a:cubicBezTo>
                  <a:pt x="7323" y="15122"/>
                  <a:pt x="7418" y="14258"/>
                  <a:pt x="7834" y="13442"/>
                </a:cubicBezTo>
                <a:cubicBezTo>
                  <a:pt x="8247" y="12635"/>
                  <a:pt x="8918" y="11946"/>
                  <a:pt x="9512" y="11365"/>
                </a:cubicBezTo>
                <a:cubicBezTo>
                  <a:pt x="9604" y="11272"/>
                  <a:pt x="9699" y="11180"/>
                  <a:pt x="9794" y="11091"/>
                </a:cubicBezTo>
                <a:cubicBezTo>
                  <a:pt x="10382" y="10520"/>
                  <a:pt x="10992" y="9929"/>
                  <a:pt x="11484" y="9230"/>
                </a:cubicBezTo>
                <a:cubicBezTo>
                  <a:pt x="12729" y="7470"/>
                  <a:pt x="13095" y="5103"/>
                  <a:pt x="12444" y="3048"/>
                </a:cubicBezTo>
                <a:cubicBezTo>
                  <a:pt x="12196" y="2279"/>
                  <a:pt x="11700" y="1228"/>
                  <a:pt x="10722" y="596"/>
                </a:cubicBezTo>
                <a:cubicBezTo>
                  <a:pt x="10111" y="201"/>
                  <a:pt x="9357" y="1"/>
                  <a:pt x="8498" y="1"/>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grpSp>
        <p:nvGrpSpPr>
          <p:cNvPr id="1313" name="Google Shape;1313;p49"/>
          <p:cNvGrpSpPr/>
          <p:nvPr/>
        </p:nvGrpSpPr>
        <p:grpSpPr>
          <a:xfrm>
            <a:off x="1632392" y="752703"/>
            <a:ext cx="9291849" cy="5229600"/>
            <a:chOff x="1234200" y="610650"/>
            <a:chExt cx="6054900" cy="3922200"/>
          </a:xfrm>
          <a:solidFill>
            <a:schemeClr val="accent1"/>
          </a:solidFill>
        </p:grpSpPr>
        <p:sp>
          <p:nvSpPr>
            <p:cNvPr id="1314" name="Google Shape;1314;p49"/>
            <p:cNvSpPr/>
            <p:nvPr/>
          </p:nvSpPr>
          <p:spPr>
            <a:xfrm>
              <a:off x="1234200" y="610650"/>
              <a:ext cx="6054900" cy="3922200"/>
            </a:xfrm>
            <a:prstGeom prst="snip2DiagRect">
              <a:avLst>
                <a:gd name="adj1" fmla="val 0"/>
                <a:gd name="adj2" fmla="val 16667"/>
              </a:avLst>
            </a:pr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5" name="Google Shape;1315;p49"/>
            <p:cNvSpPr/>
            <p:nvPr/>
          </p:nvSpPr>
          <p:spPr>
            <a:xfrm>
              <a:off x="1349325" y="726075"/>
              <a:ext cx="5801700" cy="3677100"/>
            </a:xfrm>
            <a:prstGeom prst="snip2DiagRect">
              <a:avLst>
                <a:gd name="adj1" fmla="val 0"/>
                <a:gd name="adj2" fmla="val 16667"/>
              </a:avLst>
            </a:prstGeom>
            <a:grpFill/>
            <a:ln>
              <a:noFill/>
            </a:ln>
          </p:spPr>
          <p:txBody>
            <a:bodyPr spcFirstLastPara="1" wrap="square" lIns="121900" tIns="121900" rIns="121900" bIns="121900" anchor="ctr" anchorCtr="0">
              <a:noAutofit/>
            </a:bodyPr>
            <a:lstStyle/>
            <a:p>
              <a:endParaRPr sz="2400"/>
            </a:p>
          </p:txBody>
        </p:sp>
      </p:grpSp>
      <p:grpSp>
        <p:nvGrpSpPr>
          <p:cNvPr id="1316" name="Google Shape;1316;p49"/>
          <p:cNvGrpSpPr/>
          <p:nvPr/>
        </p:nvGrpSpPr>
        <p:grpSpPr>
          <a:xfrm>
            <a:off x="8673666" y="4239973"/>
            <a:ext cx="3216101" cy="2744791"/>
            <a:chOff x="6514049" y="3238816"/>
            <a:chExt cx="2412076" cy="2058593"/>
          </a:xfrm>
        </p:grpSpPr>
        <p:sp>
          <p:nvSpPr>
            <p:cNvPr id="1317" name="Google Shape;1317;p49"/>
            <p:cNvSpPr/>
            <p:nvPr/>
          </p:nvSpPr>
          <p:spPr>
            <a:xfrm>
              <a:off x="6514049" y="4286114"/>
              <a:ext cx="2159969" cy="1011296"/>
            </a:xfrm>
            <a:custGeom>
              <a:avLst/>
              <a:gdLst/>
              <a:ahLst/>
              <a:cxnLst/>
              <a:rect l="l" t="t" r="r" b="b"/>
              <a:pathLst>
                <a:path w="27949" h="12945" extrusionOk="0">
                  <a:moveTo>
                    <a:pt x="16754" y="0"/>
                  </a:moveTo>
                  <a:cubicBezTo>
                    <a:pt x="16532" y="0"/>
                    <a:pt x="16351" y="181"/>
                    <a:pt x="16351" y="404"/>
                  </a:cubicBezTo>
                  <a:lnTo>
                    <a:pt x="16351" y="2303"/>
                  </a:lnTo>
                  <a:cubicBezTo>
                    <a:pt x="16351" y="3571"/>
                    <a:pt x="17383" y="4603"/>
                    <a:pt x="18647" y="4603"/>
                  </a:cubicBezTo>
                  <a:lnTo>
                    <a:pt x="23320" y="4603"/>
                  </a:lnTo>
                  <a:cubicBezTo>
                    <a:pt x="24283" y="4603"/>
                    <a:pt x="25067" y="5384"/>
                    <a:pt x="25067" y="6347"/>
                  </a:cubicBezTo>
                  <a:cubicBezTo>
                    <a:pt x="25067" y="7310"/>
                    <a:pt x="24283" y="8094"/>
                    <a:pt x="23320" y="8094"/>
                  </a:cubicBezTo>
                  <a:lnTo>
                    <a:pt x="14232" y="8094"/>
                  </a:lnTo>
                  <a:cubicBezTo>
                    <a:pt x="13514" y="8094"/>
                    <a:pt x="12933" y="8675"/>
                    <a:pt x="12933" y="9393"/>
                  </a:cubicBezTo>
                  <a:cubicBezTo>
                    <a:pt x="12933" y="10108"/>
                    <a:pt x="13514" y="10693"/>
                    <a:pt x="14232" y="10693"/>
                  </a:cubicBezTo>
                  <a:lnTo>
                    <a:pt x="26420" y="10693"/>
                  </a:lnTo>
                  <a:cubicBezTo>
                    <a:pt x="26821" y="10693"/>
                    <a:pt x="27145" y="11017"/>
                    <a:pt x="27145" y="11414"/>
                  </a:cubicBezTo>
                  <a:cubicBezTo>
                    <a:pt x="27145" y="11814"/>
                    <a:pt x="26821" y="12138"/>
                    <a:pt x="26420" y="12138"/>
                  </a:cubicBezTo>
                  <a:lnTo>
                    <a:pt x="401" y="12138"/>
                  </a:lnTo>
                  <a:cubicBezTo>
                    <a:pt x="178" y="12138"/>
                    <a:pt x="1" y="12319"/>
                    <a:pt x="1" y="12541"/>
                  </a:cubicBezTo>
                  <a:cubicBezTo>
                    <a:pt x="1" y="12764"/>
                    <a:pt x="178" y="12945"/>
                    <a:pt x="401" y="12945"/>
                  </a:cubicBezTo>
                  <a:lnTo>
                    <a:pt x="26420" y="12945"/>
                  </a:lnTo>
                  <a:cubicBezTo>
                    <a:pt x="27262" y="12945"/>
                    <a:pt x="27948" y="12259"/>
                    <a:pt x="27948" y="11414"/>
                  </a:cubicBezTo>
                  <a:cubicBezTo>
                    <a:pt x="27948" y="10572"/>
                    <a:pt x="27262" y="9886"/>
                    <a:pt x="26420" y="9886"/>
                  </a:cubicBezTo>
                  <a:lnTo>
                    <a:pt x="14232" y="9886"/>
                  </a:lnTo>
                  <a:cubicBezTo>
                    <a:pt x="13959" y="9886"/>
                    <a:pt x="13739" y="9667"/>
                    <a:pt x="13739" y="9393"/>
                  </a:cubicBezTo>
                  <a:cubicBezTo>
                    <a:pt x="13739" y="9120"/>
                    <a:pt x="13959" y="8898"/>
                    <a:pt x="14232" y="8898"/>
                  </a:cubicBezTo>
                  <a:lnTo>
                    <a:pt x="23320" y="8898"/>
                  </a:lnTo>
                  <a:cubicBezTo>
                    <a:pt x="24727" y="8898"/>
                    <a:pt x="25871" y="7754"/>
                    <a:pt x="25871" y="6347"/>
                  </a:cubicBezTo>
                  <a:cubicBezTo>
                    <a:pt x="25871" y="4940"/>
                    <a:pt x="24727" y="3796"/>
                    <a:pt x="23320" y="3796"/>
                  </a:cubicBezTo>
                  <a:lnTo>
                    <a:pt x="18647" y="3796"/>
                  </a:lnTo>
                  <a:cubicBezTo>
                    <a:pt x="17825" y="3796"/>
                    <a:pt x="17157" y="3126"/>
                    <a:pt x="17157" y="2303"/>
                  </a:cubicBezTo>
                  <a:lnTo>
                    <a:pt x="17157" y="404"/>
                  </a:lnTo>
                  <a:cubicBezTo>
                    <a:pt x="17157" y="181"/>
                    <a:pt x="16976" y="0"/>
                    <a:pt x="16754" y="0"/>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1318" name="Google Shape;1318;p49"/>
            <p:cNvSpPr/>
            <p:nvPr/>
          </p:nvSpPr>
          <p:spPr>
            <a:xfrm>
              <a:off x="6600996" y="4375407"/>
              <a:ext cx="2069857" cy="922002"/>
            </a:xfrm>
            <a:custGeom>
              <a:avLst/>
              <a:gdLst/>
              <a:ahLst/>
              <a:cxnLst/>
              <a:rect l="l" t="t" r="r" b="b"/>
              <a:pathLst>
                <a:path w="26783" h="11802" extrusionOk="0">
                  <a:moveTo>
                    <a:pt x="15226" y="1"/>
                  </a:moveTo>
                  <a:lnTo>
                    <a:pt x="15226" y="163"/>
                  </a:lnTo>
                  <a:lnTo>
                    <a:pt x="16032" y="163"/>
                  </a:lnTo>
                  <a:lnTo>
                    <a:pt x="16032" y="1"/>
                  </a:lnTo>
                  <a:close/>
                  <a:moveTo>
                    <a:pt x="15226" y="804"/>
                  </a:moveTo>
                  <a:lnTo>
                    <a:pt x="15226" y="966"/>
                  </a:lnTo>
                  <a:lnTo>
                    <a:pt x="16032" y="966"/>
                  </a:lnTo>
                  <a:lnTo>
                    <a:pt x="16032" y="804"/>
                  </a:lnTo>
                  <a:close/>
                  <a:moveTo>
                    <a:pt x="16074" y="1513"/>
                  </a:moveTo>
                  <a:lnTo>
                    <a:pt x="15289" y="1700"/>
                  </a:lnTo>
                  <a:cubicBezTo>
                    <a:pt x="15305" y="1764"/>
                    <a:pt x="15324" y="1824"/>
                    <a:pt x="15343" y="1888"/>
                  </a:cubicBezTo>
                  <a:lnTo>
                    <a:pt x="16109" y="1633"/>
                  </a:lnTo>
                  <a:cubicBezTo>
                    <a:pt x="16093" y="1592"/>
                    <a:pt x="16083" y="1554"/>
                    <a:pt x="16074" y="1513"/>
                  </a:cubicBezTo>
                  <a:close/>
                  <a:moveTo>
                    <a:pt x="16344" y="2078"/>
                  </a:moveTo>
                  <a:lnTo>
                    <a:pt x="15708" y="2571"/>
                  </a:lnTo>
                  <a:cubicBezTo>
                    <a:pt x="15750" y="2621"/>
                    <a:pt x="15791" y="2672"/>
                    <a:pt x="15835" y="2720"/>
                  </a:cubicBezTo>
                  <a:lnTo>
                    <a:pt x="16426" y="2174"/>
                  </a:lnTo>
                  <a:cubicBezTo>
                    <a:pt x="16398" y="2142"/>
                    <a:pt x="16372" y="2110"/>
                    <a:pt x="16344" y="2078"/>
                  </a:cubicBezTo>
                  <a:close/>
                  <a:moveTo>
                    <a:pt x="16827" y="2482"/>
                  </a:moveTo>
                  <a:lnTo>
                    <a:pt x="16452" y="3193"/>
                  </a:lnTo>
                  <a:cubicBezTo>
                    <a:pt x="16506" y="3222"/>
                    <a:pt x="16566" y="3250"/>
                    <a:pt x="16626" y="3276"/>
                  </a:cubicBezTo>
                  <a:lnTo>
                    <a:pt x="16941" y="2536"/>
                  </a:lnTo>
                  <a:cubicBezTo>
                    <a:pt x="16903" y="2520"/>
                    <a:pt x="16865" y="2501"/>
                    <a:pt x="16827" y="2482"/>
                  </a:cubicBezTo>
                  <a:close/>
                  <a:moveTo>
                    <a:pt x="17430" y="2650"/>
                  </a:moveTo>
                  <a:lnTo>
                    <a:pt x="17383" y="3454"/>
                  </a:lnTo>
                  <a:cubicBezTo>
                    <a:pt x="17430" y="3457"/>
                    <a:pt x="17475" y="3460"/>
                    <a:pt x="17522" y="3460"/>
                  </a:cubicBezTo>
                  <a:lnTo>
                    <a:pt x="17567" y="3460"/>
                  </a:lnTo>
                  <a:lnTo>
                    <a:pt x="17567" y="2653"/>
                  </a:lnTo>
                  <a:lnTo>
                    <a:pt x="17522" y="2653"/>
                  </a:lnTo>
                  <a:cubicBezTo>
                    <a:pt x="17494" y="2653"/>
                    <a:pt x="17462" y="2653"/>
                    <a:pt x="17430" y="2650"/>
                  </a:cubicBezTo>
                  <a:close/>
                  <a:moveTo>
                    <a:pt x="18212" y="2653"/>
                  </a:moveTo>
                  <a:lnTo>
                    <a:pt x="18212" y="3460"/>
                  </a:lnTo>
                  <a:lnTo>
                    <a:pt x="18370" y="3460"/>
                  </a:lnTo>
                  <a:lnTo>
                    <a:pt x="18370" y="2653"/>
                  </a:lnTo>
                  <a:close/>
                  <a:moveTo>
                    <a:pt x="19015" y="2653"/>
                  </a:moveTo>
                  <a:lnTo>
                    <a:pt x="19015" y="3460"/>
                  </a:lnTo>
                  <a:lnTo>
                    <a:pt x="19174" y="3460"/>
                  </a:lnTo>
                  <a:lnTo>
                    <a:pt x="19174" y="2653"/>
                  </a:lnTo>
                  <a:close/>
                  <a:moveTo>
                    <a:pt x="19819" y="2653"/>
                  </a:moveTo>
                  <a:lnTo>
                    <a:pt x="19819" y="3460"/>
                  </a:lnTo>
                  <a:lnTo>
                    <a:pt x="19978" y="3460"/>
                  </a:lnTo>
                  <a:lnTo>
                    <a:pt x="19978" y="2653"/>
                  </a:lnTo>
                  <a:close/>
                  <a:moveTo>
                    <a:pt x="20623" y="2653"/>
                  </a:moveTo>
                  <a:lnTo>
                    <a:pt x="20623" y="3460"/>
                  </a:lnTo>
                  <a:lnTo>
                    <a:pt x="20781" y="3460"/>
                  </a:lnTo>
                  <a:lnTo>
                    <a:pt x="20781" y="2653"/>
                  </a:lnTo>
                  <a:close/>
                  <a:moveTo>
                    <a:pt x="21426" y="2653"/>
                  </a:moveTo>
                  <a:lnTo>
                    <a:pt x="21426" y="3460"/>
                  </a:lnTo>
                  <a:lnTo>
                    <a:pt x="21585" y="3460"/>
                  </a:lnTo>
                  <a:lnTo>
                    <a:pt x="21585" y="2653"/>
                  </a:lnTo>
                  <a:close/>
                  <a:moveTo>
                    <a:pt x="22236" y="2653"/>
                  </a:moveTo>
                  <a:lnTo>
                    <a:pt x="22224" y="3460"/>
                  </a:lnTo>
                  <a:cubicBezTo>
                    <a:pt x="22268" y="3460"/>
                    <a:pt x="22309" y="3463"/>
                    <a:pt x="22354" y="3466"/>
                  </a:cubicBezTo>
                  <a:lnTo>
                    <a:pt x="22427" y="2663"/>
                  </a:lnTo>
                  <a:cubicBezTo>
                    <a:pt x="22363" y="2660"/>
                    <a:pt x="22300" y="2653"/>
                    <a:pt x="22236" y="2653"/>
                  </a:cubicBezTo>
                  <a:close/>
                  <a:moveTo>
                    <a:pt x="23167" y="2844"/>
                  </a:moveTo>
                  <a:lnTo>
                    <a:pt x="22859" y="3587"/>
                  </a:lnTo>
                  <a:cubicBezTo>
                    <a:pt x="22900" y="3606"/>
                    <a:pt x="22938" y="3622"/>
                    <a:pt x="22977" y="3644"/>
                  </a:cubicBezTo>
                  <a:lnTo>
                    <a:pt x="23339" y="2923"/>
                  </a:lnTo>
                  <a:cubicBezTo>
                    <a:pt x="23282" y="2895"/>
                    <a:pt x="23224" y="2869"/>
                    <a:pt x="23167" y="2844"/>
                  </a:cubicBezTo>
                  <a:close/>
                  <a:moveTo>
                    <a:pt x="23961" y="3362"/>
                  </a:moveTo>
                  <a:lnTo>
                    <a:pt x="23402" y="3943"/>
                  </a:lnTo>
                  <a:cubicBezTo>
                    <a:pt x="23434" y="3975"/>
                    <a:pt x="23466" y="4006"/>
                    <a:pt x="23494" y="4038"/>
                  </a:cubicBezTo>
                  <a:lnTo>
                    <a:pt x="24092" y="3498"/>
                  </a:lnTo>
                  <a:cubicBezTo>
                    <a:pt x="24050" y="3451"/>
                    <a:pt x="24006" y="3406"/>
                    <a:pt x="23961" y="3362"/>
                  </a:cubicBezTo>
                  <a:close/>
                  <a:moveTo>
                    <a:pt x="24511" y="4133"/>
                  </a:moveTo>
                  <a:lnTo>
                    <a:pt x="23780" y="4470"/>
                  </a:lnTo>
                  <a:cubicBezTo>
                    <a:pt x="23799" y="4512"/>
                    <a:pt x="23815" y="4550"/>
                    <a:pt x="23831" y="4591"/>
                  </a:cubicBezTo>
                  <a:lnTo>
                    <a:pt x="24587" y="4308"/>
                  </a:lnTo>
                  <a:cubicBezTo>
                    <a:pt x="24565" y="4251"/>
                    <a:pt x="24539" y="4191"/>
                    <a:pt x="24511" y="4133"/>
                  </a:cubicBezTo>
                  <a:close/>
                  <a:moveTo>
                    <a:pt x="24743" y="5055"/>
                  </a:moveTo>
                  <a:lnTo>
                    <a:pt x="23939" y="5102"/>
                  </a:lnTo>
                  <a:cubicBezTo>
                    <a:pt x="23942" y="5134"/>
                    <a:pt x="23942" y="5169"/>
                    <a:pt x="23942" y="5204"/>
                  </a:cubicBezTo>
                  <a:lnTo>
                    <a:pt x="23942" y="5233"/>
                  </a:lnTo>
                  <a:lnTo>
                    <a:pt x="24746" y="5242"/>
                  </a:lnTo>
                  <a:lnTo>
                    <a:pt x="24749" y="5204"/>
                  </a:lnTo>
                  <a:cubicBezTo>
                    <a:pt x="24749" y="5153"/>
                    <a:pt x="24746" y="5102"/>
                    <a:pt x="24743" y="5055"/>
                  </a:cubicBezTo>
                  <a:close/>
                  <a:moveTo>
                    <a:pt x="23856" y="5747"/>
                  </a:moveTo>
                  <a:cubicBezTo>
                    <a:pt x="23844" y="5789"/>
                    <a:pt x="23828" y="5827"/>
                    <a:pt x="23812" y="5868"/>
                  </a:cubicBezTo>
                  <a:lnTo>
                    <a:pt x="24555" y="6173"/>
                  </a:lnTo>
                  <a:cubicBezTo>
                    <a:pt x="24581" y="6116"/>
                    <a:pt x="24603" y="6055"/>
                    <a:pt x="24622" y="5995"/>
                  </a:cubicBezTo>
                  <a:lnTo>
                    <a:pt x="23856" y="5747"/>
                  </a:lnTo>
                  <a:close/>
                  <a:moveTo>
                    <a:pt x="23545" y="6313"/>
                  </a:moveTo>
                  <a:cubicBezTo>
                    <a:pt x="23517" y="6348"/>
                    <a:pt x="23488" y="6379"/>
                    <a:pt x="23456" y="6411"/>
                  </a:cubicBezTo>
                  <a:lnTo>
                    <a:pt x="24041" y="6967"/>
                  </a:lnTo>
                  <a:cubicBezTo>
                    <a:pt x="24082" y="6923"/>
                    <a:pt x="24126" y="6875"/>
                    <a:pt x="24165" y="6827"/>
                  </a:cubicBezTo>
                  <a:lnTo>
                    <a:pt x="23545" y="6313"/>
                  </a:lnTo>
                  <a:close/>
                  <a:moveTo>
                    <a:pt x="23046" y="6732"/>
                  </a:moveTo>
                  <a:cubicBezTo>
                    <a:pt x="23008" y="6751"/>
                    <a:pt x="22967" y="6773"/>
                    <a:pt x="22929" y="6789"/>
                  </a:cubicBezTo>
                  <a:lnTo>
                    <a:pt x="23269" y="7520"/>
                  </a:lnTo>
                  <a:cubicBezTo>
                    <a:pt x="23326" y="7494"/>
                    <a:pt x="23383" y="7466"/>
                    <a:pt x="23437" y="7434"/>
                  </a:cubicBezTo>
                  <a:lnTo>
                    <a:pt x="23046" y="6732"/>
                  </a:lnTo>
                  <a:close/>
                  <a:moveTo>
                    <a:pt x="22430" y="6935"/>
                  </a:moveTo>
                  <a:cubicBezTo>
                    <a:pt x="22389" y="6942"/>
                    <a:pt x="22344" y="6945"/>
                    <a:pt x="22300" y="6948"/>
                  </a:cubicBezTo>
                  <a:lnTo>
                    <a:pt x="22348" y="7752"/>
                  </a:lnTo>
                  <a:cubicBezTo>
                    <a:pt x="22411" y="7748"/>
                    <a:pt x="22475" y="7742"/>
                    <a:pt x="22538" y="7733"/>
                  </a:cubicBezTo>
                  <a:lnTo>
                    <a:pt x="22430" y="6935"/>
                  </a:lnTo>
                  <a:close/>
                  <a:moveTo>
                    <a:pt x="13482" y="6951"/>
                  </a:moveTo>
                  <a:lnTo>
                    <a:pt x="13482" y="7755"/>
                  </a:lnTo>
                  <a:lnTo>
                    <a:pt x="13640" y="7755"/>
                  </a:lnTo>
                  <a:lnTo>
                    <a:pt x="13640" y="6951"/>
                  </a:lnTo>
                  <a:close/>
                  <a:moveTo>
                    <a:pt x="14285" y="6951"/>
                  </a:moveTo>
                  <a:lnTo>
                    <a:pt x="14285" y="7755"/>
                  </a:lnTo>
                  <a:lnTo>
                    <a:pt x="14444" y="7755"/>
                  </a:lnTo>
                  <a:lnTo>
                    <a:pt x="14444" y="6951"/>
                  </a:lnTo>
                  <a:close/>
                  <a:moveTo>
                    <a:pt x="15089" y="6951"/>
                  </a:moveTo>
                  <a:lnTo>
                    <a:pt x="15089" y="7755"/>
                  </a:lnTo>
                  <a:lnTo>
                    <a:pt x="15251" y="7755"/>
                  </a:lnTo>
                  <a:lnTo>
                    <a:pt x="15251" y="6951"/>
                  </a:lnTo>
                  <a:close/>
                  <a:moveTo>
                    <a:pt x="15893" y="6951"/>
                  </a:moveTo>
                  <a:lnTo>
                    <a:pt x="15893" y="7755"/>
                  </a:lnTo>
                  <a:lnTo>
                    <a:pt x="16055" y="7755"/>
                  </a:lnTo>
                  <a:lnTo>
                    <a:pt x="16055" y="6951"/>
                  </a:lnTo>
                  <a:close/>
                  <a:moveTo>
                    <a:pt x="16696" y="6951"/>
                  </a:moveTo>
                  <a:lnTo>
                    <a:pt x="16696" y="7755"/>
                  </a:lnTo>
                  <a:lnTo>
                    <a:pt x="16858" y="7755"/>
                  </a:lnTo>
                  <a:lnTo>
                    <a:pt x="16858" y="6951"/>
                  </a:lnTo>
                  <a:close/>
                  <a:moveTo>
                    <a:pt x="17500" y="6951"/>
                  </a:moveTo>
                  <a:lnTo>
                    <a:pt x="17500" y="7755"/>
                  </a:lnTo>
                  <a:lnTo>
                    <a:pt x="17662" y="7755"/>
                  </a:lnTo>
                  <a:lnTo>
                    <a:pt x="17662" y="6951"/>
                  </a:lnTo>
                  <a:close/>
                  <a:moveTo>
                    <a:pt x="18304" y="6951"/>
                  </a:moveTo>
                  <a:lnTo>
                    <a:pt x="18304" y="7755"/>
                  </a:lnTo>
                  <a:lnTo>
                    <a:pt x="18466" y="7755"/>
                  </a:lnTo>
                  <a:lnTo>
                    <a:pt x="18466" y="6951"/>
                  </a:lnTo>
                  <a:close/>
                  <a:moveTo>
                    <a:pt x="19107" y="6951"/>
                  </a:moveTo>
                  <a:lnTo>
                    <a:pt x="19107" y="7755"/>
                  </a:lnTo>
                  <a:lnTo>
                    <a:pt x="19269" y="7755"/>
                  </a:lnTo>
                  <a:lnTo>
                    <a:pt x="19269" y="6951"/>
                  </a:lnTo>
                  <a:close/>
                  <a:moveTo>
                    <a:pt x="19911" y="6951"/>
                  </a:moveTo>
                  <a:lnTo>
                    <a:pt x="19911" y="7755"/>
                  </a:lnTo>
                  <a:lnTo>
                    <a:pt x="20073" y="7755"/>
                  </a:lnTo>
                  <a:lnTo>
                    <a:pt x="20073" y="6951"/>
                  </a:lnTo>
                  <a:close/>
                  <a:moveTo>
                    <a:pt x="20715" y="6951"/>
                  </a:moveTo>
                  <a:lnTo>
                    <a:pt x="20715" y="7755"/>
                  </a:lnTo>
                  <a:lnTo>
                    <a:pt x="20877" y="7755"/>
                  </a:lnTo>
                  <a:lnTo>
                    <a:pt x="20877" y="6951"/>
                  </a:lnTo>
                  <a:close/>
                  <a:moveTo>
                    <a:pt x="21518" y="6951"/>
                  </a:moveTo>
                  <a:lnTo>
                    <a:pt x="21518" y="7755"/>
                  </a:lnTo>
                  <a:lnTo>
                    <a:pt x="21680" y="7755"/>
                  </a:lnTo>
                  <a:lnTo>
                    <a:pt x="21680" y="6951"/>
                  </a:lnTo>
                  <a:close/>
                  <a:moveTo>
                    <a:pt x="12722" y="7008"/>
                  </a:moveTo>
                  <a:cubicBezTo>
                    <a:pt x="12649" y="7031"/>
                    <a:pt x="12576" y="7062"/>
                    <a:pt x="12506" y="7097"/>
                  </a:cubicBezTo>
                  <a:lnTo>
                    <a:pt x="12878" y="7812"/>
                  </a:lnTo>
                  <a:cubicBezTo>
                    <a:pt x="12907" y="7799"/>
                    <a:pt x="12932" y="7787"/>
                    <a:pt x="12961" y="7777"/>
                  </a:cubicBezTo>
                  <a:lnTo>
                    <a:pt x="12722" y="7008"/>
                  </a:lnTo>
                  <a:close/>
                  <a:moveTo>
                    <a:pt x="11896" y="7774"/>
                  </a:moveTo>
                  <a:cubicBezTo>
                    <a:pt x="11868" y="7847"/>
                    <a:pt x="11849" y="7923"/>
                    <a:pt x="11833" y="7996"/>
                  </a:cubicBezTo>
                  <a:lnTo>
                    <a:pt x="12621" y="8155"/>
                  </a:lnTo>
                  <a:cubicBezTo>
                    <a:pt x="12627" y="8126"/>
                    <a:pt x="12637" y="8098"/>
                    <a:pt x="12646" y="8069"/>
                  </a:cubicBezTo>
                  <a:lnTo>
                    <a:pt x="11896" y="7774"/>
                  </a:lnTo>
                  <a:close/>
                  <a:moveTo>
                    <a:pt x="12678" y="8495"/>
                  </a:moveTo>
                  <a:lnTo>
                    <a:pt x="11979" y="8898"/>
                  </a:lnTo>
                  <a:cubicBezTo>
                    <a:pt x="12017" y="8965"/>
                    <a:pt x="12065" y="9029"/>
                    <a:pt x="12112" y="9089"/>
                  </a:cubicBezTo>
                  <a:lnTo>
                    <a:pt x="12729" y="8568"/>
                  </a:lnTo>
                  <a:cubicBezTo>
                    <a:pt x="12710" y="8546"/>
                    <a:pt x="12694" y="8520"/>
                    <a:pt x="12678" y="8495"/>
                  </a:cubicBezTo>
                  <a:close/>
                  <a:moveTo>
                    <a:pt x="13031" y="8740"/>
                  </a:moveTo>
                  <a:lnTo>
                    <a:pt x="12910" y="9534"/>
                  </a:lnTo>
                  <a:cubicBezTo>
                    <a:pt x="12973" y="9543"/>
                    <a:pt x="13040" y="9550"/>
                    <a:pt x="13107" y="9550"/>
                  </a:cubicBezTo>
                  <a:lnTo>
                    <a:pt x="13132" y="9550"/>
                  </a:lnTo>
                  <a:lnTo>
                    <a:pt x="13132" y="8743"/>
                  </a:lnTo>
                  <a:lnTo>
                    <a:pt x="13107" y="8743"/>
                  </a:lnTo>
                  <a:cubicBezTo>
                    <a:pt x="13081" y="8743"/>
                    <a:pt x="13056" y="8743"/>
                    <a:pt x="13031" y="8740"/>
                  </a:cubicBezTo>
                  <a:close/>
                  <a:moveTo>
                    <a:pt x="13774" y="8743"/>
                  </a:moveTo>
                  <a:lnTo>
                    <a:pt x="13774" y="9550"/>
                  </a:lnTo>
                  <a:lnTo>
                    <a:pt x="13936" y="9550"/>
                  </a:lnTo>
                  <a:lnTo>
                    <a:pt x="13936" y="8743"/>
                  </a:lnTo>
                  <a:close/>
                  <a:moveTo>
                    <a:pt x="14578" y="8743"/>
                  </a:moveTo>
                  <a:lnTo>
                    <a:pt x="14578" y="9550"/>
                  </a:lnTo>
                  <a:lnTo>
                    <a:pt x="14740" y="9550"/>
                  </a:lnTo>
                  <a:lnTo>
                    <a:pt x="14740" y="8743"/>
                  </a:lnTo>
                  <a:close/>
                  <a:moveTo>
                    <a:pt x="15381" y="8743"/>
                  </a:moveTo>
                  <a:lnTo>
                    <a:pt x="15381" y="9550"/>
                  </a:lnTo>
                  <a:lnTo>
                    <a:pt x="15543" y="9550"/>
                  </a:lnTo>
                  <a:lnTo>
                    <a:pt x="15543" y="8743"/>
                  </a:lnTo>
                  <a:close/>
                  <a:moveTo>
                    <a:pt x="16185" y="8743"/>
                  </a:moveTo>
                  <a:lnTo>
                    <a:pt x="16185" y="9550"/>
                  </a:lnTo>
                  <a:lnTo>
                    <a:pt x="16347" y="9550"/>
                  </a:lnTo>
                  <a:lnTo>
                    <a:pt x="16347" y="8743"/>
                  </a:lnTo>
                  <a:close/>
                  <a:moveTo>
                    <a:pt x="16989" y="8743"/>
                  </a:moveTo>
                  <a:lnTo>
                    <a:pt x="16989" y="9550"/>
                  </a:lnTo>
                  <a:lnTo>
                    <a:pt x="17151" y="9550"/>
                  </a:lnTo>
                  <a:lnTo>
                    <a:pt x="17151" y="8743"/>
                  </a:lnTo>
                  <a:close/>
                  <a:moveTo>
                    <a:pt x="17792" y="8743"/>
                  </a:moveTo>
                  <a:lnTo>
                    <a:pt x="17792" y="9550"/>
                  </a:lnTo>
                  <a:lnTo>
                    <a:pt x="17954" y="9550"/>
                  </a:lnTo>
                  <a:lnTo>
                    <a:pt x="17954" y="8743"/>
                  </a:lnTo>
                  <a:close/>
                  <a:moveTo>
                    <a:pt x="18596" y="8743"/>
                  </a:moveTo>
                  <a:lnTo>
                    <a:pt x="18596" y="9550"/>
                  </a:lnTo>
                  <a:lnTo>
                    <a:pt x="18758" y="9550"/>
                  </a:lnTo>
                  <a:lnTo>
                    <a:pt x="18758" y="8743"/>
                  </a:lnTo>
                  <a:close/>
                  <a:moveTo>
                    <a:pt x="19400" y="8743"/>
                  </a:moveTo>
                  <a:lnTo>
                    <a:pt x="19400" y="9550"/>
                  </a:lnTo>
                  <a:lnTo>
                    <a:pt x="19562" y="9550"/>
                  </a:lnTo>
                  <a:lnTo>
                    <a:pt x="19562" y="8743"/>
                  </a:lnTo>
                  <a:close/>
                  <a:moveTo>
                    <a:pt x="20203" y="8743"/>
                  </a:moveTo>
                  <a:lnTo>
                    <a:pt x="20203" y="9550"/>
                  </a:lnTo>
                  <a:lnTo>
                    <a:pt x="20365" y="9550"/>
                  </a:lnTo>
                  <a:lnTo>
                    <a:pt x="20365" y="8743"/>
                  </a:lnTo>
                  <a:close/>
                  <a:moveTo>
                    <a:pt x="21010" y="8743"/>
                  </a:moveTo>
                  <a:lnTo>
                    <a:pt x="21010" y="9550"/>
                  </a:lnTo>
                  <a:lnTo>
                    <a:pt x="21169" y="9550"/>
                  </a:lnTo>
                  <a:lnTo>
                    <a:pt x="21169" y="8743"/>
                  </a:lnTo>
                  <a:close/>
                  <a:moveTo>
                    <a:pt x="21814" y="8743"/>
                  </a:moveTo>
                  <a:lnTo>
                    <a:pt x="21814" y="9550"/>
                  </a:lnTo>
                  <a:lnTo>
                    <a:pt x="21973" y="9550"/>
                  </a:lnTo>
                  <a:lnTo>
                    <a:pt x="21973" y="8743"/>
                  </a:lnTo>
                  <a:close/>
                  <a:moveTo>
                    <a:pt x="22618" y="8743"/>
                  </a:moveTo>
                  <a:lnTo>
                    <a:pt x="22618" y="9550"/>
                  </a:lnTo>
                  <a:lnTo>
                    <a:pt x="22776" y="9550"/>
                  </a:lnTo>
                  <a:lnTo>
                    <a:pt x="22776" y="8743"/>
                  </a:lnTo>
                  <a:close/>
                  <a:moveTo>
                    <a:pt x="23421" y="8743"/>
                  </a:moveTo>
                  <a:lnTo>
                    <a:pt x="23421" y="9550"/>
                  </a:lnTo>
                  <a:lnTo>
                    <a:pt x="23580" y="9550"/>
                  </a:lnTo>
                  <a:lnTo>
                    <a:pt x="23580" y="8743"/>
                  </a:lnTo>
                  <a:close/>
                  <a:moveTo>
                    <a:pt x="24225" y="8743"/>
                  </a:moveTo>
                  <a:lnTo>
                    <a:pt x="24225" y="9550"/>
                  </a:lnTo>
                  <a:lnTo>
                    <a:pt x="24384" y="9550"/>
                  </a:lnTo>
                  <a:lnTo>
                    <a:pt x="24384" y="8743"/>
                  </a:lnTo>
                  <a:close/>
                  <a:moveTo>
                    <a:pt x="25029" y="8743"/>
                  </a:moveTo>
                  <a:lnTo>
                    <a:pt x="25029" y="9550"/>
                  </a:lnTo>
                  <a:lnTo>
                    <a:pt x="25187" y="9550"/>
                  </a:lnTo>
                  <a:lnTo>
                    <a:pt x="25187" y="8743"/>
                  </a:lnTo>
                  <a:close/>
                  <a:moveTo>
                    <a:pt x="25998" y="8914"/>
                  </a:moveTo>
                  <a:lnTo>
                    <a:pt x="25626" y="9629"/>
                  </a:lnTo>
                  <a:cubicBezTo>
                    <a:pt x="25658" y="9645"/>
                    <a:pt x="25686" y="9664"/>
                    <a:pt x="25715" y="9683"/>
                  </a:cubicBezTo>
                  <a:lnTo>
                    <a:pt x="26182" y="9029"/>
                  </a:lnTo>
                  <a:cubicBezTo>
                    <a:pt x="26125" y="8984"/>
                    <a:pt x="26061" y="8946"/>
                    <a:pt x="25998" y="8914"/>
                  </a:cubicBezTo>
                  <a:close/>
                  <a:moveTo>
                    <a:pt x="26715" y="9705"/>
                  </a:moveTo>
                  <a:lnTo>
                    <a:pt x="25966" y="10001"/>
                  </a:lnTo>
                  <a:cubicBezTo>
                    <a:pt x="25978" y="10036"/>
                    <a:pt x="25991" y="10067"/>
                    <a:pt x="25998" y="10102"/>
                  </a:cubicBezTo>
                  <a:lnTo>
                    <a:pt x="26782" y="9912"/>
                  </a:lnTo>
                  <a:cubicBezTo>
                    <a:pt x="26763" y="9842"/>
                    <a:pt x="26741" y="9772"/>
                    <a:pt x="26715" y="9705"/>
                  </a:cubicBezTo>
                  <a:close/>
                  <a:moveTo>
                    <a:pt x="25978" y="10509"/>
                  </a:moveTo>
                  <a:cubicBezTo>
                    <a:pt x="25969" y="10541"/>
                    <a:pt x="25953" y="10572"/>
                    <a:pt x="25937" y="10604"/>
                  </a:cubicBezTo>
                  <a:lnTo>
                    <a:pt x="26655" y="10973"/>
                  </a:lnTo>
                  <a:cubicBezTo>
                    <a:pt x="26687" y="10906"/>
                    <a:pt x="26715" y="10839"/>
                    <a:pt x="26741" y="10773"/>
                  </a:cubicBezTo>
                  <a:lnTo>
                    <a:pt x="25978" y="10509"/>
                  </a:lnTo>
                  <a:close/>
                  <a:moveTo>
                    <a:pt x="25658" y="10900"/>
                  </a:moveTo>
                  <a:cubicBezTo>
                    <a:pt x="25626" y="10916"/>
                    <a:pt x="25597" y="10931"/>
                    <a:pt x="25565" y="10944"/>
                  </a:cubicBezTo>
                  <a:lnTo>
                    <a:pt x="25864" y="11691"/>
                  </a:lnTo>
                  <a:cubicBezTo>
                    <a:pt x="25931" y="11662"/>
                    <a:pt x="25998" y="11630"/>
                    <a:pt x="26061" y="11595"/>
                  </a:cubicBezTo>
                  <a:lnTo>
                    <a:pt x="25658" y="10900"/>
                  </a:lnTo>
                  <a:close/>
                  <a:moveTo>
                    <a:pt x="0" y="10995"/>
                  </a:moveTo>
                  <a:lnTo>
                    <a:pt x="0" y="11802"/>
                  </a:lnTo>
                  <a:lnTo>
                    <a:pt x="162" y="11802"/>
                  </a:lnTo>
                  <a:lnTo>
                    <a:pt x="162" y="10995"/>
                  </a:lnTo>
                  <a:close/>
                  <a:moveTo>
                    <a:pt x="804" y="10995"/>
                  </a:moveTo>
                  <a:lnTo>
                    <a:pt x="804" y="11802"/>
                  </a:lnTo>
                  <a:lnTo>
                    <a:pt x="966" y="11802"/>
                  </a:lnTo>
                  <a:lnTo>
                    <a:pt x="966" y="10995"/>
                  </a:lnTo>
                  <a:close/>
                  <a:moveTo>
                    <a:pt x="1607" y="10995"/>
                  </a:moveTo>
                  <a:lnTo>
                    <a:pt x="1607" y="11802"/>
                  </a:lnTo>
                  <a:lnTo>
                    <a:pt x="1769" y="11802"/>
                  </a:lnTo>
                  <a:lnTo>
                    <a:pt x="1769" y="10995"/>
                  </a:lnTo>
                  <a:close/>
                  <a:moveTo>
                    <a:pt x="2411" y="10995"/>
                  </a:moveTo>
                  <a:lnTo>
                    <a:pt x="2411" y="11802"/>
                  </a:lnTo>
                  <a:lnTo>
                    <a:pt x="2573" y="11802"/>
                  </a:lnTo>
                  <a:lnTo>
                    <a:pt x="2573" y="10995"/>
                  </a:lnTo>
                  <a:close/>
                  <a:moveTo>
                    <a:pt x="3215" y="10995"/>
                  </a:moveTo>
                  <a:lnTo>
                    <a:pt x="3215" y="11802"/>
                  </a:lnTo>
                  <a:lnTo>
                    <a:pt x="3377" y="11802"/>
                  </a:lnTo>
                  <a:lnTo>
                    <a:pt x="3377" y="10995"/>
                  </a:lnTo>
                  <a:close/>
                  <a:moveTo>
                    <a:pt x="4018" y="10995"/>
                  </a:moveTo>
                  <a:lnTo>
                    <a:pt x="4018" y="11802"/>
                  </a:lnTo>
                  <a:lnTo>
                    <a:pt x="4180" y="11802"/>
                  </a:lnTo>
                  <a:lnTo>
                    <a:pt x="4180" y="10995"/>
                  </a:lnTo>
                  <a:close/>
                  <a:moveTo>
                    <a:pt x="4825" y="10995"/>
                  </a:moveTo>
                  <a:lnTo>
                    <a:pt x="4825" y="11802"/>
                  </a:lnTo>
                  <a:lnTo>
                    <a:pt x="4984" y="11802"/>
                  </a:lnTo>
                  <a:lnTo>
                    <a:pt x="4984" y="10995"/>
                  </a:lnTo>
                  <a:close/>
                  <a:moveTo>
                    <a:pt x="5629" y="10995"/>
                  </a:moveTo>
                  <a:lnTo>
                    <a:pt x="5629" y="11802"/>
                  </a:lnTo>
                  <a:lnTo>
                    <a:pt x="5788" y="11802"/>
                  </a:lnTo>
                  <a:lnTo>
                    <a:pt x="5788" y="10995"/>
                  </a:lnTo>
                  <a:close/>
                  <a:moveTo>
                    <a:pt x="6433" y="10995"/>
                  </a:moveTo>
                  <a:lnTo>
                    <a:pt x="6433" y="11802"/>
                  </a:lnTo>
                  <a:lnTo>
                    <a:pt x="6592" y="11802"/>
                  </a:lnTo>
                  <a:lnTo>
                    <a:pt x="6592" y="10995"/>
                  </a:lnTo>
                  <a:close/>
                  <a:moveTo>
                    <a:pt x="7236" y="10995"/>
                  </a:moveTo>
                  <a:lnTo>
                    <a:pt x="7236" y="11802"/>
                  </a:lnTo>
                  <a:lnTo>
                    <a:pt x="7395" y="11802"/>
                  </a:lnTo>
                  <a:lnTo>
                    <a:pt x="7395" y="10995"/>
                  </a:lnTo>
                  <a:close/>
                  <a:moveTo>
                    <a:pt x="8040" y="10995"/>
                  </a:moveTo>
                  <a:lnTo>
                    <a:pt x="8040" y="11802"/>
                  </a:lnTo>
                  <a:lnTo>
                    <a:pt x="8199" y="11802"/>
                  </a:lnTo>
                  <a:lnTo>
                    <a:pt x="8199" y="10995"/>
                  </a:lnTo>
                  <a:close/>
                  <a:moveTo>
                    <a:pt x="8844" y="10995"/>
                  </a:moveTo>
                  <a:lnTo>
                    <a:pt x="8844" y="11802"/>
                  </a:lnTo>
                  <a:lnTo>
                    <a:pt x="9003" y="11802"/>
                  </a:lnTo>
                  <a:lnTo>
                    <a:pt x="9003" y="10995"/>
                  </a:lnTo>
                  <a:close/>
                  <a:moveTo>
                    <a:pt x="9647" y="10995"/>
                  </a:moveTo>
                  <a:lnTo>
                    <a:pt x="9647" y="11802"/>
                  </a:lnTo>
                  <a:lnTo>
                    <a:pt x="9806" y="11802"/>
                  </a:lnTo>
                  <a:lnTo>
                    <a:pt x="9806" y="10995"/>
                  </a:lnTo>
                  <a:close/>
                  <a:moveTo>
                    <a:pt x="10451" y="10995"/>
                  </a:moveTo>
                  <a:lnTo>
                    <a:pt x="10451" y="11802"/>
                  </a:lnTo>
                  <a:lnTo>
                    <a:pt x="10613" y="11802"/>
                  </a:lnTo>
                  <a:lnTo>
                    <a:pt x="10613" y="10995"/>
                  </a:lnTo>
                  <a:close/>
                  <a:moveTo>
                    <a:pt x="11255" y="10995"/>
                  </a:moveTo>
                  <a:lnTo>
                    <a:pt x="11255" y="11802"/>
                  </a:lnTo>
                  <a:lnTo>
                    <a:pt x="11417" y="11802"/>
                  </a:lnTo>
                  <a:lnTo>
                    <a:pt x="11417" y="10995"/>
                  </a:lnTo>
                  <a:close/>
                  <a:moveTo>
                    <a:pt x="12058" y="10995"/>
                  </a:moveTo>
                  <a:lnTo>
                    <a:pt x="12058" y="11802"/>
                  </a:lnTo>
                  <a:lnTo>
                    <a:pt x="12220" y="11802"/>
                  </a:lnTo>
                  <a:lnTo>
                    <a:pt x="12220" y="10995"/>
                  </a:lnTo>
                  <a:close/>
                  <a:moveTo>
                    <a:pt x="12862" y="10995"/>
                  </a:moveTo>
                  <a:lnTo>
                    <a:pt x="12862" y="11802"/>
                  </a:lnTo>
                  <a:lnTo>
                    <a:pt x="13024" y="11802"/>
                  </a:lnTo>
                  <a:lnTo>
                    <a:pt x="13024" y="10995"/>
                  </a:lnTo>
                  <a:close/>
                  <a:moveTo>
                    <a:pt x="13666" y="10995"/>
                  </a:moveTo>
                  <a:lnTo>
                    <a:pt x="13666" y="11802"/>
                  </a:lnTo>
                  <a:lnTo>
                    <a:pt x="13828" y="11802"/>
                  </a:lnTo>
                  <a:lnTo>
                    <a:pt x="13828" y="10995"/>
                  </a:lnTo>
                  <a:close/>
                  <a:moveTo>
                    <a:pt x="14470" y="10995"/>
                  </a:moveTo>
                  <a:lnTo>
                    <a:pt x="14470" y="11802"/>
                  </a:lnTo>
                  <a:lnTo>
                    <a:pt x="14632" y="11802"/>
                  </a:lnTo>
                  <a:lnTo>
                    <a:pt x="14632" y="10995"/>
                  </a:lnTo>
                  <a:close/>
                  <a:moveTo>
                    <a:pt x="15273" y="10995"/>
                  </a:moveTo>
                  <a:lnTo>
                    <a:pt x="15273" y="11802"/>
                  </a:lnTo>
                  <a:lnTo>
                    <a:pt x="15435" y="11802"/>
                  </a:lnTo>
                  <a:lnTo>
                    <a:pt x="15435" y="10995"/>
                  </a:lnTo>
                  <a:close/>
                  <a:moveTo>
                    <a:pt x="16077" y="10995"/>
                  </a:moveTo>
                  <a:lnTo>
                    <a:pt x="16077" y="11802"/>
                  </a:lnTo>
                  <a:lnTo>
                    <a:pt x="16239" y="11802"/>
                  </a:lnTo>
                  <a:lnTo>
                    <a:pt x="16239" y="10995"/>
                  </a:lnTo>
                  <a:close/>
                  <a:moveTo>
                    <a:pt x="16881" y="10995"/>
                  </a:moveTo>
                  <a:lnTo>
                    <a:pt x="16881" y="11802"/>
                  </a:lnTo>
                  <a:lnTo>
                    <a:pt x="17043" y="11802"/>
                  </a:lnTo>
                  <a:lnTo>
                    <a:pt x="17043" y="10995"/>
                  </a:lnTo>
                  <a:close/>
                  <a:moveTo>
                    <a:pt x="17684" y="10995"/>
                  </a:moveTo>
                  <a:lnTo>
                    <a:pt x="17684" y="11802"/>
                  </a:lnTo>
                  <a:lnTo>
                    <a:pt x="17846" y="11802"/>
                  </a:lnTo>
                  <a:lnTo>
                    <a:pt x="17846" y="10995"/>
                  </a:lnTo>
                  <a:close/>
                  <a:moveTo>
                    <a:pt x="18491" y="10995"/>
                  </a:moveTo>
                  <a:lnTo>
                    <a:pt x="18491" y="11802"/>
                  </a:lnTo>
                  <a:lnTo>
                    <a:pt x="18650" y="11802"/>
                  </a:lnTo>
                  <a:lnTo>
                    <a:pt x="18650" y="10995"/>
                  </a:lnTo>
                  <a:close/>
                  <a:moveTo>
                    <a:pt x="19295" y="10995"/>
                  </a:moveTo>
                  <a:lnTo>
                    <a:pt x="19295" y="11802"/>
                  </a:lnTo>
                  <a:lnTo>
                    <a:pt x="19454" y="11802"/>
                  </a:lnTo>
                  <a:lnTo>
                    <a:pt x="19454" y="10995"/>
                  </a:lnTo>
                  <a:close/>
                  <a:moveTo>
                    <a:pt x="20099" y="10995"/>
                  </a:moveTo>
                  <a:lnTo>
                    <a:pt x="20099" y="11802"/>
                  </a:lnTo>
                  <a:lnTo>
                    <a:pt x="20257" y="11802"/>
                  </a:lnTo>
                  <a:lnTo>
                    <a:pt x="20257" y="10995"/>
                  </a:lnTo>
                  <a:close/>
                  <a:moveTo>
                    <a:pt x="20902" y="10995"/>
                  </a:moveTo>
                  <a:lnTo>
                    <a:pt x="20902" y="11802"/>
                  </a:lnTo>
                  <a:lnTo>
                    <a:pt x="21061" y="11802"/>
                  </a:lnTo>
                  <a:lnTo>
                    <a:pt x="21061" y="10995"/>
                  </a:lnTo>
                  <a:close/>
                  <a:moveTo>
                    <a:pt x="21706" y="10995"/>
                  </a:moveTo>
                  <a:lnTo>
                    <a:pt x="21706" y="11802"/>
                  </a:lnTo>
                  <a:lnTo>
                    <a:pt x="21865" y="11802"/>
                  </a:lnTo>
                  <a:lnTo>
                    <a:pt x="21865" y="10995"/>
                  </a:lnTo>
                  <a:close/>
                  <a:moveTo>
                    <a:pt x="22510" y="10995"/>
                  </a:moveTo>
                  <a:lnTo>
                    <a:pt x="22510" y="11802"/>
                  </a:lnTo>
                  <a:lnTo>
                    <a:pt x="22672" y="11802"/>
                  </a:lnTo>
                  <a:lnTo>
                    <a:pt x="22672" y="10995"/>
                  </a:lnTo>
                  <a:close/>
                  <a:moveTo>
                    <a:pt x="23313" y="10995"/>
                  </a:moveTo>
                  <a:lnTo>
                    <a:pt x="23313" y="11802"/>
                  </a:lnTo>
                  <a:lnTo>
                    <a:pt x="23475" y="11802"/>
                  </a:lnTo>
                  <a:lnTo>
                    <a:pt x="23475" y="10995"/>
                  </a:lnTo>
                  <a:close/>
                  <a:moveTo>
                    <a:pt x="24117" y="10995"/>
                  </a:moveTo>
                  <a:lnTo>
                    <a:pt x="24117" y="11802"/>
                  </a:lnTo>
                  <a:lnTo>
                    <a:pt x="24279" y="11802"/>
                  </a:lnTo>
                  <a:lnTo>
                    <a:pt x="24279" y="10995"/>
                  </a:lnTo>
                  <a:close/>
                  <a:moveTo>
                    <a:pt x="24921" y="10995"/>
                  </a:moveTo>
                  <a:lnTo>
                    <a:pt x="24921" y="11802"/>
                  </a:lnTo>
                  <a:lnTo>
                    <a:pt x="25083" y="11802"/>
                  </a:lnTo>
                  <a:lnTo>
                    <a:pt x="25083" y="10995"/>
                  </a:ln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1319" name="Google Shape;1319;p49"/>
            <p:cNvSpPr/>
            <p:nvPr/>
          </p:nvSpPr>
          <p:spPr>
            <a:xfrm>
              <a:off x="7777678" y="4317597"/>
              <a:ext cx="62444" cy="6250"/>
            </a:xfrm>
            <a:custGeom>
              <a:avLst/>
              <a:gdLst/>
              <a:ahLst/>
              <a:cxnLst/>
              <a:rect l="l" t="t" r="r" b="b"/>
              <a:pathLst>
                <a:path w="808" h="80" extrusionOk="0">
                  <a:moveTo>
                    <a:pt x="1" y="1"/>
                  </a:moveTo>
                  <a:lnTo>
                    <a:pt x="1" y="80"/>
                  </a:lnTo>
                  <a:lnTo>
                    <a:pt x="807" y="80"/>
                  </a:lnTo>
                  <a:lnTo>
                    <a:pt x="807" y="1"/>
                  </a:ln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1320" name="Google Shape;1320;p49"/>
            <p:cNvSpPr/>
            <p:nvPr/>
          </p:nvSpPr>
          <p:spPr>
            <a:xfrm>
              <a:off x="6962077" y="4257052"/>
              <a:ext cx="1762737" cy="592950"/>
            </a:xfrm>
            <a:custGeom>
              <a:avLst/>
              <a:gdLst/>
              <a:ahLst/>
              <a:cxnLst/>
              <a:rect l="l" t="t" r="r" b="b"/>
              <a:pathLst>
                <a:path w="22809" h="7590" extrusionOk="0">
                  <a:moveTo>
                    <a:pt x="21522" y="1287"/>
                  </a:moveTo>
                  <a:lnTo>
                    <a:pt x="21522" y="6300"/>
                  </a:lnTo>
                  <a:lnTo>
                    <a:pt x="1291" y="6300"/>
                  </a:lnTo>
                  <a:lnTo>
                    <a:pt x="1291" y="1287"/>
                  </a:lnTo>
                  <a:close/>
                  <a:moveTo>
                    <a:pt x="1" y="0"/>
                  </a:moveTo>
                  <a:lnTo>
                    <a:pt x="1" y="7589"/>
                  </a:lnTo>
                  <a:lnTo>
                    <a:pt x="22809" y="7589"/>
                  </a:lnTo>
                  <a:lnTo>
                    <a:pt x="22809" y="0"/>
                  </a:ln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321" name="Google Shape;1321;p49"/>
            <p:cNvSpPr/>
            <p:nvPr/>
          </p:nvSpPr>
          <p:spPr>
            <a:xfrm>
              <a:off x="6761056" y="3238816"/>
              <a:ext cx="2165069" cy="1068481"/>
            </a:xfrm>
            <a:custGeom>
              <a:avLst/>
              <a:gdLst/>
              <a:ahLst/>
              <a:cxnLst/>
              <a:rect l="l" t="t" r="r" b="b"/>
              <a:pathLst>
                <a:path w="28015" h="13677" extrusionOk="0">
                  <a:moveTo>
                    <a:pt x="4609" y="1"/>
                  </a:moveTo>
                  <a:lnTo>
                    <a:pt x="0" y="13676"/>
                  </a:lnTo>
                  <a:lnTo>
                    <a:pt x="28015" y="13676"/>
                  </a:lnTo>
                  <a:lnTo>
                    <a:pt x="23406" y="1"/>
                  </a:lnTo>
                  <a:close/>
                </a:path>
              </a:pathLst>
            </a:custGeom>
            <a:solidFill>
              <a:srgbClr val="90C5EC"/>
            </a:solidFill>
            <a:ln>
              <a:noFill/>
            </a:ln>
          </p:spPr>
          <p:txBody>
            <a:bodyPr spcFirstLastPara="1" wrap="square" lIns="121900" tIns="121900" rIns="121900" bIns="121900" anchor="ctr" anchorCtr="0">
              <a:noAutofit/>
            </a:bodyPr>
            <a:lstStyle/>
            <a:p>
              <a:endParaRPr sz="2400"/>
            </a:p>
          </p:txBody>
        </p:sp>
        <p:sp>
          <p:nvSpPr>
            <p:cNvPr id="1322" name="Google Shape;1322;p49"/>
            <p:cNvSpPr/>
            <p:nvPr/>
          </p:nvSpPr>
          <p:spPr>
            <a:xfrm>
              <a:off x="7098873" y="3266862"/>
              <a:ext cx="484407" cy="233899"/>
            </a:xfrm>
            <a:custGeom>
              <a:avLst/>
              <a:gdLst/>
              <a:ahLst/>
              <a:cxnLst/>
              <a:rect l="l" t="t" r="r" b="b"/>
              <a:pathLst>
                <a:path w="6268" h="2994" extrusionOk="0">
                  <a:moveTo>
                    <a:pt x="1398" y="1"/>
                  </a:moveTo>
                  <a:cubicBezTo>
                    <a:pt x="1118" y="1"/>
                    <a:pt x="855" y="106"/>
                    <a:pt x="782" y="242"/>
                  </a:cubicBezTo>
                  <a:cubicBezTo>
                    <a:pt x="775" y="252"/>
                    <a:pt x="769" y="264"/>
                    <a:pt x="766" y="274"/>
                  </a:cubicBezTo>
                  <a:lnTo>
                    <a:pt x="22" y="2666"/>
                  </a:lnTo>
                  <a:cubicBezTo>
                    <a:pt x="0" y="2736"/>
                    <a:pt x="22" y="2803"/>
                    <a:pt x="76" y="2857"/>
                  </a:cubicBezTo>
                  <a:cubicBezTo>
                    <a:pt x="159" y="2939"/>
                    <a:pt x="321" y="2993"/>
                    <a:pt x="524" y="2993"/>
                  </a:cubicBezTo>
                  <a:lnTo>
                    <a:pt x="5340" y="2993"/>
                  </a:lnTo>
                  <a:cubicBezTo>
                    <a:pt x="5543" y="2993"/>
                    <a:pt x="5731" y="2939"/>
                    <a:pt x="5848" y="2857"/>
                  </a:cubicBezTo>
                  <a:cubicBezTo>
                    <a:pt x="5928" y="2803"/>
                    <a:pt x="5975" y="2736"/>
                    <a:pt x="5985" y="2666"/>
                  </a:cubicBezTo>
                  <a:lnTo>
                    <a:pt x="6268" y="274"/>
                  </a:lnTo>
                  <a:cubicBezTo>
                    <a:pt x="6268" y="264"/>
                    <a:pt x="6268" y="252"/>
                    <a:pt x="6265" y="242"/>
                  </a:cubicBezTo>
                  <a:cubicBezTo>
                    <a:pt x="6252" y="106"/>
                    <a:pt x="6033" y="1"/>
                    <a:pt x="5753"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23" name="Google Shape;1323;p49"/>
            <p:cNvSpPr/>
            <p:nvPr/>
          </p:nvSpPr>
          <p:spPr>
            <a:xfrm>
              <a:off x="6999638" y="3528413"/>
              <a:ext cx="553188" cy="296397"/>
            </a:xfrm>
            <a:custGeom>
              <a:avLst/>
              <a:gdLst/>
              <a:ahLst/>
              <a:cxnLst/>
              <a:rect l="l" t="t" r="r" b="b"/>
              <a:pathLst>
                <a:path w="7158" h="3794" extrusionOk="0">
                  <a:moveTo>
                    <a:pt x="1704" y="1"/>
                  </a:moveTo>
                  <a:cubicBezTo>
                    <a:pt x="1548" y="1"/>
                    <a:pt x="1395" y="33"/>
                    <a:pt x="1272" y="90"/>
                  </a:cubicBezTo>
                  <a:cubicBezTo>
                    <a:pt x="1125" y="150"/>
                    <a:pt x="1021" y="242"/>
                    <a:pt x="986" y="344"/>
                  </a:cubicBezTo>
                  <a:lnTo>
                    <a:pt x="45" y="3374"/>
                  </a:lnTo>
                  <a:cubicBezTo>
                    <a:pt x="1" y="3517"/>
                    <a:pt x="80" y="3645"/>
                    <a:pt x="236" y="3721"/>
                  </a:cubicBezTo>
                  <a:cubicBezTo>
                    <a:pt x="331" y="3768"/>
                    <a:pt x="455" y="3794"/>
                    <a:pt x="598" y="3794"/>
                  </a:cubicBezTo>
                  <a:lnTo>
                    <a:pt x="6056" y="3794"/>
                  </a:lnTo>
                  <a:cubicBezTo>
                    <a:pt x="6195" y="3794"/>
                    <a:pt x="6332" y="3768"/>
                    <a:pt x="6449" y="3721"/>
                  </a:cubicBezTo>
                  <a:cubicBezTo>
                    <a:pt x="6637" y="3645"/>
                    <a:pt x="6770" y="3517"/>
                    <a:pt x="6789" y="3374"/>
                  </a:cubicBezTo>
                  <a:lnTo>
                    <a:pt x="7145" y="344"/>
                  </a:lnTo>
                  <a:cubicBezTo>
                    <a:pt x="7158" y="242"/>
                    <a:pt x="7091" y="150"/>
                    <a:pt x="6974" y="90"/>
                  </a:cubicBezTo>
                  <a:cubicBezTo>
                    <a:pt x="6872" y="33"/>
                    <a:pt x="6732" y="1"/>
                    <a:pt x="6576"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24" name="Google Shape;1324;p49"/>
            <p:cNvSpPr/>
            <p:nvPr/>
          </p:nvSpPr>
          <p:spPr>
            <a:xfrm>
              <a:off x="6874203" y="3860273"/>
              <a:ext cx="638894" cy="387956"/>
            </a:xfrm>
            <a:custGeom>
              <a:avLst/>
              <a:gdLst/>
              <a:ahLst/>
              <a:cxnLst/>
              <a:rect l="l" t="t" r="r" b="b"/>
              <a:pathLst>
                <a:path w="8267" h="4966" extrusionOk="0">
                  <a:moveTo>
                    <a:pt x="2088" y="0"/>
                  </a:moveTo>
                  <a:cubicBezTo>
                    <a:pt x="1830" y="0"/>
                    <a:pt x="1579" y="92"/>
                    <a:pt x="1417" y="226"/>
                  </a:cubicBezTo>
                  <a:cubicBezTo>
                    <a:pt x="1338" y="289"/>
                    <a:pt x="1284" y="365"/>
                    <a:pt x="1259" y="445"/>
                  </a:cubicBezTo>
                  <a:lnTo>
                    <a:pt x="26" y="4406"/>
                  </a:lnTo>
                  <a:cubicBezTo>
                    <a:pt x="13" y="4444"/>
                    <a:pt x="7" y="4482"/>
                    <a:pt x="7" y="4520"/>
                  </a:cubicBezTo>
                  <a:cubicBezTo>
                    <a:pt x="1" y="4771"/>
                    <a:pt x="261" y="4965"/>
                    <a:pt x="639" y="4965"/>
                  </a:cubicBezTo>
                  <a:lnTo>
                    <a:pt x="6932" y="4965"/>
                  </a:lnTo>
                  <a:cubicBezTo>
                    <a:pt x="7313" y="4965"/>
                    <a:pt x="7653" y="4771"/>
                    <a:pt x="7758" y="4520"/>
                  </a:cubicBezTo>
                  <a:cubicBezTo>
                    <a:pt x="7774" y="4482"/>
                    <a:pt x="7783" y="4444"/>
                    <a:pt x="7787" y="4406"/>
                  </a:cubicBezTo>
                  <a:lnTo>
                    <a:pt x="8257" y="445"/>
                  </a:lnTo>
                  <a:cubicBezTo>
                    <a:pt x="8266" y="365"/>
                    <a:pt x="8241" y="289"/>
                    <a:pt x="8190" y="226"/>
                  </a:cubicBezTo>
                  <a:cubicBezTo>
                    <a:pt x="8088" y="92"/>
                    <a:pt x="7872" y="0"/>
                    <a:pt x="7615" y="0"/>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25" name="Google Shape;1325;p49"/>
            <p:cNvSpPr/>
            <p:nvPr/>
          </p:nvSpPr>
          <p:spPr>
            <a:xfrm>
              <a:off x="7612672" y="3266862"/>
              <a:ext cx="461918" cy="233899"/>
            </a:xfrm>
            <a:custGeom>
              <a:avLst/>
              <a:gdLst/>
              <a:ahLst/>
              <a:cxnLst/>
              <a:rect l="l" t="t" r="r" b="b"/>
              <a:pathLst>
                <a:path w="5977" h="2994" extrusionOk="0">
                  <a:moveTo>
                    <a:pt x="811" y="1"/>
                  </a:moveTo>
                  <a:cubicBezTo>
                    <a:pt x="531" y="1"/>
                    <a:pt x="290" y="106"/>
                    <a:pt x="245" y="242"/>
                  </a:cubicBezTo>
                  <a:cubicBezTo>
                    <a:pt x="242" y="252"/>
                    <a:pt x="239" y="264"/>
                    <a:pt x="239" y="274"/>
                  </a:cubicBezTo>
                  <a:lnTo>
                    <a:pt x="7" y="2666"/>
                  </a:lnTo>
                  <a:cubicBezTo>
                    <a:pt x="1" y="2736"/>
                    <a:pt x="36" y="2803"/>
                    <a:pt x="99" y="2857"/>
                  </a:cubicBezTo>
                  <a:cubicBezTo>
                    <a:pt x="201" y="2939"/>
                    <a:pt x="376" y="2993"/>
                    <a:pt x="579" y="2993"/>
                  </a:cubicBezTo>
                  <a:lnTo>
                    <a:pt x="5398" y="2993"/>
                  </a:lnTo>
                  <a:cubicBezTo>
                    <a:pt x="5598" y="2993"/>
                    <a:pt x="5773" y="2939"/>
                    <a:pt x="5874" y="2857"/>
                  </a:cubicBezTo>
                  <a:cubicBezTo>
                    <a:pt x="5941" y="2803"/>
                    <a:pt x="5976" y="2736"/>
                    <a:pt x="5970" y="2666"/>
                  </a:cubicBezTo>
                  <a:lnTo>
                    <a:pt x="5738" y="274"/>
                  </a:lnTo>
                  <a:cubicBezTo>
                    <a:pt x="5738" y="264"/>
                    <a:pt x="5735" y="252"/>
                    <a:pt x="5732" y="242"/>
                  </a:cubicBezTo>
                  <a:cubicBezTo>
                    <a:pt x="5687" y="106"/>
                    <a:pt x="5446" y="1"/>
                    <a:pt x="5166"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26" name="Google Shape;1326;p49"/>
            <p:cNvSpPr/>
            <p:nvPr/>
          </p:nvSpPr>
          <p:spPr>
            <a:xfrm>
              <a:off x="7581757" y="3528413"/>
              <a:ext cx="523512" cy="296397"/>
            </a:xfrm>
            <a:custGeom>
              <a:avLst/>
              <a:gdLst/>
              <a:ahLst/>
              <a:cxnLst/>
              <a:rect l="l" t="t" r="r" b="b"/>
              <a:pathLst>
                <a:path w="6774" h="3794" extrusionOk="0">
                  <a:moveTo>
                    <a:pt x="954" y="1"/>
                  </a:moveTo>
                  <a:cubicBezTo>
                    <a:pt x="795" y="1"/>
                    <a:pt x="649" y="33"/>
                    <a:pt x="537" y="90"/>
                  </a:cubicBezTo>
                  <a:cubicBezTo>
                    <a:pt x="404" y="150"/>
                    <a:pt x="318" y="242"/>
                    <a:pt x="309" y="344"/>
                  </a:cubicBezTo>
                  <a:lnTo>
                    <a:pt x="17" y="3374"/>
                  </a:lnTo>
                  <a:cubicBezTo>
                    <a:pt x="1" y="3517"/>
                    <a:pt x="109" y="3645"/>
                    <a:pt x="283" y="3721"/>
                  </a:cubicBezTo>
                  <a:cubicBezTo>
                    <a:pt x="388" y="3768"/>
                    <a:pt x="518" y="3794"/>
                    <a:pt x="661" y="3794"/>
                  </a:cubicBezTo>
                  <a:lnTo>
                    <a:pt x="6116" y="3794"/>
                  </a:lnTo>
                  <a:cubicBezTo>
                    <a:pt x="6259" y="3794"/>
                    <a:pt x="6389" y="3768"/>
                    <a:pt x="6494" y="3721"/>
                  </a:cubicBezTo>
                  <a:cubicBezTo>
                    <a:pt x="6668" y="3645"/>
                    <a:pt x="6773" y="3517"/>
                    <a:pt x="6760" y="3374"/>
                  </a:cubicBezTo>
                  <a:lnTo>
                    <a:pt x="6468" y="344"/>
                  </a:lnTo>
                  <a:cubicBezTo>
                    <a:pt x="6459" y="242"/>
                    <a:pt x="6373" y="150"/>
                    <a:pt x="6240" y="90"/>
                  </a:cubicBezTo>
                  <a:cubicBezTo>
                    <a:pt x="6128" y="33"/>
                    <a:pt x="5982" y="1"/>
                    <a:pt x="5823"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27" name="Google Shape;1327;p49"/>
            <p:cNvSpPr/>
            <p:nvPr/>
          </p:nvSpPr>
          <p:spPr>
            <a:xfrm>
              <a:off x="7543191" y="3860273"/>
              <a:ext cx="600871" cy="387956"/>
            </a:xfrm>
            <a:custGeom>
              <a:avLst/>
              <a:gdLst/>
              <a:ahLst/>
              <a:cxnLst/>
              <a:rect l="l" t="t" r="r" b="b"/>
              <a:pathLst>
                <a:path w="7775" h="4966" extrusionOk="0">
                  <a:moveTo>
                    <a:pt x="1125" y="0"/>
                  </a:moveTo>
                  <a:cubicBezTo>
                    <a:pt x="865" y="0"/>
                    <a:pt x="633" y="92"/>
                    <a:pt x="500" y="226"/>
                  </a:cubicBezTo>
                  <a:cubicBezTo>
                    <a:pt x="436" y="289"/>
                    <a:pt x="395" y="365"/>
                    <a:pt x="388" y="445"/>
                  </a:cubicBezTo>
                  <a:lnTo>
                    <a:pt x="4" y="4406"/>
                  </a:lnTo>
                  <a:cubicBezTo>
                    <a:pt x="1" y="4444"/>
                    <a:pt x="4" y="4482"/>
                    <a:pt x="10" y="4520"/>
                  </a:cubicBezTo>
                  <a:cubicBezTo>
                    <a:pt x="61" y="4771"/>
                    <a:pt x="360" y="4965"/>
                    <a:pt x="741" y="4965"/>
                  </a:cubicBezTo>
                  <a:lnTo>
                    <a:pt x="7034" y="4965"/>
                  </a:lnTo>
                  <a:cubicBezTo>
                    <a:pt x="7412" y="4965"/>
                    <a:pt x="7714" y="4771"/>
                    <a:pt x="7761" y="4520"/>
                  </a:cubicBezTo>
                  <a:cubicBezTo>
                    <a:pt x="7771" y="4482"/>
                    <a:pt x="7774" y="4444"/>
                    <a:pt x="7768" y="4406"/>
                  </a:cubicBezTo>
                  <a:lnTo>
                    <a:pt x="7387" y="445"/>
                  </a:lnTo>
                  <a:cubicBezTo>
                    <a:pt x="7380" y="365"/>
                    <a:pt x="7339" y="289"/>
                    <a:pt x="7272" y="226"/>
                  </a:cubicBezTo>
                  <a:cubicBezTo>
                    <a:pt x="7142" y="92"/>
                    <a:pt x="6907" y="0"/>
                    <a:pt x="6650" y="0"/>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28" name="Google Shape;1328;p49"/>
            <p:cNvSpPr/>
            <p:nvPr/>
          </p:nvSpPr>
          <p:spPr>
            <a:xfrm>
              <a:off x="8103748" y="3266862"/>
              <a:ext cx="484639" cy="233899"/>
            </a:xfrm>
            <a:custGeom>
              <a:avLst/>
              <a:gdLst/>
              <a:ahLst/>
              <a:cxnLst/>
              <a:rect l="l" t="t" r="r" b="b"/>
              <a:pathLst>
                <a:path w="6271" h="2994" extrusionOk="0">
                  <a:moveTo>
                    <a:pt x="518" y="1"/>
                  </a:moveTo>
                  <a:cubicBezTo>
                    <a:pt x="238" y="1"/>
                    <a:pt x="19" y="106"/>
                    <a:pt x="3" y="242"/>
                  </a:cubicBezTo>
                  <a:cubicBezTo>
                    <a:pt x="0" y="252"/>
                    <a:pt x="0" y="264"/>
                    <a:pt x="3" y="274"/>
                  </a:cubicBezTo>
                  <a:lnTo>
                    <a:pt x="286" y="2666"/>
                  </a:lnTo>
                  <a:cubicBezTo>
                    <a:pt x="292" y="2736"/>
                    <a:pt x="343" y="2803"/>
                    <a:pt x="419" y="2857"/>
                  </a:cubicBezTo>
                  <a:cubicBezTo>
                    <a:pt x="540" y="2939"/>
                    <a:pt x="728" y="2993"/>
                    <a:pt x="928" y="2993"/>
                  </a:cubicBezTo>
                  <a:lnTo>
                    <a:pt x="5747" y="2993"/>
                  </a:lnTo>
                  <a:cubicBezTo>
                    <a:pt x="5950" y="2993"/>
                    <a:pt x="6112" y="2939"/>
                    <a:pt x="6195" y="2857"/>
                  </a:cubicBezTo>
                  <a:cubicBezTo>
                    <a:pt x="6249" y="2803"/>
                    <a:pt x="6271" y="2736"/>
                    <a:pt x="6249" y="2666"/>
                  </a:cubicBezTo>
                  <a:lnTo>
                    <a:pt x="5505" y="274"/>
                  </a:lnTo>
                  <a:cubicBezTo>
                    <a:pt x="5502" y="264"/>
                    <a:pt x="5496" y="252"/>
                    <a:pt x="5489" y="242"/>
                  </a:cubicBezTo>
                  <a:cubicBezTo>
                    <a:pt x="5416" y="106"/>
                    <a:pt x="5153" y="1"/>
                    <a:pt x="4873"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29" name="Google Shape;1329;p49"/>
            <p:cNvSpPr/>
            <p:nvPr/>
          </p:nvSpPr>
          <p:spPr>
            <a:xfrm>
              <a:off x="8134198" y="3528413"/>
              <a:ext cx="553420" cy="296397"/>
            </a:xfrm>
            <a:custGeom>
              <a:avLst/>
              <a:gdLst/>
              <a:ahLst/>
              <a:cxnLst/>
              <a:rect l="l" t="t" r="r" b="b"/>
              <a:pathLst>
                <a:path w="7161" h="3794" extrusionOk="0">
                  <a:moveTo>
                    <a:pt x="585" y="1"/>
                  </a:moveTo>
                  <a:cubicBezTo>
                    <a:pt x="426" y="1"/>
                    <a:pt x="289" y="33"/>
                    <a:pt x="187" y="90"/>
                  </a:cubicBezTo>
                  <a:cubicBezTo>
                    <a:pt x="67" y="150"/>
                    <a:pt x="0" y="242"/>
                    <a:pt x="13" y="344"/>
                  </a:cubicBezTo>
                  <a:lnTo>
                    <a:pt x="372" y="3374"/>
                  </a:lnTo>
                  <a:cubicBezTo>
                    <a:pt x="388" y="3517"/>
                    <a:pt x="521" y="3645"/>
                    <a:pt x="712" y="3721"/>
                  </a:cubicBezTo>
                  <a:cubicBezTo>
                    <a:pt x="829" y="3768"/>
                    <a:pt x="963" y="3794"/>
                    <a:pt x="1106" y="3794"/>
                  </a:cubicBezTo>
                  <a:lnTo>
                    <a:pt x="6563" y="3794"/>
                  </a:lnTo>
                  <a:cubicBezTo>
                    <a:pt x="6703" y="3794"/>
                    <a:pt x="6830" y="3768"/>
                    <a:pt x="6925" y="3721"/>
                  </a:cubicBezTo>
                  <a:cubicBezTo>
                    <a:pt x="7081" y="3645"/>
                    <a:pt x="7160" y="3517"/>
                    <a:pt x="7116" y="3374"/>
                  </a:cubicBezTo>
                  <a:lnTo>
                    <a:pt x="6172" y="344"/>
                  </a:lnTo>
                  <a:cubicBezTo>
                    <a:pt x="6140" y="242"/>
                    <a:pt x="6036" y="150"/>
                    <a:pt x="5890" y="90"/>
                  </a:cubicBezTo>
                  <a:cubicBezTo>
                    <a:pt x="5766" y="33"/>
                    <a:pt x="5613" y="1"/>
                    <a:pt x="5454"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30" name="Google Shape;1330;p49"/>
            <p:cNvSpPr/>
            <p:nvPr/>
          </p:nvSpPr>
          <p:spPr>
            <a:xfrm>
              <a:off x="8174155" y="3860273"/>
              <a:ext cx="638894" cy="387956"/>
            </a:xfrm>
            <a:custGeom>
              <a:avLst/>
              <a:gdLst/>
              <a:ahLst/>
              <a:cxnLst/>
              <a:rect l="l" t="t" r="r" b="b"/>
              <a:pathLst>
                <a:path w="8267" h="4966" extrusionOk="0">
                  <a:moveTo>
                    <a:pt x="652" y="0"/>
                  </a:moveTo>
                  <a:cubicBezTo>
                    <a:pt x="395" y="0"/>
                    <a:pt x="179" y="92"/>
                    <a:pt x="77" y="226"/>
                  </a:cubicBezTo>
                  <a:cubicBezTo>
                    <a:pt x="26" y="289"/>
                    <a:pt x="1" y="365"/>
                    <a:pt x="10" y="445"/>
                  </a:cubicBezTo>
                  <a:lnTo>
                    <a:pt x="477" y="4406"/>
                  </a:lnTo>
                  <a:cubicBezTo>
                    <a:pt x="484" y="4444"/>
                    <a:pt x="493" y="4482"/>
                    <a:pt x="509" y="4520"/>
                  </a:cubicBezTo>
                  <a:cubicBezTo>
                    <a:pt x="614" y="4771"/>
                    <a:pt x="954" y="4965"/>
                    <a:pt x="1335" y="4965"/>
                  </a:cubicBezTo>
                  <a:lnTo>
                    <a:pt x="7625" y="4965"/>
                  </a:lnTo>
                  <a:cubicBezTo>
                    <a:pt x="8006" y="4965"/>
                    <a:pt x="8266" y="4771"/>
                    <a:pt x="8260" y="4520"/>
                  </a:cubicBezTo>
                  <a:cubicBezTo>
                    <a:pt x="8260" y="4482"/>
                    <a:pt x="8254" y="4444"/>
                    <a:pt x="8241" y="4406"/>
                  </a:cubicBezTo>
                  <a:lnTo>
                    <a:pt x="7008" y="445"/>
                  </a:lnTo>
                  <a:cubicBezTo>
                    <a:pt x="6983" y="365"/>
                    <a:pt x="6929" y="289"/>
                    <a:pt x="6850" y="226"/>
                  </a:cubicBezTo>
                  <a:cubicBezTo>
                    <a:pt x="6688" y="92"/>
                    <a:pt x="6437" y="0"/>
                    <a:pt x="6176" y="0"/>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331" name="Google Shape;1331;p49"/>
            <p:cNvSpPr/>
            <p:nvPr/>
          </p:nvSpPr>
          <p:spPr>
            <a:xfrm>
              <a:off x="7631607" y="3284283"/>
              <a:ext cx="424049" cy="3047"/>
            </a:xfrm>
            <a:custGeom>
              <a:avLst/>
              <a:gdLst/>
              <a:ahLst/>
              <a:cxnLst/>
              <a:rect l="l" t="t" r="r" b="b"/>
              <a:pathLst>
                <a:path w="5487" h="39" extrusionOk="0">
                  <a:moveTo>
                    <a:pt x="0" y="0"/>
                  </a:moveTo>
                  <a:lnTo>
                    <a:pt x="0" y="38"/>
                  </a:lnTo>
                  <a:lnTo>
                    <a:pt x="5487" y="38"/>
                  </a:lnTo>
                  <a:lnTo>
                    <a:pt x="5487"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32" name="Google Shape;1332;p49"/>
            <p:cNvSpPr/>
            <p:nvPr/>
          </p:nvSpPr>
          <p:spPr>
            <a:xfrm>
              <a:off x="8103980" y="3284283"/>
              <a:ext cx="424049" cy="3047"/>
            </a:xfrm>
            <a:custGeom>
              <a:avLst/>
              <a:gdLst/>
              <a:ahLst/>
              <a:cxnLst/>
              <a:rect l="l" t="t" r="r" b="b"/>
              <a:pathLst>
                <a:path w="5487" h="39" extrusionOk="0">
                  <a:moveTo>
                    <a:pt x="0" y="0"/>
                  </a:moveTo>
                  <a:lnTo>
                    <a:pt x="0" y="38"/>
                  </a:lnTo>
                  <a:lnTo>
                    <a:pt x="5486" y="38"/>
                  </a:lnTo>
                  <a:lnTo>
                    <a:pt x="548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33" name="Google Shape;1333;p49"/>
            <p:cNvSpPr/>
            <p:nvPr/>
          </p:nvSpPr>
          <p:spPr>
            <a:xfrm>
              <a:off x="7159234" y="3284283"/>
              <a:ext cx="423817" cy="3047"/>
            </a:xfrm>
            <a:custGeom>
              <a:avLst/>
              <a:gdLst/>
              <a:ahLst/>
              <a:cxnLst/>
              <a:rect l="l" t="t" r="r" b="b"/>
              <a:pathLst>
                <a:path w="5484" h="39" extrusionOk="0">
                  <a:moveTo>
                    <a:pt x="1" y="0"/>
                  </a:moveTo>
                  <a:lnTo>
                    <a:pt x="1" y="38"/>
                  </a:lnTo>
                  <a:lnTo>
                    <a:pt x="5484" y="38"/>
                  </a:lnTo>
                  <a:lnTo>
                    <a:pt x="548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34" name="Google Shape;1334;p49"/>
            <p:cNvSpPr/>
            <p:nvPr/>
          </p:nvSpPr>
          <p:spPr>
            <a:xfrm>
              <a:off x="7629365" y="3302876"/>
              <a:ext cx="428531" cy="3281"/>
            </a:xfrm>
            <a:custGeom>
              <a:avLst/>
              <a:gdLst/>
              <a:ahLst/>
              <a:cxnLst/>
              <a:rect l="l" t="t" r="r" b="b"/>
              <a:pathLst>
                <a:path w="5545" h="42" extrusionOk="0">
                  <a:moveTo>
                    <a:pt x="1" y="0"/>
                  </a:moveTo>
                  <a:lnTo>
                    <a:pt x="1" y="42"/>
                  </a:lnTo>
                  <a:lnTo>
                    <a:pt x="5544" y="42"/>
                  </a:lnTo>
                  <a:lnTo>
                    <a:pt x="554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35" name="Google Shape;1335;p49"/>
            <p:cNvSpPr/>
            <p:nvPr/>
          </p:nvSpPr>
          <p:spPr>
            <a:xfrm>
              <a:off x="8105912" y="3302876"/>
              <a:ext cx="428222" cy="3281"/>
            </a:xfrm>
            <a:custGeom>
              <a:avLst/>
              <a:gdLst/>
              <a:ahLst/>
              <a:cxnLst/>
              <a:rect l="l" t="t" r="r" b="b"/>
              <a:pathLst>
                <a:path w="5541" h="42" extrusionOk="0">
                  <a:moveTo>
                    <a:pt x="1" y="0"/>
                  </a:moveTo>
                  <a:lnTo>
                    <a:pt x="1" y="42"/>
                  </a:lnTo>
                  <a:lnTo>
                    <a:pt x="5541" y="42"/>
                  </a:lnTo>
                  <a:lnTo>
                    <a:pt x="554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36" name="Google Shape;1336;p49"/>
            <p:cNvSpPr/>
            <p:nvPr/>
          </p:nvSpPr>
          <p:spPr>
            <a:xfrm>
              <a:off x="7153128" y="3302876"/>
              <a:ext cx="428222" cy="3281"/>
            </a:xfrm>
            <a:custGeom>
              <a:avLst/>
              <a:gdLst/>
              <a:ahLst/>
              <a:cxnLst/>
              <a:rect l="l" t="t" r="r" b="b"/>
              <a:pathLst>
                <a:path w="5541" h="42" extrusionOk="0">
                  <a:moveTo>
                    <a:pt x="0" y="0"/>
                  </a:moveTo>
                  <a:lnTo>
                    <a:pt x="0" y="42"/>
                  </a:lnTo>
                  <a:lnTo>
                    <a:pt x="5540" y="42"/>
                  </a:lnTo>
                  <a:lnTo>
                    <a:pt x="554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37" name="Google Shape;1337;p49"/>
            <p:cNvSpPr/>
            <p:nvPr/>
          </p:nvSpPr>
          <p:spPr>
            <a:xfrm>
              <a:off x="7627665" y="3322250"/>
              <a:ext cx="431932" cy="3047"/>
            </a:xfrm>
            <a:custGeom>
              <a:avLst/>
              <a:gdLst/>
              <a:ahLst/>
              <a:cxnLst/>
              <a:rect l="l" t="t" r="r" b="b"/>
              <a:pathLst>
                <a:path w="5589" h="39" extrusionOk="0">
                  <a:moveTo>
                    <a:pt x="1" y="0"/>
                  </a:moveTo>
                  <a:lnTo>
                    <a:pt x="1" y="38"/>
                  </a:lnTo>
                  <a:lnTo>
                    <a:pt x="5588" y="38"/>
                  </a:lnTo>
                  <a:lnTo>
                    <a:pt x="55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38" name="Google Shape;1338;p49"/>
            <p:cNvSpPr/>
            <p:nvPr/>
          </p:nvSpPr>
          <p:spPr>
            <a:xfrm>
              <a:off x="8108153" y="3322250"/>
              <a:ext cx="431855" cy="3047"/>
            </a:xfrm>
            <a:custGeom>
              <a:avLst/>
              <a:gdLst/>
              <a:ahLst/>
              <a:cxnLst/>
              <a:rect l="l" t="t" r="r" b="b"/>
              <a:pathLst>
                <a:path w="5588" h="39" extrusionOk="0">
                  <a:moveTo>
                    <a:pt x="0" y="0"/>
                  </a:moveTo>
                  <a:lnTo>
                    <a:pt x="0" y="38"/>
                  </a:lnTo>
                  <a:lnTo>
                    <a:pt x="5588" y="38"/>
                  </a:lnTo>
                  <a:lnTo>
                    <a:pt x="55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39" name="Google Shape;1339;p49"/>
            <p:cNvSpPr/>
            <p:nvPr/>
          </p:nvSpPr>
          <p:spPr>
            <a:xfrm>
              <a:off x="7147255" y="3322250"/>
              <a:ext cx="431855" cy="3047"/>
            </a:xfrm>
            <a:custGeom>
              <a:avLst/>
              <a:gdLst/>
              <a:ahLst/>
              <a:cxnLst/>
              <a:rect l="l" t="t" r="r" b="b"/>
              <a:pathLst>
                <a:path w="5588" h="39" extrusionOk="0">
                  <a:moveTo>
                    <a:pt x="0" y="0"/>
                  </a:moveTo>
                  <a:lnTo>
                    <a:pt x="0" y="38"/>
                  </a:lnTo>
                  <a:lnTo>
                    <a:pt x="5588" y="38"/>
                  </a:lnTo>
                  <a:lnTo>
                    <a:pt x="55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0" name="Google Shape;1340;p49"/>
            <p:cNvSpPr/>
            <p:nvPr/>
          </p:nvSpPr>
          <p:spPr>
            <a:xfrm>
              <a:off x="7625733" y="3341546"/>
              <a:ext cx="435796" cy="3359"/>
            </a:xfrm>
            <a:custGeom>
              <a:avLst/>
              <a:gdLst/>
              <a:ahLst/>
              <a:cxnLst/>
              <a:rect l="l" t="t" r="r" b="b"/>
              <a:pathLst>
                <a:path w="5639" h="43" extrusionOk="0">
                  <a:moveTo>
                    <a:pt x="0" y="1"/>
                  </a:moveTo>
                  <a:lnTo>
                    <a:pt x="0" y="42"/>
                  </a:lnTo>
                  <a:lnTo>
                    <a:pt x="5639" y="42"/>
                  </a:lnTo>
                  <a:lnTo>
                    <a:pt x="5639"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1" name="Google Shape;1341;p49"/>
            <p:cNvSpPr/>
            <p:nvPr/>
          </p:nvSpPr>
          <p:spPr>
            <a:xfrm>
              <a:off x="8110317" y="3341546"/>
              <a:ext cx="435873" cy="3359"/>
            </a:xfrm>
            <a:custGeom>
              <a:avLst/>
              <a:gdLst/>
              <a:ahLst/>
              <a:cxnLst/>
              <a:rect l="l" t="t" r="r" b="b"/>
              <a:pathLst>
                <a:path w="5640" h="43" extrusionOk="0">
                  <a:moveTo>
                    <a:pt x="1" y="1"/>
                  </a:moveTo>
                  <a:lnTo>
                    <a:pt x="1" y="42"/>
                  </a:lnTo>
                  <a:lnTo>
                    <a:pt x="5639" y="42"/>
                  </a:lnTo>
                  <a:lnTo>
                    <a:pt x="5639"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2" name="Google Shape;1342;p49"/>
            <p:cNvSpPr/>
            <p:nvPr/>
          </p:nvSpPr>
          <p:spPr>
            <a:xfrm>
              <a:off x="7141072" y="3341546"/>
              <a:ext cx="435564" cy="3359"/>
            </a:xfrm>
            <a:custGeom>
              <a:avLst/>
              <a:gdLst/>
              <a:ahLst/>
              <a:cxnLst/>
              <a:rect l="l" t="t" r="r" b="b"/>
              <a:pathLst>
                <a:path w="5636" h="43" extrusionOk="0">
                  <a:moveTo>
                    <a:pt x="1" y="1"/>
                  </a:moveTo>
                  <a:lnTo>
                    <a:pt x="1" y="42"/>
                  </a:lnTo>
                  <a:lnTo>
                    <a:pt x="5636" y="42"/>
                  </a:lnTo>
                  <a:lnTo>
                    <a:pt x="563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3" name="Google Shape;1343;p49"/>
            <p:cNvSpPr/>
            <p:nvPr/>
          </p:nvSpPr>
          <p:spPr>
            <a:xfrm>
              <a:off x="7623724" y="3361701"/>
              <a:ext cx="439506" cy="3047"/>
            </a:xfrm>
            <a:custGeom>
              <a:avLst/>
              <a:gdLst/>
              <a:ahLst/>
              <a:cxnLst/>
              <a:rect l="l" t="t" r="r" b="b"/>
              <a:pathLst>
                <a:path w="5687" h="39" extrusionOk="0">
                  <a:moveTo>
                    <a:pt x="1" y="0"/>
                  </a:moveTo>
                  <a:lnTo>
                    <a:pt x="1" y="38"/>
                  </a:lnTo>
                  <a:lnTo>
                    <a:pt x="5687" y="38"/>
                  </a:lnTo>
                  <a:lnTo>
                    <a:pt x="5687"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4" name="Google Shape;1344;p49"/>
            <p:cNvSpPr/>
            <p:nvPr/>
          </p:nvSpPr>
          <p:spPr>
            <a:xfrm>
              <a:off x="8112790" y="3361701"/>
              <a:ext cx="439274" cy="3047"/>
            </a:xfrm>
            <a:custGeom>
              <a:avLst/>
              <a:gdLst/>
              <a:ahLst/>
              <a:cxnLst/>
              <a:rect l="l" t="t" r="r" b="b"/>
              <a:pathLst>
                <a:path w="5684" h="39" extrusionOk="0">
                  <a:moveTo>
                    <a:pt x="1" y="0"/>
                  </a:moveTo>
                  <a:lnTo>
                    <a:pt x="1" y="38"/>
                  </a:lnTo>
                  <a:lnTo>
                    <a:pt x="5684" y="38"/>
                  </a:lnTo>
                  <a:lnTo>
                    <a:pt x="568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5" name="Google Shape;1345;p49"/>
            <p:cNvSpPr/>
            <p:nvPr/>
          </p:nvSpPr>
          <p:spPr>
            <a:xfrm>
              <a:off x="7134966" y="3361701"/>
              <a:ext cx="439506" cy="3047"/>
            </a:xfrm>
            <a:custGeom>
              <a:avLst/>
              <a:gdLst/>
              <a:ahLst/>
              <a:cxnLst/>
              <a:rect l="l" t="t" r="r" b="b"/>
              <a:pathLst>
                <a:path w="5687" h="39" extrusionOk="0">
                  <a:moveTo>
                    <a:pt x="0" y="0"/>
                  </a:moveTo>
                  <a:lnTo>
                    <a:pt x="0" y="38"/>
                  </a:lnTo>
                  <a:lnTo>
                    <a:pt x="5686" y="38"/>
                  </a:lnTo>
                  <a:lnTo>
                    <a:pt x="568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6" name="Google Shape;1346;p49"/>
            <p:cNvSpPr/>
            <p:nvPr/>
          </p:nvSpPr>
          <p:spPr>
            <a:xfrm>
              <a:off x="7622023" y="3381778"/>
              <a:ext cx="443215" cy="3281"/>
            </a:xfrm>
            <a:custGeom>
              <a:avLst/>
              <a:gdLst/>
              <a:ahLst/>
              <a:cxnLst/>
              <a:rect l="l" t="t" r="r" b="b"/>
              <a:pathLst>
                <a:path w="5735" h="42" extrusionOk="0">
                  <a:moveTo>
                    <a:pt x="1" y="1"/>
                  </a:moveTo>
                  <a:lnTo>
                    <a:pt x="1" y="42"/>
                  </a:lnTo>
                  <a:lnTo>
                    <a:pt x="5734" y="42"/>
                  </a:lnTo>
                  <a:lnTo>
                    <a:pt x="573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7" name="Google Shape;1347;p49"/>
            <p:cNvSpPr/>
            <p:nvPr/>
          </p:nvSpPr>
          <p:spPr>
            <a:xfrm>
              <a:off x="8115032" y="3381778"/>
              <a:ext cx="443447" cy="3281"/>
            </a:xfrm>
            <a:custGeom>
              <a:avLst/>
              <a:gdLst/>
              <a:ahLst/>
              <a:cxnLst/>
              <a:rect l="l" t="t" r="r" b="b"/>
              <a:pathLst>
                <a:path w="5738" h="42" extrusionOk="0">
                  <a:moveTo>
                    <a:pt x="0" y="1"/>
                  </a:moveTo>
                  <a:lnTo>
                    <a:pt x="0" y="42"/>
                  </a:lnTo>
                  <a:lnTo>
                    <a:pt x="5737" y="42"/>
                  </a:lnTo>
                  <a:lnTo>
                    <a:pt x="573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8" name="Google Shape;1348;p49"/>
            <p:cNvSpPr/>
            <p:nvPr/>
          </p:nvSpPr>
          <p:spPr>
            <a:xfrm>
              <a:off x="7128783" y="3381778"/>
              <a:ext cx="443215" cy="3281"/>
            </a:xfrm>
            <a:custGeom>
              <a:avLst/>
              <a:gdLst/>
              <a:ahLst/>
              <a:cxnLst/>
              <a:rect l="l" t="t" r="r" b="b"/>
              <a:pathLst>
                <a:path w="5735" h="42" extrusionOk="0">
                  <a:moveTo>
                    <a:pt x="1" y="1"/>
                  </a:moveTo>
                  <a:lnTo>
                    <a:pt x="1" y="42"/>
                  </a:lnTo>
                  <a:lnTo>
                    <a:pt x="5735" y="42"/>
                  </a:lnTo>
                  <a:lnTo>
                    <a:pt x="573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49" name="Google Shape;1349;p49"/>
            <p:cNvSpPr/>
            <p:nvPr/>
          </p:nvSpPr>
          <p:spPr>
            <a:xfrm>
              <a:off x="7620091" y="3402403"/>
              <a:ext cx="447079" cy="3047"/>
            </a:xfrm>
            <a:custGeom>
              <a:avLst/>
              <a:gdLst/>
              <a:ahLst/>
              <a:cxnLst/>
              <a:rect l="l" t="t" r="r" b="b"/>
              <a:pathLst>
                <a:path w="5785" h="39" extrusionOk="0">
                  <a:moveTo>
                    <a:pt x="0" y="0"/>
                  </a:moveTo>
                  <a:lnTo>
                    <a:pt x="0" y="38"/>
                  </a:lnTo>
                  <a:lnTo>
                    <a:pt x="5785" y="38"/>
                  </a:lnTo>
                  <a:lnTo>
                    <a:pt x="578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0" name="Google Shape;1350;p49"/>
            <p:cNvSpPr/>
            <p:nvPr/>
          </p:nvSpPr>
          <p:spPr>
            <a:xfrm>
              <a:off x="8117505" y="3402403"/>
              <a:ext cx="447311" cy="3047"/>
            </a:xfrm>
            <a:custGeom>
              <a:avLst/>
              <a:gdLst/>
              <a:ahLst/>
              <a:cxnLst/>
              <a:rect l="l" t="t" r="r" b="b"/>
              <a:pathLst>
                <a:path w="5788" h="39" extrusionOk="0">
                  <a:moveTo>
                    <a:pt x="0" y="0"/>
                  </a:moveTo>
                  <a:lnTo>
                    <a:pt x="0" y="38"/>
                  </a:lnTo>
                  <a:lnTo>
                    <a:pt x="5788" y="38"/>
                  </a:lnTo>
                  <a:lnTo>
                    <a:pt x="57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1" name="Google Shape;1351;p49"/>
            <p:cNvSpPr/>
            <p:nvPr/>
          </p:nvSpPr>
          <p:spPr>
            <a:xfrm>
              <a:off x="7122446" y="3402403"/>
              <a:ext cx="447311" cy="3047"/>
            </a:xfrm>
            <a:custGeom>
              <a:avLst/>
              <a:gdLst/>
              <a:ahLst/>
              <a:cxnLst/>
              <a:rect l="l" t="t" r="r" b="b"/>
              <a:pathLst>
                <a:path w="5788" h="39" extrusionOk="0">
                  <a:moveTo>
                    <a:pt x="0" y="0"/>
                  </a:moveTo>
                  <a:lnTo>
                    <a:pt x="0" y="38"/>
                  </a:lnTo>
                  <a:lnTo>
                    <a:pt x="5788" y="38"/>
                  </a:lnTo>
                  <a:lnTo>
                    <a:pt x="578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2" name="Google Shape;1352;p49"/>
            <p:cNvSpPr/>
            <p:nvPr/>
          </p:nvSpPr>
          <p:spPr>
            <a:xfrm>
              <a:off x="7617850" y="3423261"/>
              <a:ext cx="451330" cy="3281"/>
            </a:xfrm>
            <a:custGeom>
              <a:avLst/>
              <a:gdLst/>
              <a:ahLst/>
              <a:cxnLst/>
              <a:rect l="l" t="t" r="r" b="b"/>
              <a:pathLst>
                <a:path w="5840" h="42" extrusionOk="0">
                  <a:moveTo>
                    <a:pt x="1" y="0"/>
                  </a:moveTo>
                  <a:lnTo>
                    <a:pt x="1" y="41"/>
                  </a:lnTo>
                  <a:lnTo>
                    <a:pt x="5839" y="41"/>
                  </a:lnTo>
                  <a:lnTo>
                    <a:pt x="583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3" name="Google Shape;1353;p49"/>
            <p:cNvSpPr/>
            <p:nvPr/>
          </p:nvSpPr>
          <p:spPr>
            <a:xfrm>
              <a:off x="8119901" y="3423261"/>
              <a:ext cx="451330" cy="3281"/>
            </a:xfrm>
            <a:custGeom>
              <a:avLst/>
              <a:gdLst/>
              <a:ahLst/>
              <a:cxnLst/>
              <a:rect l="l" t="t" r="r" b="b"/>
              <a:pathLst>
                <a:path w="5840" h="42" extrusionOk="0">
                  <a:moveTo>
                    <a:pt x="1" y="0"/>
                  </a:moveTo>
                  <a:lnTo>
                    <a:pt x="1" y="41"/>
                  </a:lnTo>
                  <a:lnTo>
                    <a:pt x="5839" y="41"/>
                  </a:lnTo>
                  <a:lnTo>
                    <a:pt x="583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4" name="Google Shape;1354;p49"/>
            <p:cNvSpPr/>
            <p:nvPr/>
          </p:nvSpPr>
          <p:spPr>
            <a:xfrm>
              <a:off x="7116031" y="3423261"/>
              <a:ext cx="451330" cy="3281"/>
            </a:xfrm>
            <a:custGeom>
              <a:avLst/>
              <a:gdLst/>
              <a:ahLst/>
              <a:cxnLst/>
              <a:rect l="l" t="t" r="r" b="b"/>
              <a:pathLst>
                <a:path w="5840" h="42" extrusionOk="0">
                  <a:moveTo>
                    <a:pt x="1" y="0"/>
                  </a:moveTo>
                  <a:lnTo>
                    <a:pt x="1" y="41"/>
                  </a:lnTo>
                  <a:lnTo>
                    <a:pt x="5839" y="41"/>
                  </a:lnTo>
                  <a:lnTo>
                    <a:pt x="583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5" name="Google Shape;1355;p49"/>
            <p:cNvSpPr/>
            <p:nvPr/>
          </p:nvSpPr>
          <p:spPr>
            <a:xfrm>
              <a:off x="7615918" y="3444588"/>
              <a:ext cx="455426" cy="3281"/>
            </a:xfrm>
            <a:custGeom>
              <a:avLst/>
              <a:gdLst/>
              <a:ahLst/>
              <a:cxnLst/>
              <a:rect l="l" t="t" r="r" b="b"/>
              <a:pathLst>
                <a:path w="5893" h="42" extrusionOk="0">
                  <a:moveTo>
                    <a:pt x="0" y="0"/>
                  </a:moveTo>
                  <a:lnTo>
                    <a:pt x="0" y="42"/>
                  </a:lnTo>
                  <a:lnTo>
                    <a:pt x="5893" y="42"/>
                  </a:lnTo>
                  <a:lnTo>
                    <a:pt x="589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6" name="Google Shape;1356;p49"/>
            <p:cNvSpPr/>
            <p:nvPr/>
          </p:nvSpPr>
          <p:spPr>
            <a:xfrm>
              <a:off x="8122374" y="3444588"/>
              <a:ext cx="455503" cy="3281"/>
            </a:xfrm>
            <a:custGeom>
              <a:avLst/>
              <a:gdLst/>
              <a:ahLst/>
              <a:cxnLst/>
              <a:rect l="l" t="t" r="r" b="b"/>
              <a:pathLst>
                <a:path w="5894" h="42" extrusionOk="0">
                  <a:moveTo>
                    <a:pt x="1" y="0"/>
                  </a:moveTo>
                  <a:lnTo>
                    <a:pt x="1" y="42"/>
                  </a:lnTo>
                  <a:lnTo>
                    <a:pt x="5893" y="42"/>
                  </a:lnTo>
                  <a:lnTo>
                    <a:pt x="589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7" name="Google Shape;1357;p49"/>
            <p:cNvSpPr/>
            <p:nvPr/>
          </p:nvSpPr>
          <p:spPr>
            <a:xfrm>
              <a:off x="7109384" y="3444588"/>
              <a:ext cx="455271" cy="3281"/>
            </a:xfrm>
            <a:custGeom>
              <a:avLst/>
              <a:gdLst/>
              <a:ahLst/>
              <a:cxnLst/>
              <a:rect l="l" t="t" r="r" b="b"/>
              <a:pathLst>
                <a:path w="5891" h="42" extrusionOk="0">
                  <a:moveTo>
                    <a:pt x="1" y="0"/>
                  </a:moveTo>
                  <a:lnTo>
                    <a:pt x="1" y="42"/>
                  </a:lnTo>
                  <a:lnTo>
                    <a:pt x="5890" y="42"/>
                  </a:lnTo>
                  <a:lnTo>
                    <a:pt x="589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8" name="Google Shape;1358;p49"/>
            <p:cNvSpPr/>
            <p:nvPr/>
          </p:nvSpPr>
          <p:spPr>
            <a:xfrm>
              <a:off x="7613908" y="3466150"/>
              <a:ext cx="459444" cy="3281"/>
            </a:xfrm>
            <a:custGeom>
              <a:avLst/>
              <a:gdLst/>
              <a:ahLst/>
              <a:cxnLst/>
              <a:rect l="l" t="t" r="r" b="b"/>
              <a:pathLst>
                <a:path w="5945" h="42" extrusionOk="0">
                  <a:moveTo>
                    <a:pt x="1" y="1"/>
                  </a:moveTo>
                  <a:lnTo>
                    <a:pt x="1" y="42"/>
                  </a:lnTo>
                  <a:lnTo>
                    <a:pt x="5944" y="42"/>
                  </a:lnTo>
                  <a:lnTo>
                    <a:pt x="594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59" name="Google Shape;1359;p49"/>
            <p:cNvSpPr/>
            <p:nvPr/>
          </p:nvSpPr>
          <p:spPr>
            <a:xfrm>
              <a:off x="8124847" y="3466150"/>
              <a:ext cx="459599" cy="3281"/>
            </a:xfrm>
            <a:custGeom>
              <a:avLst/>
              <a:gdLst/>
              <a:ahLst/>
              <a:cxnLst/>
              <a:rect l="l" t="t" r="r" b="b"/>
              <a:pathLst>
                <a:path w="5947" h="42" extrusionOk="0">
                  <a:moveTo>
                    <a:pt x="0" y="1"/>
                  </a:moveTo>
                  <a:lnTo>
                    <a:pt x="0" y="42"/>
                  </a:lnTo>
                  <a:lnTo>
                    <a:pt x="5947" y="42"/>
                  </a:lnTo>
                  <a:lnTo>
                    <a:pt x="594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0" name="Google Shape;1360;p49"/>
            <p:cNvSpPr/>
            <p:nvPr/>
          </p:nvSpPr>
          <p:spPr>
            <a:xfrm>
              <a:off x="7102815" y="3466150"/>
              <a:ext cx="459367" cy="3281"/>
            </a:xfrm>
            <a:custGeom>
              <a:avLst/>
              <a:gdLst/>
              <a:ahLst/>
              <a:cxnLst/>
              <a:rect l="l" t="t" r="r" b="b"/>
              <a:pathLst>
                <a:path w="5944" h="42" extrusionOk="0">
                  <a:moveTo>
                    <a:pt x="0" y="1"/>
                  </a:moveTo>
                  <a:lnTo>
                    <a:pt x="0" y="42"/>
                  </a:lnTo>
                  <a:lnTo>
                    <a:pt x="5944" y="42"/>
                  </a:lnTo>
                  <a:lnTo>
                    <a:pt x="594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1" name="Google Shape;1361;p49"/>
            <p:cNvSpPr/>
            <p:nvPr/>
          </p:nvSpPr>
          <p:spPr>
            <a:xfrm>
              <a:off x="7620323" y="3488258"/>
              <a:ext cx="446384" cy="3281"/>
            </a:xfrm>
            <a:custGeom>
              <a:avLst/>
              <a:gdLst/>
              <a:ahLst/>
              <a:cxnLst/>
              <a:rect l="l" t="t" r="r" b="b"/>
              <a:pathLst>
                <a:path w="5776" h="42" extrusionOk="0">
                  <a:moveTo>
                    <a:pt x="0" y="0"/>
                  </a:moveTo>
                  <a:lnTo>
                    <a:pt x="0" y="42"/>
                  </a:lnTo>
                  <a:lnTo>
                    <a:pt x="5775" y="42"/>
                  </a:lnTo>
                  <a:lnTo>
                    <a:pt x="577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2" name="Google Shape;1362;p49"/>
            <p:cNvSpPr/>
            <p:nvPr/>
          </p:nvSpPr>
          <p:spPr>
            <a:xfrm>
              <a:off x="8136131" y="3488258"/>
              <a:ext cx="446384" cy="3281"/>
            </a:xfrm>
            <a:custGeom>
              <a:avLst/>
              <a:gdLst/>
              <a:ahLst/>
              <a:cxnLst/>
              <a:rect l="l" t="t" r="r" b="b"/>
              <a:pathLst>
                <a:path w="5776" h="42" extrusionOk="0">
                  <a:moveTo>
                    <a:pt x="0" y="0"/>
                  </a:moveTo>
                  <a:lnTo>
                    <a:pt x="0" y="42"/>
                  </a:lnTo>
                  <a:lnTo>
                    <a:pt x="5776" y="42"/>
                  </a:lnTo>
                  <a:lnTo>
                    <a:pt x="577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3" name="Google Shape;1363;p49"/>
            <p:cNvSpPr/>
            <p:nvPr/>
          </p:nvSpPr>
          <p:spPr>
            <a:xfrm>
              <a:off x="7104747" y="3488258"/>
              <a:ext cx="446152" cy="3281"/>
            </a:xfrm>
            <a:custGeom>
              <a:avLst/>
              <a:gdLst/>
              <a:ahLst/>
              <a:cxnLst/>
              <a:rect l="l" t="t" r="r" b="b"/>
              <a:pathLst>
                <a:path w="5773" h="42" extrusionOk="0">
                  <a:moveTo>
                    <a:pt x="0" y="0"/>
                  </a:moveTo>
                  <a:lnTo>
                    <a:pt x="0" y="42"/>
                  </a:lnTo>
                  <a:lnTo>
                    <a:pt x="5772" y="42"/>
                  </a:lnTo>
                  <a:lnTo>
                    <a:pt x="5772"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4" name="Google Shape;1364;p49"/>
            <p:cNvSpPr/>
            <p:nvPr/>
          </p:nvSpPr>
          <p:spPr>
            <a:xfrm>
              <a:off x="7623028" y="3533647"/>
              <a:ext cx="440974" cy="3281"/>
            </a:xfrm>
            <a:custGeom>
              <a:avLst/>
              <a:gdLst/>
              <a:ahLst/>
              <a:cxnLst/>
              <a:rect l="l" t="t" r="r" b="b"/>
              <a:pathLst>
                <a:path w="5706" h="42" extrusionOk="0">
                  <a:moveTo>
                    <a:pt x="0" y="1"/>
                  </a:moveTo>
                  <a:lnTo>
                    <a:pt x="0" y="42"/>
                  </a:lnTo>
                  <a:lnTo>
                    <a:pt x="5706" y="42"/>
                  </a:lnTo>
                  <a:lnTo>
                    <a:pt x="570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5" name="Google Shape;1365;p49"/>
            <p:cNvSpPr/>
            <p:nvPr/>
          </p:nvSpPr>
          <p:spPr>
            <a:xfrm>
              <a:off x="8148419" y="3533647"/>
              <a:ext cx="440974" cy="3281"/>
            </a:xfrm>
            <a:custGeom>
              <a:avLst/>
              <a:gdLst/>
              <a:ahLst/>
              <a:cxnLst/>
              <a:rect l="l" t="t" r="r" b="b"/>
              <a:pathLst>
                <a:path w="5706" h="42" extrusionOk="0">
                  <a:moveTo>
                    <a:pt x="0" y="1"/>
                  </a:moveTo>
                  <a:lnTo>
                    <a:pt x="0" y="42"/>
                  </a:lnTo>
                  <a:lnTo>
                    <a:pt x="5706" y="42"/>
                  </a:lnTo>
                  <a:lnTo>
                    <a:pt x="570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6" name="Google Shape;1366;p49"/>
            <p:cNvSpPr/>
            <p:nvPr/>
          </p:nvSpPr>
          <p:spPr>
            <a:xfrm>
              <a:off x="7097637" y="3533647"/>
              <a:ext cx="440974" cy="3281"/>
            </a:xfrm>
            <a:custGeom>
              <a:avLst/>
              <a:gdLst/>
              <a:ahLst/>
              <a:cxnLst/>
              <a:rect l="l" t="t" r="r" b="b"/>
              <a:pathLst>
                <a:path w="5706" h="42" extrusionOk="0">
                  <a:moveTo>
                    <a:pt x="0" y="1"/>
                  </a:moveTo>
                  <a:lnTo>
                    <a:pt x="0" y="42"/>
                  </a:lnTo>
                  <a:lnTo>
                    <a:pt x="5706" y="42"/>
                  </a:lnTo>
                  <a:lnTo>
                    <a:pt x="570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7" name="Google Shape;1367;p49"/>
            <p:cNvSpPr/>
            <p:nvPr/>
          </p:nvSpPr>
          <p:spPr>
            <a:xfrm>
              <a:off x="7605098" y="3557239"/>
              <a:ext cx="476833" cy="3047"/>
            </a:xfrm>
            <a:custGeom>
              <a:avLst/>
              <a:gdLst/>
              <a:ahLst/>
              <a:cxnLst/>
              <a:rect l="l" t="t" r="r" b="b"/>
              <a:pathLst>
                <a:path w="6170" h="39" extrusionOk="0">
                  <a:moveTo>
                    <a:pt x="0" y="0"/>
                  </a:moveTo>
                  <a:lnTo>
                    <a:pt x="0" y="39"/>
                  </a:lnTo>
                  <a:lnTo>
                    <a:pt x="6169" y="39"/>
                  </a:lnTo>
                  <a:lnTo>
                    <a:pt x="616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8" name="Google Shape;1368;p49"/>
            <p:cNvSpPr/>
            <p:nvPr/>
          </p:nvSpPr>
          <p:spPr>
            <a:xfrm>
              <a:off x="8135667" y="3557239"/>
              <a:ext cx="476833" cy="3047"/>
            </a:xfrm>
            <a:custGeom>
              <a:avLst/>
              <a:gdLst/>
              <a:ahLst/>
              <a:cxnLst/>
              <a:rect l="l" t="t" r="r" b="b"/>
              <a:pathLst>
                <a:path w="6170" h="39" extrusionOk="0">
                  <a:moveTo>
                    <a:pt x="0" y="0"/>
                  </a:moveTo>
                  <a:lnTo>
                    <a:pt x="0" y="39"/>
                  </a:lnTo>
                  <a:lnTo>
                    <a:pt x="6169" y="39"/>
                  </a:lnTo>
                  <a:lnTo>
                    <a:pt x="616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69" name="Google Shape;1369;p49"/>
            <p:cNvSpPr/>
            <p:nvPr/>
          </p:nvSpPr>
          <p:spPr>
            <a:xfrm>
              <a:off x="7074760" y="3557239"/>
              <a:ext cx="476833" cy="3047"/>
            </a:xfrm>
            <a:custGeom>
              <a:avLst/>
              <a:gdLst/>
              <a:ahLst/>
              <a:cxnLst/>
              <a:rect l="l" t="t" r="r" b="b"/>
              <a:pathLst>
                <a:path w="6170" h="39" extrusionOk="0">
                  <a:moveTo>
                    <a:pt x="1" y="0"/>
                  </a:moveTo>
                  <a:lnTo>
                    <a:pt x="1" y="39"/>
                  </a:lnTo>
                  <a:lnTo>
                    <a:pt x="6170" y="39"/>
                  </a:lnTo>
                  <a:lnTo>
                    <a:pt x="617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0" name="Google Shape;1370;p49"/>
            <p:cNvSpPr/>
            <p:nvPr/>
          </p:nvSpPr>
          <p:spPr>
            <a:xfrm>
              <a:off x="7602856" y="3581067"/>
              <a:ext cx="481547" cy="3047"/>
            </a:xfrm>
            <a:custGeom>
              <a:avLst/>
              <a:gdLst/>
              <a:ahLst/>
              <a:cxnLst/>
              <a:rect l="l" t="t" r="r" b="b"/>
              <a:pathLst>
                <a:path w="6231" h="39" extrusionOk="0">
                  <a:moveTo>
                    <a:pt x="1" y="0"/>
                  </a:moveTo>
                  <a:lnTo>
                    <a:pt x="1" y="38"/>
                  </a:lnTo>
                  <a:lnTo>
                    <a:pt x="6230" y="38"/>
                  </a:lnTo>
                  <a:lnTo>
                    <a:pt x="623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1" name="Google Shape;1371;p49"/>
            <p:cNvSpPr/>
            <p:nvPr/>
          </p:nvSpPr>
          <p:spPr>
            <a:xfrm>
              <a:off x="8138372" y="3581067"/>
              <a:ext cx="481470" cy="3047"/>
            </a:xfrm>
            <a:custGeom>
              <a:avLst/>
              <a:gdLst/>
              <a:ahLst/>
              <a:cxnLst/>
              <a:rect l="l" t="t" r="r" b="b"/>
              <a:pathLst>
                <a:path w="6230" h="39" extrusionOk="0">
                  <a:moveTo>
                    <a:pt x="0" y="0"/>
                  </a:moveTo>
                  <a:lnTo>
                    <a:pt x="0" y="38"/>
                  </a:lnTo>
                  <a:lnTo>
                    <a:pt x="6229" y="38"/>
                  </a:lnTo>
                  <a:lnTo>
                    <a:pt x="622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2" name="Google Shape;1372;p49"/>
            <p:cNvSpPr/>
            <p:nvPr/>
          </p:nvSpPr>
          <p:spPr>
            <a:xfrm>
              <a:off x="7067418" y="3581067"/>
              <a:ext cx="481470" cy="3047"/>
            </a:xfrm>
            <a:custGeom>
              <a:avLst/>
              <a:gdLst/>
              <a:ahLst/>
              <a:cxnLst/>
              <a:rect l="l" t="t" r="r" b="b"/>
              <a:pathLst>
                <a:path w="6230" h="39" extrusionOk="0">
                  <a:moveTo>
                    <a:pt x="1" y="0"/>
                  </a:moveTo>
                  <a:lnTo>
                    <a:pt x="1" y="38"/>
                  </a:lnTo>
                  <a:lnTo>
                    <a:pt x="6230" y="38"/>
                  </a:lnTo>
                  <a:lnTo>
                    <a:pt x="623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3" name="Google Shape;1373;p49"/>
            <p:cNvSpPr/>
            <p:nvPr/>
          </p:nvSpPr>
          <p:spPr>
            <a:xfrm>
              <a:off x="7600692" y="3605128"/>
              <a:ext cx="485875" cy="3281"/>
            </a:xfrm>
            <a:custGeom>
              <a:avLst/>
              <a:gdLst/>
              <a:ahLst/>
              <a:cxnLst/>
              <a:rect l="l" t="t" r="r" b="b"/>
              <a:pathLst>
                <a:path w="6287" h="42" extrusionOk="0">
                  <a:moveTo>
                    <a:pt x="0" y="1"/>
                  </a:moveTo>
                  <a:lnTo>
                    <a:pt x="0" y="42"/>
                  </a:lnTo>
                  <a:lnTo>
                    <a:pt x="6287" y="42"/>
                  </a:lnTo>
                  <a:lnTo>
                    <a:pt x="628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4" name="Google Shape;1374;p49"/>
            <p:cNvSpPr/>
            <p:nvPr/>
          </p:nvSpPr>
          <p:spPr>
            <a:xfrm>
              <a:off x="8141309" y="3605128"/>
              <a:ext cx="485875" cy="3281"/>
            </a:xfrm>
            <a:custGeom>
              <a:avLst/>
              <a:gdLst/>
              <a:ahLst/>
              <a:cxnLst/>
              <a:rect l="l" t="t" r="r" b="b"/>
              <a:pathLst>
                <a:path w="6287" h="42" extrusionOk="0">
                  <a:moveTo>
                    <a:pt x="0" y="1"/>
                  </a:moveTo>
                  <a:lnTo>
                    <a:pt x="0" y="42"/>
                  </a:lnTo>
                  <a:lnTo>
                    <a:pt x="6287" y="42"/>
                  </a:lnTo>
                  <a:lnTo>
                    <a:pt x="628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5" name="Google Shape;1375;p49"/>
            <p:cNvSpPr/>
            <p:nvPr/>
          </p:nvSpPr>
          <p:spPr>
            <a:xfrm>
              <a:off x="7060076" y="3605128"/>
              <a:ext cx="485875" cy="3281"/>
            </a:xfrm>
            <a:custGeom>
              <a:avLst/>
              <a:gdLst/>
              <a:ahLst/>
              <a:cxnLst/>
              <a:rect l="l" t="t" r="r" b="b"/>
              <a:pathLst>
                <a:path w="6287" h="42" extrusionOk="0">
                  <a:moveTo>
                    <a:pt x="0" y="1"/>
                  </a:moveTo>
                  <a:lnTo>
                    <a:pt x="0" y="42"/>
                  </a:lnTo>
                  <a:lnTo>
                    <a:pt x="6287" y="42"/>
                  </a:lnTo>
                  <a:lnTo>
                    <a:pt x="628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6" name="Google Shape;1376;p49"/>
            <p:cNvSpPr/>
            <p:nvPr/>
          </p:nvSpPr>
          <p:spPr>
            <a:xfrm>
              <a:off x="7598219" y="3629971"/>
              <a:ext cx="490821" cy="3281"/>
            </a:xfrm>
            <a:custGeom>
              <a:avLst/>
              <a:gdLst/>
              <a:ahLst/>
              <a:cxnLst/>
              <a:rect l="l" t="t" r="r" b="b"/>
              <a:pathLst>
                <a:path w="6351" h="42" extrusionOk="0">
                  <a:moveTo>
                    <a:pt x="0" y="0"/>
                  </a:moveTo>
                  <a:lnTo>
                    <a:pt x="0" y="41"/>
                  </a:lnTo>
                  <a:lnTo>
                    <a:pt x="6351" y="41"/>
                  </a:lnTo>
                  <a:lnTo>
                    <a:pt x="635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7" name="Google Shape;1377;p49"/>
            <p:cNvSpPr/>
            <p:nvPr/>
          </p:nvSpPr>
          <p:spPr>
            <a:xfrm>
              <a:off x="8144014" y="3629971"/>
              <a:ext cx="490821" cy="3281"/>
            </a:xfrm>
            <a:custGeom>
              <a:avLst/>
              <a:gdLst/>
              <a:ahLst/>
              <a:cxnLst/>
              <a:rect l="l" t="t" r="r" b="b"/>
              <a:pathLst>
                <a:path w="6351" h="42" extrusionOk="0">
                  <a:moveTo>
                    <a:pt x="0" y="0"/>
                  </a:moveTo>
                  <a:lnTo>
                    <a:pt x="0" y="41"/>
                  </a:lnTo>
                  <a:lnTo>
                    <a:pt x="6350" y="41"/>
                  </a:lnTo>
                  <a:lnTo>
                    <a:pt x="6350"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8" name="Google Shape;1378;p49"/>
            <p:cNvSpPr/>
            <p:nvPr/>
          </p:nvSpPr>
          <p:spPr>
            <a:xfrm>
              <a:off x="7052424" y="3629971"/>
              <a:ext cx="490589" cy="3281"/>
            </a:xfrm>
            <a:custGeom>
              <a:avLst/>
              <a:gdLst/>
              <a:ahLst/>
              <a:cxnLst/>
              <a:rect l="l" t="t" r="r" b="b"/>
              <a:pathLst>
                <a:path w="6348" h="42" extrusionOk="0">
                  <a:moveTo>
                    <a:pt x="1" y="0"/>
                  </a:moveTo>
                  <a:lnTo>
                    <a:pt x="1" y="41"/>
                  </a:lnTo>
                  <a:lnTo>
                    <a:pt x="6348" y="41"/>
                  </a:lnTo>
                  <a:lnTo>
                    <a:pt x="634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79" name="Google Shape;1379;p49"/>
            <p:cNvSpPr/>
            <p:nvPr/>
          </p:nvSpPr>
          <p:spPr>
            <a:xfrm>
              <a:off x="7595746" y="3655048"/>
              <a:ext cx="495767" cy="3281"/>
            </a:xfrm>
            <a:custGeom>
              <a:avLst/>
              <a:gdLst/>
              <a:ahLst/>
              <a:cxnLst/>
              <a:rect l="l" t="t" r="r" b="b"/>
              <a:pathLst>
                <a:path w="6415" h="42" extrusionOk="0">
                  <a:moveTo>
                    <a:pt x="1" y="0"/>
                  </a:moveTo>
                  <a:lnTo>
                    <a:pt x="1" y="41"/>
                  </a:lnTo>
                  <a:lnTo>
                    <a:pt x="6414" y="41"/>
                  </a:lnTo>
                  <a:lnTo>
                    <a:pt x="641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0" name="Google Shape;1380;p49"/>
            <p:cNvSpPr/>
            <p:nvPr/>
          </p:nvSpPr>
          <p:spPr>
            <a:xfrm>
              <a:off x="8146951" y="3655048"/>
              <a:ext cx="495690" cy="3281"/>
            </a:xfrm>
            <a:custGeom>
              <a:avLst/>
              <a:gdLst/>
              <a:ahLst/>
              <a:cxnLst/>
              <a:rect l="l" t="t" r="r" b="b"/>
              <a:pathLst>
                <a:path w="6414" h="42" extrusionOk="0">
                  <a:moveTo>
                    <a:pt x="0" y="0"/>
                  </a:moveTo>
                  <a:lnTo>
                    <a:pt x="0" y="41"/>
                  </a:lnTo>
                  <a:lnTo>
                    <a:pt x="6414" y="41"/>
                  </a:lnTo>
                  <a:lnTo>
                    <a:pt x="641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1" name="Google Shape;1381;p49"/>
            <p:cNvSpPr/>
            <p:nvPr/>
          </p:nvSpPr>
          <p:spPr>
            <a:xfrm>
              <a:off x="7044619" y="3655048"/>
              <a:ext cx="495458" cy="3281"/>
            </a:xfrm>
            <a:custGeom>
              <a:avLst/>
              <a:gdLst/>
              <a:ahLst/>
              <a:cxnLst/>
              <a:rect l="l" t="t" r="r" b="b"/>
              <a:pathLst>
                <a:path w="6411" h="42" extrusionOk="0">
                  <a:moveTo>
                    <a:pt x="0" y="0"/>
                  </a:moveTo>
                  <a:lnTo>
                    <a:pt x="0" y="41"/>
                  </a:lnTo>
                  <a:lnTo>
                    <a:pt x="6411" y="41"/>
                  </a:lnTo>
                  <a:lnTo>
                    <a:pt x="641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2" name="Google Shape;1382;p49"/>
            <p:cNvSpPr/>
            <p:nvPr/>
          </p:nvSpPr>
          <p:spPr>
            <a:xfrm>
              <a:off x="7593273" y="3680828"/>
              <a:ext cx="500713" cy="3281"/>
            </a:xfrm>
            <a:custGeom>
              <a:avLst/>
              <a:gdLst/>
              <a:ahLst/>
              <a:cxnLst/>
              <a:rect l="l" t="t" r="r" b="b"/>
              <a:pathLst>
                <a:path w="6479" h="42" extrusionOk="0">
                  <a:moveTo>
                    <a:pt x="1" y="0"/>
                  </a:moveTo>
                  <a:lnTo>
                    <a:pt x="1" y="42"/>
                  </a:lnTo>
                  <a:lnTo>
                    <a:pt x="6478" y="42"/>
                  </a:lnTo>
                  <a:lnTo>
                    <a:pt x="647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3" name="Google Shape;1383;p49"/>
            <p:cNvSpPr/>
            <p:nvPr/>
          </p:nvSpPr>
          <p:spPr>
            <a:xfrm>
              <a:off x="8150119" y="3680828"/>
              <a:ext cx="500404" cy="3281"/>
            </a:xfrm>
            <a:custGeom>
              <a:avLst/>
              <a:gdLst/>
              <a:ahLst/>
              <a:cxnLst/>
              <a:rect l="l" t="t" r="r" b="b"/>
              <a:pathLst>
                <a:path w="6475" h="42" extrusionOk="0">
                  <a:moveTo>
                    <a:pt x="1" y="0"/>
                  </a:moveTo>
                  <a:lnTo>
                    <a:pt x="1" y="42"/>
                  </a:lnTo>
                  <a:lnTo>
                    <a:pt x="6474" y="42"/>
                  </a:lnTo>
                  <a:lnTo>
                    <a:pt x="647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4" name="Google Shape;1384;p49"/>
            <p:cNvSpPr/>
            <p:nvPr/>
          </p:nvSpPr>
          <p:spPr>
            <a:xfrm>
              <a:off x="7036735" y="3680828"/>
              <a:ext cx="500404" cy="3281"/>
            </a:xfrm>
            <a:custGeom>
              <a:avLst/>
              <a:gdLst/>
              <a:ahLst/>
              <a:cxnLst/>
              <a:rect l="l" t="t" r="r" b="b"/>
              <a:pathLst>
                <a:path w="6475" h="42" extrusionOk="0">
                  <a:moveTo>
                    <a:pt x="1" y="0"/>
                  </a:moveTo>
                  <a:lnTo>
                    <a:pt x="1" y="42"/>
                  </a:lnTo>
                  <a:lnTo>
                    <a:pt x="6474" y="42"/>
                  </a:lnTo>
                  <a:lnTo>
                    <a:pt x="647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5" name="Google Shape;1385;p49"/>
            <p:cNvSpPr/>
            <p:nvPr/>
          </p:nvSpPr>
          <p:spPr>
            <a:xfrm>
              <a:off x="7590877" y="3707155"/>
              <a:ext cx="505505" cy="3047"/>
            </a:xfrm>
            <a:custGeom>
              <a:avLst/>
              <a:gdLst/>
              <a:ahLst/>
              <a:cxnLst/>
              <a:rect l="l" t="t" r="r" b="b"/>
              <a:pathLst>
                <a:path w="6541" h="39" extrusionOk="0">
                  <a:moveTo>
                    <a:pt x="0" y="0"/>
                  </a:moveTo>
                  <a:lnTo>
                    <a:pt x="0" y="38"/>
                  </a:lnTo>
                  <a:lnTo>
                    <a:pt x="6541" y="38"/>
                  </a:lnTo>
                  <a:lnTo>
                    <a:pt x="654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6" name="Google Shape;1386;p49"/>
            <p:cNvSpPr/>
            <p:nvPr/>
          </p:nvSpPr>
          <p:spPr>
            <a:xfrm>
              <a:off x="8153056" y="3707155"/>
              <a:ext cx="505582" cy="3047"/>
            </a:xfrm>
            <a:custGeom>
              <a:avLst/>
              <a:gdLst/>
              <a:ahLst/>
              <a:cxnLst/>
              <a:rect l="l" t="t" r="r" b="b"/>
              <a:pathLst>
                <a:path w="6542" h="39" extrusionOk="0">
                  <a:moveTo>
                    <a:pt x="1" y="0"/>
                  </a:moveTo>
                  <a:lnTo>
                    <a:pt x="1" y="38"/>
                  </a:lnTo>
                  <a:lnTo>
                    <a:pt x="6541" y="38"/>
                  </a:lnTo>
                  <a:lnTo>
                    <a:pt x="654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7" name="Google Shape;1387;p49"/>
            <p:cNvSpPr/>
            <p:nvPr/>
          </p:nvSpPr>
          <p:spPr>
            <a:xfrm>
              <a:off x="7028620" y="3707155"/>
              <a:ext cx="505350" cy="3047"/>
            </a:xfrm>
            <a:custGeom>
              <a:avLst/>
              <a:gdLst/>
              <a:ahLst/>
              <a:cxnLst/>
              <a:rect l="l" t="t" r="r" b="b"/>
              <a:pathLst>
                <a:path w="6539" h="39" extrusionOk="0">
                  <a:moveTo>
                    <a:pt x="1" y="0"/>
                  </a:moveTo>
                  <a:lnTo>
                    <a:pt x="1" y="38"/>
                  </a:lnTo>
                  <a:lnTo>
                    <a:pt x="6538" y="38"/>
                  </a:lnTo>
                  <a:lnTo>
                    <a:pt x="653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8" name="Google Shape;1388;p49"/>
            <p:cNvSpPr/>
            <p:nvPr/>
          </p:nvSpPr>
          <p:spPr>
            <a:xfrm>
              <a:off x="7588404" y="3733950"/>
              <a:ext cx="510451" cy="3047"/>
            </a:xfrm>
            <a:custGeom>
              <a:avLst/>
              <a:gdLst/>
              <a:ahLst/>
              <a:cxnLst/>
              <a:rect l="l" t="t" r="r" b="b"/>
              <a:pathLst>
                <a:path w="6605" h="39" extrusionOk="0">
                  <a:moveTo>
                    <a:pt x="0" y="0"/>
                  </a:moveTo>
                  <a:lnTo>
                    <a:pt x="0" y="38"/>
                  </a:lnTo>
                  <a:lnTo>
                    <a:pt x="6605" y="38"/>
                  </a:lnTo>
                  <a:lnTo>
                    <a:pt x="660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89" name="Google Shape;1389;p49"/>
            <p:cNvSpPr/>
            <p:nvPr/>
          </p:nvSpPr>
          <p:spPr>
            <a:xfrm>
              <a:off x="8156225" y="3733950"/>
              <a:ext cx="510528" cy="3047"/>
            </a:xfrm>
            <a:custGeom>
              <a:avLst/>
              <a:gdLst/>
              <a:ahLst/>
              <a:cxnLst/>
              <a:rect l="l" t="t" r="r" b="b"/>
              <a:pathLst>
                <a:path w="6606" h="39" extrusionOk="0">
                  <a:moveTo>
                    <a:pt x="1" y="0"/>
                  </a:moveTo>
                  <a:lnTo>
                    <a:pt x="1" y="38"/>
                  </a:lnTo>
                  <a:lnTo>
                    <a:pt x="6605" y="38"/>
                  </a:lnTo>
                  <a:lnTo>
                    <a:pt x="660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0" name="Google Shape;1390;p49"/>
            <p:cNvSpPr/>
            <p:nvPr/>
          </p:nvSpPr>
          <p:spPr>
            <a:xfrm>
              <a:off x="7020505" y="3733950"/>
              <a:ext cx="510528" cy="3047"/>
            </a:xfrm>
            <a:custGeom>
              <a:avLst/>
              <a:gdLst/>
              <a:ahLst/>
              <a:cxnLst/>
              <a:rect l="l" t="t" r="r" b="b"/>
              <a:pathLst>
                <a:path w="6606" h="39" extrusionOk="0">
                  <a:moveTo>
                    <a:pt x="1" y="0"/>
                  </a:moveTo>
                  <a:lnTo>
                    <a:pt x="1" y="38"/>
                  </a:lnTo>
                  <a:lnTo>
                    <a:pt x="6605" y="38"/>
                  </a:lnTo>
                  <a:lnTo>
                    <a:pt x="660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1" name="Google Shape;1391;p49"/>
            <p:cNvSpPr/>
            <p:nvPr/>
          </p:nvSpPr>
          <p:spPr>
            <a:xfrm>
              <a:off x="7585699" y="3761215"/>
              <a:ext cx="515861" cy="3047"/>
            </a:xfrm>
            <a:custGeom>
              <a:avLst/>
              <a:gdLst/>
              <a:ahLst/>
              <a:cxnLst/>
              <a:rect l="l" t="t" r="r" b="b"/>
              <a:pathLst>
                <a:path w="6675" h="39" extrusionOk="0">
                  <a:moveTo>
                    <a:pt x="0" y="1"/>
                  </a:moveTo>
                  <a:lnTo>
                    <a:pt x="0" y="39"/>
                  </a:lnTo>
                  <a:lnTo>
                    <a:pt x="6675" y="39"/>
                  </a:lnTo>
                  <a:lnTo>
                    <a:pt x="667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2" name="Google Shape;1392;p49"/>
            <p:cNvSpPr/>
            <p:nvPr/>
          </p:nvSpPr>
          <p:spPr>
            <a:xfrm>
              <a:off x="8159471" y="3761215"/>
              <a:ext cx="515629" cy="3047"/>
            </a:xfrm>
            <a:custGeom>
              <a:avLst/>
              <a:gdLst/>
              <a:ahLst/>
              <a:cxnLst/>
              <a:rect l="l" t="t" r="r" b="b"/>
              <a:pathLst>
                <a:path w="6672" h="39" extrusionOk="0">
                  <a:moveTo>
                    <a:pt x="0" y="1"/>
                  </a:moveTo>
                  <a:lnTo>
                    <a:pt x="0" y="39"/>
                  </a:lnTo>
                  <a:lnTo>
                    <a:pt x="6671" y="39"/>
                  </a:lnTo>
                  <a:lnTo>
                    <a:pt x="6671"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3" name="Google Shape;1393;p49"/>
            <p:cNvSpPr/>
            <p:nvPr/>
          </p:nvSpPr>
          <p:spPr>
            <a:xfrm>
              <a:off x="7011926" y="3761215"/>
              <a:ext cx="515861" cy="3047"/>
            </a:xfrm>
            <a:custGeom>
              <a:avLst/>
              <a:gdLst/>
              <a:ahLst/>
              <a:cxnLst/>
              <a:rect l="l" t="t" r="r" b="b"/>
              <a:pathLst>
                <a:path w="6675" h="39" extrusionOk="0">
                  <a:moveTo>
                    <a:pt x="1" y="1"/>
                  </a:moveTo>
                  <a:lnTo>
                    <a:pt x="1" y="39"/>
                  </a:lnTo>
                  <a:lnTo>
                    <a:pt x="6675" y="39"/>
                  </a:lnTo>
                  <a:lnTo>
                    <a:pt x="667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4" name="Google Shape;1394;p49"/>
            <p:cNvSpPr/>
            <p:nvPr/>
          </p:nvSpPr>
          <p:spPr>
            <a:xfrm>
              <a:off x="7582994" y="3789026"/>
              <a:ext cx="521270" cy="3281"/>
            </a:xfrm>
            <a:custGeom>
              <a:avLst/>
              <a:gdLst/>
              <a:ahLst/>
              <a:cxnLst/>
              <a:rect l="l" t="t" r="r" b="b"/>
              <a:pathLst>
                <a:path w="6745" h="42" extrusionOk="0">
                  <a:moveTo>
                    <a:pt x="1" y="0"/>
                  </a:moveTo>
                  <a:lnTo>
                    <a:pt x="1" y="42"/>
                  </a:lnTo>
                  <a:lnTo>
                    <a:pt x="6744" y="42"/>
                  </a:lnTo>
                  <a:lnTo>
                    <a:pt x="6744"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5" name="Google Shape;1395;p49"/>
            <p:cNvSpPr/>
            <p:nvPr/>
          </p:nvSpPr>
          <p:spPr>
            <a:xfrm>
              <a:off x="8162640" y="3789026"/>
              <a:ext cx="521039" cy="3281"/>
            </a:xfrm>
            <a:custGeom>
              <a:avLst/>
              <a:gdLst/>
              <a:ahLst/>
              <a:cxnLst/>
              <a:rect l="l" t="t" r="r" b="b"/>
              <a:pathLst>
                <a:path w="6742" h="42" extrusionOk="0">
                  <a:moveTo>
                    <a:pt x="1" y="0"/>
                  </a:moveTo>
                  <a:lnTo>
                    <a:pt x="1" y="42"/>
                  </a:lnTo>
                  <a:lnTo>
                    <a:pt x="6741" y="42"/>
                  </a:lnTo>
                  <a:lnTo>
                    <a:pt x="674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6" name="Google Shape;1396;p49"/>
            <p:cNvSpPr/>
            <p:nvPr/>
          </p:nvSpPr>
          <p:spPr>
            <a:xfrm>
              <a:off x="7003580" y="3789026"/>
              <a:ext cx="520807" cy="3281"/>
            </a:xfrm>
            <a:custGeom>
              <a:avLst/>
              <a:gdLst/>
              <a:ahLst/>
              <a:cxnLst/>
              <a:rect l="l" t="t" r="r" b="b"/>
              <a:pathLst>
                <a:path w="6739" h="42" extrusionOk="0">
                  <a:moveTo>
                    <a:pt x="1" y="0"/>
                  </a:moveTo>
                  <a:lnTo>
                    <a:pt x="1" y="42"/>
                  </a:lnTo>
                  <a:lnTo>
                    <a:pt x="6738" y="42"/>
                  </a:lnTo>
                  <a:lnTo>
                    <a:pt x="673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7" name="Google Shape;1397;p49"/>
            <p:cNvSpPr/>
            <p:nvPr/>
          </p:nvSpPr>
          <p:spPr>
            <a:xfrm>
              <a:off x="7603629" y="3817541"/>
              <a:ext cx="480002" cy="3047"/>
            </a:xfrm>
            <a:custGeom>
              <a:avLst/>
              <a:gdLst/>
              <a:ahLst/>
              <a:cxnLst/>
              <a:rect l="l" t="t" r="r" b="b"/>
              <a:pathLst>
                <a:path w="6211" h="39" extrusionOk="0">
                  <a:moveTo>
                    <a:pt x="0" y="1"/>
                  </a:moveTo>
                  <a:lnTo>
                    <a:pt x="0" y="39"/>
                  </a:lnTo>
                  <a:lnTo>
                    <a:pt x="6211" y="39"/>
                  </a:lnTo>
                  <a:lnTo>
                    <a:pt x="6211"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8" name="Google Shape;1398;p49"/>
            <p:cNvSpPr/>
            <p:nvPr/>
          </p:nvSpPr>
          <p:spPr>
            <a:xfrm>
              <a:off x="8189149" y="3817541"/>
              <a:ext cx="480311" cy="3047"/>
            </a:xfrm>
            <a:custGeom>
              <a:avLst/>
              <a:gdLst/>
              <a:ahLst/>
              <a:cxnLst/>
              <a:rect l="l" t="t" r="r" b="b"/>
              <a:pathLst>
                <a:path w="6215" h="39" extrusionOk="0">
                  <a:moveTo>
                    <a:pt x="1" y="1"/>
                  </a:moveTo>
                  <a:lnTo>
                    <a:pt x="1" y="39"/>
                  </a:lnTo>
                  <a:lnTo>
                    <a:pt x="6214" y="39"/>
                  </a:lnTo>
                  <a:lnTo>
                    <a:pt x="621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399" name="Google Shape;1399;p49"/>
            <p:cNvSpPr/>
            <p:nvPr/>
          </p:nvSpPr>
          <p:spPr>
            <a:xfrm>
              <a:off x="7017800" y="3817541"/>
              <a:ext cx="480079" cy="3047"/>
            </a:xfrm>
            <a:custGeom>
              <a:avLst/>
              <a:gdLst/>
              <a:ahLst/>
              <a:cxnLst/>
              <a:rect l="l" t="t" r="r" b="b"/>
              <a:pathLst>
                <a:path w="6212" h="39" extrusionOk="0">
                  <a:moveTo>
                    <a:pt x="1" y="1"/>
                  </a:moveTo>
                  <a:lnTo>
                    <a:pt x="1" y="39"/>
                  </a:lnTo>
                  <a:lnTo>
                    <a:pt x="6211" y="39"/>
                  </a:lnTo>
                  <a:lnTo>
                    <a:pt x="6211"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0" name="Google Shape;1400;p49"/>
            <p:cNvSpPr/>
            <p:nvPr/>
          </p:nvSpPr>
          <p:spPr>
            <a:xfrm>
              <a:off x="7581757" y="3876132"/>
              <a:ext cx="523512" cy="3281"/>
            </a:xfrm>
            <a:custGeom>
              <a:avLst/>
              <a:gdLst/>
              <a:ahLst/>
              <a:cxnLst/>
              <a:rect l="l" t="t" r="r" b="b"/>
              <a:pathLst>
                <a:path w="6774" h="42" extrusionOk="0">
                  <a:moveTo>
                    <a:pt x="1" y="0"/>
                  </a:moveTo>
                  <a:lnTo>
                    <a:pt x="1" y="42"/>
                  </a:lnTo>
                  <a:lnTo>
                    <a:pt x="6773" y="42"/>
                  </a:lnTo>
                  <a:lnTo>
                    <a:pt x="677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1" name="Google Shape;1401;p49"/>
            <p:cNvSpPr/>
            <p:nvPr/>
          </p:nvSpPr>
          <p:spPr>
            <a:xfrm>
              <a:off x="8180106" y="3876132"/>
              <a:ext cx="523434" cy="3281"/>
            </a:xfrm>
            <a:custGeom>
              <a:avLst/>
              <a:gdLst/>
              <a:ahLst/>
              <a:cxnLst/>
              <a:rect l="l" t="t" r="r" b="b"/>
              <a:pathLst>
                <a:path w="6773" h="42" extrusionOk="0">
                  <a:moveTo>
                    <a:pt x="0" y="0"/>
                  </a:moveTo>
                  <a:lnTo>
                    <a:pt x="0" y="42"/>
                  </a:lnTo>
                  <a:lnTo>
                    <a:pt x="6773" y="42"/>
                  </a:lnTo>
                  <a:lnTo>
                    <a:pt x="677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2" name="Google Shape;1402;p49"/>
            <p:cNvSpPr/>
            <p:nvPr/>
          </p:nvSpPr>
          <p:spPr>
            <a:xfrm>
              <a:off x="6983717" y="3876132"/>
              <a:ext cx="523434" cy="3281"/>
            </a:xfrm>
            <a:custGeom>
              <a:avLst/>
              <a:gdLst/>
              <a:ahLst/>
              <a:cxnLst/>
              <a:rect l="l" t="t" r="r" b="b"/>
              <a:pathLst>
                <a:path w="6773" h="42" extrusionOk="0">
                  <a:moveTo>
                    <a:pt x="0" y="0"/>
                  </a:moveTo>
                  <a:lnTo>
                    <a:pt x="0" y="42"/>
                  </a:lnTo>
                  <a:lnTo>
                    <a:pt x="6773" y="42"/>
                  </a:lnTo>
                  <a:lnTo>
                    <a:pt x="677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3" name="Google Shape;1403;p49"/>
            <p:cNvSpPr/>
            <p:nvPr/>
          </p:nvSpPr>
          <p:spPr>
            <a:xfrm>
              <a:off x="7571942" y="3906365"/>
              <a:ext cx="543373" cy="3359"/>
            </a:xfrm>
            <a:custGeom>
              <a:avLst/>
              <a:gdLst/>
              <a:ahLst/>
              <a:cxnLst/>
              <a:rect l="l" t="t" r="r" b="b"/>
              <a:pathLst>
                <a:path w="7031" h="43" extrusionOk="0">
                  <a:moveTo>
                    <a:pt x="1" y="1"/>
                  </a:moveTo>
                  <a:lnTo>
                    <a:pt x="1" y="42"/>
                  </a:lnTo>
                  <a:lnTo>
                    <a:pt x="7030" y="42"/>
                  </a:lnTo>
                  <a:lnTo>
                    <a:pt x="7030"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4" name="Google Shape;1404;p49"/>
            <p:cNvSpPr/>
            <p:nvPr/>
          </p:nvSpPr>
          <p:spPr>
            <a:xfrm>
              <a:off x="8176397" y="3906365"/>
              <a:ext cx="543605" cy="3359"/>
            </a:xfrm>
            <a:custGeom>
              <a:avLst/>
              <a:gdLst/>
              <a:ahLst/>
              <a:cxnLst/>
              <a:rect l="l" t="t" r="r" b="b"/>
              <a:pathLst>
                <a:path w="7034" h="43" extrusionOk="0">
                  <a:moveTo>
                    <a:pt x="0" y="1"/>
                  </a:moveTo>
                  <a:lnTo>
                    <a:pt x="0" y="42"/>
                  </a:lnTo>
                  <a:lnTo>
                    <a:pt x="7033" y="42"/>
                  </a:lnTo>
                  <a:lnTo>
                    <a:pt x="7033"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5" name="Google Shape;1405;p49"/>
            <p:cNvSpPr/>
            <p:nvPr/>
          </p:nvSpPr>
          <p:spPr>
            <a:xfrm>
              <a:off x="6967255" y="3906365"/>
              <a:ext cx="543373" cy="3359"/>
            </a:xfrm>
            <a:custGeom>
              <a:avLst/>
              <a:gdLst/>
              <a:ahLst/>
              <a:cxnLst/>
              <a:rect l="l" t="t" r="r" b="b"/>
              <a:pathLst>
                <a:path w="7031" h="43" extrusionOk="0">
                  <a:moveTo>
                    <a:pt x="1" y="1"/>
                  </a:moveTo>
                  <a:lnTo>
                    <a:pt x="1" y="42"/>
                  </a:lnTo>
                  <a:lnTo>
                    <a:pt x="7030" y="42"/>
                  </a:lnTo>
                  <a:lnTo>
                    <a:pt x="7030"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6" name="Google Shape;1406;p49"/>
            <p:cNvSpPr/>
            <p:nvPr/>
          </p:nvSpPr>
          <p:spPr>
            <a:xfrm>
              <a:off x="7569005" y="3937379"/>
              <a:ext cx="549247" cy="3359"/>
            </a:xfrm>
            <a:custGeom>
              <a:avLst/>
              <a:gdLst/>
              <a:ahLst/>
              <a:cxnLst/>
              <a:rect l="l" t="t" r="r" b="b"/>
              <a:pathLst>
                <a:path w="7107" h="43" extrusionOk="0">
                  <a:moveTo>
                    <a:pt x="0" y="1"/>
                  </a:moveTo>
                  <a:lnTo>
                    <a:pt x="0" y="42"/>
                  </a:lnTo>
                  <a:lnTo>
                    <a:pt x="7107" y="42"/>
                  </a:lnTo>
                  <a:lnTo>
                    <a:pt x="7107"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7" name="Google Shape;1407;p49"/>
            <p:cNvSpPr/>
            <p:nvPr/>
          </p:nvSpPr>
          <p:spPr>
            <a:xfrm>
              <a:off x="8180106" y="3937379"/>
              <a:ext cx="549247" cy="3359"/>
            </a:xfrm>
            <a:custGeom>
              <a:avLst/>
              <a:gdLst/>
              <a:ahLst/>
              <a:cxnLst/>
              <a:rect l="l" t="t" r="r" b="b"/>
              <a:pathLst>
                <a:path w="7107" h="43" extrusionOk="0">
                  <a:moveTo>
                    <a:pt x="0" y="1"/>
                  </a:moveTo>
                  <a:lnTo>
                    <a:pt x="0" y="42"/>
                  </a:lnTo>
                  <a:lnTo>
                    <a:pt x="7106" y="42"/>
                  </a:lnTo>
                  <a:lnTo>
                    <a:pt x="710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8" name="Google Shape;1408;p49"/>
            <p:cNvSpPr/>
            <p:nvPr/>
          </p:nvSpPr>
          <p:spPr>
            <a:xfrm>
              <a:off x="6957672" y="3937379"/>
              <a:ext cx="549479" cy="3359"/>
            </a:xfrm>
            <a:custGeom>
              <a:avLst/>
              <a:gdLst/>
              <a:ahLst/>
              <a:cxnLst/>
              <a:rect l="l" t="t" r="r" b="b"/>
              <a:pathLst>
                <a:path w="7110" h="43" extrusionOk="0">
                  <a:moveTo>
                    <a:pt x="1" y="1"/>
                  </a:moveTo>
                  <a:lnTo>
                    <a:pt x="1" y="42"/>
                  </a:lnTo>
                  <a:lnTo>
                    <a:pt x="7110" y="42"/>
                  </a:lnTo>
                  <a:lnTo>
                    <a:pt x="7110"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09" name="Google Shape;1409;p49"/>
            <p:cNvSpPr/>
            <p:nvPr/>
          </p:nvSpPr>
          <p:spPr>
            <a:xfrm>
              <a:off x="8183739" y="3968940"/>
              <a:ext cx="555429" cy="3281"/>
            </a:xfrm>
            <a:custGeom>
              <a:avLst/>
              <a:gdLst/>
              <a:ahLst/>
              <a:cxnLst/>
              <a:rect l="l" t="t" r="r" b="b"/>
              <a:pathLst>
                <a:path w="7187" h="42" extrusionOk="0">
                  <a:moveTo>
                    <a:pt x="1" y="0"/>
                  </a:moveTo>
                  <a:lnTo>
                    <a:pt x="1" y="42"/>
                  </a:lnTo>
                  <a:lnTo>
                    <a:pt x="7186" y="42"/>
                  </a:lnTo>
                  <a:lnTo>
                    <a:pt x="718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0" name="Google Shape;1410;p49"/>
            <p:cNvSpPr/>
            <p:nvPr/>
          </p:nvSpPr>
          <p:spPr>
            <a:xfrm>
              <a:off x="7565836" y="3968940"/>
              <a:ext cx="555584" cy="3281"/>
            </a:xfrm>
            <a:custGeom>
              <a:avLst/>
              <a:gdLst/>
              <a:ahLst/>
              <a:cxnLst/>
              <a:rect l="l" t="t" r="r" b="b"/>
              <a:pathLst>
                <a:path w="7189" h="42" extrusionOk="0">
                  <a:moveTo>
                    <a:pt x="0" y="0"/>
                  </a:moveTo>
                  <a:lnTo>
                    <a:pt x="0" y="42"/>
                  </a:lnTo>
                  <a:lnTo>
                    <a:pt x="7189" y="42"/>
                  </a:lnTo>
                  <a:lnTo>
                    <a:pt x="7189"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1" name="Google Shape;1411;p49"/>
            <p:cNvSpPr/>
            <p:nvPr/>
          </p:nvSpPr>
          <p:spPr>
            <a:xfrm>
              <a:off x="6948088" y="3968940"/>
              <a:ext cx="555429" cy="3281"/>
            </a:xfrm>
            <a:custGeom>
              <a:avLst/>
              <a:gdLst/>
              <a:ahLst/>
              <a:cxnLst/>
              <a:rect l="l" t="t" r="r" b="b"/>
              <a:pathLst>
                <a:path w="7187" h="42" extrusionOk="0">
                  <a:moveTo>
                    <a:pt x="1" y="0"/>
                  </a:moveTo>
                  <a:lnTo>
                    <a:pt x="1" y="42"/>
                  </a:lnTo>
                  <a:lnTo>
                    <a:pt x="7186" y="42"/>
                  </a:lnTo>
                  <a:lnTo>
                    <a:pt x="718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2" name="Google Shape;1412;p49"/>
            <p:cNvSpPr/>
            <p:nvPr/>
          </p:nvSpPr>
          <p:spPr>
            <a:xfrm>
              <a:off x="7562899" y="4001439"/>
              <a:ext cx="561457" cy="3281"/>
            </a:xfrm>
            <a:custGeom>
              <a:avLst/>
              <a:gdLst/>
              <a:ahLst/>
              <a:cxnLst/>
              <a:rect l="l" t="t" r="r" b="b"/>
              <a:pathLst>
                <a:path w="7265" h="42" extrusionOk="0">
                  <a:moveTo>
                    <a:pt x="0" y="1"/>
                  </a:moveTo>
                  <a:lnTo>
                    <a:pt x="0" y="42"/>
                  </a:lnTo>
                  <a:lnTo>
                    <a:pt x="7265" y="42"/>
                  </a:lnTo>
                  <a:lnTo>
                    <a:pt x="726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3" name="Google Shape;1413;p49"/>
            <p:cNvSpPr/>
            <p:nvPr/>
          </p:nvSpPr>
          <p:spPr>
            <a:xfrm>
              <a:off x="8187449" y="4001439"/>
              <a:ext cx="561766" cy="3281"/>
            </a:xfrm>
            <a:custGeom>
              <a:avLst/>
              <a:gdLst/>
              <a:ahLst/>
              <a:cxnLst/>
              <a:rect l="l" t="t" r="r" b="b"/>
              <a:pathLst>
                <a:path w="7269" h="42" extrusionOk="0">
                  <a:moveTo>
                    <a:pt x="0" y="1"/>
                  </a:moveTo>
                  <a:lnTo>
                    <a:pt x="0" y="42"/>
                  </a:lnTo>
                  <a:lnTo>
                    <a:pt x="7268" y="42"/>
                  </a:lnTo>
                  <a:lnTo>
                    <a:pt x="7268"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4" name="Google Shape;1414;p49"/>
            <p:cNvSpPr/>
            <p:nvPr/>
          </p:nvSpPr>
          <p:spPr>
            <a:xfrm>
              <a:off x="6938041" y="4001439"/>
              <a:ext cx="561535" cy="3281"/>
            </a:xfrm>
            <a:custGeom>
              <a:avLst/>
              <a:gdLst/>
              <a:ahLst/>
              <a:cxnLst/>
              <a:rect l="l" t="t" r="r" b="b"/>
              <a:pathLst>
                <a:path w="7266" h="42" extrusionOk="0">
                  <a:moveTo>
                    <a:pt x="1" y="1"/>
                  </a:moveTo>
                  <a:lnTo>
                    <a:pt x="1" y="42"/>
                  </a:lnTo>
                  <a:lnTo>
                    <a:pt x="7265" y="42"/>
                  </a:lnTo>
                  <a:lnTo>
                    <a:pt x="7265"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5" name="Google Shape;1415;p49"/>
            <p:cNvSpPr/>
            <p:nvPr/>
          </p:nvSpPr>
          <p:spPr>
            <a:xfrm>
              <a:off x="7559653" y="4034484"/>
              <a:ext cx="567949" cy="3281"/>
            </a:xfrm>
            <a:custGeom>
              <a:avLst/>
              <a:gdLst/>
              <a:ahLst/>
              <a:cxnLst/>
              <a:rect l="l" t="t" r="r" b="b"/>
              <a:pathLst>
                <a:path w="7349" h="42" extrusionOk="0">
                  <a:moveTo>
                    <a:pt x="1" y="0"/>
                  </a:moveTo>
                  <a:lnTo>
                    <a:pt x="1" y="41"/>
                  </a:lnTo>
                  <a:lnTo>
                    <a:pt x="7348" y="41"/>
                  </a:lnTo>
                  <a:lnTo>
                    <a:pt x="734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6" name="Google Shape;1416;p49"/>
            <p:cNvSpPr/>
            <p:nvPr/>
          </p:nvSpPr>
          <p:spPr>
            <a:xfrm>
              <a:off x="8191390" y="4034484"/>
              <a:ext cx="567872" cy="3281"/>
            </a:xfrm>
            <a:custGeom>
              <a:avLst/>
              <a:gdLst/>
              <a:ahLst/>
              <a:cxnLst/>
              <a:rect l="l" t="t" r="r" b="b"/>
              <a:pathLst>
                <a:path w="7348" h="42" extrusionOk="0">
                  <a:moveTo>
                    <a:pt x="0" y="0"/>
                  </a:moveTo>
                  <a:lnTo>
                    <a:pt x="0" y="41"/>
                  </a:lnTo>
                  <a:lnTo>
                    <a:pt x="7348" y="41"/>
                  </a:lnTo>
                  <a:lnTo>
                    <a:pt x="734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7" name="Google Shape;1417;p49"/>
            <p:cNvSpPr/>
            <p:nvPr/>
          </p:nvSpPr>
          <p:spPr>
            <a:xfrm>
              <a:off x="6927994" y="4034484"/>
              <a:ext cx="567872" cy="3281"/>
            </a:xfrm>
            <a:custGeom>
              <a:avLst/>
              <a:gdLst/>
              <a:ahLst/>
              <a:cxnLst/>
              <a:rect l="l" t="t" r="r" b="b"/>
              <a:pathLst>
                <a:path w="7348" h="42" extrusionOk="0">
                  <a:moveTo>
                    <a:pt x="0" y="0"/>
                  </a:moveTo>
                  <a:lnTo>
                    <a:pt x="0" y="41"/>
                  </a:lnTo>
                  <a:lnTo>
                    <a:pt x="7348" y="41"/>
                  </a:lnTo>
                  <a:lnTo>
                    <a:pt x="7348"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8" name="Google Shape;1418;p49"/>
            <p:cNvSpPr/>
            <p:nvPr/>
          </p:nvSpPr>
          <p:spPr>
            <a:xfrm>
              <a:off x="7556485" y="4068467"/>
              <a:ext cx="574286" cy="3047"/>
            </a:xfrm>
            <a:custGeom>
              <a:avLst/>
              <a:gdLst/>
              <a:ahLst/>
              <a:cxnLst/>
              <a:rect l="l" t="t" r="r" b="b"/>
              <a:pathLst>
                <a:path w="7431" h="39" extrusionOk="0">
                  <a:moveTo>
                    <a:pt x="0" y="0"/>
                  </a:moveTo>
                  <a:lnTo>
                    <a:pt x="0" y="38"/>
                  </a:lnTo>
                  <a:lnTo>
                    <a:pt x="7431" y="38"/>
                  </a:lnTo>
                  <a:lnTo>
                    <a:pt x="743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19" name="Google Shape;1419;p49"/>
            <p:cNvSpPr/>
            <p:nvPr/>
          </p:nvSpPr>
          <p:spPr>
            <a:xfrm>
              <a:off x="8195332" y="4068467"/>
              <a:ext cx="574518" cy="3047"/>
            </a:xfrm>
            <a:custGeom>
              <a:avLst/>
              <a:gdLst/>
              <a:ahLst/>
              <a:cxnLst/>
              <a:rect l="l" t="t" r="r" b="b"/>
              <a:pathLst>
                <a:path w="7434" h="39" extrusionOk="0">
                  <a:moveTo>
                    <a:pt x="0" y="0"/>
                  </a:moveTo>
                  <a:lnTo>
                    <a:pt x="0" y="38"/>
                  </a:lnTo>
                  <a:lnTo>
                    <a:pt x="7433" y="38"/>
                  </a:lnTo>
                  <a:lnTo>
                    <a:pt x="7433"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0" name="Google Shape;1420;p49"/>
            <p:cNvSpPr/>
            <p:nvPr/>
          </p:nvSpPr>
          <p:spPr>
            <a:xfrm>
              <a:off x="6917406" y="4068467"/>
              <a:ext cx="574286" cy="3047"/>
            </a:xfrm>
            <a:custGeom>
              <a:avLst/>
              <a:gdLst/>
              <a:ahLst/>
              <a:cxnLst/>
              <a:rect l="l" t="t" r="r" b="b"/>
              <a:pathLst>
                <a:path w="7431" h="39" extrusionOk="0">
                  <a:moveTo>
                    <a:pt x="1" y="0"/>
                  </a:moveTo>
                  <a:lnTo>
                    <a:pt x="1" y="38"/>
                  </a:lnTo>
                  <a:lnTo>
                    <a:pt x="7431" y="38"/>
                  </a:lnTo>
                  <a:lnTo>
                    <a:pt x="743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1" name="Google Shape;1421;p49"/>
            <p:cNvSpPr/>
            <p:nvPr/>
          </p:nvSpPr>
          <p:spPr>
            <a:xfrm>
              <a:off x="7553007" y="4102919"/>
              <a:ext cx="581242" cy="3359"/>
            </a:xfrm>
            <a:custGeom>
              <a:avLst/>
              <a:gdLst/>
              <a:ahLst/>
              <a:cxnLst/>
              <a:rect l="l" t="t" r="r" b="b"/>
              <a:pathLst>
                <a:path w="7521" h="43" extrusionOk="0">
                  <a:moveTo>
                    <a:pt x="1" y="1"/>
                  </a:moveTo>
                  <a:lnTo>
                    <a:pt x="1" y="42"/>
                  </a:lnTo>
                  <a:lnTo>
                    <a:pt x="7520" y="42"/>
                  </a:lnTo>
                  <a:lnTo>
                    <a:pt x="7520"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2" name="Google Shape;1422;p49"/>
            <p:cNvSpPr/>
            <p:nvPr/>
          </p:nvSpPr>
          <p:spPr>
            <a:xfrm>
              <a:off x="8199505" y="4102919"/>
              <a:ext cx="580855" cy="3359"/>
            </a:xfrm>
            <a:custGeom>
              <a:avLst/>
              <a:gdLst/>
              <a:ahLst/>
              <a:cxnLst/>
              <a:rect l="l" t="t" r="r" b="b"/>
              <a:pathLst>
                <a:path w="7516" h="43" extrusionOk="0">
                  <a:moveTo>
                    <a:pt x="0" y="1"/>
                  </a:moveTo>
                  <a:lnTo>
                    <a:pt x="0" y="42"/>
                  </a:lnTo>
                  <a:lnTo>
                    <a:pt x="7516" y="42"/>
                  </a:lnTo>
                  <a:lnTo>
                    <a:pt x="751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3" name="Google Shape;1423;p49"/>
            <p:cNvSpPr/>
            <p:nvPr/>
          </p:nvSpPr>
          <p:spPr>
            <a:xfrm>
              <a:off x="6906895" y="4102919"/>
              <a:ext cx="580855" cy="3359"/>
            </a:xfrm>
            <a:custGeom>
              <a:avLst/>
              <a:gdLst/>
              <a:ahLst/>
              <a:cxnLst/>
              <a:rect l="l" t="t" r="r" b="b"/>
              <a:pathLst>
                <a:path w="7516" h="43" extrusionOk="0">
                  <a:moveTo>
                    <a:pt x="0" y="1"/>
                  </a:moveTo>
                  <a:lnTo>
                    <a:pt x="0" y="42"/>
                  </a:lnTo>
                  <a:lnTo>
                    <a:pt x="7516" y="42"/>
                  </a:lnTo>
                  <a:lnTo>
                    <a:pt x="7516"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4" name="Google Shape;1424;p49"/>
            <p:cNvSpPr/>
            <p:nvPr/>
          </p:nvSpPr>
          <p:spPr>
            <a:xfrm>
              <a:off x="7549606" y="4138464"/>
              <a:ext cx="587811" cy="3047"/>
            </a:xfrm>
            <a:custGeom>
              <a:avLst/>
              <a:gdLst/>
              <a:ahLst/>
              <a:cxnLst/>
              <a:rect l="l" t="t" r="r" b="b"/>
              <a:pathLst>
                <a:path w="7606" h="39" extrusionOk="0">
                  <a:moveTo>
                    <a:pt x="0" y="0"/>
                  </a:moveTo>
                  <a:lnTo>
                    <a:pt x="0" y="38"/>
                  </a:lnTo>
                  <a:lnTo>
                    <a:pt x="7605" y="38"/>
                  </a:lnTo>
                  <a:lnTo>
                    <a:pt x="7605"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5" name="Google Shape;1425;p49"/>
            <p:cNvSpPr/>
            <p:nvPr/>
          </p:nvSpPr>
          <p:spPr>
            <a:xfrm>
              <a:off x="8203370" y="4138464"/>
              <a:ext cx="587811" cy="3047"/>
            </a:xfrm>
            <a:custGeom>
              <a:avLst/>
              <a:gdLst/>
              <a:ahLst/>
              <a:cxnLst/>
              <a:rect l="l" t="t" r="r" b="b"/>
              <a:pathLst>
                <a:path w="7606" h="39" extrusionOk="0">
                  <a:moveTo>
                    <a:pt x="1" y="0"/>
                  </a:moveTo>
                  <a:lnTo>
                    <a:pt x="1" y="38"/>
                  </a:lnTo>
                  <a:lnTo>
                    <a:pt x="7606" y="38"/>
                  </a:lnTo>
                  <a:lnTo>
                    <a:pt x="7606"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6" name="Google Shape;1426;p49"/>
            <p:cNvSpPr/>
            <p:nvPr/>
          </p:nvSpPr>
          <p:spPr>
            <a:xfrm>
              <a:off x="6896075" y="4138464"/>
              <a:ext cx="587502" cy="3047"/>
            </a:xfrm>
            <a:custGeom>
              <a:avLst/>
              <a:gdLst/>
              <a:ahLst/>
              <a:cxnLst/>
              <a:rect l="l" t="t" r="r" b="b"/>
              <a:pathLst>
                <a:path w="7602" h="39" extrusionOk="0">
                  <a:moveTo>
                    <a:pt x="0" y="0"/>
                  </a:moveTo>
                  <a:lnTo>
                    <a:pt x="0" y="38"/>
                  </a:lnTo>
                  <a:lnTo>
                    <a:pt x="7602" y="38"/>
                  </a:lnTo>
                  <a:lnTo>
                    <a:pt x="7602"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7" name="Google Shape;1427;p49"/>
            <p:cNvSpPr/>
            <p:nvPr/>
          </p:nvSpPr>
          <p:spPr>
            <a:xfrm>
              <a:off x="7546206" y="4174634"/>
              <a:ext cx="594612" cy="3047"/>
            </a:xfrm>
            <a:custGeom>
              <a:avLst/>
              <a:gdLst/>
              <a:ahLst/>
              <a:cxnLst/>
              <a:rect l="l" t="t" r="r" b="b"/>
              <a:pathLst>
                <a:path w="7694" h="39" extrusionOk="0">
                  <a:moveTo>
                    <a:pt x="0" y="1"/>
                  </a:moveTo>
                  <a:lnTo>
                    <a:pt x="0" y="39"/>
                  </a:lnTo>
                  <a:lnTo>
                    <a:pt x="7694" y="39"/>
                  </a:lnTo>
                  <a:lnTo>
                    <a:pt x="769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8" name="Google Shape;1428;p49"/>
            <p:cNvSpPr/>
            <p:nvPr/>
          </p:nvSpPr>
          <p:spPr>
            <a:xfrm>
              <a:off x="8207852" y="4174634"/>
              <a:ext cx="594612" cy="3047"/>
            </a:xfrm>
            <a:custGeom>
              <a:avLst/>
              <a:gdLst/>
              <a:ahLst/>
              <a:cxnLst/>
              <a:rect l="l" t="t" r="r" b="b"/>
              <a:pathLst>
                <a:path w="7694" h="39" extrusionOk="0">
                  <a:moveTo>
                    <a:pt x="0" y="1"/>
                  </a:moveTo>
                  <a:lnTo>
                    <a:pt x="0" y="39"/>
                  </a:lnTo>
                  <a:lnTo>
                    <a:pt x="7694" y="39"/>
                  </a:lnTo>
                  <a:lnTo>
                    <a:pt x="769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29" name="Google Shape;1429;p49"/>
            <p:cNvSpPr/>
            <p:nvPr/>
          </p:nvSpPr>
          <p:spPr>
            <a:xfrm>
              <a:off x="6884791" y="4174634"/>
              <a:ext cx="594612" cy="3047"/>
            </a:xfrm>
            <a:custGeom>
              <a:avLst/>
              <a:gdLst/>
              <a:ahLst/>
              <a:cxnLst/>
              <a:rect l="l" t="t" r="r" b="b"/>
              <a:pathLst>
                <a:path w="7694" h="39" extrusionOk="0">
                  <a:moveTo>
                    <a:pt x="0" y="1"/>
                  </a:moveTo>
                  <a:lnTo>
                    <a:pt x="0" y="39"/>
                  </a:lnTo>
                  <a:lnTo>
                    <a:pt x="7694" y="39"/>
                  </a:lnTo>
                  <a:lnTo>
                    <a:pt x="7694" y="1"/>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30" name="Google Shape;1430;p49"/>
            <p:cNvSpPr/>
            <p:nvPr/>
          </p:nvSpPr>
          <p:spPr>
            <a:xfrm>
              <a:off x="7543964" y="4211664"/>
              <a:ext cx="599094" cy="3281"/>
            </a:xfrm>
            <a:custGeom>
              <a:avLst/>
              <a:gdLst/>
              <a:ahLst/>
              <a:cxnLst/>
              <a:rect l="l" t="t" r="r" b="b"/>
              <a:pathLst>
                <a:path w="7752" h="42" extrusionOk="0">
                  <a:moveTo>
                    <a:pt x="0" y="0"/>
                  </a:moveTo>
                  <a:lnTo>
                    <a:pt x="0" y="41"/>
                  </a:lnTo>
                  <a:lnTo>
                    <a:pt x="7751" y="41"/>
                  </a:lnTo>
                  <a:lnTo>
                    <a:pt x="775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31" name="Google Shape;1431;p49"/>
            <p:cNvSpPr/>
            <p:nvPr/>
          </p:nvSpPr>
          <p:spPr>
            <a:xfrm>
              <a:off x="8213494" y="4211664"/>
              <a:ext cx="599094" cy="3281"/>
            </a:xfrm>
            <a:custGeom>
              <a:avLst/>
              <a:gdLst/>
              <a:ahLst/>
              <a:cxnLst/>
              <a:rect l="l" t="t" r="r" b="b"/>
              <a:pathLst>
                <a:path w="7752" h="42" extrusionOk="0">
                  <a:moveTo>
                    <a:pt x="0" y="0"/>
                  </a:moveTo>
                  <a:lnTo>
                    <a:pt x="0" y="41"/>
                  </a:lnTo>
                  <a:lnTo>
                    <a:pt x="7751" y="41"/>
                  </a:lnTo>
                  <a:lnTo>
                    <a:pt x="7751"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32" name="Google Shape;1432;p49"/>
            <p:cNvSpPr/>
            <p:nvPr/>
          </p:nvSpPr>
          <p:spPr>
            <a:xfrm>
              <a:off x="6874666" y="4211664"/>
              <a:ext cx="599094" cy="3281"/>
            </a:xfrm>
            <a:custGeom>
              <a:avLst/>
              <a:gdLst/>
              <a:ahLst/>
              <a:cxnLst/>
              <a:rect l="l" t="t" r="r" b="b"/>
              <a:pathLst>
                <a:path w="7752" h="42" extrusionOk="0">
                  <a:moveTo>
                    <a:pt x="1" y="0"/>
                  </a:moveTo>
                  <a:lnTo>
                    <a:pt x="1" y="41"/>
                  </a:lnTo>
                  <a:lnTo>
                    <a:pt x="7752" y="41"/>
                  </a:lnTo>
                  <a:lnTo>
                    <a:pt x="7752" y="0"/>
                  </a:lnTo>
                  <a:close/>
                </a:path>
              </a:pathLst>
            </a:custGeom>
            <a:solidFill>
              <a:srgbClr val="C2E4F9"/>
            </a:solidFill>
            <a:ln>
              <a:noFill/>
            </a:ln>
          </p:spPr>
          <p:txBody>
            <a:bodyPr spcFirstLastPara="1" wrap="square" lIns="121900" tIns="121900" rIns="121900" bIns="121900" anchor="ctr" anchorCtr="0">
              <a:noAutofit/>
            </a:bodyPr>
            <a:lstStyle/>
            <a:p>
              <a:endParaRPr sz="2400"/>
            </a:p>
          </p:txBody>
        </p:sp>
        <p:sp>
          <p:nvSpPr>
            <p:cNvPr id="1433" name="Google Shape;1433;p49"/>
            <p:cNvSpPr/>
            <p:nvPr/>
          </p:nvSpPr>
          <p:spPr>
            <a:xfrm>
              <a:off x="6761056" y="4307441"/>
              <a:ext cx="2165069" cy="101325"/>
            </a:xfrm>
            <a:custGeom>
              <a:avLst/>
              <a:gdLst/>
              <a:ahLst/>
              <a:cxnLst/>
              <a:rect l="l" t="t" r="r" b="b"/>
              <a:pathLst>
                <a:path w="28015" h="1297" extrusionOk="0">
                  <a:moveTo>
                    <a:pt x="0" y="0"/>
                  </a:moveTo>
                  <a:lnTo>
                    <a:pt x="0" y="1296"/>
                  </a:lnTo>
                  <a:lnTo>
                    <a:pt x="28015" y="1296"/>
                  </a:lnTo>
                  <a:lnTo>
                    <a:pt x="28015" y="0"/>
                  </a:lnTo>
                  <a:close/>
                </a:path>
              </a:pathLst>
            </a:custGeom>
            <a:solidFill>
              <a:srgbClr val="0075A0"/>
            </a:solidFill>
            <a:ln>
              <a:noFill/>
            </a:ln>
          </p:spPr>
          <p:txBody>
            <a:bodyPr spcFirstLastPara="1" wrap="square" lIns="121900" tIns="121900" rIns="121900" bIns="121900" anchor="ctr" anchorCtr="0">
              <a:noAutofit/>
            </a:bodyPr>
            <a:lstStyle/>
            <a:p>
              <a:endParaRPr sz="2400"/>
            </a:p>
          </p:txBody>
        </p:sp>
      </p:grpSp>
      <p:sp>
        <p:nvSpPr>
          <p:cNvPr id="1434" name="Google Shape;1434;p49"/>
          <p:cNvSpPr txBox="1">
            <a:spLocks noGrp="1"/>
          </p:cNvSpPr>
          <p:nvPr>
            <p:ph type="title"/>
          </p:nvPr>
        </p:nvSpPr>
        <p:spPr>
          <a:xfrm>
            <a:off x="2498057" y="3182711"/>
            <a:ext cx="7318400" cy="1037043"/>
          </a:xfrm>
          <a:prstGeom prst="rect">
            <a:avLst/>
          </a:prstGeom>
        </p:spPr>
        <p:txBody>
          <a:bodyPr spcFirstLastPara="1" vert="horz" wrap="square" lIns="121900" tIns="121900" rIns="121900" bIns="121900" rtlCol="0" anchor="ctr" anchorCtr="0">
            <a:noAutofit/>
          </a:bodyPr>
          <a:lstStyle/>
          <a:p>
            <a:pPr lvl="0"/>
            <a:r>
              <a:rPr lang="fr-CA" sz="6000" b="1" dirty="0">
                <a:solidFill>
                  <a:srgbClr val="DCF0FD"/>
                </a:solidFill>
                <a:latin typeface="#9Slide03 Cabin Condensed Mediu'" panose="00000606000000000000" pitchFamily="2" charset="0"/>
              </a:rPr>
              <a:t>VẬN DỤNG</a:t>
            </a:r>
            <a:endParaRPr sz="6000" b="1" dirty="0">
              <a:solidFill>
                <a:srgbClr val="DCF0FD"/>
              </a:solidFill>
              <a:latin typeface="#9Slide03 Cabin Condensed Mediu'" panose="00000606000000000000" pitchFamily="2" charset="0"/>
            </a:endParaRPr>
          </a:p>
        </p:txBody>
      </p:sp>
      <p:grpSp>
        <p:nvGrpSpPr>
          <p:cNvPr id="1435" name="Google Shape;1435;p49"/>
          <p:cNvGrpSpPr/>
          <p:nvPr/>
        </p:nvGrpSpPr>
        <p:grpSpPr>
          <a:xfrm>
            <a:off x="261704" y="1224487"/>
            <a:ext cx="2606323" cy="2551235"/>
            <a:chOff x="196278" y="918365"/>
            <a:chExt cx="1954742" cy="1913426"/>
          </a:xfrm>
        </p:grpSpPr>
        <p:grpSp>
          <p:nvGrpSpPr>
            <p:cNvPr id="1436" name="Google Shape;1436;p49"/>
            <p:cNvGrpSpPr/>
            <p:nvPr/>
          </p:nvGrpSpPr>
          <p:grpSpPr>
            <a:xfrm rot="-2504131">
              <a:off x="887991" y="1084837"/>
              <a:ext cx="973396" cy="1241117"/>
              <a:chOff x="4039647" y="92159"/>
              <a:chExt cx="1508202" cy="1784789"/>
            </a:xfrm>
          </p:grpSpPr>
          <p:sp>
            <p:nvSpPr>
              <p:cNvPr id="1437" name="Google Shape;1437;p49"/>
              <p:cNvSpPr/>
              <p:nvPr/>
            </p:nvSpPr>
            <p:spPr>
              <a:xfrm>
                <a:off x="4039647" y="92159"/>
                <a:ext cx="1508202" cy="1784789"/>
              </a:xfrm>
              <a:custGeom>
                <a:avLst/>
                <a:gdLst/>
                <a:ahLst/>
                <a:cxnLst/>
                <a:rect l="l" t="t" r="r" b="b"/>
                <a:pathLst>
                  <a:path w="10297" h="12159" extrusionOk="0">
                    <a:moveTo>
                      <a:pt x="2666" y="1"/>
                    </a:moveTo>
                    <a:cubicBezTo>
                      <a:pt x="2419" y="1"/>
                      <a:pt x="2174" y="7"/>
                      <a:pt x="1935" y="19"/>
                    </a:cubicBezTo>
                    <a:cubicBezTo>
                      <a:pt x="1097" y="64"/>
                      <a:pt x="433" y="750"/>
                      <a:pt x="394" y="1589"/>
                    </a:cubicBezTo>
                    <a:lnTo>
                      <a:pt x="36" y="9905"/>
                    </a:lnTo>
                    <a:cubicBezTo>
                      <a:pt x="1" y="10763"/>
                      <a:pt x="633" y="11506"/>
                      <a:pt x="1487" y="11604"/>
                    </a:cubicBezTo>
                    <a:lnTo>
                      <a:pt x="6173" y="12148"/>
                    </a:lnTo>
                    <a:cubicBezTo>
                      <a:pt x="6236" y="12155"/>
                      <a:pt x="6298" y="12158"/>
                      <a:pt x="6360" y="12158"/>
                    </a:cubicBezTo>
                    <a:cubicBezTo>
                      <a:pt x="7099" y="12158"/>
                      <a:pt x="7758" y="11661"/>
                      <a:pt x="7948" y="10931"/>
                    </a:cubicBezTo>
                    <a:lnTo>
                      <a:pt x="10061" y="2827"/>
                    </a:lnTo>
                    <a:cubicBezTo>
                      <a:pt x="10296" y="1932"/>
                      <a:pt x="9743" y="1017"/>
                      <a:pt x="8838" y="813"/>
                    </a:cubicBezTo>
                    <a:cubicBezTo>
                      <a:pt x="7275" y="457"/>
                      <a:pt x="4840" y="1"/>
                      <a:pt x="266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438" name="Google Shape;1438;p49"/>
              <p:cNvSpPr/>
              <p:nvPr/>
            </p:nvSpPr>
            <p:spPr>
              <a:xfrm>
                <a:off x="4844042" y="197991"/>
                <a:ext cx="703788" cy="1678515"/>
              </a:xfrm>
              <a:custGeom>
                <a:avLst/>
                <a:gdLst/>
                <a:ahLst/>
                <a:cxnLst/>
                <a:rect l="l" t="t" r="r" b="b"/>
                <a:pathLst>
                  <a:path w="4805" h="11435" extrusionOk="0">
                    <a:moveTo>
                      <a:pt x="2933" y="0"/>
                    </a:moveTo>
                    <a:lnTo>
                      <a:pt x="2933" y="0"/>
                    </a:lnTo>
                    <a:cubicBezTo>
                      <a:pt x="3174" y="401"/>
                      <a:pt x="3260" y="893"/>
                      <a:pt x="3133" y="1379"/>
                    </a:cubicBezTo>
                    <a:lnTo>
                      <a:pt x="817" y="10258"/>
                    </a:lnTo>
                    <a:cubicBezTo>
                      <a:pt x="697" y="10731"/>
                      <a:pt x="392" y="11112"/>
                      <a:pt x="1" y="11347"/>
                    </a:cubicBezTo>
                    <a:lnTo>
                      <a:pt x="681" y="11423"/>
                    </a:lnTo>
                    <a:cubicBezTo>
                      <a:pt x="745" y="11431"/>
                      <a:pt x="810" y="11435"/>
                      <a:pt x="873" y="11435"/>
                    </a:cubicBezTo>
                    <a:cubicBezTo>
                      <a:pt x="1611" y="11435"/>
                      <a:pt x="2269" y="10938"/>
                      <a:pt x="2456" y="10210"/>
                    </a:cubicBezTo>
                    <a:lnTo>
                      <a:pt x="4569" y="2106"/>
                    </a:lnTo>
                    <a:cubicBezTo>
                      <a:pt x="4804" y="1211"/>
                      <a:pt x="4251" y="296"/>
                      <a:pt x="3346" y="92"/>
                    </a:cubicBezTo>
                    <a:cubicBezTo>
                      <a:pt x="3216" y="61"/>
                      <a:pt x="3076" y="32"/>
                      <a:pt x="2933"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439" name="Google Shape;1439;p49"/>
              <p:cNvSpPr/>
              <p:nvPr/>
            </p:nvSpPr>
            <p:spPr>
              <a:xfrm>
                <a:off x="4176384" y="217595"/>
                <a:ext cx="1031149" cy="600654"/>
              </a:xfrm>
              <a:custGeom>
                <a:avLst/>
                <a:gdLst/>
                <a:ahLst/>
                <a:cxnLst/>
                <a:rect l="l" t="t" r="r" b="b"/>
                <a:pathLst>
                  <a:path w="7040" h="4092" extrusionOk="0">
                    <a:moveTo>
                      <a:pt x="1877" y="1"/>
                    </a:moveTo>
                    <a:cubicBezTo>
                      <a:pt x="1515" y="1"/>
                      <a:pt x="1143" y="15"/>
                      <a:pt x="763" y="48"/>
                    </a:cubicBezTo>
                    <a:cubicBezTo>
                      <a:pt x="328" y="83"/>
                      <a:pt x="1" y="458"/>
                      <a:pt x="13" y="893"/>
                    </a:cubicBezTo>
                    <a:lnTo>
                      <a:pt x="67" y="2574"/>
                    </a:lnTo>
                    <a:cubicBezTo>
                      <a:pt x="80" y="2974"/>
                      <a:pt x="375" y="3304"/>
                      <a:pt x="769" y="3365"/>
                    </a:cubicBezTo>
                    <a:lnTo>
                      <a:pt x="5595" y="4083"/>
                    </a:lnTo>
                    <a:cubicBezTo>
                      <a:pt x="5634" y="4088"/>
                      <a:pt x="5674" y="4091"/>
                      <a:pt x="5713" y="4091"/>
                    </a:cubicBezTo>
                    <a:cubicBezTo>
                      <a:pt x="6089" y="4091"/>
                      <a:pt x="6424" y="3834"/>
                      <a:pt x="6516" y="3460"/>
                    </a:cubicBezTo>
                    <a:lnTo>
                      <a:pt x="6938" y="1703"/>
                    </a:lnTo>
                    <a:cubicBezTo>
                      <a:pt x="7040" y="1287"/>
                      <a:pt x="6805" y="865"/>
                      <a:pt x="6395" y="731"/>
                    </a:cubicBezTo>
                    <a:cubicBezTo>
                      <a:pt x="5502" y="436"/>
                      <a:pt x="3844" y="1"/>
                      <a:pt x="187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1440" name="Google Shape;1440;p49"/>
              <p:cNvSpPr/>
              <p:nvPr/>
            </p:nvSpPr>
            <p:spPr>
              <a:xfrm>
                <a:off x="4256699" y="1012316"/>
                <a:ext cx="622644" cy="565279"/>
              </a:xfrm>
              <a:custGeom>
                <a:avLst/>
                <a:gdLst/>
                <a:ahLst/>
                <a:cxnLst/>
                <a:rect l="l" t="t" r="r" b="b"/>
                <a:pathLst>
                  <a:path w="4251" h="3851" extrusionOk="0">
                    <a:moveTo>
                      <a:pt x="1969" y="0"/>
                    </a:moveTo>
                    <a:cubicBezTo>
                      <a:pt x="1040" y="0"/>
                      <a:pt x="304" y="606"/>
                      <a:pt x="159" y="1576"/>
                    </a:cubicBezTo>
                    <a:cubicBezTo>
                      <a:pt x="0" y="2662"/>
                      <a:pt x="848" y="3666"/>
                      <a:pt x="1931" y="3828"/>
                    </a:cubicBezTo>
                    <a:cubicBezTo>
                      <a:pt x="2031" y="3843"/>
                      <a:pt x="2130" y="3850"/>
                      <a:pt x="2227" y="3850"/>
                    </a:cubicBezTo>
                    <a:cubicBezTo>
                      <a:pt x="3179" y="3850"/>
                      <a:pt x="3944" y="3147"/>
                      <a:pt x="4088" y="2160"/>
                    </a:cubicBezTo>
                    <a:cubicBezTo>
                      <a:pt x="4250" y="1077"/>
                      <a:pt x="3389" y="188"/>
                      <a:pt x="2303" y="26"/>
                    </a:cubicBezTo>
                    <a:cubicBezTo>
                      <a:pt x="2190" y="9"/>
                      <a:pt x="2078" y="0"/>
                      <a:pt x="1969" y="0"/>
                    </a:cubicBez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1441" name="Google Shape;1441;p49"/>
              <p:cNvSpPr/>
              <p:nvPr/>
            </p:nvSpPr>
            <p:spPr>
              <a:xfrm>
                <a:off x="4874948" y="867529"/>
                <a:ext cx="171809" cy="155448"/>
              </a:xfrm>
              <a:custGeom>
                <a:avLst/>
                <a:gdLst/>
                <a:ahLst/>
                <a:cxnLst/>
                <a:rect l="l" t="t" r="r" b="b"/>
                <a:pathLst>
                  <a:path w="1173" h="1059" extrusionOk="0">
                    <a:moveTo>
                      <a:pt x="544" y="0"/>
                    </a:moveTo>
                    <a:cubicBezTo>
                      <a:pt x="288" y="0"/>
                      <a:pt x="85" y="166"/>
                      <a:pt x="45" y="433"/>
                    </a:cubicBezTo>
                    <a:cubicBezTo>
                      <a:pt x="1" y="731"/>
                      <a:pt x="236" y="1008"/>
                      <a:pt x="534" y="1052"/>
                    </a:cubicBezTo>
                    <a:cubicBezTo>
                      <a:pt x="562" y="1056"/>
                      <a:pt x="589" y="1058"/>
                      <a:pt x="616" y="1058"/>
                    </a:cubicBezTo>
                    <a:cubicBezTo>
                      <a:pt x="878" y="1058"/>
                      <a:pt x="1088" y="866"/>
                      <a:pt x="1128" y="595"/>
                    </a:cubicBezTo>
                    <a:cubicBezTo>
                      <a:pt x="1173" y="296"/>
                      <a:pt x="935" y="52"/>
                      <a:pt x="636" y="7"/>
                    </a:cubicBezTo>
                    <a:cubicBezTo>
                      <a:pt x="605" y="2"/>
                      <a:pt x="574" y="0"/>
                      <a:pt x="544" y="0"/>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1442" name="Google Shape;1442;p49"/>
              <p:cNvSpPr/>
              <p:nvPr/>
            </p:nvSpPr>
            <p:spPr>
              <a:xfrm>
                <a:off x="4169177" y="778547"/>
                <a:ext cx="171370" cy="155888"/>
              </a:xfrm>
              <a:custGeom>
                <a:avLst/>
                <a:gdLst/>
                <a:ahLst/>
                <a:cxnLst/>
                <a:rect l="l" t="t" r="r" b="b"/>
                <a:pathLst>
                  <a:path w="1170" h="1062" extrusionOk="0">
                    <a:moveTo>
                      <a:pt x="541" y="0"/>
                    </a:moveTo>
                    <a:cubicBezTo>
                      <a:pt x="285" y="0"/>
                      <a:pt x="82" y="168"/>
                      <a:pt x="45" y="436"/>
                    </a:cubicBezTo>
                    <a:cubicBezTo>
                      <a:pt x="0" y="734"/>
                      <a:pt x="232" y="1011"/>
                      <a:pt x="531" y="1055"/>
                    </a:cubicBezTo>
                    <a:cubicBezTo>
                      <a:pt x="558" y="1059"/>
                      <a:pt x="585" y="1061"/>
                      <a:pt x="611" y="1061"/>
                    </a:cubicBezTo>
                    <a:cubicBezTo>
                      <a:pt x="873" y="1061"/>
                      <a:pt x="1084" y="866"/>
                      <a:pt x="1125" y="595"/>
                    </a:cubicBezTo>
                    <a:cubicBezTo>
                      <a:pt x="1169" y="296"/>
                      <a:pt x="931" y="51"/>
                      <a:pt x="632" y="7"/>
                    </a:cubicBezTo>
                    <a:cubicBezTo>
                      <a:pt x="601" y="2"/>
                      <a:pt x="571" y="0"/>
                      <a:pt x="54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443" name="Google Shape;1443;p49"/>
              <p:cNvSpPr/>
              <p:nvPr/>
            </p:nvSpPr>
            <p:spPr>
              <a:xfrm>
                <a:off x="4580042" y="926181"/>
                <a:ext cx="56391" cy="50788"/>
              </a:xfrm>
              <a:custGeom>
                <a:avLst/>
                <a:gdLst/>
                <a:ahLst/>
                <a:cxnLst/>
                <a:rect l="l" t="t" r="r" b="b"/>
                <a:pathLst>
                  <a:path w="385" h="346" extrusionOk="0">
                    <a:moveTo>
                      <a:pt x="175" y="0"/>
                    </a:moveTo>
                    <a:cubicBezTo>
                      <a:pt x="94" y="0"/>
                      <a:pt x="27" y="55"/>
                      <a:pt x="16" y="143"/>
                    </a:cubicBezTo>
                    <a:cubicBezTo>
                      <a:pt x="0" y="238"/>
                      <a:pt x="76" y="330"/>
                      <a:pt x="175" y="343"/>
                    </a:cubicBezTo>
                    <a:cubicBezTo>
                      <a:pt x="185" y="344"/>
                      <a:pt x="194" y="345"/>
                      <a:pt x="204" y="345"/>
                    </a:cubicBezTo>
                    <a:cubicBezTo>
                      <a:pt x="288" y="345"/>
                      <a:pt x="354" y="282"/>
                      <a:pt x="369" y="194"/>
                    </a:cubicBezTo>
                    <a:cubicBezTo>
                      <a:pt x="385" y="95"/>
                      <a:pt x="305" y="16"/>
                      <a:pt x="207" y="3"/>
                    </a:cubicBezTo>
                    <a:cubicBezTo>
                      <a:pt x="196" y="1"/>
                      <a:pt x="186" y="0"/>
                      <a:pt x="175" y="0"/>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44" name="Google Shape;1444;p49"/>
              <p:cNvSpPr/>
              <p:nvPr/>
            </p:nvSpPr>
            <p:spPr>
              <a:xfrm>
                <a:off x="4761953" y="1006326"/>
                <a:ext cx="55952" cy="50788"/>
              </a:xfrm>
              <a:custGeom>
                <a:avLst/>
                <a:gdLst/>
                <a:ahLst/>
                <a:cxnLst/>
                <a:rect l="l" t="t" r="r" b="b"/>
                <a:pathLst>
                  <a:path w="382" h="346" extrusionOk="0">
                    <a:moveTo>
                      <a:pt x="175" y="1"/>
                    </a:moveTo>
                    <a:cubicBezTo>
                      <a:pt x="94" y="1"/>
                      <a:pt x="27" y="56"/>
                      <a:pt x="16" y="143"/>
                    </a:cubicBezTo>
                    <a:cubicBezTo>
                      <a:pt x="0" y="238"/>
                      <a:pt x="76" y="331"/>
                      <a:pt x="175" y="343"/>
                    </a:cubicBezTo>
                    <a:cubicBezTo>
                      <a:pt x="185" y="345"/>
                      <a:pt x="194" y="346"/>
                      <a:pt x="204" y="346"/>
                    </a:cubicBezTo>
                    <a:cubicBezTo>
                      <a:pt x="289" y="346"/>
                      <a:pt x="354" y="283"/>
                      <a:pt x="369" y="194"/>
                    </a:cubicBezTo>
                    <a:cubicBezTo>
                      <a:pt x="381" y="95"/>
                      <a:pt x="305" y="16"/>
                      <a:pt x="207" y="3"/>
                    </a:cubicBezTo>
                    <a:cubicBezTo>
                      <a:pt x="196" y="2"/>
                      <a:pt x="186" y="1"/>
                      <a:pt x="175" y="1"/>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45" name="Google Shape;1445;p49"/>
              <p:cNvSpPr/>
              <p:nvPr/>
            </p:nvSpPr>
            <p:spPr>
              <a:xfrm>
                <a:off x="4876344" y="1153258"/>
                <a:ext cx="56537" cy="51082"/>
              </a:xfrm>
              <a:custGeom>
                <a:avLst/>
                <a:gdLst/>
                <a:ahLst/>
                <a:cxnLst/>
                <a:rect l="l" t="t" r="r" b="b"/>
                <a:pathLst>
                  <a:path w="386" h="348" extrusionOk="0">
                    <a:moveTo>
                      <a:pt x="178" y="0"/>
                    </a:moveTo>
                    <a:cubicBezTo>
                      <a:pt x="94" y="0"/>
                      <a:pt x="28" y="55"/>
                      <a:pt x="17" y="143"/>
                    </a:cubicBezTo>
                    <a:cubicBezTo>
                      <a:pt x="1" y="241"/>
                      <a:pt x="77" y="330"/>
                      <a:pt x="175" y="346"/>
                    </a:cubicBezTo>
                    <a:cubicBezTo>
                      <a:pt x="183" y="347"/>
                      <a:pt x="191" y="348"/>
                      <a:pt x="199" y="348"/>
                    </a:cubicBezTo>
                    <a:cubicBezTo>
                      <a:pt x="287" y="348"/>
                      <a:pt x="357" y="284"/>
                      <a:pt x="369" y="194"/>
                    </a:cubicBezTo>
                    <a:cubicBezTo>
                      <a:pt x="385" y="98"/>
                      <a:pt x="306" y="19"/>
                      <a:pt x="210" y="3"/>
                    </a:cubicBezTo>
                    <a:cubicBezTo>
                      <a:pt x="199" y="1"/>
                      <a:pt x="189" y="0"/>
                      <a:pt x="178" y="0"/>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46" name="Google Shape;1446;p49"/>
              <p:cNvSpPr/>
              <p:nvPr/>
            </p:nvSpPr>
            <p:spPr>
              <a:xfrm>
                <a:off x="4916915" y="1359784"/>
                <a:ext cx="55952" cy="50788"/>
              </a:xfrm>
              <a:custGeom>
                <a:avLst/>
                <a:gdLst/>
                <a:ahLst/>
                <a:cxnLst/>
                <a:rect l="l" t="t" r="r" b="b"/>
                <a:pathLst>
                  <a:path w="382" h="346" extrusionOk="0">
                    <a:moveTo>
                      <a:pt x="174" y="1"/>
                    </a:moveTo>
                    <a:cubicBezTo>
                      <a:pt x="91" y="1"/>
                      <a:pt x="27" y="55"/>
                      <a:pt x="13" y="143"/>
                    </a:cubicBezTo>
                    <a:cubicBezTo>
                      <a:pt x="0" y="238"/>
                      <a:pt x="76" y="330"/>
                      <a:pt x="172" y="343"/>
                    </a:cubicBezTo>
                    <a:cubicBezTo>
                      <a:pt x="181" y="345"/>
                      <a:pt x="191" y="345"/>
                      <a:pt x="200" y="345"/>
                    </a:cubicBezTo>
                    <a:cubicBezTo>
                      <a:pt x="286" y="345"/>
                      <a:pt x="354" y="282"/>
                      <a:pt x="365" y="194"/>
                    </a:cubicBezTo>
                    <a:cubicBezTo>
                      <a:pt x="381" y="95"/>
                      <a:pt x="305" y="16"/>
                      <a:pt x="206" y="3"/>
                    </a:cubicBezTo>
                    <a:cubicBezTo>
                      <a:pt x="196" y="1"/>
                      <a:pt x="185" y="1"/>
                      <a:pt x="174" y="1"/>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47" name="Google Shape;1447;p49"/>
              <p:cNvSpPr/>
              <p:nvPr/>
            </p:nvSpPr>
            <p:spPr>
              <a:xfrm>
                <a:off x="4816878" y="1532257"/>
                <a:ext cx="56391" cy="50788"/>
              </a:xfrm>
              <a:custGeom>
                <a:avLst/>
                <a:gdLst/>
                <a:ahLst/>
                <a:cxnLst/>
                <a:rect l="l" t="t" r="r" b="b"/>
                <a:pathLst>
                  <a:path w="385" h="346" extrusionOk="0">
                    <a:moveTo>
                      <a:pt x="177" y="1"/>
                    </a:moveTo>
                    <a:cubicBezTo>
                      <a:pt x="94" y="1"/>
                      <a:pt x="27" y="56"/>
                      <a:pt x="16" y="143"/>
                    </a:cubicBezTo>
                    <a:cubicBezTo>
                      <a:pt x="0" y="239"/>
                      <a:pt x="76" y="331"/>
                      <a:pt x="175" y="343"/>
                    </a:cubicBezTo>
                    <a:cubicBezTo>
                      <a:pt x="185" y="345"/>
                      <a:pt x="194" y="346"/>
                      <a:pt x="204" y="346"/>
                    </a:cubicBezTo>
                    <a:cubicBezTo>
                      <a:pt x="289" y="346"/>
                      <a:pt x="357" y="283"/>
                      <a:pt x="369" y="194"/>
                    </a:cubicBezTo>
                    <a:cubicBezTo>
                      <a:pt x="384" y="99"/>
                      <a:pt x="305" y="16"/>
                      <a:pt x="210" y="4"/>
                    </a:cubicBezTo>
                    <a:cubicBezTo>
                      <a:pt x="199" y="2"/>
                      <a:pt x="188" y="1"/>
                      <a:pt x="177" y="1"/>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48" name="Google Shape;1448;p49"/>
              <p:cNvSpPr/>
              <p:nvPr/>
            </p:nvSpPr>
            <p:spPr>
              <a:xfrm>
                <a:off x="4609775" y="1625465"/>
                <a:ext cx="60199" cy="50935"/>
              </a:xfrm>
              <a:custGeom>
                <a:avLst/>
                <a:gdLst/>
                <a:ahLst/>
                <a:cxnLst/>
                <a:rect l="l" t="t" r="r" b="b"/>
                <a:pathLst>
                  <a:path w="411" h="347" extrusionOk="0">
                    <a:moveTo>
                      <a:pt x="172" y="1"/>
                    </a:moveTo>
                    <a:cubicBezTo>
                      <a:pt x="86" y="1"/>
                      <a:pt x="20" y="58"/>
                      <a:pt x="7" y="150"/>
                    </a:cubicBezTo>
                    <a:cubicBezTo>
                      <a:pt x="0" y="223"/>
                      <a:pt x="45" y="296"/>
                      <a:pt x="115" y="328"/>
                    </a:cubicBezTo>
                    <a:cubicBezTo>
                      <a:pt x="142" y="340"/>
                      <a:pt x="170" y="346"/>
                      <a:pt x="195" y="346"/>
                    </a:cubicBezTo>
                    <a:cubicBezTo>
                      <a:pt x="261" y="346"/>
                      <a:pt x="317" y="309"/>
                      <a:pt x="347" y="252"/>
                    </a:cubicBezTo>
                    <a:cubicBezTo>
                      <a:pt x="410" y="118"/>
                      <a:pt x="321" y="1"/>
                      <a:pt x="172" y="1"/>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49" name="Google Shape;1449;p49"/>
              <p:cNvSpPr/>
              <p:nvPr/>
            </p:nvSpPr>
            <p:spPr>
              <a:xfrm>
                <a:off x="4407797" y="1596842"/>
                <a:ext cx="55952" cy="51082"/>
              </a:xfrm>
              <a:custGeom>
                <a:avLst/>
                <a:gdLst/>
                <a:ahLst/>
                <a:cxnLst/>
                <a:rect l="l" t="t" r="r" b="b"/>
                <a:pathLst>
                  <a:path w="382" h="348" extrusionOk="0">
                    <a:moveTo>
                      <a:pt x="181" y="0"/>
                    </a:moveTo>
                    <a:cubicBezTo>
                      <a:pt x="97" y="0"/>
                      <a:pt x="28" y="55"/>
                      <a:pt x="17" y="142"/>
                    </a:cubicBezTo>
                    <a:cubicBezTo>
                      <a:pt x="1" y="240"/>
                      <a:pt x="77" y="329"/>
                      <a:pt x="176" y="345"/>
                    </a:cubicBezTo>
                    <a:cubicBezTo>
                      <a:pt x="185" y="347"/>
                      <a:pt x="194" y="347"/>
                      <a:pt x="203" y="347"/>
                    </a:cubicBezTo>
                    <a:cubicBezTo>
                      <a:pt x="287" y="347"/>
                      <a:pt x="355" y="284"/>
                      <a:pt x="369" y="196"/>
                    </a:cubicBezTo>
                    <a:cubicBezTo>
                      <a:pt x="382" y="97"/>
                      <a:pt x="306" y="18"/>
                      <a:pt x="207" y="2"/>
                    </a:cubicBezTo>
                    <a:cubicBezTo>
                      <a:pt x="198" y="1"/>
                      <a:pt x="190" y="0"/>
                      <a:pt x="181" y="0"/>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50" name="Google Shape;1450;p49"/>
              <p:cNvSpPr/>
              <p:nvPr/>
            </p:nvSpPr>
            <p:spPr>
              <a:xfrm>
                <a:off x="4242729" y="1495120"/>
                <a:ext cx="55952" cy="51082"/>
              </a:xfrm>
              <a:custGeom>
                <a:avLst/>
                <a:gdLst/>
                <a:ahLst/>
                <a:cxnLst/>
                <a:rect l="l" t="t" r="r" b="b"/>
                <a:pathLst>
                  <a:path w="382" h="348" extrusionOk="0">
                    <a:moveTo>
                      <a:pt x="180" y="1"/>
                    </a:moveTo>
                    <a:cubicBezTo>
                      <a:pt x="94" y="1"/>
                      <a:pt x="27" y="56"/>
                      <a:pt x="13" y="142"/>
                    </a:cubicBezTo>
                    <a:cubicBezTo>
                      <a:pt x="0" y="241"/>
                      <a:pt x="76" y="330"/>
                      <a:pt x="172" y="345"/>
                    </a:cubicBezTo>
                    <a:cubicBezTo>
                      <a:pt x="181" y="347"/>
                      <a:pt x="191" y="348"/>
                      <a:pt x="200" y="348"/>
                    </a:cubicBezTo>
                    <a:cubicBezTo>
                      <a:pt x="286" y="348"/>
                      <a:pt x="354" y="285"/>
                      <a:pt x="365" y="196"/>
                    </a:cubicBezTo>
                    <a:cubicBezTo>
                      <a:pt x="381" y="98"/>
                      <a:pt x="305" y="18"/>
                      <a:pt x="207" y="2"/>
                    </a:cubicBezTo>
                    <a:cubicBezTo>
                      <a:pt x="197" y="1"/>
                      <a:pt x="188" y="1"/>
                      <a:pt x="180" y="1"/>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51" name="Google Shape;1451;p49"/>
              <p:cNvSpPr/>
              <p:nvPr/>
            </p:nvSpPr>
            <p:spPr>
              <a:xfrm>
                <a:off x="4188683" y="1319859"/>
                <a:ext cx="55952" cy="50935"/>
              </a:xfrm>
              <a:custGeom>
                <a:avLst/>
                <a:gdLst/>
                <a:ahLst/>
                <a:cxnLst/>
                <a:rect l="l" t="t" r="r" b="b"/>
                <a:pathLst>
                  <a:path w="382" h="347" extrusionOk="0">
                    <a:moveTo>
                      <a:pt x="180" y="0"/>
                    </a:moveTo>
                    <a:cubicBezTo>
                      <a:pt x="96" y="0"/>
                      <a:pt x="28" y="53"/>
                      <a:pt x="16" y="142"/>
                    </a:cubicBezTo>
                    <a:cubicBezTo>
                      <a:pt x="1" y="240"/>
                      <a:pt x="77" y="329"/>
                      <a:pt x="175" y="345"/>
                    </a:cubicBezTo>
                    <a:cubicBezTo>
                      <a:pt x="183" y="346"/>
                      <a:pt x="191" y="347"/>
                      <a:pt x="199" y="347"/>
                    </a:cubicBezTo>
                    <a:cubicBezTo>
                      <a:pt x="284" y="347"/>
                      <a:pt x="355" y="283"/>
                      <a:pt x="369" y="196"/>
                    </a:cubicBezTo>
                    <a:cubicBezTo>
                      <a:pt x="382" y="97"/>
                      <a:pt x="306" y="18"/>
                      <a:pt x="207" y="2"/>
                    </a:cubicBezTo>
                    <a:cubicBezTo>
                      <a:pt x="198" y="1"/>
                      <a:pt x="189" y="0"/>
                      <a:pt x="180" y="0"/>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52" name="Google Shape;1452;p49"/>
              <p:cNvSpPr/>
              <p:nvPr/>
            </p:nvSpPr>
            <p:spPr>
              <a:xfrm>
                <a:off x="4201279" y="1102470"/>
                <a:ext cx="56391" cy="51082"/>
              </a:xfrm>
              <a:custGeom>
                <a:avLst/>
                <a:gdLst/>
                <a:ahLst/>
                <a:cxnLst/>
                <a:rect l="l" t="t" r="r" b="b"/>
                <a:pathLst>
                  <a:path w="385" h="348" extrusionOk="0">
                    <a:moveTo>
                      <a:pt x="178" y="0"/>
                    </a:moveTo>
                    <a:cubicBezTo>
                      <a:pt x="94" y="0"/>
                      <a:pt x="28" y="55"/>
                      <a:pt x="16" y="142"/>
                    </a:cubicBezTo>
                    <a:cubicBezTo>
                      <a:pt x="0" y="241"/>
                      <a:pt x="77" y="330"/>
                      <a:pt x="175" y="346"/>
                    </a:cubicBezTo>
                    <a:cubicBezTo>
                      <a:pt x="183" y="347"/>
                      <a:pt x="191" y="347"/>
                      <a:pt x="199" y="347"/>
                    </a:cubicBezTo>
                    <a:cubicBezTo>
                      <a:pt x="287" y="347"/>
                      <a:pt x="357" y="284"/>
                      <a:pt x="369" y="193"/>
                    </a:cubicBezTo>
                    <a:cubicBezTo>
                      <a:pt x="385" y="98"/>
                      <a:pt x="305" y="19"/>
                      <a:pt x="210" y="3"/>
                    </a:cubicBezTo>
                    <a:cubicBezTo>
                      <a:pt x="199" y="1"/>
                      <a:pt x="188" y="0"/>
                      <a:pt x="178" y="0"/>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53" name="Google Shape;1453;p49"/>
              <p:cNvSpPr/>
              <p:nvPr/>
            </p:nvSpPr>
            <p:spPr>
              <a:xfrm>
                <a:off x="4337054" y="955538"/>
                <a:ext cx="56098" cy="50788"/>
              </a:xfrm>
              <a:custGeom>
                <a:avLst/>
                <a:gdLst/>
                <a:ahLst/>
                <a:cxnLst/>
                <a:rect l="l" t="t" r="r" b="b"/>
                <a:pathLst>
                  <a:path w="383" h="346" extrusionOk="0">
                    <a:moveTo>
                      <a:pt x="175" y="0"/>
                    </a:moveTo>
                    <a:cubicBezTo>
                      <a:pt x="92" y="0"/>
                      <a:pt x="28" y="55"/>
                      <a:pt x="14" y="143"/>
                    </a:cubicBezTo>
                    <a:cubicBezTo>
                      <a:pt x="1" y="238"/>
                      <a:pt x="77" y="330"/>
                      <a:pt x="172" y="343"/>
                    </a:cubicBezTo>
                    <a:cubicBezTo>
                      <a:pt x="182" y="345"/>
                      <a:pt x="192" y="345"/>
                      <a:pt x="201" y="345"/>
                    </a:cubicBezTo>
                    <a:cubicBezTo>
                      <a:pt x="287" y="345"/>
                      <a:pt x="355" y="282"/>
                      <a:pt x="366" y="194"/>
                    </a:cubicBezTo>
                    <a:cubicBezTo>
                      <a:pt x="382" y="95"/>
                      <a:pt x="303" y="16"/>
                      <a:pt x="207" y="3"/>
                    </a:cubicBezTo>
                    <a:cubicBezTo>
                      <a:pt x="196" y="1"/>
                      <a:pt x="186" y="0"/>
                      <a:pt x="175" y="0"/>
                    </a:cubicBezTo>
                    <a:close/>
                  </a:path>
                </a:pathLst>
              </a:custGeom>
              <a:solidFill>
                <a:srgbClr val="75B8E6"/>
              </a:solidFill>
              <a:ln>
                <a:noFill/>
              </a:ln>
            </p:spPr>
            <p:txBody>
              <a:bodyPr spcFirstLastPara="1" wrap="square" lIns="121900" tIns="121900" rIns="121900" bIns="121900" anchor="ctr" anchorCtr="0">
                <a:noAutofit/>
              </a:bodyPr>
              <a:lstStyle/>
              <a:p>
                <a:endParaRPr sz="2400"/>
              </a:p>
            </p:txBody>
          </p:sp>
          <p:sp>
            <p:nvSpPr>
              <p:cNvPr id="1454" name="Google Shape;1454;p49"/>
              <p:cNvSpPr/>
              <p:nvPr/>
            </p:nvSpPr>
            <p:spPr>
              <a:xfrm>
                <a:off x="4370211" y="1124900"/>
                <a:ext cx="393272" cy="338052"/>
              </a:xfrm>
              <a:custGeom>
                <a:avLst/>
                <a:gdLst/>
                <a:ahLst/>
                <a:cxnLst/>
                <a:rect l="l" t="t" r="r" b="b"/>
                <a:pathLst>
                  <a:path w="2685" h="2303" extrusionOk="0">
                    <a:moveTo>
                      <a:pt x="2282" y="1"/>
                    </a:moveTo>
                    <a:cubicBezTo>
                      <a:pt x="2197" y="1"/>
                      <a:pt x="2111" y="31"/>
                      <a:pt x="2043" y="94"/>
                    </a:cubicBezTo>
                    <a:lnTo>
                      <a:pt x="114" y="1851"/>
                    </a:lnTo>
                    <a:cubicBezTo>
                      <a:pt x="16" y="1943"/>
                      <a:pt x="0" y="2092"/>
                      <a:pt x="83" y="2200"/>
                    </a:cubicBezTo>
                    <a:cubicBezTo>
                      <a:pt x="133" y="2267"/>
                      <a:pt x="210" y="2302"/>
                      <a:pt x="289" y="2302"/>
                    </a:cubicBezTo>
                    <a:cubicBezTo>
                      <a:pt x="344" y="2302"/>
                      <a:pt x="401" y="2285"/>
                      <a:pt x="448" y="2248"/>
                    </a:cubicBezTo>
                    <a:lnTo>
                      <a:pt x="2503" y="640"/>
                    </a:lnTo>
                    <a:cubicBezTo>
                      <a:pt x="2656" y="520"/>
                      <a:pt x="2684" y="300"/>
                      <a:pt x="2570" y="145"/>
                    </a:cubicBezTo>
                    <a:cubicBezTo>
                      <a:pt x="2499" y="50"/>
                      <a:pt x="2390" y="1"/>
                      <a:pt x="2282"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1455" name="Google Shape;1455;p49"/>
              <p:cNvSpPr/>
              <p:nvPr/>
            </p:nvSpPr>
            <p:spPr>
              <a:xfrm>
                <a:off x="4284769" y="346913"/>
                <a:ext cx="776291" cy="311483"/>
              </a:xfrm>
              <a:custGeom>
                <a:avLst/>
                <a:gdLst/>
                <a:ahLst/>
                <a:cxnLst/>
                <a:rect l="l" t="t" r="r" b="b"/>
                <a:pathLst>
                  <a:path w="5300" h="2122" extrusionOk="0">
                    <a:moveTo>
                      <a:pt x="1939" y="1"/>
                    </a:moveTo>
                    <a:cubicBezTo>
                      <a:pt x="849" y="1"/>
                      <a:pt x="1" y="393"/>
                      <a:pt x="1" y="393"/>
                    </a:cubicBezTo>
                    <a:lnTo>
                      <a:pt x="242" y="1474"/>
                    </a:lnTo>
                    <a:cubicBezTo>
                      <a:pt x="242" y="1474"/>
                      <a:pt x="960" y="1236"/>
                      <a:pt x="1849" y="1236"/>
                    </a:cubicBezTo>
                    <a:cubicBezTo>
                      <a:pt x="2123" y="1236"/>
                      <a:pt x="2413" y="1259"/>
                      <a:pt x="2704" y="1318"/>
                    </a:cubicBezTo>
                    <a:cubicBezTo>
                      <a:pt x="2965" y="1372"/>
                      <a:pt x="3203" y="1439"/>
                      <a:pt x="3412" y="1512"/>
                    </a:cubicBezTo>
                    <a:cubicBezTo>
                      <a:pt x="4188" y="1782"/>
                      <a:pt x="4597" y="2122"/>
                      <a:pt x="4597" y="2122"/>
                    </a:cubicBezTo>
                    <a:lnTo>
                      <a:pt x="5299" y="1111"/>
                    </a:lnTo>
                    <a:cubicBezTo>
                      <a:pt x="5299" y="1111"/>
                      <a:pt x="4667" y="702"/>
                      <a:pt x="3806" y="378"/>
                    </a:cubicBezTo>
                    <a:cubicBezTo>
                      <a:pt x="3435" y="238"/>
                      <a:pt x="3019" y="114"/>
                      <a:pt x="2593" y="50"/>
                    </a:cubicBezTo>
                    <a:cubicBezTo>
                      <a:pt x="2369" y="15"/>
                      <a:pt x="2149" y="1"/>
                      <a:pt x="1939" y="1"/>
                    </a:cubicBez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1456" name="Google Shape;1456;p49"/>
              <p:cNvSpPr/>
              <p:nvPr/>
            </p:nvSpPr>
            <p:spPr>
              <a:xfrm>
                <a:off x="4549581" y="408856"/>
                <a:ext cx="126697" cy="355373"/>
              </a:xfrm>
              <a:custGeom>
                <a:avLst/>
                <a:gdLst/>
                <a:ahLst/>
                <a:cxnLst/>
                <a:rect l="l" t="t" r="r" b="b"/>
                <a:pathLst>
                  <a:path w="865" h="2421" extrusionOk="0">
                    <a:moveTo>
                      <a:pt x="864" y="0"/>
                    </a:moveTo>
                    <a:lnTo>
                      <a:pt x="0" y="2325"/>
                    </a:lnTo>
                    <a:lnTo>
                      <a:pt x="645" y="2421"/>
                    </a:lnTo>
                    <a:lnTo>
                      <a:pt x="864" y="0"/>
                    </a:ln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1457" name="Google Shape;1457;p49"/>
              <p:cNvSpPr/>
              <p:nvPr/>
            </p:nvSpPr>
            <p:spPr>
              <a:xfrm>
                <a:off x="4793444" y="405763"/>
                <a:ext cx="276535" cy="256144"/>
              </a:xfrm>
              <a:custGeom>
                <a:avLst/>
                <a:gdLst/>
                <a:ahLst/>
                <a:cxnLst/>
                <a:rect l="l" t="t" r="r" b="b"/>
                <a:pathLst>
                  <a:path w="1888" h="1745" extrusionOk="0">
                    <a:moveTo>
                      <a:pt x="394" y="1"/>
                    </a:moveTo>
                    <a:cubicBezTo>
                      <a:pt x="290" y="299"/>
                      <a:pt x="131" y="750"/>
                      <a:pt x="0" y="1135"/>
                    </a:cubicBezTo>
                    <a:cubicBezTo>
                      <a:pt x="776" y="1405"/>
                      <a:pt x="1185" y="1745"/>
                      <a:pt x="1185" y="1745"/>
                    </a:cubicBezTo>
                    <a:lnTo>
                      <a:pt x="1887" y="734"/>
                    </a:lnTo>
                    <a:cubicBezTo>
                      <a:pt x="1887" y="734"/>
                      <a:pt x="1255" y="325"/>
                      <a:pt x="394" y="1"/>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grpSp>
        <p:sp>
          <p:nvSpPr>
            <p:cNvPr id="1458" name="Google Shape;1458;p49"/>
            <p:cNvSpPr/>
            <p:nvPr/>
          </p:nvSpPr>
          <p:spPr>
            <a:xfrm rot="-2504263">
              <a:off x="225837" y="2371682"/>
              <a:ext cx="574686" cy="307891"/>
            </a:xfrm>
            <a:custGeom>
              <a:avLst/>
              <a:gdLst/>
              <a:ahLst/>
              <a:cxnLst/>
              <a:rect l="l" t="t" r="r" b="b"/>
              <a:pathLst>
                <a:path w="5055" h="2508" extrusionOk="0">
                  <a:moveTo>
                    <a:pt x="0" y="1"/>
                  </a:moveTo>
                  <a:lnTo>
                    <a:pt x="2647" y="2507"/>
                  </a:lnTo>
                  <a:lnTo>
                    <a:pt x="3228" y="1275"/>
                  </a:lnTo>
                  <a:lnTo>
                    <a:pt x="5054" y="2352"/>
                  </a:lnTo>
                  <a:lnTo>
                    <a:pt x="2726" y="134"/>
                  </a:lnTo>
                  <a:lnTo>
                    <a:pt x="2380" y="1214"/>
                  </a:lnTo>
                  <a:lnTo>
                    <a:pt x="0" y="1"/>
                  </a:lnTo>
                  <a:close/>
                </a:path>
              </a:pathLst>
            </a:custGeom>
            <a:solidFill>
              <a:srgbClr val="F9B555"/>
            </a:solidFill>
            <a:ln>
              <a:noFill/>
            </a:ln>
          </p:spPr>
          <p:txBody>
            <a:bodyPr spcFirstLastPara="1" wrap="square" lIns="121900" tIns="121900" rIns="121900" bIns="121900" anchor="ctr" anchorCtr="0">
              <a:noAutofit/>
            </a:bodyPr>
            <a:lstStyle/>
            <a:p>
              <a:endParaRPr sz="2400"/>
            </a:p>
          </p:txBody>
        </p:sp>
        <p:sp>
          <p:nvSpPr>
            <p:cNvPr id="1459" name="Google Shape;1459;p49"/>
            <p:cNvSpPr/>
            <p:nvPr/>
          </p:nvSpPr>
          <p:spPr>
            <a:xfrm rot="-2504263">
              <a:off x="503269" y="1787217"/>
              <a:ext cx="234081" cy="636161"/>
            </a:xfrm>
            <a:custGeom>
              <a:avLst/>
              <a:gdLst/>
              <a:ahLst/>
              <a:cxnLst/>
              <a:rect l="l" t="t" r="r" b="b"/>
              <a:pathLst>
                <a:path w="2059" h="5182" extrusionOk="0">
                  <a:moveTo>
                    <a:pt x="1" y="1"/>
                  </a:moveTo>
                  <a:lnTo>
                    <a:pt x="201" y="3638"/>
                  </a:lnTo>
                  <a:lnTo>
                    <a:pt x="1468" y="3142"/>
                  </a:lnTo>
                  <a:lnTo>
                    <a:pt x="2059" y="5182"/>
                  </a:lnTo>
                  <a:lnTo>
                    <a:pt x="1891" y="1970"/>
                  </a:lnTo>
                  <a:lnTo>
                    <a:pt x="896" y="2513"/>
                  </a:lnTo>
                  <a:lnTo>
                    <a:pt x="1" y="1"/>
                  </a:lnTo>
                  <a:close/>
                </a:path>
              </a:pathLst>
            </a:custGeom>
            <a:solidFill>
              <a:srgbClr val="F9B555"/>
            </a:solidFill>
            <a:ln>
              <a:noFill/>
            </a:ln>
          </p:spPr>
          <p:txBody>
            <a:bodyPr spcFirstLastPara="1" wrap="square" lIns="121900" tIns="121900" rIns="121900" bIns="121900" anchor="ctr" anchorCtr="0">
              <a:noAutofit/>
            </a:bodyPr>
            <a:lstStyle/>
            <a:p>
              <a:endParaRPr sz="2400"/>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141017" y="226753"/>
            <a:ext cx="9079433" cy="1015663"/>
          </a:xfrm>
          <a:prstGeom prst="rect">
            <a:avLst/>
          </a:prstGeom>
        </p:spPr>
        <p:txBody>
          <a:bodyPr wrap="square">
            <a:spAutoFit/>
          </a:bodyPr>
          <a:lstStyle/>
          <a:p>
            <a:pPr lvl="0" algn="ctr"/>
            <a:r>
              <a:rPr lang="vi-VN" sz="3000" b="1">
                <a:solidFill>
                  <a:srgbClr val="FF0000"/>
                </a:solidFill>
                <a:latin typeface="Times New Roman" panose="02020603050405020304" pitchFamily="18" charset="0"/>
                <a:ea typeface="Times New Roman" panose="02020603050405020304" pitchFamily="18" charset="0"/>
              </a:rPr>
              <a:t>Câu hỏi: Hãy thu thập thông tin về cuộc cách mạng công nghiệp 4.0</a:t>
            </a:r>
            <a:endParaRPr kumimoji="0" lang="en-US" sz="3000" b="1" i="0" u="none" strike="noStrike" kern="1200" cap="none" spc="0" normalizeH="0" baseline="0" noProof="0">
              <a:ln>
                <a:noFill/>
              </a:ln>
              <a:solidFill>
                <a:srgbClr val="FF0000"/>
              </a:solidFill>
              <a:effectLst/>
              <a:uLnTx/>
              <a:uFillTx/>
              <a:latin typeface="等线" panose="020F0502020204030204"/>
              <a:ea typeface="+mn-ea"/>
              <a:cs typeface="+mn-cs"/>
            </a:endParaRPr>
          </a:p>
        </p:txBody>
      </p:sp>
      <p:grpSp>
        <p:nvGrpSpPr>
          <p:cNvPr id="37" name="Group 36"/>
          <p:cNvGrpSpPr/>
          <p:nvPr/>
        </p:nvGrpSpPr>
        <p:grpSpPr>
          <a:xfrm>
            <a:off x="0" y="26109"/>
            <a:ext cx="1381991" cy="773991"/>
            <a:chOff x="-76200" y="1431801"/>
            <a:chExt cx="2013987" cy="1165708"/>
          </a:xfrm>
          <a:effectLst>
            <a:outerShdw blurRad="50800" dist="38100" dir="2700000" algn="tl" rotWithShape="0">
              <a:prstClr val="black">
                <a:alpha val="40000"/>
              </a:prstClr>
            </a:outerShdw>
          </a:effectLst>
        </p:grpSpPr>
        <p:grpSp>
          <p:nvGrpSpPr>
            <p:cNvPr id="38" name="组合 1483"/>
            <p:cNvGrpSpPr/>
            <p:nvPr/>
          </p:nvGrpSpPr>
          <p:grpSpPr>
            <a:xfrm>
              <a:off x="697429" y="1982803"/>
              <a:ext cx="1240358" cy="614706"/>
              <a:chOff x="28079" y="1041053"/>
              <a:chExt cx="7035801" cy="4572000"/>
            </a:xfrm>
          </p:grpSpPr>
          <p:sp>
            <p:nvSpPr>
              <p:cNvPr id="41"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buClrTx/>
                </a:pPr>
                <a:endParaRPr lang="zh-CN" altLang="en-US" sz="1000" kern="1200">
                  <a:solidFill>
                    <a:prstClr val="black"/>
                  </a:solidFill>
                  <a:latin typeface="Calibri" panose="020F0502020204030204" pitchFamily="34" charset="0"/>
                  <a:ea typeface="宋体" panose="02010600030101010101" pitchFamily="2" charset="-122"/>
                </a:endParaRPr>
              </a:p>
            </p:txBody>
          </p:sp>
          <p:sp>
            <p:nvSpPr>
              <p:cNvPr id="42"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buClrTx/>
                </a:pPr>
                <a:endParaRPr lang="zh-CN" altLang="en-US" sz="1000" kern="1200">
                  <a:solidFill>
                    <a:prstClr val="black"/>
                  </a:solidFill>
                  <a:latin typeface="Calibri" panose="020F0502020204030204" pitchFamily="34" charset="0"/>
                  <a:ea typeface="宋体" panose="02010600030101010101" pitchFamily="2" charset="-122"/>
                </a:endParaRPr>
              </a:p>
            </p:txBody>
          </p:sp>
        </p:grpSp>
        <p:sp>
          <p:nvSpPr>
            <p:cNvPr id="39" name="TextBox 38"/>
            <p:cNvSpPr txBox="1"/>
            <p:nvPr/>
          </p:nvSpPr>
          <p:spPr>
            <a:xfrm>
              <a:off x="770495" y="2128003"/>
              <a:ext cx="1111474" cy="370833"/>
            </a:xfrm>
            <a:prstGeom prst="rect">
              <a:avLst/>
            </a:prstGeom>
            <a:noFill/>
          </p:spPr>
          <p:txBody>
            <a:bodyPr wrap="square" rtlCol="0">
              <a:spAutoFit/>
            </a:bodyPr>
            <a:lstStyle/>
            <a:p>
              <a:pPr algn="ctr" defTabSz="685800"/>
              <a:r>
                <a:rPr lang="en-US" sz="1000" b="1" i="1">
                  <a:solidFill>
                    <a:srgbClr val="FFFFFF"/>
                  </a:solidFill>
                  <a:latin typeface="Times New Roman" panose="02020603050405020304" pitchFamily="18" charset="0"/>
                  <a:ea typeface="+mn-ea"/>
                  <a:cs typeface="Times New Roman" panose="02020603050405020304" pitchFamily="18" charset="0"/>
                </a:rPr>
                <a:t>Vận dụng</a:t>
              </a:r>
            </a:p>
          </p:txBody>
        </p:sp>
        <p:pic>
          <p:nvPicPr>
            <p:cNvPr id="40" name="Picture 2" descr="Đồ hoạ vector miễn phí của Hộp số"/>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431801"/>
              <a:ext cx="1006599" cy="10065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118166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12246" y="103909"/>
            <a:ext cx="3574061" cy="1355657"/>
            <a:chOff x="4114800" y="474427"/>
            <a:chExt cx="4024766" cy="1662958"/>
          </a:xfrm>
          <a:effectLst>
            <a:outerShdw blurRad="50800" dist="38100" dir="2700000" algn="tl" rotWithShape="0">
              <a:prstClr val="black">
                <a:alpha val="40000"/>
              </a:prstClr>
            </a:outerShdw>
          </a:effectLst>
        </p:grpSpPr>
        <p:grpSp>
          <p:nvGrpSpPr>
            <p:cNvPr id="19" name="Group 18"/>
            <p:cNvGrpSpPr/>
            <p:nvPr/>
          </p:nvGrpSpPr>
          <p:grpSpPr>
            <a:xfrm>
              <a:off x="4866821" y="895061"/>
              <a:ext cx="3272745" cy="1242324"/>
              <a:chOff x="784588" y="577069"/>
              <a:chExt cx="1240358" cy="833560"/>
            </a:xfrm>
          </p:grpSpPr>
          <p:grpSp>
            <p:nvGrpSpPr>
              <p:cNvPr id="21" name="组合 1483"/>
              <p:cNvGrpSpPr/>
              <p:nvPr/>
            </p:nvGrpSpPr>
            <p:grpSpPr>
              <a:xfrm>
                <a:off x="784588" y="577069"/>
                <a:ext cx="1240358" cy="642222"/>
                <a:chOff x="28079" y="1041053"/>
                <a:chExt cx="7035801" cy="4776654"/>
              </a:xfrm>
            </p:grpSpPr>
            <p:sp>
              <p:nvSpPr>
                <p:cNvPr id="23" name="Freeform 422"/>
                <p:cNvSpPr>
                  <a:spLocks/>
                </p:cNvSpPr>
                <p:nvPr/>
              </p:nvSpPr>
              <p:spPr bwMode="auto">
                <a:xfrm>
                  <a:off x="28079" y="1041053"/>
                  <a:ext cx="7035801" cy="4776654"/>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buClrTx/>
                  </a:pPr>
                  <a:endParaRPr lang="zh-CN" altLang="en-US" sz="2200" kern="1200">
                    <a:solidFill>
                      <a:prstClr val="black"/>
                    </a:solidFill>
                    <a:latin typeface="Calibri" panose="020F0502020204030204" pitchFamily="34" charset="0"/>
                    <a:ea typeface="宋体" panose="02010600030101010101" pitchFamily="2" charset="-122"/>
                  </a:endParaRPr>
                </a:p>
              </p:txBody>
            </p:sp>
            <p:sp>
              <p:nvSpPr>
                <p:cNvPr id="2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024" tIns="32512" rIns="65024" bIns="32512" numCol="1" anchor="t" anchorCtr="0" compatLnSpc="1">
                  <a:prstTxWarp prst="textNoShape">
                    <a:avLst/>
                  </a:prstTxWarp>
                </a:bodyPr>
                <a:lstStyle/>
                <a:p>
                  <a:pPr defTabSz="650207" fontAlgn="base">
                    <a:spcBef>
                      <a:spcPct val="0"/>
                    </a:spcBef>
                    <a:spcAft>
                      <a:spcPct val="0"/>
                    </a:spcAft>
                    <a:buClrTx/>
                  </a:pPr>
                  <a:endParaRPr lang="zh-CN" altLang="en-US" sz="2200" kern="1200">
                    <a:solidFill>
                      <a:prstClr val="black"/>
                    </a:solidFill>
                    <a:latin typeface="Calibri" panose="020F0502020204030204" pitchFamily="34" charset="0"/>
                    <a:ea typeface="宋体" panose="02010600030101010101" pitchFamily="2" charset="-122"/>
                  </a:endParaRPr>
                </a:p>
              </p:txBody>
            </p:sp>
          </p:grpSp>
          <p:sp>
            <p:nvSpPr>
              <p:cNvPr id="22" name="TextBox 21"/>
              <p:cNvSpPr txBox="1"/>
              <p:nvPr/>
            </p:nvSpPr>
            <p:spPr>
              <a:xfrm>
                <a:off x="857654" y="722269"/>
                <a:ext cx="1111475" cy="688360"/>
              </a:xfrm>
              <a:prstGeom prst="rect">
                <a:avLst/>
              </a:prstGeom>
              <a:noFill/>
            </p:spPr>
            <p:txBody>
              <a:bodyPr wrap="square" rtlCol="0">
                <a:spAutoFit/>
              </a:bodyPr>
              <a:lstStyle/>
              <a:p>
                <a:pPr algn="ctr" defTabSz="685800"/>
                <a:r>
                  <a:rPr lang="vi-VN" sz="2200" b="1" i="1">
                    <a:solidFill>
                      <a:srgbClr val="FFFFFF"/>
                    </a:solidFill>
                    <a:latin typeface="Times New Roman" panose="02020603050405020304" pitchFamily="18" charset="0"/>
                    <a:ea typeface="+mn-ea"/>
                    <a:cs typeface="Times New Roman" panose="02020603050405020304" pitchFamily="18" charset="0"/>
                  </a:rPr>
                  <a:t>Hướng dẫn tự học</a:t>
                </a:r>
              </a:p>
            </p:txBody>
          </p:sp>
        </p:grpSp>
        <p:pic>
          <p:nvPicPr>
            <p:cNvPr id="20" name="Picture 4" descr="Đồ hoạ vector miễn phí của Biểu tượ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474427"/>
              <a:ext cx="1125790" cy="1125790"/>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3918781" y="1363595"/>
            <a:ext cx="7318651" cy="4401205"/>
          </a:xfrm>
          <a:prstGeom prst="rect">
            <a:avLst/>
          </a:prstGeom>
        </p:spPr>
        <p:txBody>
          <a:bodyPr wrap="square">
            <a:spAutoFit/>
          </a:bodyPr>
          <a:lstStyle/>
          <a:p>
            <a:r>
              <a:rPr lang="vi-VN" sz="2800">
                <a:latin typeface="Times New Roman" pitchFamily="18" charset="0"/>
                <a:cs typeface="Times New Roman" pitchFamily="18" charset="0"/>
              </a:rPr>
              <a:t>- Học bài cũ, trả lời câu hỏi SGK. </a:t>
            </a:r>
          </a:p>
          <a:p>
            <a:r>
              <a:rPr lang="vi-VN" sz="2800">
                <a:latin typeface="Times New Roman" pitchFamily="18" charset="0"/>
                <a:cs typeface="Times New Roman" pitchFamily="18" charset="0"/>
              </a:rPr>
              <a:t>- Chuẩn bị bài mới: Bài 24. Địa lí một số ngành công nghiệp.</a:t>
            </a:r>
          </a:p>
          <a:p>
            <a:r>
              <a:rPr lang="vi-VN" sz="2800">
                <a:latin typeface="Times New Roman" pitchFamily="18" charset="0"/>
                <a:cs typeface="Times New Roman" pitchFamily="18" charset="0"/>
              </a:rPr>
              <a:t>+ Công nghiệp khai thác than và dầu khí.</a:t>
            </a:r>
          </a:p>
          <a:p>
            <a:r>
              <a:rPr lang="vi-VN" sz="2800">
                <a:latin typeface="Times New Roman" pitchFamily="18" charset="0"/>
                <a:cs typeface="Times New Roman" pitchFamily="18" charset="0"/>
              </a:rPr>
              <a:t>+ Công nghiệp điện lực.</a:t>
            </a:r>
          </a:p>
          <a:p>
            <a:r>
              <a:rPr lang="vi-VN" sz="2800">
                <a:latin typeface="Times New Roman" pitchFamily="18" charset="0"/>
                <a:cs typeface="Times New Roman" pitchFamily="18" charset="0"/>
              </a:rPr>
              <a:t>+ Công nghiệp khai thác quặng kim loại.</a:t>
            </a:r>
          </a:p>
          <a:p>
            <a:r>
              <a:rPr lang="vi-VN" sz="2800">
                <a:latin typeface="Times New Roman" pitchFamily="18" charset="0"/>
                <a:cs typeface="Times New Roman" pitchFamily="18" charset="0"/>
              </a:rPr>
              <a:t>+ Công nghiệp điện tử-tin học.</a:t>
            </a:r>
          </a:p>
          <a:p>
            <a:r>
              <a:rPr lang="vi-VN" sz="2800">
                <a:latin typeface="Times New Roman" pitchFamily="18" charset="0"/>
                <a:cs typeface="Times New Roman" pitchFamily="18" charset="0"/>
              </a:rPr>
              <a:t>+ Công nghiệp sản xuất hàng tiêu dùng.</a:t>
            </a:r>
          </a:p>
          <a:p>
            <a:r>
              <a:rPr lang="vi-VN" sz="2800">
                <a:latin typeface="Times New Roman" pitchFamily="18" charset="0"/>
                <a:cs typeface="Times New Roman" pitchFamily="18" charset="0"/>
              </a:rPr>
              <a:t>+ Công nghiệp thực phẩm.</a:t>
            </a:r>
          </a:p>
          <a:p>
            <a:r>
              <a:rPr lang="vi-VN" sz="2800">
                <a:latin typeface="Times New Roman" pitchFamily="18" charset="0"/>
                <a:cs typeface="Times New Roman" pitchFamily="18" charset="0"/>
              </a:rPr>
              <a:t>+ Định hướng phát triển công nghiệp.</a:t>
            </a:r>
          </a:p>
        </p:txBody>
      </p:sp>
      <p:grpSp>
        <p:nvGrpSpPr>
          <p:cNvPr id="10" name="Google Shape;178;p33">
            <a:extLst>
              <a:ext uri="{FF2B5EF4-FFF2-40B4-BE49-F238E27FC236}">
                <a16:creationId xmlns:a16="http://schemas.microsoft.com/office/drawing/2014/main" id="{EAF10180-853F-421F-9DE6-A66A754F0630}"/>
              </a:ext>
            </a:extLst>
          </p:cNvPr>
          <p:cNvGrpSpPr/>
          <p:nvPr/>
        </p:nvGrpSpPr>
        <p:grpSpPr>
          <a:xfrm>
            <a:off x="473062" y="1971690"/>
            <a:ext cx="2608668" cy="3185014"/>
            <a:chOff x="347000" y="2571750"/>
            <a:chExt cx="1767550" cy="2473200"/>
          </a:xfrm>
        </p:grpSpPr>
        <p:sp>
          <p:nvSpPr>
            <p:cNvPr id="11" name="Google Shape;179;p33">
              <a:extLst>
                <a:ext uri="{FF2B5EF4-FFF2-40B4-BE49-F238E27FC236}">
                  <a16:creationId xmlns:a16="http://schemas.microsoft.com/office/drawing/2014/main" id="{A3B7C954-7B67-4A3D-A1CC-C5F0CFACF0CB}"/>
                </a:ext>
              </a:extLst>
            </p:cNvPr>
            <p:cNvSpPr/>
            <p:nvPr/>
          </p:nvSpPr>
          <p:spPr>
            <a:xfrm>
              <a:off x="824075" y="3416025"/>
              <a:ext cx="940525" cy="719275"/>
            </a:xfrm>
            <a:custGeom>
              <a:avLst/>
              <a:gdLst/>
              <a:ahLst/>
              <a:cxnLst/>
              <a:rect l="l" t="t" r="r" b="b"/>
              <a:pathLst>
                <a:path w="37621" h="28771" extrusionOk="0">
                  <a:moveTo>
                    <a:pt x="36512" y="15107"/>
                  </a:moveTo>
                  <a:cubicBezTo>
                    <a:pt x="36345" y="14961"/>
                    <a:pt x="36240" y="14856"/>
                    <a:pt x="36135" y="14731"/>
                  </a:cubicBezTo>
                  <a:cubicBezTo>
                    <a:pt x="35947" y="14501"/>
                    <a:pt x="35780" y="14270"/>
                    <a:pt x="35591" y="14061"/>
                  </a:cubicBezTo>
                  <a:cubicBezTo>
                    <a:pt x="34273" y="12450"/>
                    <a:pt x="34148" y="12325"/>
                    <a:pt x="32432" y="11237"/>
                  </a:cubicBezTo>
                  <a:cubicBezTo>
                    <a:pt x="31930" y="10923"/>
                    <a:pt x="31344" y="10734"/>
                    <a:pt x="30779" y="10546"/>
                  </a:cubicBezTo>
                  <a:cubicBezTo>
                    <a:pt x="30570" y="10462"/>
                    <a:pt x="30339" y="10504"/>
                    <a:pt x="30088" y="10504"/>
                  </a:cubicBezTo>
                  <a:cubicBezTo>
                    <a:pt x="29837" y="10504"/>
                    <a:pt x="29670" y="10651"/>
                    <a:pt x="29649" y="10818"/>
                  </a:cubicBezTo>
                  <a:cubicBezTo>
                    <a:pt x="29607" y="11027"/>
                    <a:pt x="29775" y="11195"/>
                    <a:pt x="30088" y="11216"/>
                  </a:cubicBezTo>
                  <a:cubicBezTo>
                    <a:pt x="30967" y="11320"/>
                    <a:pt x="31720" y="11697"/>
                    <a:pt x="32432" y="12220"/>
                  </a:cubicBezTo>
                  <a:cubicBezTo>
                    <a:pt x="33478" y="12994"/>
                    <a:pt x="34273" y="13957"/>
                    <a:pt x="35068" y="14982"/>
                  </a:cubicBezTo>
                  <a:cubicBezTo>
                    <a:pt x="35277" y="15254"/>
                    <a:pt x="35298" y="15484"/>
                    <a:pt x="35215" y="15777"/>
                  </a:cubicBezTo>
                  <a:cubicBezTo>
                    <a:pt x="35173" y="15986"/>
                    <a:pt x="35005" y="16070"/>
                    <a:pt x="34838" y="16154"/>
                  </a:cubicBezTo>
                  <a:cubicBezTo>
                    <a:pt x="34524" y="16300"/>
                    <a:pt x="34231" y="16300"/>
                    <a:pt x="33917" y="16300"/>
                  </a:cubicBezTo>
                  <a:cubicBezTo>
                    <a:pt x="33520" y="16258"/>
                    <a:pt x="33206" y="16405"/>
                    <a:pt x="32997" y="16760"/>
                  </a:cubicBezTo>
                  <a:cubicBezTo>
                    <a:pt x="32871" y="16991"/>
                    <a:pt x="32641" y="17200"/>
                    <a:pt x="32453" y="17388"/>
                  </a:cubicBezTo>
                  <a:cubicBezTo>
                    <a:pt x="32013" y="17807"/>
                    <a:pt x="31448" y="17932"/>
                    <a:pt x="30863" y="17723"/>
                  </a:cubicBezTo>
                  <a:cubicBezTo>
                    <a:pt x="30339" y="17555"/>
                    <a:pt x="29754" y="17388"/>
                    <a:pt x="29251" y="17095"/>
                  </a:cubicBezTo>
                  <a:cubicBezTo>
                    <a:pt x="28833" y="16865"/>
                    <a:pt x="28477" y="16551"/>
                    <a:pt x="28352" y="16028"/>
                  </a:cubicBezTo>
                  <a:cubicBezTo>
                    <a:pt x="28163" y="15359"/>
                    <a:pt x="27682" y="14856"/>
                    <a:pt x="27138" y="14417"/>
                  </a:cubicBezTo>
                  <a:cubicBezTo>
                    <a:pt x="27013" y="14312"/>
                    <a:pt x="26824" y="14270"/>
                    <a:pt x="26678" y="14270"/>
                  </a:cubicBezTo>
                  <a:cubicBezTo>
                    <a:pt x="26364" y="14270"/>
                    <a:pt x="26155" y="14626"/>
                    <a:pt x="26280" y="14877"/>
                  </a:cubicBezTo>
                  <a:cubicBezTo>
                    <a:pt x="26510" y="15379"/>
                    <a:pt x="26782" y="15882"/>
                    <a:pt x="27054" y="16447"/>
                  </a:cubicBezTo>
                  <a:cubicBezTo>
                    <a:pt x="26908" y="16467"/>
                    <a:pt x="26782" y="16530"/>
                    <a:pt x="26678" y="16509"/>
                  </a:cubicBezTo>
                  <a:cubicBezTo>
                    <a:pt x="25862" y="16426"/>
                    <a:pt x="25025" y="16342"/>
                    <a:pt x="24209" y="16237"/>
                  </a:cubicBezTo>
                  <a:cubicBezTo>
                    <a:pt x="23749" y="16154"/>
                    <a:pt x="23267" y="16049"/>
                    <a:pt x="22807" y="15903"/>
                  </a:cubicBezTo>
                  <a:cubicBezTo>
                    <a:pt x="22389" y="15777"/>
                    <a:pt x="21991" y="15610"/>
                    <a:pt x="21614" y="15400"/>
                  </a:cubicBezTo>
                  <a:cubicBezTo>
                    <a:pt x="20736" y="14877"/>
                    <a:pt x="19836" y="14375"/>
                    <a:pt x="19250" y="13496"/>
                  </a:cubicBezTo>
                  <a:cubicBezTo>
                    <a:pt x="19083" y="13224"/>
                    <a:pt x="18371" y="11948"/>
                    <a:pt x="18308" y="11613"/>
                  </a:cubicBezTo>
                  <a:cubicBezTo>
                    <a:pt x="18308" y="11550"/>
                    <a:pt x="18225" y="11529"/>
                    <a:pt x="18162" y="11529"/>
                  </a:cubicBezTo>
                  <a:lnTo>
                    <a:pt x="18036" y="11529"/>
                  </a:lnTo>
                  <a:cubicBezTo>
                    <a:pt x="18015" y="11697"/>
                    <a:pt x="17953" y="11843"/>
                    <a:pt x="17932" y="12011"/>
                  </a:cubicBezTo>
                  <a:cubicBezTo>
                    <a:pt x="17890" y="12994"/>
                    <a:pt x="17785" y="13998"/>
                    <a:pt x="17785" y="14982"/>
                  </a:cubicBezTo>
                  <a:cubicBezTo>
                    <a:pt x="17785" y="15819"/>
                    <a:pt x="17513" y="16551"/>
                    <a:pt x="17095" y="17242"/>
                  </a:cubicBezTo>
                  <a:cubicBezTo>
                    <a:pt x="16551" y="18100"/>
                    <a:pt x="16007" y="18957"/>
                    <a:pt x="15337" y="19773"/>
                  </a:cubicBezTo>
                  <a:cubicBezTo>
                    <a:pt x="14877" y="20380"/>
                    <a:pt x="14249" y="20841"/>
                    <a:pt x="13705" y="21364"/>
                  </a:cubicBezTo>
                  <a:cubicBezTo>
                    <a:pt x="13538" y="21531"/>
                    <a:pt x="13329" y="21636"/>
                    <a:pt x="13119" y="21761"/>
                  </a:cubicBezTo>
                  <a:cubicBezTo>
                    <a:pt x="10839" y="23268"/>
                    <a:pt x="10839" y="23268"/>
                    <a:pt x="8328" y="24146"/>
                  </a:cubicBezTo>
                  <a:cubicBezTo>
                    <a:pt x="7993" y="24272"/>
                    <a:pt x="7637" y="24314"/>
                    <a:pt x="7261" y="24398"/>
                  </a:cubicBezTo>
                  <a:cubicBezTo>
                    <a:pt x="7156" y="24418"/>
                    <a:pt x="7052" y="24398"/>
                    <a:pt x="6926" y="24398"/>
                  </a:cubicBezTo>
                  <a:cubicBezTo>
                    <a:pt x="6696" y="24084"/>
                    <a:pt x="6738" y="23707"/>
                    <a:pt x="6696" y="23372"/>
                  </a:cubicBezTo>
                  <a:cubicBezTo>
                    <a:pt x="6654" y="23205"/>
                    <a:pt x="6633" y="22996"/>
                    <a:pt x="6549" y="22807"/>
                  </a:cubicBezTo>
                  <a:cubicBezTo>
                    <a:pt x="6528" y="22724"/>
                    <a:pt x="6382" y="22682"/>
                    <a:pt x="6277" y="22640"/>
                  </a:cubicBezTo>
                  <a:cubicBezTo>
                    <a:pt x="6215" y="22640"/>
                    <a:pt x="6089" y="22724"/>
                    <a:pt x="6068" y="22786"/>
                  </a:cubicBezTo>
                  <a:cubicBezTo>
                    <a:pt x="6005" y="22933"/>
                    <a:pt x="6005" y="23121"/>
                    <a:pt x="5963" y="23268"/>
                  </a:cubicBezTo>
                  <a:cubicBezTo>
                    <a:pt x="5901" y="23456"/>
                    <a:pt x="5817" y="23623"/>
                    <a:pt x="5712" y="23874"/>
                  </a:cubicBezTo>
                  <a:cubicBezTo>
                    <a:pt x="5984" y="24398"/>
                    <a:pt x="6215" y="25025"/>
                    <a:pt x="6194" y="25758"/>
                  </a:cubicBezTo>
                  <a:cubicBezTo>
                    <a:pt x="5817" y="25862"/>
                    <a:pt x="5461" y="25778"/>
                    <a:pt x="5085" y="25799"/>
                  </a:cubicBezTo>
                  <a:cubicBezTo>
                    <a:pt x="4311" y="25841"/>
                    <a:pt x="3578" y="26532"/>
                    <a:pt x="3557" y="27327"/>
                  </a:cubicBezTo>
                  <a:lnTo>
                    <a:pt x="3557" y="28582"/>
                  </a:lnTo>
                  <a:cubicBezTo>
                    <a:pt x="3285" y="28771"/>
                    <a:pt x="3097" y="28666"/>
                    <a:pt x="2971" y="28499"/>
                  </a:cubicBezTo>
                  <a:cubicBezTo>
                    <a:pt x="2344" y="27745"/>
                    <a:pt x="1904" y="26929"/>
                    <a:pt x="1883" y="25883"/>
                  </a:cubicBezTo>
                  <a:cubicBezTo>
                    <a:pt x="1842" y="24670"/>
                    <a:pt x="1988" y="23456"/>
                    <a:pt x="2302" y="22242"/>
                  </a:cubicBezTo>
                  <a:cubicBezTo>
                    <a:pt x="2365" y="21908"/>
                    <a:pt x="2511" y="21594"/>
                    <a:pt x="2678" y="21301"/>
                  </a:cubicBezTo>
                  <a:cubicBezTo>
                    <a:pt x="2888" y="21008"/>
                    <a:pt x="3097" y="20673"/>
                    <a:pt x="3285" y="20401"/>
                  </a:cubicBezTo>
                  <a:cubicBezTo>
                    <a:pt x="3369" y="20234"/>
                    <a:pt x="3474" y="20108"/>
                    <a:pt x="3515" y="19962"/>
                  </a:cubicBezTo>
                  <a:cubicBezTo>
                    <a:pt x="3725" y="19439"/>
                    <a:pt x="3557" y="19083"/>
                    <a:pt x="2992" y="19062"/>
                  </a:cubicBezTo>
                  <a:cubicBezTo>
                    <a:pt x="2678" y="19041"/>
                    <a:pt x="2365" y="19041"/>
                    <a:pt x="2051" y="19041"/>
                  </a:cubicBezTo>
                  <a:cubicBezTo>
                    <a:pt x="1360" y="19083"/>
                    <a:pt x="733" y="18853"/>
                    <a:pt x="126" y="18434"/>
                  </a:cubicBezTo>
                  <a:cubicBezTo>
                    <a:pt x="0" y="17388"/>
                    <a:pt x="168" y="16384"/>
                    <a:pt x="879" y="15547"/>
                  </a:cubicBezTo>
                  <a:cubicBezTo>
                    <a:pt x="1256" y="15107"/>
                    <a:pt x="1611" y="14689"/>
                    <a:pt x="1988" y="14250"/>
                  </a:cubicBezTo>
                  <a:cubicBezTo>
                    <a:pt x="2093" y="14124"/>
                    <a:pt x="2218" y="14019"/>
                    <a:pt x="2323" y="13852"/>
                  </a:cubicBezTo>
                  <a:cubicBezTo>
                    <a:pt x="2888" y="12973"/>
                    <a:pt x="3704" y="12366"/>
                    <a:pt x="4562" y="11822"/>
                  </a:cubicBezTo>
                  <a:cubicBezTo>
                    <a:pt x="4855" y="11634"/>
                    <a:pt x="5147" y="11446"/>
                    <a:pt x="5399" y="11237"/>
                  </a:cubicBezTo>
                  <a:cubicBezTo>
                    <a:pt x="5671" y="11069"/>
                    <a:pt x="5754" y="10776"/>
                    <a:pt x="5671" y="10483"/>
                  </a:cubicBezTo>
                  <a:cubicBezTo>
                    <a:pt x="5566" y="10211"/>
                    <a:pt x="5357" y="10065"/>
                    <a:pt x="5064" y="10086"/>
                  </a:cubicBezTo>
                  <a:cubicBezTo>
                    <a:pt x="4562" y="10107"/>
                    <a:pt x="4122" y="9939"/>
                    <a:pt x="3662" y="9751"/>
                  </a:cubicBezTo>
                  <a:cubicBezTo>
                    <a:pt x="3453" y="9667"/>
                    <a:pt x="3202" y="9625"/>
                    <a:pt x="2992" y="9563"/>
                  </a:cubicBezTo>
                  <a:cubicBezTo>
                    <a:pt x="2678" y="9479"/>
                    <a:pt x="2532" y="9249"/>
                    <a:pt x="2658" y="8998"/>
                  </a:cubicBezTo>
                  <a:cubicBezTo>
                    <a:pt x="2971" y="8391"/>
                    <a:pt x="3202" y="7742"/>
                    <a:pt x="3871" y="7408"/>
                  </a:cubicBezTo>
                  <a:cubicBezTo>
                    <a:pt x="4248" y="7177"/>
                    <a:pt x="4603" y="6843"/>
                    <a:pt x="4938" y="6571"/>
                  </a:cubicBezTo>
                  <a:cubicBezTo>
                    <a:pt x="5210" y="6320"/>
                    <a:pt x="5524" y="6152"/>
                    <a:pt x="5963" y="6173"/>
                  </a:cubicBezTo>
                  <a:cubicBezTo>
                    <a:pt x="6194" y="6173"/>
                    <a:pt x="6403" y="6152"/>
                    <a:pt x="6633" y="6089"/>
                  </a:cubicBezTo>
                  <a:cubicBezTo>
                    <a:pt x="7428" y="5880"/>
                    <a:pt x="8202" y="5859"/>
                    <a:pt x="9018" y="5859"/>
                  </a:cubicBezTo>
                  <a:cubicBezTo>
                    <a:pt x="9562" y="5859"/>
                    <a:pt x="10065" y="6027"/>
                    <a:pt x="10588" y="6173"/>
                  </a:cubicBezTo>
                  <a:cubicBezTo>
                    <a:pt x="10692" y="6194"/>
                    <a:pt x="10797" y="6278"/>
                    <a:pt x="10901" y="6299"/>
                  </a:cubicBezTo>
                  <a:cubicBezTo>
                    <a:pt x="11153" y="6340"/>
                    <a:pt x="11425" y="6110"/>
                    <a:pt x="11341" y="5859"/>
                  </a:cubicBezTo>
                  <a:cubicBezTo>
                    <a:pt x="11278" y="5650"/>
                    <a:pt x="11215" y="5441"/>
                    <a:pt x="11153" y="5211"/>
                  </a:cubicBezTo>
                  <a:cubicBezTo>
                    <a:pt x="11759" y="4520"/>
                    <a:pt x="12199" y="3746"/>
                    <a:pt x="12994" y="3286"/>
                  </a:cubicBezTo>
                  <a:cubicBezTo>
                    <a:pt x="13119" y="3202"/>
                    <a:pt x="13224" y="3139"/>
                    <a:pt x="13308" y="2993"/>
                  </a:cubicBezTo>
                  <a:cubicBezTo>
                    <a:pt x="13852" y="2323"/>
                    <a:pt x="14605" y="1905"/>
                    <a:pt x="15400" y="1570"/>
                  </a:cubicBezTo>
                  <a:cubicBezTo>
                    <a:pt x="16237" y="1193"/>
                    <a:pt x="17011" y="733"/>
                    <a:pt x="17911" y="461"/>
                  </a:cubicBezTo>
                  <a:cubicBezTo>
                    <a:pt x="18790" y="189"/>
                    <a:pt x="19689" y="42"/>
                    <a:pt x="20610" y="22"/>
                  </a:cubicBezTo>
                  <a:cubicBezTo>
                    <a:pt x="21468" y="1"/>
                    <a:pt x="22305" y="1"/>
                    <a:pt x="23163" y="22"/>
                  </a:cubicBezTo>
                  <a:cubicBezTo>
                    <a:pt x="23456" y="22"/>
                    <a:pt x="23749" y="105"/>
                    <a:pt x="24000" y="189"/>
                  </a:cubicBezTo>
                  <a:cubicBezTo>
                    <a:pt x="24565" y="398"/>
                    <a:pt x="25130" y="628"/>
                    <a:pt x="25674" y="838"/>
                  </a:cubicBezTo>
                  <a:cubicBezTo>
                    <a:pt x="25715" y="858"/>
                    <a:pt x="25778" y="858"/>
                    <a:pt x="25841" y="879"/>
                  </a:cubicBezTo>
                  <a:cubicBezTo>
                    <a:pt x="26364" y="1130"/>
                    <a:pt x="26762" y="1423"/>
                    <a:pt x="26657" y="2198"/>
                  </a:cubicBezTo>
                  <a:cubicBezTo>
                    <a:pt x="26510" y="2302"/>
                    <a:pt x="26322" y="2449"/>
                    <a:pt x="26113" y="2616"/>
                  </a:cubicBezTo>
                  <a:cubicBezTo>
                    <a:pt x="25841" y="2825"/>
                    <a:pt x="25653" y="3118"/>
                    <a:pt x="25569" y="3453"/>
                  </a:cubicBezTo>
                  <a:cubicBezTo>
                    <a:pt x="25485" y="3830"/>
                    <a:pt x="25715" y="4143"/>
                    <a:pt x="26113" y="4123"/>
                  </a:cubicBezTo>
                  <a:cubicBezTo>
                    <a:pt x="26301" y="4123"/>
                    <a:pt x="26510" y="4039"/>
                    <a:pt x="26657" y="3934"/>
                  </a:cubicBezTo>
                  <a:cubicBezTo>
                    <a:pt x="26908" y="3788"/>
                    <a:pt x="27075" y="3579"/>
                    <a:pt x="27264" y="3348"/>
                  </a:cubicBezTo>
                  <a:cubicBezTo>
                    <a:pt x="28080" y="2344"/>
                    <a:pt x="29147" y="1926"/>
                    <a:pt x="30402" y="1884"/>
                  </a:cubicBezTo>
                  <a:cubicBezTo>
                    <a:pt x="31009" y="1842"/>
                    <a:pt x="31595" y="1926"/>
                    <a:pt x="32160" y="2218"/>
                  </a:cubicBezTo>
                  <a:cubicBezTo>
                    <a:pt x="32892" y="2595"/>
                    <a:pt x="33625" y="2972"/>
                    <a:pt x="34210" y="3599"/>
                  </a:cubicBezTo>
                  <a:cubicBezTo>
                    <a:pt x="34482" y="3913"/>
                    <a:pt x="34838" y="4206"/>
                    <a:pt x="35173" y="4436"/>
                  </a:cubicBezTo>
                  <a:cubicBezTo>
                    <a:pt x="35863" y="4959"/>
                    <a:pt x="36303" y="5587"/>
                    <a:pt x="36533" y="6445"/>
                  </a:cubicBezTo>
                  <a:cubicBezTo>
                    <a:pt x="36679" y="7115"/>
                    <a:pt x="36784" y="7742"/>
                    <a:pt x="36784" y="8391"/>
                  </a:cubicBezTo>
                  <a:cubicBezTo>
                    <a:pt x="36763" y="8914"/>
                    <a:pt x="36805" y="9416"/>
                    <a:pt x="36784" y="9939"/>
                  </a:cubicBezTo>
                  <a:cubicBezTo>
                    <a:pt x="36763" y="10462"/>
                    <a:pt x="36889" y="10965"/>
                    <a:pt x="37119" y="11404"/>
                  </a:cubicBezTo>
                  <a:cubicBezTo>
                    <a:pt x="37412" y="11885"/>
                    <a:pt x="37579" y="12450"/>
                    <a:pt x="37600" y="13015"/>
                  </a:cubicBezTo>
                  <a:cubicBezTo>
                    <a:pt x="37621" y="13706"/>
                    <a:pt x="37454" y="14250"/>
                    <a:pt x="36930" y="14689"/>
                  </a:cubicBezTo>
                  <a:cubicBezTo>
                    <a:pt x="36847" y="14835"/>
                    <a:pt x="36679" y="14961"/>
                    <a:pt x="36512" y="15107"/>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12" name="Google Shape;180;p33">
              <a:extLst>
                <a:ext uri="{FF2B5EF4-FFF2-40B4-BE49-F238E27FC236}">
                  <a16:creationId xmlns:a16="http://schemas.microsoft.com/office/drawing/2014/main" id="{E360061B-BD48-48E8-85A6-740464EFE680}"/>
                </a:ext>
              </a:extLst>
            </p:cNvPr>
            <p:cNvSpPr/>
            <p:nvPr/>
          </p:nvSpPr>
          <p:spPr>
            <a:xfrm>
              <a:off x="1109675" y="4396300"/>
              <a:ext cx="471850" cy="398625"/>
            </a:xfrm>
            <a:custGeom>
              <a:avLst/>
              <a:gdLst/>
              <a:ahLst/>
              <a:cxnLst/>
              <a:rect l="l" t="t" r="r" b="b"/>
              <a:pathLst>
                <a:path w="18874" h="15945" extrusionOk="0">
                  <a:moveTo>
                    <a:pt x="126" y="8747"/>
                  </a:moveTo>
                  <a:cubicBezTo>
                    <a:pt x="84" y="8621"/>
                    <a:pt x="42" y="8600"/>
                    <a:pt x="84" y="8579"/>
                  </a:cubicBezTo>
                  <a:cubicBezTo>
                    <a:pt x="356" y="7177"/>
                    <a:pt x="231" y="5775"/>
                    <a:pt x="210" y="4394"/>
                  </a:cubicBezTo>
                  <a:cubicBezTo>
                    <a:pt x="189" y="3160"/>
                    <a:pt x="335" y="1946"/>
                    <a:pt x="461" y="754"/>
                  </a:cubicBezTo>
                  <a:cubicBezTo>
                    <a:pt x="733" y="524"/>
                    <a:pt x="1026" y="461"/>
                    <a:pt x="1340" y="419"/>
                  </a:cubicBezTo>
                  <a:cubicBezTo>
                    <a:pt x="1800" y="356"/>
                    <a:pt x="2302" y="314"/>
                    <a:pt x="2762" y="168"/>
                  </a:cubicBezTo>
                  <a:cubicBezTo>
                    <a:pt x="3265" y="21"/>
                    <a:pt x="3767" y="0"/>
                    <a:pt x="4290" y="0"/>
                  </a:cubicBezTo>
                  <a:cubicBezTo>
                    <a:pt x="5566" y="42"/>
                    <a:pt x="6843" y="63"/>
                    <a:pt x="8140" y="126"/>
                  </a:cubicBezTo>
                  <a:cubicBezTo>
                    <a:pt x="9604" y="147"/>
                    <a:pt x="11027" y="210"/>
                    <a:pt x="12492" y="231"/>
                  </a:cubicBezTo>
                  <a:cubicBezTo>
                    <a:pt x="12994" y="231"/>
                    <a:pt x="13434" y="314"/>
                    <a:pt x="13915" y="482"/>
                  </a:cubicBezTo>
                  <a:cubicBezTo>
                    <a:pt x="14480" y="733"/>
                    <a:pt x="15107" y="837"/>
                    <a:pt x="15714" y="1005"/>
                  </a:cubicBezTo>
                  <a:cubicBezTo>
                    <a:pt x="15882" y="1068"/>
                    <a:pt x="16049" y="1088"/>
                    <a:pt x="16195" y="1172"/>
                  </a:cubicBezTo>
                  <a:cubicBezTo>
                    <a:pt x="16760" y="1465"/>
                    <a:pt x="17346" y="1779"/>
                    <a:pt x="17911" y="2093"/>
                  </a:cubicBezTo>
                  <a:cubicBezTo>
                    <a:pt x="18183" y="2239"/>
                    <a:pt x="18455" y="2365"/>
                    <a:pt x="18727" y="2511"/>
                  </a:cubicBezTo>
                  <a:cubicBezTo>
                    <a:pt x="18874" y="2888"/>
                    <a:pt x="18853" y="3265"/>
                    <a:pt x="18727" y="3620"/>
                  </a:cubicBezTo>
                  <a:cubicBezTo>
                    <a:pt x="18560" y="4081"/>
                    <a:pt x="18560" y="4520"/>
                    <a:pt x="18560" y="4980"/>
                  </a:cubicBezTo>
                  <a:lnTo>
                    <a:pt x="18560" y="5336"/>
                  </a:lnTo>
                  <a:cubicBezTo>
                    <a:pt x="18664" y="6403"/>
                    <a:pt x="18539" y="7449"/>
                    <a:pt x="18351" y="8474"/>
                  </a:cubicBezTo>
                  <a:cubicBezTo>
                    <a:pt x="18099" y="9876"/>
                    <a:pt x="17807" y="11257"/>
                    <a:pt x="17514" y="12659"/>
                  </a:cubicBezTo>
                  <a:cubicBezTo>
                    <a:pt x="17451" y="13015"/>
                    <a:pt x="17304" y="13350"/>
                    <a:pt x="17158" y="13705"/>
                  </a:cubicBezTo>
                  <a:cubicBezTo>
                    <a:pt x="16844" y="14396"/>
                    <a:pt x="16551" y="15107"/>
                    <a:pt x="16509" y="15923"/>
                  </a:cubicBezTo>
                  <a:cubicBezTo>
                    <a:pt x="15923" y="15944"/>
                    <a:pt x="15421" y="15756"/>
                    <a:pt x="15003" y="15421"/>
                  </a:cubicBezTo>
                  <a:cubicBezTo>
                    <a:pt x="14731" y="15191"/>
                    <a:pt x="14438" y="15086"/>
                    <a:pt x="14103" y="15065"/>
                  </a:cubicBezTo>
                  <a:cubicBezTo>
                    <a:pt x="13789" y="15024"/>
                    <a:pt x="13496" y="14898"/>
                    <a:pt x="13203" y="14773"/>
                  </a:cubicBezTo>
                  <a:cubicBezTo>
                    <a:pt x="12241" y="14354"/>
                    <a:pt x="11237" y="14019"/>
                    <a:pt x="10149" y="14040"/>
                  </a:cubicBezTo>
                  <a:cubicBezTo>
                    <a:pt x="9751" y="14040"/>
                    <a:pt x="9353" y="13915"/>
                    <a:pt x="8977" y="13810"/>
                  </a:cubicBezTo>
                  <a:cubicBezTo>
                    <a:pt x="8244" y="13601"/>
                    <a:pt x="7533" y="13517"/>
                    <a:pt x="6780" y="13538"/>
                  </a:cubicBezTo>
                  <a:cubicBezTo>
                    <a:pt x="5880" y="13559"/>
                    <a:pt x="5001" y="13601"/>
                    <a:pt x="4123" y="13538"/>
                  </a:cubicBezTo>
                  <a:cubicBezTo>
                    <a:pt x="3034" y="13496"/>
                    <a:pt x="1988" y="13726"/>
                    <a:pt x="921" y="13936"/>
                  </a:cubicBezTo>
                  <a:cubicBezTo>
                    <a:pt x="754" y="13956"/>
                    <a:pt x="607" y="14082"/>
                    <a:pt x="440" y="14145"/>
                  </a:cubicBezTo>
                  <a:cubicBezTo>
                    <a:pt x="314" y="14187"/>
                    <a:pt x="42" y="14061"/>
                    <a:pt x="42" y="13915"/>
                  </a:cubicBezTo>
                  <a:cubicBezTo>
                    <a:pt x="21" y="13726"/>
                    <a:pt x="1" y="13433"/>
                    <a:pt x="105" y="13329"/>
                  </a:cubicBezTo>
                  <a:cubicBezTo>
                    <a:pt x="419" y="12994"/>
                    <a:pt x="231" y="12680"/>
                    <a:pt x="147" y="12366"/>
                  </a:cubicBezTo>
                  <a:cubicBezTo>
                    <a:pt x="1" y="11885"/>
                    <a:pt x="1" y="11425"/>
                    <a:pt x="105" y="10902"/>
                  </a:cubicBezTo>
                  <a:cubicBezTo>
                    <a:pt x="712" y="11090"/>
                    <a:pt x="1277" y="11257"/>
                    <a:pt x="1821" y="11446"/>
                  </a:cubicBezTo>
                  <a:cubicBezTo>
                    <a:pt x="1926" y="11467"/>
                    <a:pt x="2030" y="11529"/>
                    <a:pt x="2177" y="11529"/>
                  </a:cubicBezTo>
                  <a:cubicBezTo>
                    <a:pt x="2344" y="11529"/>
                    <a:pt x="2511" y="11467"/>
                    <a:pt x="2595" y="11299"/>
                  </a:cubicBezTo>
                  <a:cubicBezTo>
                    <a:pt x="2700" y="11111"/>
                    <a:pt x="2616" y="10943"/>
                    <a:pt x="2470" y="10839"/>
                  </a:cubicBezTo>
                  <a:cubicBezTo>
                    <a:pt x="2302" y="10671"/>
                    <a:pt x="2114" y="10525"/>
                    <a:pt x="1821" y="10462"/>
                  </a:cubicBezTo>
                  <a:cubicBezTo>
                    <a:pt x="1256" y="10295"/>
                    <a:pt x="691" y="10086"/>
                    <a:pt x="126" y="9897"/>
                  </a:cubicBezTo>
                  <a:cubicBezTo>
                    <a:pt x="377" y="9667"/>
                    <a:pt x="1026" y="9353"/>
                    <a:pt x="1298" y="9311"/>
                  </a:cubicBezTo>
                  <a:cubicBezTo>
                    <a:pt x="1465" y="9270"/>
                    <a:pt x="1654" y="9270"/>
                    <a:pt x="1800" y="9228"/>
                  </a:cubicBezTo>
                  <a:cubicBezTo>
                    <a:pt x="1946" y="9165"/>
                    <a:pt x="2114" y="9019"/>
                    <a:pt x="2093" y="8830"/>
                  </a:cubicBezTo>
                  <a:cubicBezTo>
                    <a:pt x="2072" y="8705"/>
                    <a:pt x="1905" y="8516"/>
                    <a:pt x="1779" y="8474"/>
                  </a:cubicBezTo>
                  <a:cubicBezTo>
                    <a:pt x="1340" y="8328"/>
                    <a:pt x="879" y="8286"/>
                    <a:pt x="461" y="8579"/>
                  </a:cubicBezTo>
                  <a:cubicBezTo>
                    <a:pt x="335" y="8621"/>
                    <a:pt x="231" y="8684"/>
                    <a:pt x="126" y="8747"/>
                  </a:cubicBezTo>
                  <a:close/>
                </a:path>
              </a:pathLst>
            </a:custGeom>
            <a:solidFill>
              <a:srgbClr val="DD3947"/>
            </a:solidFill>
            <a:ln>
              <a:noFill/>
            </a:ln>
          </p:spPr>
          <p:txBody>
            <a:bodyPr spcFirstLastPara="1" wrap="square" lIns="68578" tIns="68578" rIns="68578" bIns="68578" anchor="ctr" anchorCtr="0">
              <a:noAutofit/>
            </a:bodyPr>
            <a:lstStyle/>
            <a:p>
              <a:pPr>
                <a:defRPr/>
              </a:pPr>
              <a:endParaRPr sz="1100"/>
            </a:p>
          </p:txBody>
        </p:sp>
        <p:sp>
          <p:nvSpPr>
            <p:cNvPr id="13" name="Google Shape;181;p33">
              <a:extLst>
                <a:ext uri="{FF2B5EF4-FFF2-40B4-BE49-F238E27FC236}">
                  <a16:creationId xmlns:a16="http://schemas.microsoft.com/office/drawing/2014/main" id="{3CF0FDD3-93D6-42B8-BC60-BB462CBA7825}"/>
                </a:ext>
              </a:extLst>
            </p:cNvPr>
            <p:cNvSpPr/>
            <p:nvPr/>
          </p:nvSpPr>
          <p:spPr>
            <a:xfrm>
              <a:off x="1008200" y="4033275"/>
              <a:ext cx="744900" cy="288250"/>
            </a:xfrm>
            <a:custGeom>
              <a:avLst/>
              <a:gdLst/>
              <a:ahLst/>
              <a:cxnLst/>
              <a:rect l="l" t="t" r="r" b="b"/>
              <a:pathLst>
                <a:path w="29796" h="11530" extrusionOk="0">
                  <a:moveTo>
                    <a:pt x="18183" y="942"/>
                  </a:moveTo>
                  <a:cubicBezTo>
                    <a:pt x="18413" y="670"/>
                    <a:pt x="18643" y="649"/>
                    <a:pt x="18915" y="670"/>
                  </a:cubicBezTo>
                  <a:cubicBezTo>
                    <a:pt x="19376" y="712"/>
                    <a:pt x="19794" y="565"/>
                    <a:pt x="20213" y="356"/>
                  </a:cubicBezTo>
                  <a:cubicBezTo>
                    <a:pt x="20610" y="189"/>
                    <a:pt x="21029" y="126"/>
                    <a:pt x="21447" y="0"/>
                  </a:cubicBezTo>
                  <a:cubicBezTo>
                    <a:pt x="21656" y="252"/>
                    <a:pt x="21656" y="607"/>
                    <a:pt x="21719" y="879"/>
                  </a:cubicBezTo>
                  <a:cubicBezTo>
                    <a:pt x="21782" y="1256"/>
                    <a:pt x="21928" y="1591"/>
                    <a:pt x="22138" y="1904"/>
                  </a:cubicBezTo>
                  <a:cubicBezTo>
                    <a:pt x="22514" y="2469"/>
                    <a:pt x="22870" y="3118"/>
                    <a:pt x="23414" y="3641"/>
                  </a:cubicBezTo>
                  <a:cubicBezTo>
                    <a:pt x="23749" y="3934"/>
                    <a:pt x="24063" y="4164"/>
                    <a:pt x="24544" y="4101"/>
                  </a:cubicBezTo>
                  <a:cubicBezTo>
                    <a:pt x="24669" y="4081"/>
                    <a:pt x="24816" y="4101"/>
                    <a:pt x="24962" y="4101"/>
                  </a:cubicBezTo>
                  <a:cubicBezTo>
                    <a:pt x="25695" y="4101"/>
                    <a:pt x="26448" y="4206"/>
                    <a:pt x="27180" y="4081"/>
                  </a:cubicBezTo>
                  <a:cubicBezTo>
                    <a:pt x="27892" y="3934"/>
                    <a:pt x="28561" y="3578"/>
                    <a:pt x="29273" y="3327"/>
                  </a:cubicBezTo>
                  <a:cubicBezTo>
                    <a:pt x="29398" y="3265"/>
                    <a:pt x="29524" y="3244"/>
                    <a:pt x="29628" y="3223"/>
                  </a:cubicBezTo>
                  <a:cubicBezTo>
                    <a:pt x="29796" y="3348"/>
                    <a:pt x="29691" y="3453"/>
                    <a:pt x="29628" y="3537"/>
                  </a:cubicBezTo>
                  <a:cubicBezTo>
                    <a:pt x="28959" y="4729"/>
                    <a:pt x="28164" y="5859"/>
                    <a:pt x="27201" y="6822"/>
                  </a:cubicBezTo>
                  <a:cubicBezTo>
                    <a:pt x="26322" y="7721"/>
                    <a:pt x="25402" y="8558"/>
                    <a:pt x="24293" y="9228"/>
                  </a:cubicBezTo>
                  <a:cubicBezTo>
                    <a:pt x="23079" y="9981"/>
                    <a:pt x="21824" y="10609"/>
                    <a:pt x="20464" y="11090"/>
                  </a:cubicBezTo>
                  <a:cubicBezTo>
                    <a:pt x="20108" y="11216"/>
                    <a:pt x="19752" y="11320"/>
                    <a:pt x="19417" y="11425"/>
                  </a:cubicBezTo>
                  <a:cubicBezTo>
                    <a:pt x="19062" y="11529"/>
                    <a:pt x="18748" y="11529"/>
                    <a:pt x="18413" y="11341"/>
                  </a:cubicBezTo>
                  <a:cubicBezTo>
                    <a:pt x="18120" y="11195"/>
                    <a:pt x="17848" y="11111"/>
                    <a:pt x="17534" y="11132"/>
                  </a:cubicBezTo>
                  <a:cubicBezTo>
                    <a:pt x="17158" y="11174"/>
                    <a:pt x="16865" y="10985"/>
                    <a:pt x="16551" y="10797"/>
                  </a:cubicBezTo>
                  <a:cubicBezTo>
                    <a:pt x="16028" y="10483"/>
                    <a:pt x="15463" y="10379"/>
                    <a:pt x="14835" y="10379"/>
                  </a:cubicBezTo>
                  <a:cubicBezTo>
                    <a:pt x="13475" y="10399"/>
                    <a:pt x="12094" y="10399"/>
                    <a:pt x="10734" y="10379"/>
                  </a:cubicBezTo>
                  <a:cubicBezTo>
                    <a:pt x="10127" y="10379"/>
                    <a:pt x="9542" y="10462"/>
                    <a:pt x="8977" y="10671"/>
                  </a:cubicBezTo>
                  <a:cubicBezTo>
                    <a:pt x="8537" y="10818"/>
                    <a:pt x="8056" y="11069"/>
                    <a:pt x="7596" y="11027"/>
                  </a:cubicBezTo>
                  <a:cubicBezTo>
                    <a:pt x="7177" y="11006"/>
                    <a:pt x="6759" y="10692"/>
                    <a:pt x="6340" y="10546"/>
                  </a:cubicBezTo>
                  <a:cubicBezTo>
                    <a:pt x="5880" y="10358"/>
                    <a:pt x="5545" y="10086"/>
                    <a:pt x="5210" y="9772"/>
                  </a:cubicBezTo>
                  <a:cubicBezTo>
                    <a:pt x="4143" y="8684"/>
                    <a:pt x="3034" y="7575"/>
                    <a:pt x="1946" y="6508"/>
                  </a:cubicBezTo>
                  <a:cubicBezTo>
                    <a:pt x="1591" y="6173"/>
                    <a:pt x="1360" y="5796"/>
                    <a:pt x="1172" y="5378"/>
                  </a:cubicBezTo>
                  <a:cubicBezTo>
                    <a:pt x="921" y="4792"/>
                    <a:pt x="649" y="4185"/>
                    <a:pt x="377" y="3578"/>
                  </a:cubicBezTo>
                  <a:cubicBezTo>
                    <a:pt x="105" y="3055"/>
                    <a:pt x="0" y="2511"/>
                    <a:pt x="189" y="1904"/>
                  </a:cubicBezTo>
                  <a:cubicBezTo>
                    <a:pt x="607" y="1653"/>
                    <a:pt x="1047" y="1591"/>
                    <a:pt x="1549" y="1591"/>
                  </a:cubicBezTo>
                  <a:cubicBezTo>
                    <a:pt x="2072" y="1591"/>
                    <a:pt x="2532" y="1570"/>
                    <a:pt x="3055" y="1381"/>
                  </a:cubicBezTo>
                  <a:cubicBezTo>
                    <a:pt x="3516" y="1235"/>
                    <a:pt x="3997" y="1256"/>
                    <a:pt x="4520" y="1172"/>
                  </a:cubicBezTo>
                  <a:lnTo>
                    <a:pt x="4604" y="1486"/>
                  </a:lnTo>
                  <a:cubicBezTo>
                    <a:pt x="4708" y="1884"/>
                    <a:pt x="4729" y="2302"/>
                    <a:pt x="4917" y="2637"/>
                  </a:cubicBezTo>
                  <a:cubicBezTo>
                    <a:pt x="5357" y="3495"/>
                    <a:pt x="5859" y="4332"/>
                    <a:pt x="6382" y="5148"/>
                  </a:cubicBezTo>
                  <a:cubicBezTo>
                    <a:pt x="6717" y="5692"/>
                    <a:pt x="7303" y="6006"/>
                    <a:pt x="7826" y="6319"/>
                  </a:cubicBezTo>
                  <a:cubicBezTo>
                    <a:pt x="8391" y="6675"/>
                    <a:pt x="8977" y="6947"/>
                    <a:pt x="9562" y="7219"/>
                  </a:cubicBezTo>
                  <a:cubicBezTo>
                    <a:pt x="10546" y="7638"/>
                    <a:pt x="11529" y="7763"/>
                    <a:pt x="12575" y="7470"/>
                  </a:cubicBezTo>
                  <a:cubicBezTo>
                    <a:pt x="14291" y="7052"/>
                    <a:pt x="14249" y="7031"/>
                    <a:pt x="15777" y="5943"/>
                  </a:cubicBezTo>
                  <a:cubicBezTo>
                    <a:pt x="16530" y="5378"/>
                    <a:pt x="17074" y="4687"/>
                    <a:pt x="17513" y="3871"/>
                  </a:cubicBezTo>
                  <a:cubicBezTo>
                    <a:pt x="17932" y="3139"/>
                    <a:pt x="18078" y="2323"/>
                    <a:pt x="18120" y="1486"/>
                  </a:cubicBezTo>
                  <a:cubicBezTo>
                    <a:pt x="18162" y="1360"/>
                    <a:pt x="18162" y="1130"/>
                    <a:pt x="18183" y="942"/>
                  </a:cubicBezTo>
                  <a:close/>
                  <a:moveTo>
                    <a:pt x="18811" y="10776"/>
                  </a:moveTo>
                  <a:cubicBezTo>
                    <a:pt x="19564" y="10797"/>
                    <a:pt x="20296" y="10797"/>
                    <a:pt x="20924" y="10295"/>
                  </a:cubicBezTo>
                  <a:cubicBezTo>
                    <a:pt x="20966" y="10253"/>
                    <a:pt x="21091" y="10253"/>
                    <a:pt x="21154" y="10211"/>
                  </a:cubicBezTo>
                  <a:cubicBezTo>
                    <a:pt x="21531" y="10169"/>
                    <a:pt x="21761" y="9939"/>
                    <a:pt x="21970" y="9646"/>
                  </a:cubicBezTo>
                  <a:cubicBezTo>
                    <a:pt x="22138" y="9437"/>
                    <a:pt x="22263" y="9207"/>
                    <a:pt x="22410" y="9019"/>
                  </a:cubicBezTo>
                  <a:cubicBezTo>
                    <a:pt x="22702" y="8684"/>
                    <a:pt x="22849" y="8307"/>
                    <a:pt x="23016" y="7889"/>
                  </a:cubicBezTo>
                  <a:cubicBezTo>
                    <a:pt x="23205" y="7407"/>
                    <a:pt x="23309" y="6884"/>
                    <a:pt x="23644" y="6403"/>
                  </a:cubicBezTo>
                  <a:cubicBezTo>
                    <a:pt x="23853" y="6110"/>
                    <a:pt x="23979" y="5754"/>
                    <a:pt x="23958" y="5357"/>
                  </a:cubicBezTo>
                  <a:cubicBezTo>
                    <a:pt x="23937" y="4897"/>
                    <a:pt x="23623" y="4687"/>
                    <a:pt x="23205" y="4855"/>
                  </a:cubicBezTo>
                  <a:cubicBezTo>
                    <a:pt x="22912" y="5001"/>
                    <a:pt x="22661" y="5169"/>
                    <a:pt x="22389" y="5336"/>
                  </a:cubicBezTo>
                  <a:cubicBezTo>
                    <a:pt x="21970" y="5629"/>
                    <a:pt x="21531" y="5859"/>
                    <a:pt x="20966" y="5838"/>
                  </a:cubicBezTo>
                  <a:cubicBezTo>
                    <a:pt x="20798" y="5838"/>
                    <a:pt x="20589" y="5880"/>
                    <a:pt x="20401" y="5901"/>
                  </a:cubicBezTo>
                  <a:cubicBezTo>
                    <a:pt x="20066" y="5964"/>
                    <a:pt x="19731" y="6047"/>
                    <a:pt x="19376" y="6047"/>
                  </a:cubicBezTo>
                  <a:cubicBezTo>
                    <a:pt x="18936" y="6068"/>
                    <a:pt x="18476" y="6047"/>
                    <a:pt x="18016" y="6047"/>
                  </a:cubicBezTo>
                  <a:cubicBezTo>
                    <a:pt x="17702" y="6047"/>
                    <a:pt x="17388" y="6089"/>
                    <a:pt x="17137" y="5859"/>
                  </a:cubicBezTo>
                  <a:cubicBezTo>
                    <a:pt x="16969" y="5754"/>
                    <a:pt x="16781" y="5796"/>
                    <a:pt x="16656" y="5901"/>
                  </a:cubicBezTo>
                  <a:cubicBezTo>
                    <a:pt x="16384" y="6173"/>
                    <a:pt x="16049" y="6424"/>
                    <a:pt x="15798" y="6717"/>
                  </a:cubicBezTo>
                  <a:cubicBezTo>
                    <a:pt x="15568" y="7031"/>
                    <a:pt x="15379" y="7407"/>
                    <a:pt x="15400" y="7826"/>
                  </a:cubicBezTo>
                  <a:cubicBezTo>
                    <a:pt x="15421" y="8140"/>
                    <a:pt x="15400" y="8454"/>
                    <a:pt x="15400" y="8767"/>
                  </a:cubicBezTo>
                  <a:cubicBezTo>
                    <a:pt x="15400" y="8998"/>
                    <a:pt x="15484" y="9207"/>
                    <a:pt x="15630" y="9395"/>
                  </a:cubicBezTo>
                  <a:cubicBezTo>
                    <a:pt x="16404" y="10190"/>
                    <a:pt x="17262" y="10818"/>
                    <a:pt x="18476" y="10713"/>
                  </a:cubicBezTo>
                  <a:cubicBezTo>
                    <a:pt x="18601" y="10734"/>
                    <a:pt x="18706" y="10776"/>
                    <a:pt x="18811" y="1077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14" name="Google Shape;182;p33">
              <a:extLst>
                <a:ext uri="{FF2B5EF4-FFF2-40B4-BE49-F238E27FC236}">
                  <a16:creationId xmlns:a16="http://schemas.microsoft.com/office/drawing/2014/main" id="{32BC5395-6935-4BD7-AA2A-DC3E5CD9A288}"/>
                </a:ext>
              </a:extLst>
            </p:cNvPr>
            <p:cNvSpPr/>
            <p:nvPr/>
          </p:nvSpPr>
          <p:spPr>
            <a:xfrm>
              <a:off x="1571050" y="4252975"/>
              <a:ext cx="268350" cy="490675"/>
            </a:xfrm>
            <a:custGeom>
              <a:avLst/>
              <a:gdLst/>
              <a:ahLst/>
              <a:cxnLst/>
              <a:rect l="l" t="t" r="r" b="b"/>
              <a:pathLst>
                <a:path w="10734" h="19627" extrusionOk="0">
                  <a:moveTo>
                    <a:pt x="7805" y="9730"/>
                  </a:moveTo>
                  <a:cubicBezTo>
                    <a:pt x="7386" y="10065"/>
                    <a:pt x="6968" y="10399"/>
                    <a:pt x="6445" y="10567"/>
                  </a:cubicBezTo>
                  <a:cubicBezTo>
                    <a:pt x="6173" y="10650"/>
                    <a:pt x="6047" y="10860"/>
                    <a:pt x="6110" y="11090"/>
                  </a:cubicBezTo>
                  <a:cubicBezTo>
                    <a:pt x="6152" y="11299"/>
                    <a:pt x="6319" y="11404"/>
                    <a:pt x="6528" y="11446"/>
                  </a:cubicBezTo>
                  <a:cubicBezTo>
                    <a:pt x="6989" y="11550"/>
                    <a:pt x="7344" y="11341"/>
                    <a:pt x="7679" y="11069"/>
                  </a:cubicBezTo>
                  <a:cubicBezTo>
                    <a:pt x="7847" y="11194"/>
                    <a:pt x="7784" y="11320"/>
                    <a:pt x="7721" y="11446"/>
                  </a:cubicBezTo>
                  <a:cubicBezTo>
                    <a:pt x="7616" y="11739"/>
                    <a:pt x="7323" y="11864"/>
                    <a:pt x="7156" y="12073"/>
                  </a:cubicBezTo>
                  <a:cubicBezTo>
                    <a:pt x="6779" y="12471"/>
                    <a:pt x="6863" y="12764"/>
                    <a:pt x="7365" y="12973"/>
                  </a:cubicBezTo>
                  <a:cubicBezTo>
                    <a:pt x="7428" y="12994"/>
                    <a:pt x="7512" y="13015"/>
                    <a:pt x="7616" y="13078"/>
                  </a:cubicBezTo>
                  <a:cubicBezTo>
                    <a:pt x="7595" y="13433"/>
                    <a:pt x="7575" y="13810"/>
                    <a:pt x="7512" y="14166"/>
                  </a:cubicBezTo>
                  <a:cubicBezTo>
                    <a:pt x="7470" y="14500"/>
                    <a:pt x="7365" y="14814"/>
                    <a:pt x="7303" y="15170"/>
                  </a:cubicBezTo>
                  <a:cubicBezTo>
                    <a:pt x="7261" y="15484"/>
                    <a:pt x="7261" y="15798"/>
                    <a:pt x="7261" y="16132"/>
                  </a:cubicBezTo>
                  <a:cubicBezTo>
                    <a:pt x="7093" y="16153"/>
                    <a:pt x="6968" y="16216"/>
                    <a:pt x="6842" y="16216"/>
                  </a:cubicBezTo>
                  <a:cubicBezTo>
                    <a:pt x="6110" y="16216"/>
                    <a:pt x="5419" y="16384"/>
                    <a:pt x="4750" y="16593"/>
                  </a:cubicBezTo>
                  <a:cubicBezTo>
                    <a:pt x="4541" y="16656"/>
                    <a:pt x="4290" y="16760"/>
                    <a:pt x="4122" y="16865"/>
                  </a:cubicBezTo>
                  <a:cubicBezTo>
                    <a:pt x="3285" y="17367"/>
                    <a:pt x="2469" y="17890"/>
                    <a:pt x="1653" y="18413"/>
                  </a:cubicBezTo>
                  <a:cubicBezTo>
                    <a:pt x="1423" y="18560"/>
                    <a:pt x="1214" y="18769"/>
                    <a:pt x="1005" y="18957"/>
                  </a:cubicBezTo>
                  <a:cubicBezTo>
                    <a:pt x="795" y="19104"/>
                    <a:pt x="607" y="19271"/>
                    <a:pt x="398" y="19417"/>
                  </a:cubicBezTo>
                  <a:cubicBezTo>
                    <a:pt x="293" y="19501"/>
                    <a:pt x="168" y="19564"/>
                    <a:pt x="0" y="19627"/>
                  </a:cubicBezTo>
                  <a:cubicBezTo>
                    <a:pt x="0" y="18622"/>
                    <a:pt x="209" y="17681"/>
                    <a:pt x="440" y="16739"/>
                  </a:cubicBezTo>
                  <a:cubicBezTo>
                    <a:pt x="858" y="15024"/>
                    <a:pt x="963" y="13308"/>
                    <a:pt x="1277" y="11571"/>
                  </a:cubicBezTo>
                  <a:lnTo>
                    <a:pt x="1674" y="9311"/>
                  </a:lnTo>
                  <a:cubicBezTo>
                    <a:pt x="1737" y="8935"/>
                    <a:pt x="1758" y="8579"/>
                    <a:pt x="1862" y="8202"/>
                  </a:cubicBezTo>
                  <a:cubicBezTo>
                    <a:pt x="1967" y="7868"/>
                    <a:pt x="2155" y="7533"/>
                    <a:pt x="2218" y="7177"/>
                  </a:cubicBezTo>
                  <a:cubicBezTo>
                    <a:pt x="2302" y="6842"/>
                    <a:pt x="2302" y="6508"/>
                    <a:pt x="2365" y="6173"/>
                  </a:cubicBezTo>
                  <a:cubicBezTo>
                    <a:pt x="2385" y="6047"/>
                    <a:pt x="2427" y="5880"/>
                    <a:pt x="2532" y="5775"/>
                  </a:cubicBezTo>
                  <a:cubicBezTo>
                    <a:pt x="2929" y="5420"/>
                    <a:pt x="3118" y="4938"/>
                    <a:pt x="3327" y="4478"/>
                  </a:cubicBezTo>
                  <a:cubicBezTo>
                    <a:pt x="3369" y="4311"/>
                    <a:pt x="3473" y="4164"/>
                    <a:pt x="3578" y="4018"/>
                  </a:cubicBezTo>
                  <a:cubicBezTo>
                    <a:pt x="4499" y="2930"/>
                    <a:pt x="5503" y="1883"/>
                    <a:pt x="6905" y="1444"/>
                  </a:cubicBezTo>
                  <a:cubicBezTo>
                    <a:pt x="7093" y="1381"/>
                    <a:pt x="7282" y="1277"/>
                    <a:pt x="7428" y="1172"/>
                  </a:cubicBezTo>
                  <a:cubicBezTo>
                    <a:pt x="8244" y="607"/>
                    <a:pt x="9207" y="440"/>
                    <a:pt x="10106" y="84"/>
                  </a:cubicBezTo>
                  <a:cubicBezTo>
                    <a:pt x="10253" y="21"/>
                    <a:pt x="10420" y="21"/>
                    <a:pt x="10567" y="0"/>
                  </a:cubicBezTo>
                  <a:cubicBezTo>
                    <a:pt x="10734" y="189"/>
                    <a:pt x="10692" y="356"/>
                    <a:pt x="10629" y="523"/>
                  </a:cubicBezTo>
                  <a:cubicBezTo>
                    <a:pt x="10211" y="1486"/>
                    <a:pt x="9834" y="2490"/>
                    <a:pt x="9646" y="3536"/>
                  </a:cubicBezTo>
                  <a:cubicBezTo>
                    <a:pt x="9646" y="3578"/>
                    <a:pt x="9625" y="3641"/>
                    <a:pt x="9604" y="3683"/>
                  </a:cubicBezTo>
                  <a:cubicBezTo>
                    <a:pt x="9018" y="4792"/>
                    <a:pt x="8872" y="6005"/>
                    <a:pt x="8704" y="7240"/>
                  </a:cubicBezTo>
                  <a:cubicBezTo>
                    <a:pt x="8600" y="7993"/>
                    <a:pt x="8056" y="8265"/>
                    <a:pt x="7595" y="8663"/>
                  </a:cubicBezTo>
                  <a:cubicBezTo>
                    <a:pt x="7491" y="8726"/>
                    <a:pt x="7240" y="8705"/>
                    <a:pt x="7093" y="8705"/>
                  </a:cubicBezTo>
                  <a:cubicBezTo>
                    <a:pt x="6884" y="8705"/>
                    <a:pt x="6696" y="8684"/>
                    <a:pt x="6487" y="8684"/>
                  </a:cubicBezTo>
                  <a:cubicBezTo>
                    <a:pt x="6277" y="8684"/>
                    <a:pt x="6173" y="8809"/>
                    <a:pt x="6131" y="8977"/>
                  </a:cubicBezTo>
                  <a:cubicBezTo>
                    <a:pt x="6047" y="9144"/>
                    <a:pt x="6152" y="9416"/>
                    <a:pt x="6298" y="9500"/>
                  </a:cubicBezTo>
                  <a:cubicBezTo>
                    <a:pt x="6507" y="9562"/>
                    <a:pt x="6759" y="9604"/>
                    <a:pt x="6968" y="9625"/>
                  </a:cubicBezTo>
                  <a:cubicBezTo>
                    <a:pt x="7282" y="9667"/>
                    <a:pt x="7533" y="9730"/>
                    <a:pt x="7805" y="9730"/>
                  </a:cubicBezTo>
                  <a:close/>
                </a:path>
              </a:pathLst>
            </a:custGeom>
            <a:solidFill>
              <a:srgbClr val="DD3947"/>
            </a:solidFill>
            <a:ln>
              <a:noFill/>
            </a:ln>
          </p:spPr>
          <p:txBody>
            <a:bodyPr spcFirstLastPara="1" wrap="square" lIns="68578" tIns="68578" rIns="68578" bIns="68578" anchor="ctr" anchorCtr="0">
              <a:noAutofit/>
            </a:bodyPr>
            <a:lstStyle/>
            <a:p>
              <a:pPr>
                <a:defRPr/>
              </a:pPr>
              <a:endParaRPr sz="1100"/>
            </a:p>
          </p:txBody>
        </p:sp>
        <p:sp>
          <p:nvSpPr>
            <p:cNvPr id="15" name="Google Shape;183;p33">
              <a:extLst>
                <a:ext uri="{FF2B5EF4-FFF2-40B4-BE49-F238E27FC236}">
                  <a16:creationId xmlns:a16="http://schemas.microsoft.com/office/drawing/2014/main" id="{7C914F80-23F5-4691-9F40-778FC29E28C2}"/>
                </a:ext>
              </a:extLst>
            </p:cNvPr>
            <p:cNvSpPr/>
            <p:nvPr/>
          </p:nvSpPr>
          <p:spPr>
            <a:xfrm>
              <a:off x="1147350" y="3938600"/>
              <a:ext cx="297650" cy="264175"/>
            </a:xfrm>
            <a:custGeom>
              <a:avLst/>
              <a:gdLst/>
              <a:ahLst/>
              <a:cxnLst/>
              <a:rect l="l" t="t" r="r" b="b"/>
              <a:pathLst>
                <a:path w="11906" h="10567" extrusionOk="0">
                  <a:moveTo>
                    <a:pt x="105" y="4122"/>
                  </a:moveTo>
                  <a:cubicBezTo>
                    <a:pt x="691" y="3076"/>
                    <a:pt x="1360" y="2239"/>
                    <a:pt x="2281" y="1611"/>
                  </a:cubicBezTo>
                  <a:cubicBezTo>
                    <a:pt x="2448" y="1507"/>
                    <a:pt x="2574" y="1360"/>
                    <a:pt x="2720" y="1214"/>
                  </a:cubicBezTo>
                  <a:cubicBezTo>
                    <a:pt x="2971" y="1005"/>
                    <a:pt x="3076" y="774"/>
                    <a:pt x="3034" y="461"/>
                  </a:cubicBezTo>
                  <a:cubicBezTo>
                    <a:pt x="3662" y="147"/>
                    <a:pt x="4331" y="0"/>
                    <a:pt x="5022" y="42"/>
                  </a:cubicBezTo>
                  <a:cubicBezTo>
                    <a:pt x="5649" y="105"/>
                    <a:pt x="6277" y="63"/>
                    <a:pt x="6905" y="63"/>
                  </a:cubicBezTo>
                  <a:cubicBezTo>
                    <a:pt x="8139" y="105"/>
                    <a:pt x="9269" y="461"/>
                    <a:pt x="10211" y="1277"/>
                  </a:cubicBezTo>
                  <a:cubicBezTo>
                    <a:pt x="10336" y="1381"/>
                    <a:pt x="10483" y="1486"/>
                    <a:pt x="10546" y="1632"/>
                  </a:cubicBezTo>
                  <a:cubicBezTo>
                    <a:pt x="10943" y="2427"/>
                    <a:pt x="11466" y="3160"/>
                    <a:pt x="11592" y="4080"/>
                  </a:cubicBezTo>
                  <a:cubicBezTo>
                    <a:pt x="11906" y="6026"/>
                    <a:pt x="11341" y="7679"/>
                    <a:pt x="9771" y="8935"/>
                  </a:cubicBezTo>
                  <a:cubicBezTo>
                    <a:pt x="9646" y="9018"/>
                    <a:pt x="9520" y="9123"/>
                    <a:pt x="9416" y="9207"/>
                  </a:cubicBezTo>
                  <a:cubicBezTo>
                    <a:pt x="8160" y="10148"/>
                    <a:pt x="8160" y="10148"/>
                    <a:pt x="6654" y="10420"/>
                  </a:cubicBezTo>
                  <a:cubicBezTo>
                    <a:pt x="5963" y="10567"/>
                    <a:pt x="5252" y="10525"/>
                    <a:pt x="4624" y="10253"/>
                  </a:cubicBezTo>
                  <a:cubicBezTo>
                    <a:pt x="3745" y="9855"/>
                    <a:pt x="2846" y="9479"/>
                    <a:pt x="2071" y="8851"/>
                  </a:cubicBezTo>
                  <a:cubicBezTo>
                    <a:pt x="1841" y="8684"/>
                    <a:pt x="1590" y="8432"/>
                    <a:pt x="1423" y="8181"/>
                  </a:cubicBezTo>
                  <a:cubicBezTo>
                    <a:pt x="1025" y="7554"/>
                    <a:pt x="628" y="6926"/>
                    <a:pt x="293" y="6277"/>
                  </a:cubicBezTo>
                  <a:cubicBezTo>
                    <a:pt x="167" y="6026"/>
                    <a:pt x="84" y="5754"/>
                    <a:pt x="21" y="5461"/>
                  </a:cubicBezTo>
                  <a:cubicBezTo>
                    <a:pt x="0" y="5273"/>
                    <a:pt x="0" y="5022"/>
                    <a:pt x="105" y="4875"/>
                  </a:cubicBezTo>
                  <a:cubicBezTo>
                    <a:pt x="398" y="4624"/>
                    <a:pt x="251" y="4394"/>
                    <a:pt x="105" y="4122"/>
                  </a:cubicBezTo>
                  <a:close/>
                  <a:moveTo>
                    <a:pt x="6214" y="4980"/>
                  </a:moveTo>
                  <a:cubicBezTo>
                    <a:pt x="6152" y="5252"/>
                    <a:pt x="6110" y="5503"/>
                    <a:pt x="6047" y="5733"/>
                  </a:cubicBezTo>
                  <a:cubicBezTo>
                    <a:pt x="6026" y="5922"/>
                    <a:pt x="6110" y="6089"/>
                    <a:pt x="6256" y="6194"/>
                  </a:cubicBezTo>
                  <a:cubicBezTo>
                    <a:pt x="6696" y="6466"/>
                    <a:pt x="7365" y="6256"/>
                    <a:pt x="7533" y="5796"/>
                  </a:cubicBezTo>
                  <a:cubicBezTo>
                    <a:pt x="7637" y="5503"/>
                    <a:pt x="7616" y="5252"/>
                    <a:pt x="7470" y="4980"/>
                  </a:cubicBezTo>
                  <a:cubicBezTo>
                    <a:pt x="7302" y="4750"/>
                    <a:pt x="7072" y="4792"/>
                    <a:pt x="6863" y="4834"/>
                  </a:cubicBezTo>
                  <a:cubicBezTo>
                    <a:pt x="6654" y="4855"/>
                    <a:pt x="6445" y="4938"/>
                    <a:pt x="6214" y="4980"/>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16" name="Google Shape;184;p33">
              <a:extLst>
                <a:ext uri="{FF2B5EF4-FFF2-40B4-BE49-F238E27FC236}">
                  <a16:creationId xmlns:a16="http://schemas.microsoft.com/office/drawing/2014/main" id="{EC1DCD0D-C993-4D3B-984C-8C02B3FAD37D}"/>
                </a:ext>
              </a:extLst>
            </p:cNvPr>
            <p:cNvSpPr/>
            <p:nvPr/>
          </p:nvSpPr>
          <p:spPr>
            <a:xfrm>
              <a:off x="1018125" y="4731600"/>
              <a:ext cx="379800" cy="176300"/>
            </a:xfrm>
            <a:custGeom>
              <a:avLst/>
              <a:gdLst/>
              <a:ahLst/>
              <a:cxnLst/>
              <a:rect l="l" t="t" r="r" b="b"/>
              <a:pathLst>
                <a:path w="15192" h="7052" extrusionOk="0">
                  <a:moveTo>
                    <a:pt x="4374" y="1779"/>
                  </a:moveTo>
                  <a:cubicBezTo>
                    <a:pt x="4583" y="1277"/>
                    <a:pt x="5023" y="1130"/>
                    <a:pt x="5525" y="1088"/>
                  </a:cubicBezTo>
                  <a:cubicBezTo>
                    <a:pt x="5880" y="1068"/>
                    <a:pt x="6257" y="1005"/>
                    <a:pt x="6613" y="1005"/>
                  </a:cubicBezTo>
                  <a:cubicBezTo>
                    <a:pt x="7847" y="1005"/>
                    <a:pt x="9082" y="1047"/>
                    <a:pt x="10295" y="1005"/>
                  </a:cubicBezTo>
                  <a:cubicBezTo>
                    <a:pt x="11028" y="1005"/>
                    <a:pt x="11718" y="1068"/>
                    <a:pt x="12430" y="1277"/>
                  </a:cubicBezTo>
                  <a:cubicBezTo>
                    <a:pt x="12994" y="1465"/>
                    <a:pt x="13580" y="1570"/>
                    <a:pt x="14208" y="1528"/>
                  </a:cubicBezTo>
                  <a:cubicBezTo>
                    <a:pt x="14543" y="1507"/>
                    <a:pt x="14878" y="1591"/>
                    <a:pt x="15191" y="1821"/>
                  </a:cubicBezTo>
                  <a:cubicBezTo>
                    <a:pt x="15087" y="1967"/>
                    <a:pt x="15045" y="2051"/>
                    <a:pt x="14940" y="2177"/>
                  </a:cubicBezTo>
                  <a:cubicBezTo>
                    <a:pt x="14543" y="2490"/>
                    <a:pt x="14564" y="3055"/>
                    <a:pt x="14208" y="3369"/>
                  </a:cubicBezTo>
                  <a:cubicBezTo>
                    <a:pt x="14208" y="3662"/>
                    <a:pt x="14166" y="3955"/>
                    <a:pt x="14166" y="4227"/>
                  </a:cubicBezTo>
                  <a:lnTo>
                    <a:pt x="14166" y="5001"/>
                  </a:lnTo>
                  <a:cubicBezTo>
                    <a:pt x="14208" y="5524"/>
                    <a:pt x="13957" y="5880"/>
                    <a:pt x="13538" y="6110"/>
                  </a:cubicBezTo>
                  <a:cubicBezTo>
                    <a:pt x="12660" y="6612"/>
                    <a:pt x="11739" y="7052"/>
                    <a:pt x="10672" y="7052"/>
                  </a:cubicBezTo>
                  <a:cubicBezTo>
                    <a:pt x="10065" y="7052"/>
                    <a:pt x="9458" y="7052"/>
                    <a:pt x="8873" y="7031"/>
                  </a:cubicBezTo>
                  <a:cubicBezTo>
                    <a:pt x="8475" y="7031"/>
                    <a:pt x="8077" y="7031"/>
                    <a:pt x="7680" y="6884"/>
                  </a:cubicBezTo>
                  <a:cubicBezTo>
                    <a:pt x="7533" y="6822"/>
                    <a:pt x="7345" y="6801"/>
                    <a:pt x="7178" y="6801"/>
                  </a:cubicBezTo>
                  <a:cubicBezTo>
                    <a:pt x="6194" y="6842"/>
                    <a:pt x="5357" y="6382"/>
                    <a:pt x="4541" y="5922"/>
                  </a:cubicBezTo>
                  <a:cubicBezTo>
                    <a:pt x="3893" y="5587"/>
                    <a:pt x="3265" y="5169"/>
                    <a:pt x="2700" y="4708"/>
                  </a:cubicBezTo>
                  <a:cubicBezTo>
                    <a:pt x="2072" y="4185"/>
                    <a:pt x="1486" y="3578"/>
                    <a:pt x="880" y="3013"/>
                  </a:cubicBezTo>
                  <a:cubicBezTo>
                    <a:pt x="817" y="2930"/>
                    <a:pt x="754" y="2825"/>
                    <a:pt x="712" y="2721"/>
                  </a:cubicBezTo>
                  <a:cubicBezTo>
                    <a:pt x="378" y="1905"/>
                    <a:pt x="126" y="1088"/>
                    <a:pt x="1" y="252"/>
                  </a:cubicBezTo>
                  <a:cubicBezTo>
                    <a:pt x="1" y="210"/>
                    <a:pt x="22" y="147"/>
                    <a:pt x="43" y="105"/>
                  </a:cubicBezTo>
                  <a:cubicBezTo>
                    <a:pt x="733" y="0"/>
                    <a:pt x="1842" y="0"/>
                    <a:pt x="2637" y="105"/>
                  </a:cubicBezTo>
                  <a:cubicBezTo>
                    <a:pt x="2658" y="356"/>
                    <a:pt x="2658" y="649"/>
                    <a:pt x="2679" y="921"/>
                  </a:cubicBezTo>
                  <a:cubicBezTo>
                    <a:pt x="2721" y="1193"/>
                    <a:pt x="2826" y="1381"/>
                    <a:pt x="3077" y="1507"/>
                  </a:cubicBezTo>
                  <a:cubicBezTo>
                    <a:pt x="3558" y="1716"/>
                    <a:pt x="3642" y="1779"/>
                    <a:pt x="4374" y="1779"/>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17" name="Google Shape;185;p33">
              <a:extLst>
                <a:ext uri="{FF2B5EF4-FFF2-40B4-BE49-F238E27FC236}">
                  <a16:creationId xmlns:a16="http://schemas.microsoft.com/office/drawing/2014/main" id="{216A05CC-E873-43C5-B879-79FF11C0C378}"/>
                </a:ext>
              </a:extLst>
            </p:cNvPr>
            <p:cNvSpPr/>
            <p:nvPr/>
          </p:nvSpPr>
          <p:spPr>
            <a:xfrm>
              <a:off x="1573125" y="3836600"/>
              <a:ext cx="210850" cy="275675"/>
            </a:xfrm>
            <a:custGeom>
              <a:avLst/>
              <a:gdLst/>
              <a:ahLst/>
              <a:cxnLst/>
              <a:rect l="l" t="t" r="r" b="b"/>
              <a:pathLst>
                <a:path w="8434" h="11027" extrusionOk="0">
                  <a:moveTo>
                    <a:pt x="126" y="7072"/>
                  </a:moveTo>
                  <a:cubicBezTo>
                    <a:pt x="1" y="6068"/>
                    <a:pt x="315" y="5168"/>
                    <a:pt x="817" y="4310"/>
                  </a:cubicBezTo>
                  <a:lnTo>
                    <a:pt x="1047" y="3829"/>
                  </a:lnTo>
                  <a:cubicBezTo>
                    <a:pt x="1528" y="2574"/>
                    <a:pt x="2512" y="1737"/>
                    <a:pt x="3537" y="963"/>
                  </a:cubicBezTo>
                  <a:cubicBezTo>
                    <a:pt x="3997" y="586"/>
                    <a:pt x="4520" y="335"/>
                    <a:pt x="5190" y="335"/>
                  </a:cubicBezTo>
                  <a:cubicBezTo>
                    <a:pt x="5420" y="335"/>
                    <a:pt x="5650" y="209"/>
                    <a:pt x="5922" y="126"/>
                  </a:cubicBezTo>
                  <a:cubicBezTo>
                    <a:pt x="6299" y="0"/>
                    <a:pt x="6571" y="105"/>
                    <a:pt x="6759" y="460"/>
                  </a:cubicBezTo>
                  <a:cubicBezTo>
                    <a:pt x="7345" y="1716"/>
                    <a:pt x="7847" y="3034"/>
                    <a:pt x="8056" y="4436"/>
                  </a:cubicBezTo>
                  <a:cubicBezTo>
                    <a:pt x="8182" y="5252"/>
                    <a:pt x="8287" y="6089"/>
                    <a:pt x="8370" y="6884"/>
                  </a:cubicBezTo>
                  <a:cubicBezTo>
                    <a:pt x="8433" y="7282"/>
                    <a:pt x="8391" y="7679"/>
                    <a:pt x="8391" y="8098"/>
                  </a:cubicBezTo>
                  <a:cubicBezTo>
                    <a:pt x="8391" y="8579"/>
                    <a:pt x="8182" y="8976"/>
                    <a:pt x="7826" y="9311"/>
                  </a:cubicBezTo>
                  <a:cubicBezTo>
                    <a:pt x="7429" y="9646"/>
                    <a:pt x="7031" y="9960"/>
                    <a:pt x="6550" y="10148"/>
                  </a:cubicBezTo>
                  <a:cubicBezTo>
                    <a:pt x="4458" y="11027"/>
                    <a:pt x="4416" y="11027"/>
                    <a:pt x="2156" y="10943"/>
                  </a:cubicBezTo>
                  <a:cubicBezTo>
                    <a:pt x="1842" y="10943"/>
                    <a:pt x="1591" y="10839"/>
                    <a:pt x="1403" y="10608"/>
                  </a:cubicBezTo>
                  <a:cubicBezTo>
                    <a:pt x="1047" y="10106"/>
                    <a:pt x="650" y="9625"/>
                    <a:pt x="336" y="9060"/>
                  </a:cubicBezTo>
                  <a:cubicBezTo>
                    <a:pt x="210" y="8830"/>
                    <a:pt x="168" y="8516"/>
                    <a:pt x="168" y="8265"/>
                  </a:cubicBezTo>
                  <a:cubicBezTo>
                    <a:pt x="105" y="7867"/>
                    <a:pt x="126" y="7470"/>
                    <a:pt x="126" y="7072"/>
                  </a:cubicBezTo>
                  <a:close/>
                  <a:moveTo>
                    <a:pt x="5023" y="6235"/>
                  </a:moveTo>
                  <a:cubicBezTo>
                    <a:pt x="5002" y="6089"/>
                    <a:pt x="5002" y="5859"/>
                    <a:pt x="4939" y="5650"/>
                  </a:cubicBezTo>
                  <a:cubicBezTo>
                    <a:pt x="4918" y="5461"/>
                    <a:pt x="4813" y="5336"/>
                    <a:pt x="4625" y="5294"/>
                  </a:cubicBezTo>
                  <a:cubicBezTo>
                    <a:pt x="4458" y="5273"/>
                    <a:pt x="4290" y="5357"/>
                    <a:pt x="4186" y="5482"/>
                  </a:cubicBezTo>
                  <a:cubicBezTo>
                    <a:pt x="4081" y="5629"/>
                    <a:pt x="3976" y="5817"/>
                    <a:pt x="3872" y="5984"/>
                  </a:cubicBezTo>
                  <a:cubicBezTo>
                    <a:pt x="3663" y="6340"/>
                    <a:pt x="3746" y="6675"/>
                    <a:pt x="4102" y="6926"/>
                  </a:cubicBezTo>
                  <a:cubicBezTo>
                    <a:pt x="4520" y="7177"/>
                    <a:pt x="5002" y="6947"/>
                    <a:pt x="5023" y="648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26" name="Google Shape;186;p33">
              <a:extLst>
                <a:ext uri="{FF2B5EF4-FFF2-40B4-BE49-F238E27FC236}">
                  <a16:creationId xmlns:a16="http://schemas.microsoft.com/office/drawing/2014/main" id="{D6043C72-567F-46B1-9AD5-A5BD1044CB70}"/>
                </a:ext>
              </a:extLst>
            </p:cNvPr>
            <p:cNvSpPr/>
            <p:nvPr/>
          </p:nvSpPr>
          <p:spPr>
            <a:xfrm>
              <a:off x="1225275" y="3765450"/>
              <a:ext cx="374050" cy="265225"/>
            </a:xfrm>
            <a:custGeom>
              <a:avLst/>
              <a:gdLst/>
              <a:ahLst/>
              <a:cxnLst/>
              <a:rect l="l" t="t" r="r" b="b"/>
              <a:pathLst>
                <a:path w="14962" h="10609" extrusionOk="0">
                  <a:moveTo>
                    <a:pt x="1" y="6633"/>
                  </a:moveTo>
                  <a:cubicBezTo>
                    <a:pt x="105" y="6403"/>
                    <a:pt x="168" y="6236"/>
                    <a:pt x="231" y="6110"/>
                  </a:cubicBezTo>
                  <a:cubicBezTo>
                    <a:pt x="691" y="5399"/>
                    <a:pt x="1131" y="4687"/>
                    <a:pt x="1591" y="4018"/>
                  </a:cubicBezTo>
                  <a:cubicBezTo>
                    <a:pt x="1967" y="3495"/>
                    <a:pt x="2177" y="2909"/>
                    <a:pt x="2386" y="2323"/>
                  </a:cubicBezTo>
                  <a:cubicBezTo>
                    <a:pt x="2470" y="2093"/>
                    <a:pt x="2470" y="1863"/>
                    <a:pt x="2470" y="1633"/>
                  </a:cubicBezTo>
                  <a:lnTo>
                    <a:pt x="2470" y="84"/>
                  </a:lnTo>
                  <a:cubicBezTo>
                    <a:pt x="2679" y="1"/>
                    <a:pt x="2721" y="168"/>
                    <a:pt x="2804" y="273"/>
                  </a:cubicBezTo>
                  <a:cubicBezTo>
                    <a:pt x="2993" y="607"/>
                    <a:pt x="3244" y="837"/>
                    <a:pt x="3558" y="1089"/>
                  </a:cubicBezTo>
                  <a:cubicBezTo>
                    <a:pt x="4081" y="1444"/>
                    <a:pt x="4583" y="1821"/>
                    <a:pt x="5106" y="2156"/>
                  </a:cubicBezTo>
                  <a:cubicBezTo>
                    <a:pt x="5859" y="2658"/>
                    <a:pt x="6717" y="2825"/>
                    <a:pt x="7596" y="3034"/>
                  </a:cubicBezTo>
                  <a:cubicBezTo>
                    <a:pt x="8705" y="3306"/>
                    <a:pt x="9814" y="3516"/>
                    <a:pt x="10965" y="3453"/>
                  </a:cubicBezTo>
                  <a:cubicBezTo>
                    <a:pt x="11299" y="3453"/>
                    <a:pt x="11634" y="3411"/>
                    <a:pt x="12053" y="3390"/>
                  </a:cubicBezTo>
                  <a:cubicBezTo>
                    <a:pt x="12785" y="4164"/>
                    <a:pt x="13936" y="4353"/>
                    <a:pt x="14961" y="4855"/>
                  </a:cubicBezTo>
                  <a:cubicBezTo>
                    <a:pt x="14522" y="5734"/>
                    <a:pt x="14103" y="6591"/>
                    <a:pt x="13664" y="7428"/>
                  </a:cubicBezTo>
                  <a:cubicBezTo>
                    <a:pt x="13371" y="7993"/>
                    <a:pt x="13183" y="8537"/>
                    <a:pt x="13245" y="9165"/>
                  </a:cubicBezTo>
                  <a:cubicBezTo>
                    <a:pt x="13266" y="9416"/>
                    <a:pt x="13203" y="9667"/>
                    <a:pt x="13203" y="10002"/>
                  </a:cubicBezTo>
                  <a:cubicBezTo>
                    <a:pt x="12367" y="9772"/>
                    <a:pt x="11697" y="10086"/>
                    <a:pt x="11006" y="10400"/>
                  </a:cubicBezTo>
                  <a:cubicBezTo>
                    <a:pt x="10839" y="10462"/>
                    <a:pt x="10651" y="10525"/>
                    <a:pt x="10442" y="10525"/>
                  </a:cubicBezTo>
                  <a:cubicBezTo>
                    <a:pt x="10107" y="10567"/>
                    <a:pt x="9751" y="10567"/>
                    <a:pt x="9416" y="10609"/>
                  </a:cubicBezTo>
                  <a:cubicBezTo>
                    <a:pt x="9061" y="9856"/>
                    <a:pt x="8663" y="9081"/>
                    <a:pt x="8286" y="8328"/>
                  </a:cubicBezTo>
                  <a:cubicBezTo>
                    <a:pt x="8140" y="8014"/>
                    <a:pt x="7931" y="7784"/>
                    <a:pt x="7638" y="7554"/>
                  </a:cubicBezTo>
                  <a:cubicBezTo>
                    <a:pt x="6487" y="6612"/>
                    <a:pt x="5190" y="6152"/>
                    <a:pt x="3683" y="6215"/>
                  </a:cubicBezTo>
                  <a:cubicBezTo>
                    <a:pt x="3056" y="6236"/>
                    <a:pt x="2428" y="6236"/>
                    <a:pt x="1800" y="6236"/>
                  </a:cubicBezTo>
                  <a:cubicBezTo>
                    <a:pt x="1319" y="6236"/>
                    <a:pt x="838" y="6257"/>
                    <a:pt x="398" y="6529"/>
                  </a:cubicBezTo>
                  <a:cubicBezTo>
                    <a:pt x="315" y="6612"/>
                    <a:pt x="189" y="6571"/>
                    <a:pt x="1" y="6633"/>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27" name="Google Shape;187;p33">
              <a:extLst>
                <a:ext uri="{FF2B5EF4-FFF2-40B4-BE49-F238E27FC236}">
                  <a16:creationId xmlns:a16="http://schemas.microsoft.com/office/drawing/2014/main" id="{7A9A4916-24F6-4530-B8F9-22BA37854EB1}"/>
                </a:ext>
              </a:extLst>
            </p:cNvPr>
            <p:cNvSpPr/>
            <p:nvPr/>
          </p:nvSpPr>
          <p:spPr>
            <a:xfrm>
              <a:off x="1755700" y="4748350"/>
              <a:ext cx="91025" cy="154325"/>
            </a:xfrm>
            <a:custGeom>
              <a:avLst/>
              <a:gdLst/>
              <a:ahLst/>
              <a:cxnLst/>
              <a:rect l="l" t="t" r="r" b="b"/>
              <a:pathLst>
                <a:path w="3641" h="6173" extrusionOk="0">
                  <a:moveTo>
                    <a:pt x="126" y="6172"/>
                  </a:moveTo>
                  <a:cubicBezTo>
                    <a:pt x="105" y="5022"/>
                    <a:pt x="0" y="3913"/>
                    <a:pt x="628" y="2867"/>
                  </a:cubicBezTo>
                  <a:cubicBezTo>
                    <a:pt x="942" y="2364"/>
                    <a:pt x="1172" y="1779"/>
                    <a:pt x="1381" y="1235"/>
                  </a:cubicBezTo>
                  <a:cubicBezTo>
                    <a:pt x="1569" y="691"/>
                    <a:pt x="2030" y="481"/>
                    <a:pt x="2448" y="209"/>
                  </a:cubicBezTo>
                  <a:cubicBezTo>
                    <a:pt x="2804" y="0"/>
                    <a:pt x="3243" y="209"/>
                    <a:pt x="3327" y="607"/>
                  </a:cubicBezTo>
                  <a:cubicBezTo>
                    <a:pt x="3557" y="1653"/>
                    <a:pt x="3641" y="2678"/>
                    <a:pt x="3243" y="3704"/>
                  </a:cubicBezTo>
                  <a:cubicBezTo>
                    <a:pt x="3118" y="4059"/>
                    <a:pt x="2950" y="4352"/>
                    <a:pt x="2658" y="4603"/>
                  </a:cubicBezTo>
                  <a:cubicBezTo>
                    <a:pt x="2344" y="4896"/>
                    <a:pt x="2030" y="5189"/>
                    <a:pt x="1779" y="5524"/>
                  </a:cubicBezTo>
                  <a:cubicBezTo>
                    <a:pt x="1339" y="6026"/>
                    <a:pt x="774" y="6152"/>
                    <a:pt x="126" y="6172"/>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28" name="Google Shape;188;p33">
              <a:extLst>
                <a:ext uri="{FF2B5EF4-FFF2-40B4-BE49-F238E27FC236}">
                  <a16:creationId xmlns:a16="http://schemas.microsoft.com/office/drawing/2014/main" id="{74CF738D-3AB2-4389-924D-16FAEA4249EA}"/>
                </a:ext>
              </a:extLst>
            </p:cNvPr>
            <p:cNvSpPr/>
            <p:nvPr/>
          </p:nvSpPr>
          <p:spPr>
            <a:xfrm>
              <a:off x="1188675" y="4342425"/>
              <a:ext cx="319100" cy="60700"/>
            </a:xfrm>
            <a:custGeom>
              <a:avLst/>
              <a:gdLst/>
              <a:ahLst/>
              <a:cxnLst/>
              <a:rect l="l" t="t" r="r" b="b"/>
              <a:pathLst>
                <a:path w="12764" h="2428" extrusionOk="0">
                  <a:moveTo>
                    <a:pt x="0" y="1360"/>
                  </a:moveTo>
                  <a:cubicBezTo>
                    <a:pt x="84" y="1318"/>
                    <a:pt x="167" y="1214"/>
                    <a:pt x="230" y="1172"/>
                  </a:cubicBezTo>
                  <a:cubicBezTo>
                    <a:pt x="1130" y="963"/>
                    <a:pt x="1988" y="754"/>
                    <a:pt x="2825" y="377"/>
                  </a:cubicBezTo>
                  <a:cubicBezTo>
                    <a:pt x="3201" y="189"/>
                    <a:pt x="3662" y="168"/>
                    <a:pt x="4080" y="126"/>
                  </a:cubicBezTo>
                  <a:cubicBezTo>
                    <a:pt x="5126" y="84"/>
                    <a:pt x="6193" y="0"/>
                    <a:pt x="7240" y="63"/>
                  </a:cubicBezTo>
                  <a:cubicBezTo>
                    <a:pt x="8265" y="105"/>
                    <a:pt x="9290" y="230"/>
                    <a:pt x="10253" y="649"/>
                  </a:cubicBezTo>
                  <a:cubicBezTo>
                    <a:pt x="10148" y="754"/>
                    <a:pt x="10064" y="858"/>
                    <a:pt x="9939" y="1005"/>
                  </a:cubicBezTo>
                  <a:cubicBezTo>
                    <a:pt x="10064" y="1046"/>
                    <a:pt x="10169" y="1130"/>
                    <a:pt x="10253" y="1130"/>
                  </a:cubicBezTo>
                  <a:cubicBezTo>
                    <a:pt x="11152" y="1109"/>
                    <a:pt x="11822" y="1549"/>
                    <a:pt x="12470" y="2093"/>
                  </a:cubicBezTo>
                  <a:cubicBezTo>
                    <a:pt x="12533" y="2155"/>
                    <a:pt x="12638" y="2176"/>
                    <a:pt x="12763" y="2260"/>
                  </a:cubicBezTo>
                  <a:cubicBezTo>
                    <a:pt x="12408" y="2427"/>
                    <a:pt x="12157" y="2365"/>
                    <a:pt x="11926" y="2281"/>
                  </a:cubicBezTo>
                  <a:cubicBezTo>
                    <a:pt x="10880" y="1904"/>
                    <a:pt x="9750" y="1842"/>
                    <a:pt x="8683" y="1674"/>
                  </a:cubicBezTo>
                  <a:cubicBezTo>
                    <a:pt x="5921" y="1235"/>
                    <a:pt x="3118" y="1423"/>
                    <a:pt x="335" y="1360"/>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29" name="Google Shape;189;p33">
              <a:extLst>
                <a:ext uri="{FF2B5EF4-FFF2-40B4-BE49-F238E27FC236}">
                  <a16:creationId xmlns:a16="http://schemas.microsoft.com/office/drawing/2014/main" id="{5A35DCBE-4170-46FC-A9F9-752C4EFAB390}"/>
                </a:ext>
              </a:extLst>
            </p:cNvPr>
            <p:cNvSpPr/>
            <p:nvPr/>
          </p:nvSpPr>
          <p:spPr>
            <a:xfrm>
              <a:off x="1442350" y="4889050"/>
              <a:ext cx="108850" cy="128700"/>
            </a:xfrm>
            <a:custGeom>
              <a:avLst/>
              <a:gdLst/>
              <a:ahLst/>
              <a:cxnLst/>
              <a:rect l="l" t="t" r="r" b="b"/>
              <a:pathLst>
                <a:path w="4354" h="5148" extrusionOk="0">
                  <a:moveTo>
                    <a:pt x="106" y="4876"/>
                  </a:moveTo>
                  <a:cubicBezTo>
                    <a:pt x="1" y="4478"/>
                    <a:pt x="22" y="4039"/>
                    <a:pt x="64" y="3620"/>
                  </a:cubicBezTo>
                  <a:cubicBezTo>
                    <a:pt x="64" y="3453"/>
                    <a:pt x="168" y="3306"/>
                    <a:pt x="231" y="3139"/>
                  </a:cubicBezTo>
                  <a:cubicBezTo>
                    <a:pt x="482" y="2679"/>
                    <a:pt x="733" y="2197"/>
                    <a:pt x="963" y="1695"/>
                  </a:cubicBezTo>
                  <a:cubicBezTo>
                    <a:pt x="1215" y="1214"/>
                    <a:pt x="1549" y="796"/>
                    <a:pt x="2072" y="586"/>
                  </a:cubicBezTo>
                  <a:cubicBezTo>
                    <a:pt x="2177" y="524"/>
                    <a:pt x="2282" y="503"/>
                    <a:pt x="2386" y="419"/>
                  </a:cubicBezTo>
                  <a:cubicBezTo>
                    <a:pt x="2847" y="84"/>
                    <a:pt x="3370" y="0"/>
                    <a:pt x="3935" y="147"/>
                  </a:cubicBezTo>
                  <a:cubicBezTo>
                    <a:pt x="4353" y="586"/>
                    <a:pt x="4353" y="1047"/>
                    <a:pt x="4039" y="1549"/>
                  </a:cubicBezTo>
                  <a:cubicBezTo>
                    <a:pt x="3788" y="1905"/>
                    <a:pt x="3537" y="2239"/>
                    <a:pt x="3307" y="2595"/>
                  </a:cubicBezTo>
                  <a:cubicBezTo>
                    <a:pt x="3014" y="2993"/>
                    <a:pt x="2721" y="3327"/>
                    <a:pt x="2595" y="3809"/>
                  </a:cubicBezTo>
                  <a:cubicBezTo>
                    <a:pt x="2407" y="4499"/>
                    <a:pt x="1800" y="4834"/>
                    <a:pt x="1215" y="5106"/>
                  </a:cubicBezTo>
                  <a:cubicBezTo>
                    <a:pt x="1110" y="5148"/>
                    <a:pt x="922" y="5127"/>
                    <a:pt x="796" y="5064"/>
                  </a:cubicBezTo>
                  <a:cubicBezTo>
                    <a:pt x="545" y="5043"/>
                    <a:pt x="336" y="4938"/>
                    <a:pt x="106" y="4876"/>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30" name="Google Shape;190;p33">
              <a:extLst>
                <a:ext uri="{FF2B5EF4-FFF2-40B4-BE49-F238E27FC236}">
                  <a16:creationId xmlns:a16="http://schemas.microsoft.com/office/drawing/2014/main" id="{876E4A62-5B2C-44F3-A2DF-7981AF0AC0F2}"/>
                </a:ext>
              </a:extLst>
            </p:cNvPr>
            <p:cNvSpPr/>
            <p:nvPr/>
          </p:nvSpPr>
          <p:spPr>
            <a:xfrm>
              <a:off x="934975" y="4076700"/>
              <a:ext cx="94700" cy="113525"/>
            </a:xfrm>
            <a:custGeom>
              <a:avLst/>
              <a:gdLst/>
              <a:ahLst/>
              <a:cxnLst/>
              <a:rect l="l" t="t" r="r" b="b"/>
              <a:pathLst>
                <a:path w="3788" h="4541" extrusionOk="0">
                  <a:moveTo>
                    <a:pt x="3787" y="4478"/>
                  </a:moveTo>
                  <a:cubicBezTo>
                    <a:pt x="3034" y="4457"/>
                    <a:pt x="2302" y="4541"/>
                    <a:pt x="1632" y="4269"/>
                  </a:cubicBezTo>
                  <a:cubicBezTo>
                    <a:pt x="1423" y="4206"/>
                    <a:pt x="1214" y="4143"/>
                    <a:pt x="1025" y="3997"/>
                  </a:cubicBezTo>
                  <a:cubicBezTo>
                    <a:pt x="942" y="3913"/>
                    <a:pt x="858" y="3829"/>
                    <a:pt x="753" y="3766"/>
                  </a:cubicBezTo>
                  <a:cubicBezTo>
                    <a:pt x="167" y="3536"/>
                    <a:pt x="0" y="3034"/>
                    <a:pt x="21" y="2469"/>
                  </a:cubicBezTo>
                  <a:lnTo>
                    <a:pt x="21" y="1256"/>
                  </a:lnTo>
                  <a:cubicBezTo>
                    <a:pt x="63" y="356"/>
                    <a:pt x="544" y="0"/>
                    <a:pt x="1444" y="293"/>
                  </a:cubicBezTo>
                  <a:cubicBezTo>
                    <a:pt x="1632" y="356"/>
                    <a:pt x="1799" y="356"/>
                    <a:pt x="2051" y="377"/>
                  </a:cubicBezTo>
                  <a:cubicBezTo>
                    <a:pt x="2699" y="1674"/>
                    <a:pt x="2908" y="3201"/>
                    <a:pt x="3787" y="4478"/>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31" name="Google Shape;191;p33">
              <a:extLst>
                <a:ext uri="{FF2B5EF4-FFF2-40B4-BE49-F238E27FC236}">
                  <a16:creationId xmlns:a16="http://schemas.microsoft.com/office/drawing/2014/main" id="{44D3BDD7-9140-49DF-A3F8-5C5C0B74BB8F}"/>
                </a:ext>
              </a:extLst>
            </p:cNvPr>
            <p:cNvSpPr/>
            <p:nvPr/>
          </p:nvSpPr>
          <p:spPr>
            <a:xfrm>
              <a:off x="1133750" y="4310500"/>
              <a:ext cx="408550" cy="83200"/>
            </a:xfrm>
            <a:custGeom>
              <a:avLst/>
              <a:gdLst/>
              <a:ahLst/>
              <a:cxnLst/>
              <a:rect l="l" t="t" r="r" b="b"/>
              <a:pathLst>
                <a:path w="16342" h="3328" extrusionOk="0">
                  <a:moveTo>
                    <a:pt x="2197" y="2637"/>
                  </a:moveTo>
                  <a:cubicBezTo>
                    <a:pt x="1548" y="3014"/>
                    <a:pt x="858" y="3328"/>
                    <a:pt x="0" y="3181"/>
                  </a:cubicBezTo>
                  <a:cubicBezTo>
                    <a:pt x="0" y="2930"/>
                    <a:pt x="335" y="2909"/>
                    <a:pt x="377" y="2700"/>
                  </a:cubicBezTo>
                  <a:cubicBezTo>
                    <a:pt x="398" y="2491"/>
                    <a:pt x="419" y="2240"/>
                    <a:pt x="439" y="2072"/>
                  </a:cubicBezTo>
                  <a:cubicBezTo>
                    <a:pt x="1235" y="1445"/>
                    <a:pt x="2092" y="1068"/>
                    <a:pt x="2992" y="754"/>
                  </a:cubicBezTo>
                  <a:cubicBezTo>
                    <a:pt x="4373" y="231"/>
                    <a:pt x="5775" y="1"/>
                    <a:pt x="7240" y="85"/>
                  </a:cubicBezTo>
                  <a:cubicBezTo>
                    <a:pt x="8160" y="127"/>
                    <a:pt x="9081" y="106"/>
                    <a:pt x="10002" y="85"/>
                  </a:cubicBezTo>
                  <a:cubicBezTo>
                    <a:pt x="10357" y="85"/>
                    <a:pt x="10671" y="147"/>
                    <a:pt x="10985" y="315"/>
                  </a:cubicBezTo>
                  <a:cubicBezTo>
                    <a:pt x="11571" y="629"/>
                    <a:pt x="12136" y="943"/>
                    <a:pt x="12847" y="922"/>
                  </a:cubicBezTo>
                  <a:cubicBezTo>
                    <a:pt x="13035" y="922"/>
                    <a:pt x="13203" y="1047"/>
                    <a:pt x="13391" y="1131"/>
                  </a:cubicBezTo>
                  <a:cubicBezTo>
                    <a:pt x="14228" y="1591"/>
                    <a:pt x="15086" y="2072"/>
                    <a:pt x="15923" y="2533"/>
                  </a:cubicBezTo>
                  <a:cubicBezTo>
                    <a:pt x="16028" y="2616"/>
                    <a:pt x="16132" y="2721"/>
                    <a:pt x="16341" y="2867"/>
                  </a:cubicBezTo>
                  <a:cubicBezTo>
                    <a:pt x="16174" y="2867"/>
                    <a:pt x="16090" y="2909"/>
                    <a:pt x="16007" y="2867"/>
                  </a:cubicBezTo>
                  <a:cubicBezTo>
                    <a:pt x="15651" y="2742"/>
                    <a:pt x="15253" y="2616"/>
                    <a:pt x="14877" y="2449"/>
                  </a:cubicBezTo>
                  <a:cubicBezTo>
                    <a:pt x="14667" y="2386"/>
                    <a:pt x="14500" y="2240"/>
                    <a:pt x="14270" y="2135"/>
                  </a:cubicBezTo>
                  <a:cubicBezTo>
                    <a:pt x="14061" y="2010"/>
                    <a:pt x="13851" y="1821"/>
                    <a:pt x="13621" y="1717"/>
                  </a:cubicBezTo>
                  <a:cubicBezTo>
                    <a:pt x="12157" y="1089"/>
                    <a:pt x="10650" y="629"/>
                    <a:pt x="8997" y="671"/>
                  </a:cubicBezTo>
                  <a:cubicBezTo>
                    <a:pt x="8097" y="712"/>
                    <a:pt x="7219" y="671"/>
                    <a:pt x="6361" y="671"/>
                  </a:cubicBezTo>
                  <a:cubicBezTo>
                    <a:pt x="5942" y="671"/>
                    <a:pt x="5524" y="733"/>
                    <a:pt x="5105" y="859"/>
                  </a:cubicBezTo>
                  <a:cubicBezTo>
                    <a:pt x="4185" y="1152"/>
                    <a:pt x="3222" y="1361"/>
                    <a:pt x="2343" y="1779"/>
                  </a:cubicBezTo>
                  <a:cubicBezTo>
                    <a:pt x="2134" y="1884"/>
                    <a:pt x="1904" y="1905"/>
                    <a:pt x="1695" y="1968"/>
                  </a:cubicBezTo>
                  <a:cubicBezTo>
                    <a:pt x="1360" y="2051"/>
                    <a:pt x="983" y="2177"/>
                    <a:pt x="816" y="2533"/>
                  </a:cubicBezTo>
                  <a:cubicBezTo>
                    <a:pt x="921" y="2784"/>
                    <a:pt x="1088" y="2847"/>
                    <a:pt x="1297" y="2763"/>
                  </a:cubicBezTo>
                  <a:cubicBezTo>
                    <a:pt x="1590" y="2658"/>
                    <a:pt x="1883" y="2533"/>
                    <a:pt x="2197" y="2637"/>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32" name="Google Shape;192;p33">
              <a:extLst>
                <a:ext uri="{FF2B5EF4-FFF2-40B4-BE49-F238E27FC236}">
                  <a16:creationId xmlns:a16="http://schemas.microsoft.com/office/drawing/2014/main" id="{596765B0-FCAA-4F9E-A6EF-60B0C554EF8B}"/>
                </a:ext>
              </a:extLst>
            </p:cNvPr>
            <p:cNvSpPr/>
            <p:nvPr/>
          </p:nvSpPr>
          <p:spPr>
            <a:xfrm>
              <a:off x="1594050" y="4696025"/>
              <a:ext cx="104125" cy="91050"/>
            </a:xfrm>
            <a:custGeom>
              <a:avLst/>
              <a:gdLst/>
              <a:ahLst/>
              <a:cxnLst/>
              <a:rect l="l" t="t" r="r" b="b"/>
              <a:pathLst>
                <a:path w="4165" h="3642" extrusionOk="0">
                  <a:moveTo>
                    <a:pt x="1005" y="3641"/>
                  </a:moveTo>
                  <a:cubicBezTo>
                    <a:pt x="608" y="3181"/>
                    <a:pt x="315" y="2804"/>
                    <a:pt x="1" y="2407"/>
                  </a:cubicBezTo>
                  <a:cubicBezTo>
                    <a:pt x="1068" y="1444"/>
                    <a:pt x="2135" y="607"/>
                    <a:pt x="3474" y="1"/>
                  </a:cubicBezTo>
                  <a:cubicBezTo>
                    <a:pt x="3537" y="168"/>
                    <a:pt x="3579" y="252"/>
                    <a:pt x="3621" y="356"/>
                  </a:cubicBezTo>
                  <a:cubicBezTo>
                    <a:pt x="3746" y="900"/>
                    <a:pt x="3851" y="1444"/>
                    <a:pt x="3976" y="1988"/>
                  </a:cubicBezTo>
                  <a:cubicBezTo>
                    <a:pt x="3997" y="2135"/>
                    <a:pt x="4102" y="2260"/>
                    <a:pt x="4102" y="2386"/>
                  </a:cubicBezTo>
                  <a:cubicBezTo>
                    <a:pt x="4165" y="3139"/>
                    <a:pt x="4165" y="3348"/>
                    <a:pt x="3328" y="3328"/>
                  </a:cubicBezTo>
                  <a:cubicBezTo>
                    <a:pt x="3014" y="3307"/>
                    <a:pt x="2721" y="3411"/>
                    <a:pt x="2407" y="3495"/>
                  </a:cubicBezTo>
                  <a:cubicBezTo>
                    <a:pt x="1968" y="3600"/>
                    <a:pt x="1465" y="3600"/>
                    <a:pt x="1005" y="364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33" name="Google Shape;193;p33">
              <a:extLst>
                <a:ext uri="{FF2B5EF4-FFF2-40B4-BE49-F238E27FC236}">
                  <a16:creationId xmlns:a16="http://schemas.microsoft.com/office/drawing/2014/main" id="{D2153602-A454-4274-910B-775C2DE51114}"/>
                </a:ext>
              </a:extLst>
            </p:cNvPr>
            <p:cNvSpPr/>
            <p:nvPr/>
          </p:nvSpPr>
          <p:spPr>
            <a:xfrm>
              <a:off x="1647425" y="4220025"/>
              <a:ext cx="195125" cy="114050"/>
            </a:xfrm>
            <a:custGeom>
              <a:avLst/>
              <a:gdLst/>
              <a:ahLst/>
              <a:cxnLst/>
              <a:rect l="l" t="t" r="r" b="b"/>
              <a:pathLst>
                <a:path w="7805" h="4562" extrusionOk="0">
                  <a:moveTo>
                    <a:pt x="7449" y="63"/>
                  </a:moveTo>
                  <a:cubicBezTo>
                    <a:pt x="7595" y="293"/>
                    <a:pt x="7700" y="481"/>
                    <a:pt x="7805" y="670"/>
                  </a:cubicBezTo>
                  <a:cubicBezTo>
                    <a:pt x="7763" y="712"/>
                    <a:pt x="7700" y="774"/>
                    <a:pt x="7679" y="774"/>
                  </a:cubicBezTo>
                  <a:cubicBezTo>
                    <a:pt x="7135" y="565"/>
                    <a:pt x="6570" y="565"/>
                    <a:pt x="6026" y="879"/>
                  </a:cubicBezTo>
                  <a:cubicBezTo>
                    <a:pt x="5817" y="1005"/>
                    <a:pt x="5566" y="1025"/>
                    <a:pt x="5294" y="1109"/>
                  </a:cubicBezTo>
                  <a:cubicBezTo>
                    <a:pt x="5084" y="1172"/>
                    <a:pt x="4854" y="1235"/>
                    <a:pt x="4645" y="1339"/>
                  </a:cubicBezTo>
                  <a:cubicBezTo>
                    <a:pt x="3724" y="1800"/>
                    <a:pt x="2846" y="2281"/>
                    <a:pt x="1946" y="2783"/>
                  </a:cubicBezTo>
                  <a:cubicBezTo>
                    <a:pt x="1653" y="2929"/>
                    <a:pt x="1402" y="3201"/>
                    <a:pt x="1151" y="3411"/>
                  </a:cubicBezTo>
                  <a:cubicBezTo>
                    <a:pt x="795" y="3746"/>
                    <a:pt x="418" y="4101"/>
                    <a:pt x="0" y="4562"/>
                  </a:cubicBezTo>
                  <a:cubicBezTo>
                    <a:pt x="188" y="3976"/>
                    <a:pt x="586" y="3306"/>
                    <a:pt x="983" y="2888"/>
                  </a:cubicBezTo>
                  <a:cubicBezTo>
                    <a:pt x="1507" y="2323"/>
                    <a:pt x="2051" y="1779"/>
                    <a:pt x="2595" y="1256"/>
                  </a:cubicBezTo>
                  <a:cubicBezTo>
                    <a:pt x="2825" y="1046"/>
                    <a:pt x="3118" y="921"/>
                    <a:pt x="3390" y="753"/>
                  </a:cubicBezTo>
                  <a:cubicBezTo>
                    <a:pt x="3620" y="649"/>
                    <a:pt x="3871" y="628"/>
                    <a:pt x="4080" y="502"/>
                  </a:cubicBezTo>
                  <a:cubicBezTo>
                    <a:pt x="4750" y="84"/>
                    <a:pt x="5482" y="0"/>
                    <a:pt x="6214" y="63"/>
                  </a:cubicBezTo>
                  <a:cubicBezTo>
                    <a:pt x="6633" y="84"/>
                    <a:pt x="6989" y="63"/>
                    <a:pt x="7449" y="63"/>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34" name="Google Shape;194;p33">
              <a:extLst>
                <a:ext uri="{FF2B5EF4-FFF2-40B4-BE49-F238E27FC236}">
                  <a16:creationId xmlns:a16="http://schemas.microsoft.com/office/drawing/2014/main" id="{33AA1766-4E90-4CE4-A244-7D2E6A3B00C2}"/>
                </a:ext>
              </a:extLst>
            </p:cNvPr>
            <p:cNvSpPr/>
            <p:nvPr/>
          </p:nvSpPr>
          <p:spPr>
            <a:xfrm>
              <a:off x="994600" y="3994575"/>
              <a:ext cx="156425" cy="68025"/>
            </a:xfrm>
            <a:custGeom>
              <a:avLst/>
              <a:gdLst/>
              <a:ahLst/>
              <a:cxnLst/>
              <a:rect l="l" t="t" r="r" b="b"/>
              <a:pathLst>
                <a:path w="6257" h="2721" extrusionOk="0">
                  <a:moveTo>
                    <a:pt x="6257" y="0"/>
                  </a:moveTo>
                  <a:cubicBezTo>
                    <a:pt x="5775" y="732"/>
                    <a:pt x="5440" y="1297"/>
                    <a:pt x="5022" y="1967"/>
                  </a:cubicBezTo>
                  <a:cubicBezTo>
                    <a:pt x="4708" y="2092"/>
                    <a:pt x="4290" y="2134"/>
                    <a:pt x="3871" y="2218"/>
                  </a:cubicBezTo>
                  <a:cubicBezTo>
                    <a:pt x="3076" y="2385"/>
                    <a:pt x="2302" y="2427"/>
                    <a:pt x="1507" y="2490"/>
                  </a:cubicBezTo>
                  <a:cubicBezTo>
                    <a:pt x="1339" y="2511"/>
                    <a:pt x="1130" y="2595"/>
                    <a:pt x="942" y="2636"/>
                  </a:cubicBezTo>
                  <a:cubicBezTo>
                    <a:pt x="754" y="2678"/>
                    <a:pt x="544" y="2720"/>
                    <a:pt x="335" y="2720"/>
                  </a:cubicBezTo>
                  <a:cubicBezTo>
                    <a:pt x="231" y="2720"/>
                    <a:pt x="126" y="2636"/>
                    <a:pt x="84" y="2595"/>
                  </a:cubicBezTo>
                  <a:cubicBezTo>
                    <a:pt x="0" y="2511"/>
                    <a:pt x="126" y="2364"/>
                    <a:pt x="314" y="2323"/>
                  </a:cubicBezTo>
                  <a:cubicBezTo>
                    <a:pt x="1172" y="2218"/>
                    <a:pt x="1988" y="1967"/>
                    <a:pt x="2762" y="1632"/>
                  </a:cubicBezTo>
                  <a:cubicBezTo>
                    <a:pt x="2867" y="1569"/>
                    <a:pt x="2972" y="1548"/>
                    <a:pt x="3076" y="1528"/>
                  </a:cubicBezTo>
                  <a:cubicBezTo>
                    <a:pt x="4080" y="1235"/>
                    <a:pt x="5022" y="816"/>
                    <a:pt x="5838" y="188"/>
                  </a:cubicBezTo>
                  <a:cubicBezTo>
                    <a:pt x="5901" y="126"/>
                    <a:pt x="5985" y="105"/>
                    <a:pt x="6257" y="0"/>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35" name="Google Shape;195;p33">
              <a:extLst>
                <a:ext uri="{FF2B5EF4-FFF2-40B4-BE49-F238E27FC236}">
                  <a16:creationId xmlns:a16="http://schemas.microsoft.com/office/drawing/2014/main" id="{03F2A3D8-E381-4BE9-9956-29AE3F0C6EFA}"/>
                </a:ext>
              </a:extLst>
            </p:cNvPr>
            <p:cNvSpPr/>
            <p:nvPr/>
          </p:nvSpPr>
          <p:spPr>
            <a:xfrm>
              <a:off x="1588825" y="4246700"/>
              <a:ext cx="101500" cy="139150"/>
            </a:xfrm>
            <a:custGeom>
              <a:avLst/>
              <a:gdLst/>
              <a:ahLst/>
              <a:cxnLst/>
              <a:rect l="l" t="t" r="r" b="b"/>
              <a:pathLst>
                <a:path w="4060" h="5566" extrusionOk="0">
                  <a:moveTo>
                    <a:pt x="4060" y="84"/>
                  </a:moveTo>
                  <a:cubicBezTo>
                    <a:pt x="3830" y="440"/>
                    <a:pt x="3474" y="691"/>
                    <a:pt x="3202" y="1005"/>
                  </a:cubicBezTo>
                  <a:cubicBezTo>
                    <a:pt x="2428" y="1800"/>
                    <a:pt x="1800" y="2658"/>
                    <a:pt x="1444" y="3683"/>
                  </a:cubicBezTo>
                  <a:cubicBezTo>
                    <a:pt x="1382" y="3808"/>
                    <a:pt x="1340" y="3934"/>
                    <a:pt x="1256" y="4059"/>
                  </a:cubicBezTo>
                  <a:cubicBezTo>
                    <a:pt x="963" y="4457"/>
                    <a:pt x="796" y="4896"/>
                    <a:pt x="628" y="5336"/>
                  </a:cubicBezTo>
                  <a:cubicBezTo>
                    <a:pt x="607" y="5419"/>
                    <a:pt x="524" y="5482"/>
                    <a:pt x="440" y="5566"/>
                  </a:cubicBezTo>
                  <a:cubicBezTo>
                    <a:pt x="63" y="5127"/>
                    <a:pt x="1" y="4687"/>
                    <a:pt x="231" y="4227"/>
                  </a:cubicBezTo>
                  <a:cubicBezTo>
                    <a:pt x="607" y="3432"/>
                    <a:pt x="1130" y="2762"/>
                    <a:pt x="1654" y="2093"/>
                  </a:cubicBezTo>
                  <a:cubicBezTo>
                    <a:pt x="2260" y="1339"/>
                    <a:pt x="3014" y="712"/>
                    <a:pt x="3746" y="105"/>
                  </a:cubicBezTo>
                  <a:cubicBezTo>
                    <a:pt x="3788" y="63"/>
                    <a:pt x="3892" y="42"/>
                    <a:pt x="3976" y="0"/>
                  </a:cubicBezTo>
                  <a:cubicBezTo>
                    <a:pt x="3976" y="42"/>
                    <a:pt x="3997" y="63"/>
                    <a:pt x="4060" y="84"/>
                  </a:cubicBezTo>
                  <a:close/>
                </a:path>
              </a:pathLst>
            </a:custGeom>
            <a:solidFill>
              <a:srgbClr val="EEEEEE"/>
            </a:solidFill>
            <a:ln>
              <a:noFill/>
            </a:ln>
          </p:spPr>
          <p:txBody>
            <a:bodyPr spcFirstLastPara="1" wrap="square" lIns="68578" tIns="68578" rIns="68578" bIns="68578" anchor="ctr" anchorCtr="0">
              <a:noAutofit/>
            </a:bodyPr>
            <a:lstStyle/>
            <a:p>
              <a:pPr>
                <a:defRPr/>
              </a:pPr>
              <a:endParaRPr sz="1100"/>
            </a:p>
          </p:txBody>
        </p:sp>
        <p:sp>
          <p:nvSpPr>
            <p:cNvPr id="36" name="Google Shape;196;p33">
              <a:extLst>
                <a:ext uri="{FF2B5EF4-FFF2-40B4-BE49-F238E27FC236}">
                  <a16:creationId xmlns:a16="http://schemas.microsoft.com/office/drawing/2014/main" id="{DB37EE45-A381-46FD-8A80-E52FECA53543}"/>
                </a:ext>
              </a:extLst>
            </p:cNvPr>
            <p:cNvSpPr/>
            <p:nvPr/>
          </p:nvSpPr>
          <p:spPr>
            <a:xfrm>
              <a:off x="1000350" y="4304750"/>
              <a:ext cx="157475" cy="315450"/>
            </a:xfrm>
            <a:custGeom>
              <a:avLst/>
              <a:gdLst/>
              <a:ahLst/>
              <a:cxnLst/>
              <a:rect l="l" t="t" r="r" b="b"/>
              <a:pathLst>
                <a:path w="6299" h="12618" extrusionOk="0">
                  <a:moveTo>
                    <a:pt x="1" y="11362"/>
                  </a:moveTo>
                  <a:cubicBezTo>
                    <a:pt x="63" y="11132"/>
                    <a:pt x="105" y="10923"/>
                    <a:pt x="168" y="10714"/>
                  </a:cubicBezTo>
                  <a:cubicBezTo>
                    <a:pt x="440" y="9647"/>
                    <a:pt x="712" y="8579"/>
                    <a:pt x="1005" y="7491"/>
                  </a:cubicBezTo>
                  <a:cubicBezTo>
                    <a:pt x="1235" y="6675"/>
                    <a:pt x="1465" y="5859"/>
                    <a:pt x="1737" y="5043"/>
                  </a:cubicBezTo>
                  <a:cubicBezTo>
                    <a:pt x="1800" y="4750"/>
                    <a:pt x="1967" y="4437"/>
                    <a:pt x="2009" y="4144"/>
                  </a:cubicBezTo>
                  <a:cubicBezTo>
                    <a:pt x="2177" y="3370"/>
                    <a:pt x="2532" y="2658"/>
                    <a:pt x="2846" y="1926"/>
                  </a:cubicBezTo>
                  <a:cubicBezTo>
                    <a:pt x="2930" y="1737"/>
                    <a:pt x="3055" y="1591"/>
                    <a:pt x="3181" y="1465"/>
                  </a:cubicBezTo>
                  <a:cubicBezTo>
                    <a:pt x="3348" y="1277"/>
                    <a:pt x="3558" y="1152"/>
                    <a:pt x="3641" y="942"/>
                  </a:cubicBezTo>
                  <a:cubicBezTo>
                    <a:pt x="3871" y="419"/>
                    <a:pt x="4311" y="168"/>
                    <a:pt x="4729" y="1"/>
                  </a:cubicBezTo>
                  <a:cubicBezTo>
                    <a:pt x="5252" y="336"/>
                    <a:pt x="5755" y="649"/>
                    <a:pt x="6299" y="963"/>
                  </a:cubicBezTo>
                  <a:cubicBezTo>
                    <a:pt x="6068" y="1256"/>
                    <a:pt x="5775" y="1424"/>
                    <a:pt x="5462" y="1570"/>
                  </a:cubicBezTo>
                  <a:cubicBezTo>
                    <a:pt x="4729" y="1884"/>
                    <a:pt x="4269" y="2512"/>
                    <a:pt x="3578" y="2888"/>
                  </a:cubicBezTo>
                  <a:cubicBezTo>
                    <a:pt x="3495" y="2951"/>
                    <a:pt x="3453" y="3035"/>
                    <a:pt x="3411" y="3077"/>
                  </a:cubicBezTo>
                  <a:cubicBezTo>
                    <a:pt x="2951" y="3600"/>
                    <a:pt x="3097" y="4144"/>
                    <a:pt x="3746" y="4416"/>
                  </a:cubicBezTo>
                  <a:cubicBezTo>
                    <a:pt x="3788" y="4437"/>
                    <a:pt x="3850" y="4458"/>
                    <a:pt x="3934" y="4520"/>
                  </a:cubicBezTo>
                  <a:cubicBezTo>
                    <a:pt x="3997" y="4960"/>
                    <a:pt x="3830" y="5378"/>
                    <a:pt x="3788" y="5818"/>
                  </a:cubicBezTo>
                  <a:cubicBezTo>
                    <a:pt x="3767" y="6341"/>
                    <a:pt x="3683" y="6843"/>
                    <a:pt x="3662" y="7345"/>
                  </a:cubicBezTo>
                  <a:cubicBezTo>
                    <a:pt x="3641" y="8433"/>
                    <a:pt x="3662" y="9563"/>
                    <a:pt x="3641" y="10693"/>
                  </a:cubicBezTo>
                  <a:cubicBezTo>
                    <a:pt x="3641" y="11320"/>
                    <a:pt x="3516" y="11927"/>
                    <a:pt x="3306" y="12513"/>
                  </a:cubicBezTo>
                  <a:cubicBezTo>
                    <a:pt x="2951" y="12618"/>
                    <a:pt x="2637" y="12618"/>
                    <a:pt x="2365" y="12555"/>
                  </a:cubicBezTo>
                  <a:cubicBezTo>
                    <a:pt x="1570" y="12241"/>
                    <a:pt x="754" y="11927"/>
                    <a:pt x="1" y="11362"/>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37" name="Google Shape;197;p33">
              <a:extLst>
                <a:ext uri="{FF2B5EF4-FFF2-40B4-BE49-F238E27FC236}">
                  <a16:creationId xmlns:a16="http://schemas.microsoft.com/office/drawing/2014/main" id="{5CE991AC-2F0D-4AD8-8C3A-9F0640E7A489}"/>
                </a:ext>
              </a:extLst>
            </p:cNvPr>
            <p:cNvSpPr/>
            <p:nvPr/>
          </p:nvSpPr>
          <p:spPr>
            <a:xfrm>
              <a:off x="994600" y="4619650"/>
              <a:ext cx="86850" cy="93675"/>
            </a:xfrm>
            <a:custGeom>
              <a:avLst/>
              <a:gdLst/>
              <a:ahLst/>
              <a:cxnLst/>
              <a:rect l="l" t="t" r="r" b="b"/>
              <a:pathLst>
                <a:path w="3474" h="3747" extrusionOk="0">
                  <a:moveTo>
                    <a:pt x="335" y="1"/>
                  </a:moveTo>
                  <a:cubicBezTo>
                    <a:pt x="1151" y="315"/>
                    <a:pt x="1967" y="796"/>
                    <a:pt x="2867" y="921"/>
                  </a:cubicBezTo>
                  <a:cubicBezTo>
                    <a:pt x="3034" y="1277"/>
                    <a:pt x="2972" y="1654"/>
                    <a:pt x="2951" y="2009"/>
                  </a:cubicBezTo>
                  <a:cubicBezTo>
                    <a:pt x="2930" y="2491"/>
                    <a:pt x="2972" y="2930"/>
                    <a:pt x="3369" y="3265"/>
                  </a:cubicBezTo>
                  <a:cubicBezTo>
                    <a:pt x="3411" y="3328"/>
                    <a:pt x="3411" y="3432"/>
                    <a:pt x="3474" y="3558"/>
                  </a:cubicBezTo>
                  <a:cubicBezTo>
                    <a:pt x="2302" y="3621"/>
                    <a:pt x="1172" y="3746"/>
                    <a:pt x="105" y="3160"/>
                  </a:cubicBezTo>
                  <a:cubicBezTo>
                    <a:pt x="84" y="3098"/>
                    <a:pt x="21" y="2993"/>
                    <a:pt x="21" y="2888"/>
                  </a:cubicBezTo>
                  <a:lnTo>
                    <a:pt x="21" y="817"/>
                  </a:lnTo>
                  <a:cubicBezTo>
                    <a:pt x="0" y="524"/>
                    <a:pt x="42" y="231"/>
                    <a:pt x="335" y="1"/>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38" name="Google Shape;198;p33">
              <a:extLst>
                <a:ext uri="{FF2B5EF4-FFF2-40B4-BE49-F238E27FC236}">
                  <a16:creationId xmlns:a16="http://schemas.microsoft.com/office/drawing/2014/main" id="{664533E4-CA5D-493A-894F-AE39DA0FA3E5}"/>
                </a:ext>
              </a:extLst>
            </p:cNvPr>
            <p:cNvSpPr/>
            <p:nvPr/>
          </p:nvSpPr>
          <p:spPr>
            <a:xfrm>
              <a:off x="1531275" y="4316800"/>
              <a:ext cx="59150" cy="36625"/>
            </a:xfrm>
            <a:custGeom>
              <a:avLst/>
              <a:gdLst/>
              <a:ahLst/>
              <a:cxnLst/>
              <a:rect l="l" t="t" r="r" b="b"/>
              <a:pathLst>
                <a:path w="2366" h="1465" extrusionOk="0">
                  <a:moveTo>
                    <a:pt x="2365" y="0"/>
                  </a:moveTo>
                  <a:cubicBezTo>
                    <a:pt x="2093" y="502"/>
                    <a:pt x="1863" y="942"/>
                    <a:pt x="1570" y="1465"/>
                  </a:cubicBezTo>
                  <a:cubicBezTo>
                    <a:pt x="1047" y="1297"/>
                    <a:pt x="545" y="1109"/>
                    <a:pt x="1" y="921"/>
                  </a:cubicBezTo>
                  <a:cubicBezTo>
                    <a:pt x="650" y="523"/>
                    <a:pt x="1675" y="105"/>
                    <a:pt x="2365" y="0"/>
                  </a:cubicBezTo>
                  <a:close/>
                </a:path>
              </a:pathLst>
            </a:custGeom>
            <a:solidFill>
              <a:srgbClr val="2AA1B3"/>
            </a:solidFill>
            <a:ln>
              <a:noFill/>
            </a:ln>
          </p:spPr>
          <p:txBody>
            <a:bodyPr spcFirstLastPara="1" wrap="square" lIns="68578" tIns="68578" rIns="68578" bIns="68578" anchor="ctr" anchorCtr="0">
              <a:noAutofit/>
            </a:bodyPr>
            <a:lstStyle/>
            <a:p>
              <a:pPr>
                <a:defRPr/>
              </a:pPr>
              <a:endParaRPr sz="1100"/>
            </a:p>
          </p:txBody>
        </p:sp>
        <p:sp>
          <p:nvSpPr>
            <p:cNvPr id="39" name="Google Shape;199;p33">
              <a:extLst>
                <a:ext uri="{FF2B5EF4-FFF2-40B4-BE49-F238E27FC236}">
                  <a16:creationId xmlns:a16="http://schemas.microsoft.com/office/drawing/2014/main" id="{F46FE249-8784-4793-B736-B20C0B463E4B}"/>
                </a:ext>
              </a:extLst>
            </p:cNvPr>
            <p:cNvSpPr/>
            <p:nvPr/>
          </p:nvSpPr>
          <p:spPr>
            <a:xfrm>
              <a:off x="1089800" y="4279650"/>
              <a:ext cx="18325" cy="19900"/>
            </a:xfrm>
            <a:custGeom>
              <a:avLst/>
              <a:gdLst/>
              <a:ahLst/>
              <a:cxnLst/>
              <a:rect l="l" t="t" r="r" b="b"/>
              <a:pathLst>
                <a:path w="733" h="796" extrusionOk="0">
                  <a:moveTo>
                    <a:pt x="314" y="0"/>
                  </a:moveTo>
                  <a:cubicBezTo>
                    <a:pt x="482" y="189"/>
                    <a:pt x="607" y="314"/>
                    <a:pt x="733" y="503"/>
                  </a:cubicBezTo>
                  <a:cubicBezTo>
                    <a:pt x="482" y="607"/>
                    <a:pt x="293" y="670"/>
                    <a:pt x="42" y="796"/>
                  </a:cubicBezTo>
                  <a:cubicBezTo>
                    <a:pt x="0" y="482"/>
                    <a:pt x="105" y="293"/>
                    <a:pt x="314" y="0"/>
                  </a:cubicBezTo>
                  <a:close/>
                </a:path>
              </a:pathLst>
            </a:custGeom>
            <a:solidFill>
              <a:srgbClr val="2F759F"/>
            </a:solidFill>
            <a:ln>
              <a:noFill/>
            </a:ln>
          </p:spPr>
          <p:txBody>
            <a:bodyPr spcFirstLastPara="1" wrap="square" lIns="68578" tIns="68578" rIns="68578" bIns="68578" anchor="ctr" anchorCtr="0">
              <a:noAutofit/>
            </a:bodyPr>
            <a:lstStyle/>
            <a:p>
              <a:pPr>
                <a:defRPr/>
              </a:pPr>
              <a:endParaRPr sz="1100"/>
            </a:p>
          </p:txBody>
        </p:sp>
        <p:sp>
          <p:nvSpPr>
            <p:cNvPr id="40" name="Google Shape;200;p33">
              <a:extLst>
                <a:ext uri="{FF2B5EF4-FFF2-40B4-BE49-F238E27FC236}">
                  <a16:creationId xmlns:a16="http://schemas.microsoft.com/office/drawing/2014/main" id="{887CE5D8-1983-4794-AAA2-4A98FBFAB488}"/>
                </a:ext>
              </a:extLst>
            </p:cNvPr>
            <p:cNvSpPr/>
            <p:nvPr/>
          </p:nvSpPr>
          <p:spPr>
            <a:xfrm>
              <a:off x="1766150" y="4493600"/>
              <a:ext cx="1075" cy="3150"/>
            </a:xfrm>
            <a:custGeom>
              <a:avLst/>
              <a:gdLst/>
              <a:ahLst/>
              <a:cxnLst/>
              <a:rect l="l" t="t" r="r" b="b"/>
              <a:pathLst>
                <a:path w="43" h="126" extrusionOk="0">
                  <a:moveTo>
                    <a:pt x="22" y="126"/>
                  </a:moveTo>
                  <a:cubicBezTo>
                    <a:pt x="22" y="84"/>
                    <a:pt x="43" y="42"/>
                    <a:pt x="43" y="0"/>
                  </a:cubicBezTo>
                  <a:cubicBezTo>
                    <a:pt x="22" y="21"/>
                    <a:pt x="22" y="84"/>
                    <a:pt x="22" y="126"/>
                  </a:cubicBezTo>
                  <a:cubicBezTo>
                    <a:pt x="1" y="105"/>
                    <a:pt x="22" y="126"/>
                    <a:pt x="22" y="126"/>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41" name="Google Shape;201;p33">
              <a:extLst>
                <a:ext uri="{FF2B5EF4-FFF2-40B4-BE49-F238E27FC236}">
                  <a16:creationId xmlns:a16="http://schemas.microsoft.com/office/drawing/2014/main" id="{F68495EC-39BA-40AD-BA55-89555FD72D38}"/>
                </a:ext>
              </a:extLst>
            </p:cNvPr>
            <p:cNvSpPr/>
            <p:nvPr/>
          </p:nvSpPr>
          <p:spPr>
            <a:xfrm>
              <a:off x="1414125" y="4183925"/>
              <a:ext cx="168975" cy="95225"/>
            </a:xfrm>
            <a:custGeom>
              <a:avLst/>
              <a:gdLst/>
              <a:ahLst/>
              <a:cxnLst/>
              <a:rect l="l" t="t" r="r" b="b"/>
              <a:pathLst>
                <a:path w="6759" h="3809" extrusionOk="0">
                  <a:moveTo>
                    <a:pt x="5001" y="3118"/>
                  </a:moveTo>
                  <a:cubicBezTo>
                    <a:pt x="4645" y="3306"/>
                    <a:pt x="4331" y="3474"/>
                    <a:pt x="4017" y="3599"/>
                  </a:cubicBezTo>
                  <a:cubicBezTo>
                    <a:pt x="3808" y="3683"/>
                    <a:pt x="3599" y="3788"/>
                    <a:pt x="3348" y="3788"/>
                  </a:cubicBezTo>
                  <a:cubicBezTo>
                    <a:pt x="2825" y="3809"/>
                    <a:pt x="2344" y="3788"/>
                    <a:pt x="1820" y="3788"/>
                  </a:cubicBezTo>
                  <a:cubicBezTo>
                    <a:pt x="1569" y="3788"/>
                    <a:pt x="1360" y="3704"/>
                    <a:pt x="1193" y="3578"/>
                  </a:cubicBezTo>
                  <a:cubicBezTo>
                    <a:pt x="1109" y="3495"/>
                    <a:pt x="1004" y="3411"/>
                    <a:pt x="900" y="3390"/>
                  </a:cubicBezTo>
                  <a:cubicBezTo>
                    <a:pt x="0" y="3013"/>
                    <a:pt x="0" y="2428"/>
                    <a:pt x="209" y="1528"/>
                  </a:cubicBezTo>
                  <a:cubicBezTo>
                    <a:pt x="272" y="1298"/>
                    <a:pt x="419" y="1047"/>
                    <a:pt x="565" y="796"/>
                  </a:cubicBezTo>
                  <a:lnTo>
                    <a:pt x="2678" y="796"/>
                  </a:lnTo>
                  <a:cubicBezTo>
                    <a:pt x="3285" y="796"/>
                    <a:pt x="3871" y="816"/>
                    <a:pt x="4436" y="586"/>
                  </a:cubicBezTo>
                  <a:cubicBezTo>
                    <a:pt x="4499" y="565"/>
                    <a:pt x="4582" y="524"/>
                    <a:pt x="4687" y="524"/>
                  </a:cubicBezTo>
                  <a:cubicBezTo>
                    <a:pt x="5377" y="607"/>
                    <a:pt x="5963" y="377"/>
                    <a:pt x="6549" y="0"/>
                  </a:cubicBezTo>
                  <a:cubicBezTo>
                    <a:pt x="6758" y="252"/>
                    <a:pt x="6654" y="482"/>
                    <a:pt x="6486" y="607"/>
                  </a:cubicBezTo>
                  <a:cubicBezTo>
                    <a:pt x="6131" y="921"/>
                    <a:pt x="5963" y="1340"/>
                    <a:pt x="5838" y="1800"/>
                  </a:cubicBezTo>
                  <a:cubicBezTo>
                    <a:pt x="5796" y="1946"/>
                    <a:pt x="5712" y="2093"/>
                    <a:pt x="5608" y="2239"/>
                  </a:cubicBezTo>
                  <a:cubicBezTo>
                    <a:pt x="5419" y="2553"/>
                    <a:pt x="5189" y="2867"/>
                    <a:pt x="5001" y="3118"/>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42" name="Google Shape;202;p33">
              <a:extLst>
                <a:ext uri="{FF2B5EF4-FFF2-40B4-BE49-F238E27FC236}">
                  <a16:creationId xmlns:a16="http://schemas.microsoft.com/office/drawing/2014/main" id="{77BE9C24-3B1E-436F-B389-5733AD22A6F3}"/>
                </a:ext>
              </a:extLst>
            </p:cNvPr>
            <p:cNvSpPr/>
            <p:nvPr/>
          </p:nvSpPr>
          <p:spPr>
            <a:xfrm>
              <a:off x="1119625" y="4146250"/>
              <a:ext cx="181000" cy="166900"/>
            </a:xfrm>
            <a:custGeom>
              <a:avLst/>
              <a:gdLst/>
              <a:ahLst/>
              <a:cxnLst/>
              <a:rect l="l" t="t" r="r" b="b"/>
              <a:pathLst>
                <a:path w="7240" h="6676" extrusionOk="0">
                  <a:moveTo>
                    <a:pt x="6947" y="2700"/>
                  </a:moveTo>
                  <a:cubicBezTo>
                    <a:pt x="6947" y="2303"/>
                    <a:pt x="6821" y="1905"/>
                    <a:pt x="6549" y="1507"/>
                  </a:cubicBezTo>
                  <a:cubicBezTo>
                    <a:pt x="6214" y="1026"/>
                    <a:pt x="5712" y="775"/>
                    <a:pt x="5168" y="712"/>
                  </a:cubicBezTo>
                  <a:cubicBezTo>
                    <a:pt x="4143" y="210"/>
                    <a:pt x="2888" y="1"/>
                    <a:pt x="1841" y="398"/>
                  </a:cubicBezTo>
                  <a:cubicBezTo>
                    <a:pt x="481" y="922"/>
                    <a:pt x="0" y="2386"/>
                    <a:pt x="377" y="3663"/>
                  </a:cubicBezTo>
                  <a:cubicBezTo>
                    <a:pt x="753" y="5650"/>
                    <a:pt x="3055" y="6676"/>
                    <a:pt x="4917" y="6006"/>
                  </a:cubicBezTo>
                  <a:cubicBezTo>
                    <a:pt x="6340" y="5525"/>
                    <a:pt x="7240" y="4039"/>
                    <a:pt x="6947" y="2700"/>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43" name="Google Shape;203;p33">
              <a:extLst>
                <a:ext uri="{FF2B5EF4-FFF2-40B4-BE49-F238E27FC236}">
                  <a16:creationId xmlns:a16="http://schemas.microsoft.com/office/drawing/2014/main" id="{E4367896-D670-460E-A83A-1E832F09D8D2}"/>
                </a:ext>
              </a:extLst>
            </p:cNvPr>
            <p:cNvSpPr/>
            <p:nvPr/>
          </p:nvSpPr>
          <p:spPr>
            <a:xfrm>
              <a:off x="1678275" y="4028050"/>
              <a:ext cx="114575" cy="144400"/>
            </a:xfrm>
            <a:custGeom>
              <a:avLst/>
              <a:gdLst/>
              <a:ahLst/>
              <a:cxnLst/>
              <a:rect l="l" t="t" r="r" b="b"/>
              <a:pathLst>
                <a:path w="4583" h="5776" extrusionOk="0">
                  <a:moveTo>
                    <a:pt x="4562" y="2051"/>
                  </a:moveTo>
                  <a:cubicBezTo>
                    <a:pt x="4562" y="984"/>
                    <a:pt x="3830" y="0"/>
                    <a:pt x="2658" y="0"/>
                  </a:cubicBezTo>
                  <a:cubicBezTo>
                    <a:pt x="1633" y="0"/>
                    <a:pt x="900" y="858"/>
                    <a:pt x="440" y="1695"/>
                  </a:cubicBezTo>
                  <a:cubicBezTo>
                    <a:pt x="168" y="2093"/>
                    <a:pt x="1" y="2574"/>
                    <a:pt x="63" y="3139"/>
                  </a:cubicBezTo>
                  <a:cubicBezTo>
                    <a:pt x="63" y="3243"/>
                    <a:pt x="84" y="3327"/>
                    <a:pt x="105" y="3432"/>
                  </a:cubicBezTo>
                  <a:cubicBezTo>
                    <a:pt x="189" y="3997"/>
                    <a:pt x="482" y="4541"/>
                    <a:pt x="963" y="4854"/>
                  </a:cubicBezTo>
                  <a:cubicBezTo>
                    <a:pt x="2407" y="5775"/>
                    <a:pt x="4060" y="4269"/>
                    <a:pt x="4457" y="2930"/>
                  </a:cubicBezTo>
                  <a:cubicBezTo>
                    <a:pt x="4562" y="2637"/>
                    <a:pt x="4583" y="2344"/>
                    <a:pt x="4562" y="2051"/>
                  </a:cubicBezTo>
                  <a:close/>
                </a:path>
              </a:pathLst>
            </a:custGeom>
            <a:solidFill>
              <a:srgbClr val="FB8897"/>
            </a:solidFill>
            <a:ln>
              <a:noFill/>
            </a:ln>
          </p:spPr>
          <p:txBody>
            <a:bodyPr spcFirstLastPara="1" wrap="square" lIns="68578" tIns="68578" rIns="68578" bIns="68578" anchor="ctr" anchorCtr="0">
              <a:noAutofit/>
            </a:bodyPr>
            <a:lstStyle/>
            <a:p>
              <a:pPr>
                <a:defRPr/>
              </a:pPr>
              <a:endParaRPr sz="1100"/>
            </a:p>
          </p:txBody>
        </p:sp>
        <p:sp>
          <p:nvSpPr>
            <p:cNvPr id="44" name="Google Shape;204;p33">
              <a:extLst>
                <a:ext uri="{FF2B5EF4-FFF2-40B4-BE49-F238E27FC236}">
                  <a16:creationId xmlns:a16="http://schemas.microsoft.com/office/drawing/2014/main" id="{65551388-B75E-4AFE-9A7B-65090E4FFD6A}"/>
                </a:ext>
              </a:extLst>
            </p:cNvPr>
            <p:cNvSpPr/>
            <p:nvPr/>
          </p:nvSpPr>
          <p:spPr>
            <a:xfrm>
              <a:off x="1835200" y="3337050"/>
              <a:ext cx="64900" cy="154325"/>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45" name="Google Shape;205;p33">
              <a:extLst>
                <a:ext uri="{FF2B5EF4-FFF2-40B4-BE49-F238E27FC236}">
                  <a16:creationId xmlns:a16="http://schemas.microsoft.com/office/drawing/2014/main" id="{CDE22E1A-0B41-4C75-B4F7-24F717CF0F0B}"/>
                </a:ext>
              </a:extLst>
            </p:cNvPr>
            <p:cNvSpPr/>
            <p:nvPr/>
          </p:nvSpPr>
          <p:spPr>
            <a:xfrm>
              <a:off x="1948725" y="3612700"/>
              <a:ext cx="165825" cy="37175"/>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46" name="Google Shape;206;p33">
              <a:extLst>
                <a:ext uri="{FF2B5EF4-FFF2-40B4-BE49-F238E27FC236}">
                  <a16:creationId xmlns:a16="http://schemas.microsoft.com/office/drawing/2014/main" id="{20338855-FA5F-4E83-B7EC-FE48E9A7F416}"/>
                </a:ext>
              </a:extLst>
            </p:cNvPr>
            <p:cNvSpPr/>
            <p:nvPr/>
          </p:nvSpPr>
          <p:spPr>
            <a:xfrm>
              <a:off x="1926750" y="3445325"/>
              <a:ext cx="122425" cy="81100"/>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47" name="Google Shape;207;p33">
              <a:extLst>
                <a:ext uri="{FF2B5EF4-FFF2-40B4-BE49-F238E27FC236}">
                  <a16:creationId xmlns:a16="http://schemas.microsoft.com/office/drawing/2014/main" id="{D7650270-9225-4F66-B082-4BF647C0C3DA}"/>
                </a:ext>
              </a:extLst>
            </p:cNvPr>
            <p:cNvSpPr/>
            <p:nvPr/>
          </p:nvSpPr>
          <p:spPr>
            <a:xfrm>
              <a:off x="802100" y="3392500"/>
              <a:ext cx="1071825" cy="1652450"/>
            </a:xfrm>
            <a:custGeom>
              <a:avLst/>
              <a:gdLst/>
              <a:ahLst/>
              <a:cxnLst/>
              <a:rect l="l" t="t" r="r" b="b"/>
              <a:pathLst>
                <a:path w="42873" h="66098" extrusionOk="0">
                  <a:moveTo>
                    <a:pt x="21029" y="61097"/>
                  </a:moveTo>
                  <a:cubicBezTo>
                    <a:pt x="20861" y="61118"/>
                    <a:pt x="20778" y="61097"/>
                    <a:pt x="20715" y="61118"/>
                  </a:cubicBezTo>
                  <a:cubicBezTo>
                    <a:pt x="20087" y="61495"/>
                    <a:pt x="19418" y="61515"/>
                    <a:pt x="18727" y="61515"/>
                  </a:cubicBezTo>
                  <a:cubicBezTo>
                    <a:pt x="18204" y="61536"/>
                    <a:pt x="17723" y="61515"/>
                    <a:pt x="17200" y="61515"/>
                  </a:cubicBezTo>
                  <a:cubicBezTo>
                    <a:pt x="16990" y="61515"/>
                    <a:pt x="16781" y="61515"/>
                    <a:pt x="16593" y="61453"/>
                  </a:cubicBezTo>
                  <a:cubicBezTo>
                    <a:pt x="16070" y="61306"/>
                    <a:pt x="15547" y="61223"/>
                    <a:pt x="15003" y="61243"/>
                  </a:cubicBezTo>
                  <a:cubicBezTo>
                    <a:pt x="14898" y="61243"/>
                    <a:pt x="14752" y="61223"/>
                    <a:pt x="14647" y="61202"/>
                  </a:cubicBezTo>
                  <a:cubicBezTo>
                    <a:pt x="13894" y="60867"/>
                    <a:pt x="13099" y="60616"/>
                    <a:pt x="12408" y="60155"/>
                  </a:cubicBezTo>
                  <a:cubicBezTo>
                    <a:pt x="12157" y="59988"/>
                    <a:pt x="11927" y="59821"/>
                    <a:pt x="11697" y="59674"/>
                  </a:cubicBezTo>
                  <a:cubicBezTo>
                    <a:pt x="10567" y="59046"/>
                    <a:pt x="9730" y="58105"/>
                    <a:pt x="8872" y="57226"/>
                  </a:cubicBezTo>
                  <a:cubicBezTo>
                    <a:pt x="8684" y="57017"/>
                    <a:pt x="8558" y="56745"/>
                    <a:pt x="8454" y="56494"/>
                  </a:cubicBezTo>
                  <a:cubicBezTo>
                    <a:pt x="8119" y="55531"/>
                    <a:pt x="7847" y="54527"/>
                    <a:pt x="7826" y="53502"/>
                  </a:cubicBezTo>
                  <a:cubicBezTo>
                    <a:pt x="7784" y="53460"/>
                    <a:pt x="7742" y="53376"/>
                    <a:pt x="7700" y="53376"/>
                  </a:cubicBezTo>
                  <a:cubicBezTo>
                    <a:pt x="6842" y="53041"/>
                    <a:pt x="6738" y="52916"/>
                    <a:pt x="6738" y="51995"/>
                  </a:cubicBezTo>
                  <a:lnTo>
                    <a:pt x="6738" y="50300"/>
                  </a:lnTo>
                  <a:cubicBezTo>
                    <a:pt x="6738" y="49882"/>
                    <a:pt x="6738" y="49422"/>
                    <a:pt x="6947" y="49045"/>
                  </a:cubicBezTo>
                  <a:cubicBezTo>
                    <a:pt x="7094" y="48752"/>
                    <a:pt x="6989" y="48480"/>
                    <a:pt x="6759" y="48271"/>
                  </a:cubicBezTo>
                  <a:cubicBezTo>
                    <a:pt x="6445" y="47999"/>
                    <a:pt x="6152" y="47685"/>
                    <a:pt x="5796" y="47476"/>
                  </a:cubicBezTo>
                  <a:cubicBezTo>
                    <a:pt x="5190" y="47120"/>
                    <a:pt x="4897" y="46597"/>
                    <a:pt x="4918" y="45906"/>
                  </a:cubicBezTo>
                  <a:cubicBezTo>
                    <a:pt x="4918" y="44986"/>
                    <a:pt x="5106" y="44086"/>
                    <a:pt x="5608" y="43312"/>
                  </a:cubicBezTo>
                  <a:cubicBezTo>
                    <a:pt x="6026" y="42663"/>
                    <a:pt x="6445" y="41994"/>
                    <a:pt x="6884" y="41366"/>
                  </a:cubicBezTo>
                  <a:cubicBezTo>
                    <a:pt x="7114" y="41052"/>
                    <a:pt x="7407" y="40780"/>
                    <a:pt x="7679" y="40487"/>
                  </a:cubicBezTo>
                  <a:cubicBezTo>
                    <a:pt x="8161" y="39964"/>
                    <a:pt x="8726" y="39525"/>
                    <a:pt x="9081" y="38897"/>
                  </a:cubicBezTo>
                  <a:cubicBezTo>
                    <a:pt x="9249" y="38625"/>
                    <a:pt x="9500" y="38416"/>
                    <a:pt x="9730" y="38207"/>
                  </a:cubicBezTo>
                  <a:cubicBezTo>
                    <a:pt x="9939" y="37997"/>
                    <a:pt x="10086" y="37767"/>
                    <a:pt x="10148" y="37474"/>
                  </a:cubicBezTo>
                  <a:cubicBezTo>
                    <a:pt x="10441" y="36616"/>
                    <a:pt x="10755" y="35758"/>
                    <a:pt x="11090" y="34838"/>
                  </a:cubicBezTo>
                  <a:cubicBezTo>
                    <a:pt x="10630" y="34231"/>
                    <a:pt x="10002" y="33708"/>
                    <a:pt x="9416" y="33101"/>
                  </a:cubicBezTo>
                  <a:cubicBezTo>
                    <a:pt x="8998" y="32997"/>
                    <a:pt x="8621" y="32787"/>
                    <a:pt x="8182" y="32808"/>
                  </a:cubicBezTo>
                  <a:cubicBezTo>
                    <a:pt x="7533" y="32850"/>
                    <a:pt x="6968" y="32557"/>
                    <a:pt x="6361" y="32494"/>
                  </a:cubicBezTo>
                  <a:cubicBezTo>
                    <a:pt x="6298" y="32494"/>
                    <a:pt x="6236" y="32473"/>
                    <a:pt x="6215" y="32453"/>
                  </a:cubicBezTo>
                  <a:cubicBezTo>
                    <a:pt x="5692" y="31909"/>
                    <a:pt x="4834" y="31699"/>
                    <a:pt x="4562" y="30925"/>
                  </a:cubicBezTo>
                  <a:cubicBezTo>
                    <a:pt x="4478" y="30883"/>
                    <a:pt x="4436" y="30862"/>
                    <a:pt x="4374" y="30841"/>
                  </a:cubicBezTo>
                  <a:cubicBezTo>
                    <a:pt x="3913" y="30611"/>
                    <a:pt x="3390" y="30590"/>
                    <a:pt x="3034" y="30130"/>
                  </a:cubicBezTo>
                  <a:cubicBezTo>
                    <a:pt x="2490" y="29293"/>
                    <a:pt x="1863" y="28498"/>
                    <a:pt x="1842" y="27431"/>
                  </a:cubicBezTo>
                  <a:cubicBezTo>
                    <a:pt x="1821" y="26594"/>
                    <a:pt x="1758" y="25757"/>
                    <a:pt x="1863" y="24941"/>
                  </a:cubicBezTo>
                  <a:cubicBezTo>
                    <a:pt x="1946" y="24146"/>
                    <a:pt x="2177" y="23330"/>
                    <a:pt x="2386" y="22514"/>
                  </a:cubicBezTo>
                  <a:cubicBezTo>
                    <a:pt x="2469" y="22242"/>
                    <a:pt x="2658" y="22012"/>
                    <a:pt x="2804" y="21782"/>
                  </a:cubicBezTo>
                  <a:cubicBezTo>
                    <a:pt x="2930" y="21572"/>
                    <a:pt x="3076" y="21363"/>
                    <a:pt x="3223" y="21070"/>
                  </a:cubicBezTo>
                  <a:cubicBezTo>
                    <a:pt x="2846" y="21049"/>
                    <a:pt x="2574" y="21070"/>
                    <a:pt x="2302" y="21028"/>
                  </a:cubicBezTo>
                  <a:cubicBezTo>
                    <a:pt x="1633" y="20903"/>
                    <a:pt x="1005" y="20589"/>
                    <a:pt x="419" y="20233"/>
                  </a:cubicBezTo>
                  <a:cubicBezTo>
                    <a:pt x="189" y="20108"/>
                    <a:pt x="84" y="19877"/>
                    <a:pt x="63" y="19585"/>
                  </a:cubicBezTo>
                  <a:cubicBezTo>
                    <a:pt x="0" y="18769"/>
                    <a:pt x="84" y="17994"/>
                    <a:pt x="314" y="17199"/>
                  </a:cubicBezTo>
                  <a:cubicBezTo>
                    <a:pt x="377" y="17032"/>
                    <a:pt x="482" y="16844"/>
                    <a:pt x="586" y="16655"/>
                  </a:cubicBezTo>
                  <a:cubicBezTo>
                    <a:pt x="1047" y="15944"/>
                    <a:pt x="1528" y="15253"/>
                    <a:pt x="2156" y="14647"/>
                  </a:cubicBezTo>
                  <a:cubicBezTo>
                    <a:pt x="2260" y="14542"/>
                    <a:pt x="2365" y="14458"/>
                    <a:pt x="2428" y="14333"/>
                  </a:cubicBezTo>
                  <a:cubicBezTo>
                    <a:pt x="2993" y="13391"/>
                    <a:pt x="3871" y="12784"/>
                    <a:pt x="4687" y="12136"/>
                  </a:cubicBezTo>
                  <a:cubicBezTo>
                    <a:pt x="4729" y="12115"/>
                    <a:pt x="4771" y="12052"/>
                    <a:pt x="4834" y="11947"/>
                  </a:cubicBezTo>
                  <a:cubicBezTo>
                    <a:pt x="4729" y="11864"/>
                    <a:pt x="4625" y="11801"/>
                    <a:pt x="4520" y="11738"/>
                  </a:cubicBezTo>
                  <a:cubicBezTo>
                    <a:pt x="4269" y="11634"/>
                    <a:pt x="3997" y="11550"/>
                    <a:pt x="3725" y="11487"/>
                  </a:cubicBezTo>
                  <a:cubicBezTo>
                    <a:pt x="2741" y="11278"/>
                    <a:pt x="2302" y="10169"/>
                    <a:pt x="2825" y="9332"/>
                  </a:cubicBezTo>
                  <a:cubicBezTo>
                    <a:pt x="2846" y="9311"/>
                    <a:pt x="2888" y="9290"/>
                    <a:pt x="2888" y="9248"/>
                  </a:cubicBezTo>
                  <a:cubicBezTo>
                    <a:pt x="3244" y="8390"/>
                    <a:pt x="3871" y="7742"/>
                    <a:pt x="4687" y="7261"/>
                  </a:cubicBezTo>
                  <a:cubicBezTo>
                    <a:pt x="4813" y="7198"/>
                    <a:pt x="4918" y="7093"/>
                    <a:pt x="5022" y="7009"/>
                  </a:cubicBezTo>
                  <a:cubicBezTo>
                    <a:pt x="5650" y="6465"/>
                    <a:pt x="6298" y="6068"/>
                    <a:pt x="7177" y="6152"/>
                  </a:cubicBezTo>
                  <a:cubicBezTo>
                    <a:pt x="7387" y="6172"/>
                    <a:pt x="7617" y="6089"/>
                    <a:pt x="7847" y="6047"/>
                  </a:cubicBezTo>
                  <a:cubicBezTo>
                    <a:pt x="9060" y="5775"/>
                    <a:pt x="10232" y="5942"/>
                    <a:pt x="11425" y="6193"/>
                  </a:cubicBezTo>
                  <a:cubicBezTo>
                    <a:pt x="11488" y="6005"/>
                    <a:pt x="11529" y="5796"/>
                    <a:pt x="11634" y="5587"/>
                  </a:cubicBezTo>
                  <a:cubicBezTo>
                    <a:pt x="11739" y="5419"/>
                    <a:pt x="11927" y="5315"/>
                    <a:pt x="12032" y="5126"/>
                  </a:cubicBezTo>
                  <a:cubicBezTo>
                    <a:pt x="12429" y="4457"/>
                    <a:pt x="12952" y="3976"/>
                    <a:pt x="13580" y="3557"/>
                  </a:cubicBezTo>
                  <a:cubicBezTo>
                    <a:pt x="13685" y="3494"/>
                    <a:pt x="13768" y="3390"/>
                    <a:pt x="13831" y="3306"/>
                  </a:cubicBezTo>
                  <a:cubicBezTo>
                    <a:pt x="14438" y="2574"/>
                    <a:pt x="15191" y="2134"/>
                    <a:pt x="16070" y="1737"/>
                  </a:cubicBezTo>
                  <a:cubicBezTo>
                    <a:pt x="16865" y="1381"/>
                    <a:pt x="17660" y="963"/>
                    <a:pt x="18476" y="628"/>
                  </a:cubicBezTo>
                  <a:cubicBezTo>
                    <a:pt x="19648" y="146"/>
                    <a:pt x="20903" y="0"/>
                    <a:pt x="22159" y="0"/>
                  </a:cubicBezTo>
                  <a:lnTo>
                    <a:pt x="24293" y="0"/>
                  </a:lnTo>
                  <a:cubicBezTo>
                    <a:pt x="24669" y="0"/>
                    <a:pt x="25025" y="42"/>
                    <a:pt x="25381" y="209"/>
                  </a:cubicBezTo>
                  <a:cubicBezTo>
                    <a:pt x="25946" y="439"/>
                    <a:pt x="26553" y="670"/>
                    <a:pt x="27117" y="900"/>
                  </a:cubicBezTo>
                  <a:cubicBezTo>
                    <a:pt x="27201" y="942"/>
                    <a:pt x="27285" y="963"/>
                    <a:pt x="27369" y="1004"/>
                  </a:cubicBezTo>
                  <a:cubicBezTo>
                    <a:pt x="27954" y="1360"/>
                    <a:pt x="28645" y="1590"/>
                    <a:pt x="28645" y="2364"/>
                  </a:cubicBezTo>
                  <a:cubicBezTo>
                    <a:pt x="28875" y="2511"/>
                    <a:pt x="28980" y="2406"/>
                    <a:pt x="29105" y="2343"/>
                  </a:cubicBezTo>
                  <a:cubicBezTo>
                    <a:pt x="30193" y="1716"/>
                    <a:pt x="31344" y="1695"/>
                    <a:pt x="32516" y="1799"/>
                  </a:cubicBezTo>
                  <a:cubicBezTo>
                    <a:pt x="32851" y="1820"/>
                    <a:pt x="33164" y="2009"/>
                    <a:pt x="33478" y="2134"/>
                  </a:cubicBezTo>
                  <a:cubicBezTo>
                    <a:pt x="34378" y="2532"/>
                    <a:pt x="35215" y="3013"/>
                    <a:pt x="35884" y="3703"/>
                  </a:cubicBezTo>
                  <a:cubicBezTo>
                    <a:pt x="36177" y="4017"/>
                    <a:pt x="36512" y="4289"/>
                    <a:pt x="36847" y="4540"/>
                  </a:cubicBezTo>
                  <a:cubicBezTo>
                    <a:pt x="37224" y="4833"/>
                    <a:pt x="37537" y="5147"/>
                    <a:pt x="37830" y="5503"/>
                  </a:cubicBezTo>
                  <a:cubicBezTo>
                    <a:pt x="38144" y="5921"/>
                    <a:pt x="38312" y="6382"/>
                    <a:pt x="38500" y="6863"/>
                  </a:cubicBezTo>
                  <a:cubicBezTo>
                    <a:pt x="38814" y="7763"/>
                    <a:pt x="38897" y="8641"/>
                    <a:pt x="38835" y="9562"/>
                  </a:cubicBezTo>
                  <a:lnTo>
                    <a:pt x="38835" y="10169"/>
                  </a:lnTo>
                  <a:cubicBezTo>
                    <a:pt x="38814" y="10901"/>
                    <a:pt x="38897" y="11571"/>
                    <a:pt x="39253" y="12240"/>
                  </a:cubicBezTo>
                  <a:cubicBezTo>
                    <a:pt x="39672" y="12931"/>
                    <a:pt x="39713" y="13768"/>
                    <a:pt x="39609" y="14563"/>
                  </a:cubicBezTo>
                  <a:cubicBezTo>
                    <a:pt x="39525" y="15128"/>
                    <a:pt x="39337" y="15651"/>
                    <a:pt x="38835" y="16048"/>
                  </a:cubicBezTo>
                  <a:cubicBezTo>
                    <a:pt x="38563" y="16279"/>
                    <a:pt x="38270" y="16530"/>
                    <a:pt x="37935" y="16802"/>
                  </a:cubicBezTo>
                  <a:cubicBezTo>
                    <a:pt x="38061" y="16885"/>
                    <a:pt x="38165" y="16990"/>
                    <a:pt x="38291" y="17011"/>
                  </a:cubicBezTo>
                  <a:cubicBezTo>
                    <a:pt x="39023" y="17241"/>
                    <a:pt x="39672" y="17576"/>
                    <a:pt x="40153" y="18141"/>
                  </a:cubicBezTo>
                  <a:cubicBezTo>
                    <a:pt x="40613" y="18727"/>
                    <a:pt x="41032" y="19354"/>
                    <a:pt x="41450" y="19961"/>
                  </a:cubicBezTo>
                  <a:cubicBezTo>
                    <a:pt x="41555" y="20087"/>
                    <a:pt x="41597" y="20275"/>
                    <a:pt x="41618" y="20442"/>
                  </a:cubicBezTo>
                  <a:cubicBezTo>
                    <a:pt x="41722" y="21133"/>
                    <a:pt x="41827" y="21802"/>
                    <a:pt x="41869" y="22493"/>
                  </a:cubicBezTo>
                  <a:cubicBezTo>
                    <a:pt x="41973" y="23790"/>
                    <a:pt x="41555" y="24941"/>
                    <a:pt x="40802" y="26029"/>
                  </a:cubicBezTo>
                  <a:cubicBezTo>
                    <a:pt x="40697" y="26175"/>
                    <a:pt x="40550" y="26343"/>
                    <a:pt x="40467" y="26489"/>
                  </a:cubicBezTo>
                  <a:cubicBezTo>
                    <a:pt x="40362" y="26699"/>
                    <a:pt x="40237" y="26908"/>
                    <a:pt x="40195" y="27117"/>
                  </a:cubicBezTo>
                  <a:cubicBezTo>
                    <a:pt x="40174" y="27535"/>
                    <a:pt x="39985" y="27870"/>
                    <a:pt x="39776" y="28247"/>
                  </a:cubicBezTo>
                  <a:cubicBezTo>
                    <a:pt x="39190" y="29230"/>
                    <a:pt x="38584" y="30256"/>
                    <a:pt x="37977" y="31260"/>
                  </a:cubicBezTo>
                  <a:cubicBezTo>
                    <a:pt x="37789" y="31532"/>
                    <a:pt x="37579" y="31804"/>
                    <a:pt x="37370" y="32097"/>
                  </a:cubicBezTo>
                  <a:cubicBezTo>
                    <a:pt x="37265" y="32243"/>
                    <a:pt x="37140" y="32411"/>
                    <a:pt x="36952" y="32641"/>
                  </a:cubicBezTo>
                  <a:cubicBezTo>
                    <a:pt x="38625" y="32411"/>
                    <a:pt x="40195" y="32557"/>
                    <a:pt x="41806" y="32536"/>
                  </a:cubicBezTo>
                  <a:cubicBezTo>
                    <a:pt x="42057" y="33038"/>
                    <a:pt x="42329" y="33499"/>
                    <a:pt x="42538" y="33980"/>
                  </a:cubicBezTo>
                  <a:cubicBezTo>
                    <a:pt x="42664" y="34252"/>
                    <a:pt x="42580" y="34608"/>
                    <a:pt x="42392" y="34880"/>
                  </a:cubicBezTo>
                  <a:cubicBezTo>
                    <a:pt x="41848" y="35717"/>
                    <a:pt x="41659" y="36658"/>
                    <a:pt x="41450" y="37600"/>
                  </a:cubicBezTo>
                  <a:cubicBezTo>
                    <a:pt x="41346" y="38102"/>
                    <a:pt x="41220" y="38604"/>
                    <a:pt x="41032" y="39064"/>
                  </a:cubicBezTo>
                  <a:cubicBezTo>
                    <a:pt x="40718" y="39880"/>
                    <a:pt x="40676" y="40738"/>
                    <a:pt x="40509" y="41575"/>
                  </a:cubicBezTo>
                  <a:cubicBezTo>
                    <a:pt x="40299" y="42621"/>
                    <a:pt x="40195" y="43668"/>
                    <a:pt x="40258" y="44714"/>
                  </a:cubicBezTo>
                  <a:cubicBezTo>
                    <a:pt x="40278" y="45174"/>
                    <a:pt x="40278" y="45593"/>
                    <a:pt x="39776" y="45823"/>
                  </a:cubicBezTo>
                  <a:cubicBezTo>
                    <a:pt x="39651" y="45865"/>
                    <a:pt x="39609" y="46116"/>
                    <a:pt x="39546" y="46262"/>
                  </a:cubicBezTo>
                  <a:cubicBezTo>
                    <a:pt x="39504" y="46555"/>
                    <a:pt x="39462" y="46848"/>
                    <a:pt x="39441" y="47099"/>
                  </a:cubicBezTo>
                  <a:cubicBezTo>
                    <a:pt x="39358" y="47936"/>
                    <a:pt x="39316" y="48752"/>
                    <a:pt x="39107" y="49568"/>
                  </a:cubicBezTo>
                  <a:cubicBezTo>
                    <a:pt x="39044" y="49798"/>
                    <a:pt x="39044" y="50049"/>
                    <a:pt x="39023" y="50321"/>
                  </a:cubicBezTo>
                  <a:cubicBezTo>
                    <a:pt x="39023" y="50677"/>
                    <a:pt x="38981" y="51054"/>
                    <a:pt x="38835" y="51409"/>
                  </a:cubicBezTo>
                  <a:cubicBezTo>
                    <a:pt x="37935" y="51556"/>
                    <a:pt x="37014" y="51451"/>
                    <a:pt x="36115" y="51619"/>
                  </a:cubicBezTo>
                  <a:cubicBezTo>
                    <a:pt x="36073" y="52037"/>
                    <a:pt x="36261" y="52393"/>
                    <a:pt x="36324" y="52728"/>
                  </a:cubicBezTo>
                  <a:cubicBezTo>
                    <a:pt x="36408" y="53062"/>
                    <a:pt x="36408" y="53439"/>
                    <a:pt x="36533" y="53711"/>
                  </a:cubicBezTo>
                  <a:cubicBezTo>
                    <a:pt x="36826" y="54339"/>
                    <a:pt x="36700" y="55029"/>
                    <a:pt x="36680" y="55657"/>
                  </a:cubicBezTo>
                  <a:cubicBezTo>
                    <a:pt x="36638" y="55887"/>
                    <a:pt x="36408" y="56117"/>
                    <a:pt x="36261" y="56389"/>
                  </a:cubicBezTo>
                  <a:cubicBezTo>
                    <a:pt x="36596" y="56829"/>
                    <a:pt x="36952" y="57310"/>
                    <a:pt x="37370" y="57833"/>
                  </a:cubicBezTo>
                  <a:cubicBezTo>
                    <a:pt x="37789" y="56912"/>
                    <a:pt x="38186" y="56096"/>
                    <a:pt x="38584" y="55280"/>
                  </a:cubicBezTo>
                  <a:cubicBezTo>
                    <a:pt x="38688" y="55071"/>
                    <a:pt x="38730" y="54841"/>
                    <a:pt x="38835" y="54652"/>
                  </a:cubicBezTo>
                  <a:cubicBezTo>
                    <a:pt x="38939" y="54485"/>
                    <a:pt x="39107" y="54297"/>
                    <a:pt x="39295" y="54129"/>
                  </a:cubicBezTo>
                  <a:cubicBezTo>
                    <a:pt x="39421" y="54004"/>
                    <a:pt x="39651" y="53920"/>
                    <a:pt x="39755" y="53795"/>
                  </a:cubicBezTo>
                  <a:cubicBezTo>
                    <a:pt x="40258" y="53230"/>
                    <a:pt x="40906" y="53292"/>
                    <a:pt x="41513" y="53439"/>
                  </a:cubicBezTo>
                  <a:cubicBezTo>
                    <a:pt x="42015" y="53544"/>
                    <a:pt x="42350" y="53962"/>
                    <a:pt x="42475" y="54443"/>
                  </a:cubicBezTo>
                  <a:cubicBezTo>
                    <a:pt x="42873" y="55908"/>
                    <a:pt x="42873" y="57373"/>
                    <a:pt x="42224" y="58795"/>
                  </a:cubicBezTo>
                  <a:cubicBezTo>
                    <a:pt x="42120" y="59005"/>
                    <a:pt x="41973" y="59193"/>
                    <a:pt x="41827" y="59339"/>
                  </a:cubicBezTo>
                  <a:lnTo>
                    <a:pt x="40258" y="60909"/>
                  </a:lnTo>
                  <a:cubicBezTo>
                    <a:pt x="40027" y="61139"/>
                    <a:pt x="39776" y="61285"/>
                    <a:pt x="39441" y="61306"/>
                  </a:cubicBezTo>
                  <a:cubicBezTo>
                    <a:pt x="39107" y="61348"/>
                    <a:pt x="38793" y="61495"/>
                    <a:pt x="38479" y="61599"/>
                  </a:cubicBezTo>
                  <a:cubicBezTo>
                    <a:pt x="37998" y="61746"/>
                    <a:pt x="37621" y="61599"/>
                    <a:pt x="37454" y="61118"/>
                  </a:cubicBezTo>
                  <a:cubicBezTo>
                    <a:pt x="37328" y="60720"/>
                    <a:pt x="37245" y="60302"/>
                    <a:pt x="37140" y="59883"/>
                  </a:cubicBezTo>
                  <a:cubicBezTo>
                    <a:pt x="37119" y="59758"/>
                    <a:pt x="37098" y="59611"/>
                    <a:pt x="36993" y="59507"/>
                  </a:cubicBezTo>
                  <a:cubicBezTo>
                    <a:pt x="36742" y="59256"/>
                    <a:pt x="36596" y="59005"/>
                    <a:pt x="36596" y="58670"/>
                  </a:cubicBezTo>
                  <a:cubicBezTo>
                    <a:pt x="36596" y="58565"/>
                    <a:pt x="36533" y="58419"/>
                    <a:pt x="36491" y="58356"/>
                  </a:cubicBezTo>
                  <a:cubicBezTo>
                    <a:pt x="36198" y="57958"/>
                    <a:pt x="35884" y="57582"/>
                    <a:pt x="35633" y="57205"/>
                  </a:cubicBezTo>
                  <a:cubicBezTo>
                    <a:pt x="35466" y="56954"/>
                    <a:pt x="35340" y="56724"/>
                    <a:pt x="35152" y="56410"/>
                  </a:cubicBezTo>
                  <a:cubicBezTo>
                    <a:pt x="35048" y="56410"/>
                    <a:pt x="34838" y="56368"/>
                    <a:pt x="34713" y="56410"/>
                  </a:cubicBezTo>
                  <a:cubicBezTo>
                    <a:pt x="34336" y="56598"/>
                    <a:pt x="33959" y="56619"/>
                    <a:pt x="33541" y="56619"/>
                  </a:cubicBezTo>
                  <a:cubicBezTo>
                    <a:pt x="33353" y="56619"/>
                    <a:pt x="33143" y="56682"/>
                    <a:pt x="32955" y="56724"/>
                  </a:cubicBezTo>
                  <a:cubicBezTo>
                    <a:pt x="32348" y="56912"/>
                    <a:pt x="32097" y="56808"/>
                    <a:pt x="31783" y="56264"/>
                  </a:cubicBezTo>
                  <a:cubicBezTo>
                    <a:pt x="31511" y="55782"/>
                    <a:pt x="31511" y="55782"/>
                    <a:pt x="30988" y="55385"/>
                  </a:cubicBezTo>
                  <a:cubicBezTo>
                    <a:pt x="30674" y="55552"/>
                    <a:pt x="30444" y="55803"/>
                    <a:pt x="30340" y="56117"/>
                  </a:cubicBezTo>
                  <a:cubicBezTo>
                    <a:pt x="30214" y="56494"/>
                    <a:pt x="29921" y="56640"/>
                    <a:pt x="29670" y="56808"/>
                  </a:cubicBezTo>
                  <a:cubicBezTo>
                    <a:pt x="29294" y="56808"/>
                    <a:pt x="28938" y="56598"/>
                    <a:pt x="28582" y="56849"/>
                  </a:cubicBezTo>
                  <a:cubicBezTo>
                    <a:pt x="27933" y="56891"/>
                    <a:pt x="27369" y="56745"/>
                    <a:pt x="26845" y="56305"/>
                  </a:cubicBezTo>
                  <a:cubicBezTo>
                    <a:pt x="26469" y="55992"/>
                    <a:pt x="25946" y="55992"/>
                    <a:pt x="25527" y="55782"/>
                  </a:cubicBezTo>
                  <a:cubicBezTo>
                    <a:pt x="25318" y="55678"/>
                    <a:pt x="25025" y="55761"/>
                    <a:pt x="24816" y="55950"/>
                  </a:cubicBezTo>
                  <a:cubicBezTo>
                    <a:pt x="24586" y="56159"/>
                    <a:pt x="24335" y="56326"/>
                    <a:pt x="24230" y="56640"/>
                  </a:cubicBezTo>
                  <a:cubicBezTo>
                    <a:pt x="24188" y="56745"/>
                    <a:pt x="24146" y="56849"/>
                    <a:pt x="24063" y="56933"/>
                  </a:cubicBezTo>
                  <a:cubicBezTo>
                    <a:pt x="23414" y="57582"/>
                    <a:pt x="23519" y="58356"/>
                    <a:pt x="23770" y="59088"/>
                  </a:cubicBezTo>
                  <a:cubicBezTo>
                    <a:pt x="23916" y="59444"/>
                    <a:pt x="23874" y="59653"/>
                    <a:pt x="23602" y="59883"/>
                  </a:cubicBezTo>
                  <a:cubicBezTo>
                    <a:pt x="23330" y="60093"/>
                    <a:pt x="23121" y="60365"/>
                    <a:pt x="22724" y="60406"/>
                  </a:cubicBezTo>
                  <a:cubicBezTo>
                    <a:pt x="22514" y="60448"/>
                    <a:pt x="22347" y="60595"/>
                    <a:pt x="22138" y="60699"/>
                  </a:cubicBezTo>
                  <a:cubicBezTo>
                    <a:pt x="22138" y="61013"/>
                    <a:pt x="22305" y="61202"/>
                    <a:pt x="22493" y="61348"/>
                  </a:cubicBezTo>
                  <a:cubicBezTo>
                    <a:pt x="22870" y="61662"/>
                    <a:pt x="23247" y="61955"/>
                    <a:pt x="23623" y="62269"/>
                  </a:cubicBezTo>
                  <a:cubicBezTo>
                    <a:pt x="23958" y="62583"/>
                    <a:pt x="24251" y="62917"/>
                    <a:pt x="24586" y="63294"/>
                  </a:cubicBezTo>
                  <a:cubicBezTo>
                    <a:pt x="24795" y="63168"/>
                    <a:pt x="24879" y="62917"/>
                    <a:pt x="24962" y="62750"/>
                  </a:cubicBezTo>
                  <a:cubicBezTo>
                    <a:pt x="25025" y="62562"/>
                    <a:pt x="25130" y="62373"/>
                    <a:pt x="25192" y="62185"/>
                  </a:cubicBezTo>
                  <a:cubicBezTo>
                    <a:pt x="25318" y="61767"/>
                    <a:pt x="25506" y="61411"/>
                    <a:pt x="25820" y="61097"/>
                  </a:cubicBezTo>
                  <a:cubicBezTo>
                    <a:pt x="25946" y="60971"/>
                    <a:pt x="26029" y="60762"/>
                    <a:pt x="26155" y="60595"/>
                  </a:cubicBezTo>
                  <a:cubicBezTo>
                    <a:pt x="26385" y="60344"/>
                    <a:pt x="26657" y="60051"/>
                    <a:pt x="26950" y="59821"/>
                  </a:cubicBezTo>
                  <a:cubicBezTo>
                    <a:pt x="27306" y="59549"/>
                    <a:pt x="27724" y="59339"/>
                    <a:pt x="28122" y="59109"/>
                  </a:cubicBezTo>
                  <a:cubicBezTo>
                    <a:pt x="28247" y="59026"/>
                    <a:pt x="28373" y="59005"/>
                    <a:pt x="28519" y="58984"/>
                  </a:cubicBezTo>
                  <a:cubicBezTo>
                    <a:pt x="28896" y="58942"/>
                    <a:pt x="29314" y="58984"/>
                    <a:pt x="29712" y="58942"/>
                  </a:cubicBezTo>
                  <a:cubicBezTo>
                    <a:pt x="29942" y="58942"/>
                    <a:pt x="30193" y="59026"/>
                    <a:pt x="30319" y="59214"/>
                  </a:cubicBezTo>
                  <a:cubicBezTo>
                    <a:pt x="30821" y="59821"/>
                    <a:pt x="31135" y="60511"/>
                    <a:pt x="30716" y="61327"/>
                  </a:cubicBezTo>
                  <a:cubicBezTo>
                    <a:pt x="30507" y="61767"/>
                    <a:pt x="30235" y="62164"/>
                    <a:pt x="29942" y="62562"/>
                  </a:cubicBezTo>
                  <a:cubicBezTo>
                    <a:pt x="29586" y="63064"/>
                    <a:pt x="29252" y="63587"/>
                    <a:pt x="28959" y="64152"/>
                  </a:cubicBezTo>
                  <a:cubicBezTo>
                    <a:pt x="28540" y="64989"/>
                    <a:pt x="27808" y="65533"/>
                    <a:pt x="26950" y="65888"/>
                  </a:cubicBezTo>
                  <a:cubicBezTo>
                    <a:pt x="26364" y="66098"/>
                    <a:pt x="25757" y="66035"/>
                    <a:pt x="25172" y="65930"/>
                  </a:cubicBezTo>
                  <a:cubicBezTo>
                    <a:pt x="24983" y="65909"/>
                    <a:pt x="24858" y="65742"/>
                    <a:pt x="24858" y="65575"/>
                  </a:cubicBezTo>
                  <a:cubicBezTo>
                    <a:pt x="24816" y="64989"/>
                    <a:pt x="24460" y="64654"/>
                    <a:pt x="24125" y="64256"/>
                  </a:cubicBezTo>
                  <a:cubicBezTo>
                    <a:pt x="23958" y="64110"/>
                    <a:pt x="23832" y="63922"/>
                    <a:pt x="23707" y="63733"/>
                  </a:cubicBezTo>
                  <a:cubicBezTo>
                    <a:pt x="23330" y="63210"/>
                    <a:pt x="22870" y="62792"/>
                    <a:pt x="22368" y="62394"/>
                  </a:cubicBezTo>
                  <a:cubicBezTo>
                    <a:pt x="21928" y="62059"/>
                    <a:pt x="21447" y="61704"/>
                    <a:pt x="21217" y="61139"/>
                  </a:cubicBezTo>
                  <a:cubicBezTo>
                    <a:pt x="21133" y="61223"/>
                    <a:pt x="21091" y="61139"/>
                    <a:pt x="21029" y="61097"/>
                  </a:cubicBezTo>
                  <a:close/>
                  <a:moveTo>
                    <a:pt x="15463" y="39357"/>
                  </a:moveTo>
                  <a:lnTo>
                    <a:pt x="15798" y="39357"/>
                  </a:lnTo>
                  <a:cubicBezTo>
                    <a:pt x="18602" y="39378"/>
                    <a:pt x="21384" y="39232"/>
                    <a:pt x="24146" y="39671"/>
                  </a:cubicBezTo>
                  <a:cubicBezTo>
                    <a:pt x="25255" y="39860"/>
                    <a:pt x="26343" y="39901"/>
                    <a:pt x="27389" y="40278"/>
                  </a:cubicBezTo>
                  <a:cubicBezTo>
                    <a:pt x="27620" y="40362"/>
                    <a:pt x="27871" y="40466"/>
                    <a:pt x="28226" y="40257"/>
                  </a:cubicBezTo>
                  <a:cubicBezTo>
                    <a:pt x="28080" y="40173"/>
                    <a:pt x="27996" y="40152"/>
                    <a:pt x="27933" y="40090"/>
                  </a:cubicBezTo>
                  <a:cubicBezTo>
                    <a:pt x="27306" y="39546"/>
                    <a:pt x="26615" y="39127"/>
                    <a:pt x="25716" y="39127"/>
                  </a:cubicBezTo>
                  <a:cubicBezTo>
                    <a:pt x="25611" y="39127"/>
                    <a:pt x="25527" y="39043"/>
                    <a:pt x="25402" y="38981"/>
                  </a:cubicBezTo>
                  <a:cubicBezTo>
                    <a:pt x="25527" y="38855"/>
                    <a:pt x="25611" y="38751"/>
                    <a:pt x="25716" y="38646"/>
                  </a:cubicBezTo>
                  <a:cubicBezTo>
                    <a:pt x="24753" y="38227"/>
                    <a:pt x="23728" y="38081"/>
                    <a:pt x="22703" y="38039"/>
                  </a:cubicBezTo>
                  <a:cubicBezTo>
                    <a:pt x="21656" y="37997"/>
                    <a:pt x="20589" y="38081"/>
                    <a:pt x="19543" y="38123"/>
                  </a:cubicBezTo>
                  <a:cubicBezTo>
                    <a:pt x="19125" y="38165"/>
                    <a:pt x="18664" y="38186"/>
                    <a:pt x="18288" y="38353"/>
                  </a:cubicBezTo>
                  <a:cubicBezTo>
                    <a:pt x="17451" y="38751"/>
                    <a:pt x="16593" y="38960"/>
                    <a:pt x="15693" y="39169"/>
                  </a:cubicBezTo>
                  <a:cubicBezTo>
                    <a:pt x="15630" y="39211"/>
                    <a:pt x="15547" y="39315"/>
                    <a:pt x="15463" y="39357"/>
                  </a:cubicBezTo>
                  <a:cubicBezTo>
                    <a:pt x="15149" y="39253"/>
                    <a:pt x="14856" y="39378"/>
                    <a:pt x="14584" y="39483"/>
                  </a:cubicBezTo>
                  <a:cubicBezTo>
                    <a:pt x="14375" y="39567"/>
                    <a:pt x="14187" y="39525"/>
                    <a:pt x="14082" y="39253"/>
                  </a:cubicBezTo>
                  <a:cubicBezTo>
                    <a:pt x="14249" y="38897"/>
                    <a:pt x="14626" y="38813"/>
                    <a:pt x="14961" y="38688"/>
                  </a:cubicBezTo>
                  <a:cubicBezTo>
                    <a:pt x="15170" y="38604"/>
                    <a:pt x="15421" y="38583"/>
                    <a:pt x="15630" y="38499"/>
                  </a:cubicBezTo>
                  <a:cubicBezTo>
                    <a:pt x="16509" y="38081"/>
                    <a:pt x="17451" y="37851"/>
                    <a:pt x="18371" y="37579"/>
                  </a:cubicBezTo>
                  <a:cubicBezTo>
                    <a:pt x="18790" y="37453"/>
                    <a:pt x="19208" y="37391"/>
                    <a:pt x="19627" y="37391"/>
                  </a:cubicBezTo>
                  <a:cubicBezTo>
                    <a:pt x="20506" y="37391"/>
                    <a:pt x="21405" y="37432"/>
                    <a:pt x="22263" y="37391"/>
                  </a:cubicBezTo>
                  <a:cubicBezTo>
                    <a:pt x="23916" y="37349"/>
                    <a:pt x="25423" y="37809"/>
                    <a:pt x="26887" y="38437"/>
                  </a:cubicBezTo>
                  <a:cubicBezTo>
                    <a:pt x="27138" y="38541"/>
                    <a:pt x="27306" y="38730"/>
                    <a:pt x="27557" y="38855"/>
                  </a:cubicBezTo>
                  <a:cubicBezTo>
                    <a:pt x="27724" y="38960"/>
                    <a:pt x="27933" y="39106"/>
                    <a:pt x="28143" y="39169"/>
                  </a:cubicBezTo>
                  <a:cubicBezTo>
                    <a:pt x="28519" y="39336"/>
                    <a:pt x="28875" y="39462"/>
                    <a:pt x="29273" y="39587"/>
                  </a:cubicBezTo>
                  <a:cubicBezTo>
                    <a:pt x="29335" y="39629"/>
                    <a:pt x="29398" y="39587"/>
                    <a:pt x="29607" y="39587"/>
                  </a:cubicBezTo>
                  <a:cubicBezTo>
                    <a:pt x="29398" y="39441"/>
                    <a:pt x="29335" y="39336"/>
                    <a:pt x="29189" y="39253"/>
                  </a:cubicBezTo>
                  <a:cubicBezTo>
                    <a:pt x="28352" y="38792"/>
                    <a:pt x="27515" y="38311"/>
                    <a:pt x="26657" y="37851"/>
                  </a:cubicBezTo>
                  <a:cubicBezTo>
                    <a:pt x="26469" y="37746"/>
                    <a:pt x="26301" y="37600"/>
                    <a:pt x="26113" y="37642"/>
                  </a:cubicBezTo>
                  <a:cubicBezTo>
                    <a:pt x="25402" y="37663"/>
                    <a:pt x="24858" y="37349"/>
                    <a:pt x="24251" y="37035"/>
                  </a:cubicBezTo>
                  <a:cubicBezTo>
                    <a:pt x="23937" y="36867"/>
                    <a:pt x="23623" y="36805"/>
                    <a:pt x="23268" y="36805"/>
                  </a:cubicBezTo>
                  <a:cubicBezTo>
                    <a:pt x="22347" y="36805"/>
                    <a:pt x="21426" y="36847"/>
                    <a:pt x="20506" y="36805"/>
                  </a:cubicBezTo>
                  <a:cubicBezTo>
                    <a:pt x="19041" y="36721"/>
                    <a:pt x="17639" y="36951"/>
                    <a:pt x="16258" y="37474"/>
                  </a:cubicBezTo>
                  <a:cubicBezTo>
                    <a:pt x="15358" y="37809"/>
                    <a:pt x="14501" y="38186"/>
                    <a:pt x="13705" y="38792"/>
                  </a:cubicBezTo>
                  <a:cubicBezTo>
                    <a:pt x="13685" y="38960"/>
                    <a:pt x="13664" y="39211"/>
                    <a:pt x="13643" y="39420"/>
                  </a:cubicBezTo>
                  <a:cubicBezTo>
                    <a:pt x="13601" y="39629"/>
                    <a:pt x="13266" y="39650"/>
                    <a:pt x="13266" y="39901"/>
                  </a:cubicBezTo>
                  <a:cubicBezTo>
                    <a:pt x="14103" y="40027"/>
                    <a:pt x="14773" y="39734"/>
                    <a:pt x="15463" y="39357"/>
                  </a:cubicBezTo>
                  <a:close/>
                  <a:moveTo>
                    <a:pt x="38584" y="44170"/>
                  </a:moveTo>
                  <a:cubicBezTo>
                    <a:pt x="38291" y="44149"/>
                    <a:pt x="38040" y="44086"/>
                    <a:pt x="37747" y="44065"/>
                  </a:cubicBezTo>
                  <a:cubicBezTo>
                    <a:pt x="37517" y="44044"/>
                    <a:pt x="37307" y="43981"/>
                    <a:pt x="37098" y="43940"/>
                  </a:cubicBezTo>
                  <a:cubicBezTo>
                    <a:pt x="36910" y="43877"/>
                    <a:pt x="36826" y="43626"/>
                    <a:pt x="36910" y="43417"/>
                  </a:cubicBezTo>
                  <a:cubicBezTo>
                    <a:pt x="36972" y="43228"/>
                    <a:pt x="37077" y="43124"/>
                    <a:pt x="37286" y="43124"/>
                  </a:cubicBezTo>
                  <a:cubicBezTo>
                    <a:pt x="37496" y="43124"/>
                    <a:pt x="37663" y="43145"/>
                    <a:pt x="37872" y="43145"/>
                  </a:cubicBezTo>
                  <a:cubicBezTo>
                    <a:pt x="38040" y="43145"/>
                    <a:pt x="38270" y="43186"/>
                    <a:pt x="38374" y="43103"/>
                  </a:cubicBezTo>
                  <a:cubicBezTo>
                    <a:pt x="38856" y="42705"/>
                    <a:pt x="39400" y="42454"/>
                    <a:pt x="39504" y="41680"/>
                  </a:cubicBezTo>
                  <a:cubicBezTo>
                    <a:pt x="39651" y="40487"/>
                    <a:pt x="39818" y="39253"/>
                    <a:pt x="40383" y="38123"/>
                  </a:cubicBezTo>
                  <a:cubicBezTo>
                    <a:pt x="40425" y="38081"/>
                    <a:pt x="40446" y="38018"/>
                    <a:pt x="40446" y="37976"/>
                  </a:cubicBezTo>
                  <a:cubicBezTo>
                    <a:pt x="40634" y="36930"/>
                    <a:pt x="40990" y="35926"/>
                    <a:pt x="41408" y="34963"/>
                  </a:cubicBezTo>
                  <a:cubicBezTo>
                    <a:pt x="41492" y="34796"/>
                    <a:pt x="41513" y="34650"/>
                    <a:pt x="41366" y="34440"/>
                  </a:cubicBezTo>
                  <a:cubicBezTo>
                    <a:pt x="41220" y="34461"/>
                    <a:pt x="41053" y="34440"/>
                    <a:pt x="40885" y="34524"/>
                  </a:cubicBezTo>
                  <a:cubicBezTo>
                    <a:pt x="40006" y="34922"/>
                    <a:pt x="39023" y="35068"/>
                    <a:pt x="38228" y="35612"/>
                  </a:cubicBezTo>
                  <a:cubicBezTo>
                    <a:pt x="38061" y="35717"/>
                    <a:pt x="37872" y="35821"/>
                    <a:pt x="37705" y="35884"/>
                  </a:cubicBezTo>
                  <a:cubicBezTo>
                    <a:pt x="36282" y="36344"/>
                    <a:pt x="35299" y="37370"/>
                    <a:pt x="34378" y="38458"/>
                  </a:cubicBezTo>
                  <a:cubicBezTo>
                    <a:pt x="34273" y="38604"/>
                    <a:pt x="34169" y="38751"/>
                    <a:pt x="34106" y="38918"/>
                  </a:cubicBezTo>
                  <a:cubicBezTo>
                    <a:pt x="33939" y="39378"/>
                    <a:pt x="33750" y="39860"/>
                    <a:pt x="33332" y="40215"/>
                  </a:cubicBezTo>
                  <a:cubicBezTo>
                    <a:pt x="33227" y="40299"/>
                    <a:pt x="33164" y="40445"/>
                    <a:pt x="33143" y="40613"/>
                  </a:cubicBezTo>
                  <a:cubicBezTo>
                    <a:pt x="33102" y="40948"/>
                    <a:pt x="33102" y="41303"/>
                    <a:pt x="33018" y="41638"/>
                  </a:cubicBezTo>
                  <a:cubicBezTo>
                    <a:pt x="32934" y="41973"/>
                    <a:pt x="32725" y="42308"/>
                    <a:pt x="32641" y="42642"/>
                  </a:cubicBezTo>
                  <a:cubicBezTo>
                    <a:pt x="32537" y="43019"/>
                    <a:pt x="32537" y="43375"/>
                    <a:pt x="32474" y="43751"/>
                  </a:cubicBezTo>
                  <a:lnTo>
                    <a:pt x="32076" y="46032"/>
                  </a:lnTo>
                  <a:cubicBezTo>
                    <a:pt x="31783" y="47727"/>
                    <a:pt x="31658" y="49484"/>
                    <a:pt x="31239" y="51179"/>
                  </a:cubicBezTo>
                  <a:cubicBezTo>
                    <a:pt x="31009" y="52121"/>
                    <a:pt x="30800" y="53062"/>
                    <a:pt x="30800" y="54088"/>
                  </a:cubicBezTo>
                  <a:cubicBezTo>
                    <a:pt x="30926" y="54004"/>
                    <a:pt x="31051" y="53941"/>
                    <a:pt x="31177" y="53878"/>
                  </a:cubicBezTo>
                  <a:cubicBezTo>
                    <a:pt x="31386" y="53711"/>
                    <a:pt x="31595" y="53564"/>
                    <a:pt x="31783" y="53397"/>
                  </a:cubicBezTo>
                  <a:cubicBezTo>
                    <a:pt x="31993" y="53209"/>
                    <a:pt x="32202" y="53000"/>
                    <a:pt x="32432" y="52853"/>
                  </a:cubicBezTo>
                  <a:cubicBezTo>
                    <a:pt x="33248" y="52330"/>
                    <a:pt x="34064" y="51807"/>
                    <a:pt x="34901" y="51305"/>
                  </a:cubicBezTo>
                  <a:cubicBezTo>
                    <a:pt x="35089" y="51179"/>
                    <a:pt x="35320" y="51095"/>
                    <a:pt x="35529" y="51054"/>
                  </a:cubicBezTo>
                  <a:cubicBezTo>
                    <a:pt x="36198" y="50844"/>
                    <a:pt x="36910" y="50656"/>
                    <a:pt x="37621" y="50656"/>
                  </a:cubicBezTo>
                  <a:cubicBezTo>
                    <a:pt x="37747" y="50656"/>
                    <a:pt x="37872" y="50593"/>
                    <a:pt x="38040" y="50572"/>
                  </a:cubicBezTo>
                  <a:cubicBezTo>
                    <a:pt x="38061" y="50217"/>
                    <a:pt x="38061" y="49903"/>
                    <a:pt x="38081" y="49610"/>
                  </a:cubicBezTo>
                  <a:cubicBezTo>
                    <a:pt x="38144" y="49275"/>
                    <a:pt x="38249" y="48961"/>
                    <a:pt x="38291" y="48606"/>
                  </a:cubicBezTo>
                  <a:cubicBezTo>
                    <a:pt x="38353" y="48250"/>
                    <a:pt x="38374" y="47873"/>
                    <a:pt x="38395" y="47518"/>
                  </a:cubicBezTo>
                  <a:cubicBezTo>
                    <a:pt x="38270" y="47455"/>
                    <a:pt x="38186" y="47434"/>
                    <a:pt x="38144" y="47413"/>
                  </a:cubicBezTo>
                  <a:cubicBezTo>
                    <a:pt x="37642" y="47204"/>
                    <a:pt x="37600" y="46890"/>
                    <a:pt x="37935" y="46513"/>
                  </a:cubicBezTo>
                  <a:cubicBezTo>
                    <a:pt x="38123" y="46304"/>
                    <a:pt x="38395" y="46199"/>
                    <a:pt x="38500" y="45886"/>
                  </a:cubicBezTo>
                  <a:cubicBezTo>
                    <a:pt x="38563" y="45760"/>
                    <a:pt x="38646" y="45634"/>
                    <a:pt x="38458" y="45509"/>
                  </a:cubicBezTo>
                  <a:cubicBezTo>
                    <a:pt x="38144" y="45802"/>
                    <a:pt x="37768" y="45990"/>
                    <a:pt x="37307" y="45886"/>
                  </a:cubicBezTo>
                  <a:cubicBezTo>
                    <a:pt x="37098" y="45844"/>
                    <a:pt x="36931" y="45739"/>
                    <a:pt x="36889" y="45530"/>
                  </a:cubicBezTo>
                  <a:cubicBezTo>
                    <a:pt x="36826" y="45321"/>
                    <a:pt x="36931" y="45090"/>
                    <a:pt x="37224" y="45007"/>
                  </a:cubicBezTo>
                  <a:cubicBezTo>
                    <a:pt x="37726" y="44818"/>
                    <a:pt x="38165" y="44505"/>
                    <a:pt x="38584" y="44170"/>
                  </a:cubicBezTo>
                  <a:cubicBezTo>
                    <a:pt x="38584" y="44128"/>
                    <a:pt x="38584" y="44065"/>
                    <a:pt x="38605" y="44044"/>
                  </a:cubicBezTo>
                  <a:cubicBezTo>
                    <a:pt x="38605" y="44086"/>
                    <a:pt x="38584" y="44128"/>
                    <a:pt x="38584" y="44170"/>
                  </a:cubicBezTo>
                  <a:close/>
                  <a:moveTo>
                    <a:pt x="37391" y="16048"/>
                  </a:moveTo>
                  <a:cubicBezTo>
                    <a:pt x="37558" y="15902"/>
                    <a:pt x="37705" y="15776"/>
                    <a:pt x="37851" y="15630"/>
                  </a:cubicBezTo>
                  <a:cubicBezTo>
                    <a:pt x="38353" y="15191"/>
                    <a:pt x="38563" y="14647"/>
                    <a:pt x="38542" y="13956"/>
                  </a:cubicBezTo>
                  <a:cubicBezTo>
                    <a:pt x="38500" y="13349"/>
                    <a:pt x="38353" y="12826"/>
                    <a:pt x="38061" y="12345"/>
                  </a:cubicBezTo>
                  <a:cubicBezTo>
                    <a:pt x="37809" y="11864"/>
                    <a:pt x="37705" y="11403"/>
                    <a:pt x="37726" y="10880"/>
                  </a:cubicBezTo>
                  <a:cubicBezTo>
                    <a:pt x="37747" y="10357"/>
                    <a:pt x="37726" y="9855"/>
                    <a:pt x="37726" y="9332"/>
                  </a:cubicBezTo>
                  <a:cubicBezTo>
                    <a:pt x="37747" y="8683"/>
                    <a:pt x="37642" y="8056"/>
                    <a:pt x="37454" y="7407"/>
                  </a:cubicBezTo>
                  <a:cubicBezTo>
                    <a:pt x="37245" y="6528"/>
                    <a:pt x="36805" y="5900"/>
                    <a:pt x="36094" y="5377"/>
                  </a:cubicBezTo>
                  <a:cubicBezTo>
                    <a:pt x="35759" y="5126"/>
                    <a:pt x="35424" y="4854"/>
                    <a:pt x="35131" y="4540"/>
                  </a:cubicBezTo>
                  <a:cubicBezTo>
                    <a:pt x="34566" y="3913"/>
                    <a:pt x="33834" y="3536"/>
                    <a:pt x="33102" y="3159"/>
                  </a:cubicBezTo>
                  <a:cubicBezTo>
                    <a:pt x="32537" y="2908"/>
                    <a:pt x="31972" y="2804"/>
                    <a:pt x="31344" y="2825"/>
                  </a:cubicBezTo>
                  <a:cubicBezTo>
                    <a:pt x="30089" y="2867"/>
                    <a:pt x="29022" y="3327"/>
                    <a:pt x="28205" y="4289"/>
                  </a:cubicBezTo>
                  <a:cubicBezTo>
                    <a:pt x="28017" y="4499"/>
                    <a:pt x="27808" y="4708"/>
                    <a:pt x="27599" y="4896"/>
                  </a:cubicBezTo>
                  <a:cubicBezTo>
                    <a:pt x="27452" y="5001"/>
                    <a:pt x="27243" y="5064"/>
                    <a:pt x="27055" y="5064"/>
                  </a:cubicBezTo>
                  <a:cubicBezTo>
                    <a:pt x="26657" y="5105"/>
                    <a:pt x="26427" y="4792"/>
                    <a:pt x="26511" y="4394"/>
                  </a:cubicBezTo>
                  <a:cubicBezTo>
                    <a:pt x="26573" y="4059"/>
                    <a:pt x="26762" y="3766"/>
                    <a:pt x="27055" y="3557"/>
                  </a:cubicBezTo>
                  <a:cubicBezTo>
                    <a:pt x="27264" y="3390"/>
                    <a:pt x="27452" y="3243"/>
                    <a:pt x="27599" y="3139"/>
                  </a:cubicBezTo>
                  <a:cubicBezTo>
                    <a:pt x="27703" y="2385"/>
                    <a:pt x="27306" y="2071"/>
                    <a:pt x="26762" y="1820"/>
                  </a:cubicBezTo>
                  <a:cubicBezTo>
                    <a:pt x="26720" y="1799"/>
                    <a:pt x="26657" y="1799"/>
                    <a:pt x="26615" y="1779"/>
                  </a:cubicBezTo>
                  <a:cubicBezTo>
                    <a:pt x="26050" y="1548"/>
                    <a:pt x="25506" y="1297"/>
                    <a:pt x="24941" y="1130"/>
                  </a:cubicBezTo>
                  <a:cubicBezTo>
                    <a:pt x="24669" y="1025"/>
                    <a:pt x="24376" y="963"/>
                    <a:pt x="24104" y="963"/>
                  </a:cubicBezTo>
                  <a:cubicBezTo>
                    <a:pt x="23226" y="942"/>
                    <a:pt x="22389" y="942"/>
                    <a:pt x="21531" y="963"/>
                  </a:cubicBezTo>
                  <a:cubicBezTo>
                    <a:pt x="20610" y="983"/>
                    <a:pt x="19731" y="1151"/>
                    <a:pt x="18832" y="1402"/>
                  </a:cubicBezTo>
                  <a:cubicBezTo>
                    <a:pt x="17953" y="1695"/>
                    <a:pt x="17158" y="2134"/>
                    <a:pt x="16321" y="2511"/>
                  </a:cubicBezTo>
                  <a:cubicBezTo>
                    <a:pt x="15547" y="2846"/>
                    <a:pt x="14773" y="3264"/>
                    <a:pt x="14229" y="3955"/>
                  </a:cubicBezTo>
                  <a:cubicBezTo>
                    <a:pt x="14145" y="4059"/>
                    <a:pt x="14019" y="4164"/>
                    <a:pt x="13915" y="4227"/>
                  </a:cubicBezTo>
                  <a:cubicBezTo>
                    <a:pt x="13140" y="4687"/>
                    <a:pt x="12701" y="5461"/>
                    <a:pt x="12094" y="6152"/>
                  </a:cubicBezTo>
                  <a:cubicBezTo>
                    <a:pt x="12178" y="6382"/>
                    <a:pt x="12220" y="6591"/>
                    <a:pt x="12283" y="6800"/>
                  </a:cubicBezTo>
                  <a:cubicBezTo>
                    <a:pt x="12345" y="7051"/>
                    <a:pt x="12094" y="7302"/>
                    <a:pt x="11822" y="7240"/>
                  </a:cubicBezTo>
                  <a:cubicBezTo>
                    <a:pt x="11718" y="7219"/>
                    <a:pt x="11613" y="7135"/>
                    <a:pt x="11508" y="7114"/>
                  </a:cubicBezTo>
                  <a:cubicBezTo>
                    <a:pt x="10985" y="6989"/>
                    <a:pt x="10504" y="6800"/>
                    <a:pt x="9939" y="6800"/>
                  </a:cubicBezTo>
                  <a:cubicBezTo>
                    <a:pt x="9144" y="6800"/>
                    <a:pt x="8349" y="6821"/>
                    <a:pt x="7575" y="7030"/>
                  </a:cubicBezTo>
                  <a:cubicBezTo>
                    <a:pt x="7366" y="7093"/>
                    <a:pt x="7114" y="7135"/>
                    <a:pt x="6884" y="7114"/>
                  </a:cubicBezTo>
                  <a:cubicBezTo>
                    <a:pt x="6487" y="7093"/>
                    <a:pt x="6173" y="7261"/>
                    <a:pt x="5859" y="7512"/>
                  </a:cubicBezTo>
                  <a:cubicBezTo>
                    <a:pt x="5503" y="7784"/>
                    <a:pt x="5190" y="8139"/>
                    <a:pt x="4792" y="8349"/>
                  </a:cubicBezTo>
                  <a:cubicBezTo>
                    <a:pt x="4143" y="8704"/>
                    <a:pt x="3913" y="9353"/>
                    <a:pt x="3599" y="9939"/>
                  </a:cubicBezTo>
                  <a:cubicBezTo>
                    <a:pt x="3453" y="10169"/>
                    <a:pt x="3620" y="10441"/>
                    <a:pt x="3934" y="10504"/>
                  </a:cubicBezTo>
                  <a:cubicBezTo>
                    <a:pt x="4143" y="10566"/>
                    <a:pt x="4374" y="10608"/>
                    <a:pt x="4583" y="10692"/>
                  </a:cubicBezTo>
                  <a:cubicBezTo>
                    <a:pt x="5022" y="10880"/>
                    <a:pt x="5482" y="11069"/>
                    <a:pt x="6006" y="11027"/>
                  </a:cubicBezTo>
                  <a:cubicBezTo>
                    <a:pt x="6278" y="11006"/>
                    <a:pt x="6487" y="11173"/>
                    <a:pt x="6591" y="11424"/>
                  </a:cubicBezTo>
                  <a:cubicBezTo>
                    <a:pt x="6696" y="11696"/>
                    <a:pt x="6633" y="11968"/>
                    <a:pt x="6340" y="12178"/>
                  </a:cubicBezTo>
                  <a:cubicBezTo>
                    <a:pt x="6047" y="12387"/>
                    <a:pt x="5796" y="12575"/>
                    <a:pt x="5503" y="12763"/>
                  </a:cubicBezTo>
                  <a:cubicBezTo>
                    <a:pt x="4646" y="13307"/>
                    <a:pt x="3809" y="13935"/>
                    <a:pt x="3244" y="14793"/>
                  </a:cubicBezTo>
                  <a:cubicBezTo>
                    <a:pt x="3181" y="14939"/>
                    <a:pt x="3013" y="15065"/>
                    <a:pt x="2909" y="15191"/>
                  </a:cubicBezTo>
                  <a:cubicBezTo>
                    <a:pt x="2553" y="15630"/>
                    <a:pt x="2177" y="16048"/>
                    <a:pt x="1821" y="16509"/>
                  </a:cubicBezTo>
                  <a:cubicBezTo>
                    <a:pt x="1109" y="17346"/>
                    <a:pt x="942" y="18329"/>
                    <a:pt x="1047" y="19375"/>
                  </a:cubicBezTo>
                  <a:cubicBezTo>
                    <a:pt x="1653" y="19794"/>
                    <a:pt x="2281" y="20024"/>
                    <a:pt x="2993" y="19982"/>
                  </a:cubicBezTo>
                  <a:cubicBezTo>
                    <a:pt x="3306" y="19961"/>
                    <a:pt x="3620" y="19961"/>
                    <a:pt x="3934" y="20003"/>
                  </a:cubicBezTo>
                  <a:cubicBezTo>
                    <a:pt x="4478" y="20066"/>
                    <a:pt x="4666" y="20401"/>
                    <a:pt x="4457" y="20903"/>
                  </a:cubicBezTo>
                  <a:cubicBezTo>
                    <a:pt x="4374" y="21049"/>
                    <a:pt x="4290" y="21217"/>
                    <a:pt x="4227" y="21342"/>
                  </a:cubicBezTo>
                  <a:cubicBezTo>
                    <a:pt x="4018" y="21656"/>
                    <a:pt x="3829" y="21970"/>
                    <a:pt x="3620" y="22263"/>
                  </a:cubicBezTo>
                  <a:cubicBezTo>
                    <a:pt x="3411" y="22535"/>
                    <a:pt x="3306" y="22849"/>
                    <a:pt x="3223" y="23204"/>
                  </a:cubicBezTo>
                  <a:cubicBezTo>
                    <a:pt x="2909" y="24397"/>
                    <a:pt x="2804" y="25611"/>
                    <a:pt x="2804" y="26824"/>
                  </a:cubicBezTo>
                  <a:cubicBezTo>
                    <a:pt x="2825" y="27870"/>
                    <a:pt x="3285" y="28686"/>
                    <a:pt x="3913" y="29440"/>
                  </a:cubicBezTo>
                  <a:cubicBezTo>
                    <a:pt x="4039" y="29607"/>
                    <a:pt x="4227" y="29712"/>
                    <a:pt x="4478" y="29523"/>
                  </a:cubicBezTo>
                  <a:lnTo>
                    <a:pt x="4478" y="28268"/>
                  </a:lnTo>
                  <a:cubicBezTo>
                    <a:pt x="4499" y="27473"/>
                    <a:pt x="5210" y="26782"/>
                    <a:pt x="6026" y="26740"/>
                  </a:cubicBezTo>
                  <a:cubicBezTo>
                    <a:pt x="6382" y="26740"/>
                    <a:pt x="6759" y="26824"/>
                    <a:pt x="7114" y="26699"/>
                  </a:cubicBezTo>
                  <a:cubicBezTo>
                    <a:pt x="7156" y="25966"/>
                    <a:pt x="6905" y="25339"/>
                    <a:pt x="6654" y="24815"/>
                  </a:cubicBezTo>
                  <a:cubicBezTo>
                    <a:pt x="6759" y="24564"/>
                    <a:pt x="6842" y="24376"/>
                    <a:pt x="6884" y="24209"/>
                  </a:cubicBezTo>
                  <a:cubicBezTo>
                    <a:pt x="6947" y="24062"/>
                    <a:pt x="6947" y="23874"/>
                    <a:pt x="6989" y="23706"/>
                  </a:cubicBezTo>
                  <a:cubicBezTo>
                    <a:pt x="7010" y="23665"/>
                    <a:pt x="7114" y="23560"/>
                    <a:pt x="7198" y="23581"/>
                  </a:cubicBezTo>
                  <a:cubicBezTo>
                    <a:pt x="7303" y="23581"/>
                    <a:pt x="7428" y="23665"/>
                    <a:pt x="7491" y="23748"/>
                  </a:cubicBezTo>
                  <a:cubicBezTo>
                    <a:pt x="7575" y="23916"/>
                    <a:pt x="7596" y="24125"/>
                    <a:pt x="7617" y="24313"/>
                  </a:cubicBezTo>
                  <a:cubicBezTo>
                    <a:pt x="7679" y="24648"/>
                    <a:pt x="7617" y="25004"/>
                    <a:pt x="7847" y="25339"/>
                  </a:cubicBezTo>
                  <a:cubicBezTo>
                    <a:pt x="7951" y="25339"/>
                    <a:pt x="8098" y="25359"/>
                    <a:pt x="8203" y="25339"/>
                  </a:cubicBezTo>
                  <a:cubicBezTo>
                    <a:pt x="8558" y="25255"/>
                    <a:pt x="8935" y="25171"/>
                    <a:pt x="9270" y="25067"/>
                  </a:cubicBezTo>
                  <a:cubicBezTo>
                    <a:pt x="11780" y="24209"/>
                    <a:pt x="11780" y="24209"/>
                    <a:pt x="14061" y="22702"/>
                  </a:cubicBezTo>
                  <a:cubicBezTo>
                    <a:pt x="14229" y="22556"/>
                    <a:pt x="14438" y="22451"/>
                    <a:pt x="14626" y="22305"/>
                  </a:cubicBezTo>
                  <a:cubicBezTo>
                    <a:pt x="15212" y="21782"/>
                    <a:pt x="15798" y="21279"/>
                    <a:pt x="16279" y="20714"/>
                  </a:cubicBezTo>
                  <a:cubicBezTo>
                    <a:pt x="16928" y="19919"/>
                    <a:pt x="17472" y="19041"/>
                    <a:pt x="18037" y="18162"/>
                  </a:cubicBezTo>
                  <a:cubicBezTo>
                    <a:pt x="18476" y="17492"/>
                    <a:pt x="18706" y="16760"/>
                    <a:pt x="18706" y="15923"/>
                  </a:cubicBezTo>
                  <a:cubicBezTo>
                    <a:pt x="18706" y="14919"/>
                    <a:pt x="18811" y="13935"/>
                    <a:pt x="18874" y="12931"/>
                  </a:cubicBezTo>
                  <a:cubicBezTo>
                    <a:pt x="18874" y="12784"/>
                    <a:pt x="18915" y="12617"/>
                    <a:pt x="18978" y="12470"/>
                  </a:cubicBezTo>
                  <a:lnTo>
                    <a:pt x="19104" y="12470"/>
                  </a:lnTo>
                  <a:cubicBezTo>
                    <a:pt x="19146" y="12491"/>
                    <a:pt x="19208" y="12512"/>
                    <a:pt x="19229" y="12554"/>
                  </a:cubicBezTo>
                  <a:cubicBezTo>
                    <a:pt x="19334" y="12868"/>
                    <a:pt x="20024" y="14165"/>
                    <a:pt x="20171" y="14437"/>
                  </a:cubicBezTo>
                  <a:cubicBezTo>
                    <a:pt x="20757" y="15316"/>
                    <a:pt x="21656" y="15818"/>
                    <a:pt x="22556" y="16341"/>
                  </a:cubicBezTo>
                  <a:cubicBezTo>
                    <a:pt x="22912" y="16551"/>
                    <a:pt x="23330" y="16697"/>
                    <a:pt x="23728" y="16844"/>
                  </a:cubicBezTo>
                  <a:cubicBezTo>
                    <a:pt x="24209" y="16990"/>
                    <a:pt x="24669" y="17095"/>
                    <a:pt x="25151" y="17178"/>
                  </a:cubicBezTo>
                  <a:cubicBezTo>
                    <a:pt x="25946" y="17283"/>
                    <a:pt x="26783" y="17367"/>
                    <a:pt x="27599" y="17429"/>
                  </a:cubicBezTo>
                  <a:cubicBezTo>
                    <a:pt x="27724" y="17429"/>
                    <a:pt x="27871" y="17408"/>
                    <a:pt x="27996" y="17388"/>
                  </a:cubicBezTo>
                  <a:cubicBezTo>
                    <a:pt x="27703" y="16844"/>
                    <a:pt x="27452" y="16341"/>
                    <a:pt x="27201" y="15818"/>
                  </a:cubicBezTo>
                  <a:cubicBezTo>
                    <a:pt x="27076" y="15567"/>
                    <a:pt x="27285" y="15211"/>
                    <a:pt x="27599" y="15211"/>
                  </a:cubicBezTo>
                  <a:cubicBezTo>
                    <a:pt x="27766" y="15211"/>
                    <a:pt x="27975" y="15274"/>
                    <a:pt x="28080" y="15337"/>
                  </a:cubicBezTo>
                  <a:cubicBezTo>
                    <a:pt x="28624" y="15797"/>
                    <a:pt x="29084" y="16279"/>
                    <a:pt x="29273" y="16969"/>
                  </a:cubicBezTo>
                  <a:cubicBezTo>
                    <a:pt x="29398" y="17492"/>
                    <a:pt x="29775" y="17806"/>
                    <a:pt x="30193" y="18036"/>
                  </a:cubicBezTo>
                  <a:cubicBezTo>
                    <a:pt x="30695" y="18308"/>
                    <a:pt x="31239" y="18455"/>
                    <a:pt x="31783" y="18664"/>
                  </a:cubicBezTo>
                  <a:cubicBezTo>
                    <a:pt x="32390" y="18873"/>
                    <a:pt x="32913" y="18769"/>
                    <a:pt x="33374" y="18329"/>
                  </a:cubicBezTo>
                  <a:cubicBezTo>
                    <a:pt x="33583" y="18141"/>
                    <a:pt x="33792" y="17932"/>
                    <a:pt x="33939" y="17701"/>
                  </a:cubicBezTo>
                  <a:cubicBezTo>
                    <a:pt x="34148" y="17304"/>
                    <a:pt x="34462" y="17199"/>
                    <a:pt x="34838" y="17220"/>
                  </a:cubicBezTo>
                  <a:cubicBezTo>
                    <a:pt x="35152" y="17220"/>
                    <a:pt x="35466" y="17220"/>
                    <a:pt x="35759" y="17095"/>
                  </a:cubicBezTo>
                  <a:cubicBezTo>
                    <a:pt x="35968" y="17011"/>
                    <a:pt x="36094" y="16906"/>
                    <a:pt x="36156" y="16697"/>
                  </a:cubicBezTo>
                  <a:cubicBezTo>
                    <a:pt x="36240" y="16425"/>
                    <a:pt x="36198" y="16153"/>
                    <a:pt x="35989" y="15923"/>
                  </a:cubicBezTo>
                  <a:cubicBezTo>
                    <a:pt x="35215" y="14898"/>
                    <a:pt x="34399" y="13914"/>
                    <a:pt x="33353" y="13140"/>
                  </a:cubicBezTo>
                  <a:cubicBezTo>
                    <a:pt x="32641" y="12617"/>
                    <a:pt x="31909" y="12261"/>
                    <a:pt x="31030" y="12157"/>
                  </a:cubicBezTo>
                  <a:cubicBezTo>
                    <a:pt x="30695" y="12136"/>
                    <a:pt x="30528" y="11968"/>
                    <a:pt x="30591" y="11759"/>
                  </a:cubicBezTo>
                  <a:cubicBezTo>
                    <a:pt x="30612" y="11571"/>
                    <a:pt x="30758" y="11445"/>
                    <a:pt x="31030" y="11445"/>
                  </a:cubicBezTo>
                  <a:cubicBezTo>
                    <a:pt x="31260" y="11445"/>
                    <a:pt x="31491" y="11403"/>
                    <a:pt x="31700" y="11466"/>
                  </a:cubicBezTo>
                  <a:cubicBezTo>
                    <a:pt x="32265" y="11675"/>
                    <a:pt x="32851" y="11864"/>
                    <a:pt x="33353" y="12178"/>
                  </a:cubicBezTo>
                  <a:cubicBezTo>
                    <a:pt x="35089" y="13245"/>
                    <a:pt x="35215" y="13391"/>
                    <a:pt x="36512" y="15002"/>
                  </a:cubicBezTo>
                  <a:cubicBezTo>
                    <a:pt x="36700" y="15211"/>
                    <a:pt x="36889" y="15442"/>
                    <a:pt x="37077" y="15651"/>
                  </a:cubicBezTo>
                  <a:cubicBezTo>
                    <a:pt x="37119" y="15776"/>
                    <a:pt x="37245" y="15902"/>
                    <a:pt x="37391" y="16048"/>
                  </a:cubicBezTo>
                  <a:close/>
                  <a:moveTo>
                    <a:pt x="12429" y="48899"/>
                  </a:moveTo>
                  <a:cubicBezTo>
                    <a:pt x="12555" y="48836"/>
                    <a:pt x="12638" y="48773"/>
                    <a:pt x="12743" y="48731"/>
                  </a:cubicBezTo>
                  <a:cubicBezTo>
                    <a:pt x="13161" y="48459"/>
                    <a:pt x="13622" y="48522"/>
                    <a:pt x="14040" y="48626"/>
                  </a:cubicBezTo>
                  <a:cubicBezTo>
                    <a:pt x="14187" y="48647"/>
                    <a:pt x="14312" y="48836"/>
                    <a:pt x="14354" y="48982"/>
                  </a:cubicBezTo>
                  <a:cubicBezTo>
                    <a:pt x="14417" y="49171"/>
                    <a:pt x="14249" y="49296"/>
                    <a:pt x="14082" y="49380"/>
                  </a:cubicBezTo>
                  <a:cubicBezTo>
                    <a:pt x="13915" y="49422"/>
                    <a:pt x="13726" y="49422"/>
                    <a:pt x="13580" y="49463"/>
                  </a:cubicBezTo>
                  <a:cubicBezTo>
                    <a:pt x="13266" y="49505"/>
                    <a:pt x="12659" y="49798"/>
                    <a:pt x="12408" y="50049"/>
                  </a:cubicBezTo>
                  <a:cubicBezTo>
                    <a:pt x="12973" y="50238"/>
                    <a:pt x="13517" y="50447"/>
                    <a:pt x="14103" y="50614"/>
                  </a:cubicBezTo>
                  <a:cubicBezTo>
                    <a:pt x="14354" y="50677"/>
                    <a:pt x="14563" y="50823"/>
                    <a:pt x="14752" y="50991"/>
                  </a:cubicBezTo>
                  <a:cubicBezTo>
                    <a:pt x="14877" y="51137"/>
                    <a:pt x="14961" y="51263"/>
                    <a:pt x="14856" y="51451"/>
                  </a:cubicBezTo>
                  <a:cubicBezTo>
                    <a:pt x="14773" y="51598"/>
                    <a:pt x="14626" y="51681"/>
                    <a:pt x="14438" y="51681"/>
                  </a:cubicBezTo>
                  <a:cubicBezTo>
                    <a:pt x="14333" y="51681"/>
                    <a:pt x="14229" y="51619"/>
                    <a:pt x="14103" y="51598"/>
                  </a:cubicBezTo>
                  <a:cubicBezTo>
                    <a:pt x="13517" y="51409"/>
                    <a:pt x="12973" y="51242"/>
                    <a:pt x="12366" y="51054"/>
                  </a:cubicBezTo>
                  <a:cubicBezTo>
                    <a:pt x="12304" y="51577"/>
                    <a:pt x="12262" y="52037"/>
                    <a:pt x="12429" y="52518"/>
                  </a:cubicBezTo>
                  <a:cubicBezTo>
                    <a:pt x="12534" y="52811"/>
                    <a:pt x="12680" y="53146"/>
                    <a:pt x="12366" y="53481"/>
                  </a:cubicBezTo>
                  <a:cubicBezTo>
                    <a:pt x="12262" y="53585"/>
                    <a:pt x="12324" y="53857"/>
                    <a:pt x="12324" y="54067"/>
                  </a:cubicBezTo>
                  <a:cubicBezTo>
                    <a:pt x="12324" y="54213"/>
                    <a:pt x="12576" y="54339"/>
                    <a:pt x="12722" y="54297"/>
                  </a:cubicBezTo>
                  <a:cubicBezTo>
                    <a:pt x="12868" y="54234"/>
                    <a:pt x="13036" y="54108"/>
                    <a:pt x="13182" y="54088"/>
                  </a:cubicBezTo>
                  <a:cubicBezTo>
                    <a:pt x="14249" y="53878"/>
                    <a:pt x="15296" y="53648"/>
                    <a:pt x="16405" y="53690"/>
                  </a:cubicBezTo>
                  <a:cubicBezTo>
                    <a:pt x="17304" y="53732"/>
                    <a:pt x="18183" y="53711"/>
                    <a:pt x="19041" y="53690"/>
                  </a:cubicBezTo>
                  <a:cubicBezTo>
                    <a:pt x="19815" y="53669"/>
                    <a:pt x="20506" y="53774"/>
                    <a:pt x="21238" y="53962"/>
                  </a:cubicBezTo>
                  <a:cubicBezTo>
                    <a:pt x="21635" y="54046"/>
                    <a:pt x="22033" y="54192"/>
                    <a:pt x="22431" y="54192"/>
                  </a:cubicBezTo>
                  <a:cubicBezTo>
                    <a:pt x="23519" y="54150"/>
                    <a:pt x="24481" y="54506"/>
                    <a:pt x="25485" y="54925"/>
                  </a:cubicBezTo>
                  <a:cubicBezTo>
                    <a:pt x="25778" y="55050"/>
                    <a:pt x="26050" y="55176"/>
                    <a:pt x="26364" y="55217"/>
                  </a:cubicBezTo>
                  <a:cubicBezTo>
                    <a:pt x="26741" y="55259"/>
                    <a:pt x="26992" y="55364"/>
                    <a:pt x="27285" y="55573"/>
                  </a:cubicBezTo>
                  <a:cubicBezTo>
                    <a:pt x="27703" y="55908"/>
                    <a:pt x="28205" y="56075"/>
                    <a:pt x="28770" y="56075"/>
                  </a:cubicBezTo>
                  <a:cubicBezTo>
                    <a:pt x="28833" y="55238"/>
                    <a:pt x="29126" y="54527"/>
                    <a:pt x="29440" y="53836"/>
                  </a:cubicBezTo>
                  <a:cubicBezTo>
                    <a:pt x="29586" y="53502"/>
                    <a:pt x="29712" y="53167"/>
                    <a:pt x="29796" y="52790"/>
                  </a:cubicBezTo>
                  <a:cubicBezTo>
                    <a:pt x="30089" y="51409"/>
                    <a:pt x="30382" y="50007"/>
                    <a:pt x="30633" y="48606"/>
                  </a:cubicBezTo>
                  <a:cubicBezTo>
                    <a:pt x="30842" y="47559"/>
                    <a:pt x="30946" y="46513"/>
                    <a:pt x="30842" y="45467"/>
                  </a:cubicBezTo>
                  <a:lnTo>
                    <a:pt x="30842" y="45132"/>
                  </a:lnTo>
                  <a:cubicBezTo>
                    <a:pt x="30842" y="44693"/>
                    <a:pt x="30842" y="44212"/>
                    <a:pt x="31009" y="43772"/>
                  </a:cubicBezTo>
                  <a:cubicBezTo>
                    <a:pt x="31135" y="43437"/>
                    <a:pt x="31156" y="43040"/>
                    <a:pt x="31009" y="42642"/>
                  </a:cubicBezTo>
                  <a:cubicBezTo>
                    <a:pt x="30737" y="42517"/>
                    <a:pt x="30444" y="42391"/>
                    <a:pt x="30193" y="42224"/>
                  </a:cubicBezTo>
                  <a:cubicBezTo>
                    <a:pt x="29607" y="41910"/>
                    <a:pt x="29042" y="41596"/>
                    <a:pt x="28457" y="41324"/>
                  </a:cubicBezTo>
                  <a:cubicBezTo>
                    <a:pt x="28310" y="41240"/>
                    <a:pt x="28143" y="41220"/>
                    <a:pt x="27996" y="41157"/>
                  </a:cubicBezTo>
                  <a:cubicBezTo>
                    <a:pt x="27389" y="40968"/>
                    <a:pt x="26762" y="40864"/>
                    <a:pt x="26197" y="40634"/>
                  </a:cubicBezTo>
                  <a:cubicBezTo>
                    <a:pt x="25716" y="40445"/>
                    <a:pt x="25276" y="40383"/>
                    <a:pt x="24774" y="40383"/>
                  </a:cubicBezTo>
                  <a:cubicBezTo>
                    <a:pt x="23309" y="40341"/>
                    <a:pt x="21866" y="40320"/>
                    <a:pt x="20401" y="40278"/>
                  </a:cubicBezTo>
                  <a:cubicBezTo>
                    <a:pt x="19125" y="40236"/>
                    <a:pt x="17848" y="40194"/>
                    <a:pt x="16572" y="40132"/>
                  </a:cubicBezTo>
                  <a:cubicBezTo>
                    <a:pt x="16049" y="40111"/>
                    <a:pt x="15547" y="40173"/>
                    <a:pt x="15045" y="40320"/>
                  </a:cubicBezTo>
                  <a:cubicBezTo>
                    <a:pt x="14563" y="40445"/>
                    <a:pt x="14103" y="40508"/>
                    <a:pt x="13601" y="40550"/>
                  </a:cubicBezTo>
                  <a:cubicBezTo>
                    <a:pt x="13287" y="40592"/>
                    <a:pt x="12973" y="40655"/>
                    <a:pt x="12743" y="40906"/>
                  </a:cubicBezTo>
                  <a:cubicBezTo>
                    <a:pt x="12617" y="42098"/>
                    <a:pt x="12450" y="43312"/>
                    <a:pt x="12471" y="44525"/>
                  </a:cubicBezTo>
                  <a:cubicBezTo>
                    <a:pt x="12513" y="45927"/>
                    <a:pt x="12617" y="47329"/>
                    <a:pt x="12345" y="48710"/>
                  </a:cubicBezTo>
                  <a:cubicBezTo>
                    <a:pt x="12345" y="48752"/>
                    <a:pt x="12387" y="48773"/>
                    <a:pt x="12429" y="48899"/>
                  </a:cubicBezTo>
                  <a:close/>
                  <a:moveTo>
                    <a:pt x="26427" y="26573"/>
                  </a:moveTo>
                  <a:cubicBezTo>
                    <a:pt x="26427" y="26740"/>
                    <a:pt x="26406" y="26991"/>
                    <a:pt x="26406" y="27201"/>
                  </a:cubicBezTo>
                  <a:cubicBezTo>
                    <a:pt x="26343" y="28038"/>
                    <a:pt x="26197" y="28833"/>
                    <a:pt x="25799" y="29565"/>
                  </a:cubicBezTo>
                  <a:cubicBezTo>
                    <a:pt x="25360" y="30381"/>
                    <a:pt x="24795" y="31093"/>
                    <a:pt x="24042" y="31637"/>
                  </a:cubicBezTo>
                  <a:cubicBezTo>
                    <a:pt x="22556" y="32745"/>
                    <a:pt x="22556" y="32745"/>
                    <a:pt x="20861" y="33185"/>
                  </a:cubicBezTo>
                  <a:cubicBezTo>
                    <a:pt x="19815" y="33436"/>
                    <a:pt x="18811" y="33310"/>
                    <a:pt x="17848" y="32913"/>
                  </a:cubicBezTo>
                  <a:cubicBezTo>
                    <a:pt x="17242" y="32662"/>
                    <a:pt x="16635" y="32369"/>
                    <a:pt x="16091" y="32034"/>
                  </a:cubicBezTo>
                  <a:cubicBezTo>
                    <a:pt x="15547" y="31720"/>
                    <a:pt x="15003" y="31406"/>
                    <a:pt x="14647" y="30862"/>
                  </a:cubicBezTo>
                  <a:cubicBezTo>
                    <a:pt x="14124" y="30046"/>
                    <a:pt x="13643" y="29209"/>
                    <a:pt x="13182" y="28352"/>
                  </a:cubicBezTo>
                  <a:cubicBezTo>
                    <a:pt x="13015" y="27996"/>
                    <a:pt x="12973" y="27577"/>
                    <a:pt x="12868" y="27201"/>
                  </a:cubicBezTo>
                  <a:lnTo>
                    <a:pt x="12806" y="26887"/>
                  </a:lnTo>
                  <a:cubicBezTo>
                    <a:pt x="12304" y="26929"/>
                    <a:pt x="11780" y="26929"/>
                    <a:pt x="11341" y="27096"/>
                  </a:cubicBezTo>
                  <a:cubicBezTo>
                    <a:pt x="10839" y="27263"/>
                    <a:pt x="10337" y="27305"/>
                    <a:pt x="9814" y="27305"/>
                  </a:cubicBezTo>
                  <a:cubicBezTo>
                    <a:pt x="9311" y="27305"/>
                    <a:pt x="8851" y="27347"/>
                    <a:pt x="8454" y="27619"/>
                  </a:cubicBezTo>
                  <a:cubicBezTo>
                    <a:pt x="8265" y="28226"/>
                    <a:pt x="8412" y="28770"/>
                    <a:pt x="8642" y="29293"/>
                  </a:cubicBezTo>
                  <a:cubicBezTo>
                    <a:pt x="8935" y="29879"/>
                    <a:pt x="9186" y="30465"/>
                    <a:pt x="9458" y="31093"/>
                  </a:cubicBezTo>
                  <a:cubicBezTo>
                    <a:pt x="9625" y="31511"/>
                    <a:pt x="9876" y="31867"/>
                    <a:pt x="10211" y="32222"/>
                  </a:cubicBezTo>
                  <a:cubicBezTo>
                    <a:pt x="11299" y="33289"/>
                    <a:pt x="12408" y="34378"/>
                    <a:pt x="13475" y="35486"/>
                  </a:cubicBezTo>
                  <a:cubicBezTo>
                    <a:pt x="13810" y="35821"/>
                    <a:pt x="14166" y="36093"/>
                    <a:pt x="14605" y="36240"/>
                  </a:cubicBezTo>
                  <a:cubicBezTo>
                    <a:pt x="15024" y="36407"/>
                    <a:pt x="15442" y="36721"/>
                    <a:pt x="15861" y="36742"/>
                  </a:cubicBezTo>
                  <a:cubicBezTo>
                    <a:pt x="16300" y="36763"/>
                    <a:pt x="16802" y="36533"/>
                    <a:pt x="17242" y="36365"/>
                  </a:cubicBezTo>
                  <a:cubicBezTo>
                    <a:pt x="17827" y="36156"/>
                    <a:pt x="18392" y="36051"/>
                    <a:pt x="18999" y="36093"/>
                  </a:cubicBezTo>
                  <a:cubicBezTo>
                    <a:pt x="20359" y="36114"/>
                    <a:pt x="21740" y="36114"/>
                    <a:pt x="23100" y="36093"/>
                  </a:cubicBezTo>
                  <a:cubicBezTo>
                    <a:pt x="23728" y="36093"/>
                    <a:pt x="24272" y="36198"/>
                    <a:pt x="24837" y="36512"/>
                  </a:cubicBezTo>
                  <a:cubicBezTo>
                    <a:pt x="25109" y="36658"/>
                    <a:pt x="25423" y="36867"/>
                    <a:pt x="25799" y="36847"/>
                  </a:cubicBezTo>
                  <a:cubicBezTo>
                    <a:pt x="26113" y="36826"/>
                    <a:pt x="26427" y="36888"/>
                    <a:pt x="26678" y="37056"/>
                  </a:cubicBezTo>
                  <a:cubicBezTo>
                    <a:pt x="26992" y="37244"/>
                    <a:pt x="27348" y="37244"/>
                    <a:pt x="27682" y="37139"/>
                  </a:cubicBezTo>
                  <a:cubicBezTo>
                    <a:pt x="28038" y="37035"/>
                    <a:pt x="28394" y="36930"/>
                    <a:pt x="28729" y="36784"/>
                  </a:cubicBezTo>
                  <a:cubicBezTo>
                    <a:pt x="30068" y="36302"/>
                    <a:pt x="31344" y="35696"/>
                    <a:pt x="32579" y="34942"/>
                  </a:cubicBezTo>
                  <a:cubicBezTo>
                    <a:pt x="33646" y="34252"/>
                    <a:pt x="34587" y="33415"/>
                    <a:pt x="35466" y="32536"/>
                  </a:cubicBezTo>
                  <a:cubicBezTo>
                    <a:pt x="36449" y="31553"/>
                    <a:pt x="37224" y="30444"/>
                    <a:pt x="37914" y="29230"/>
                  </a:cubicBezTo>
                  <a:cubicBezTo>
                    <a:pt x="37956" y="29147"/>
                    <a:pt x="38061" y="29042"/>
                    <a:pt x="37914" y="28916"/>
                  </a:cubicBezTo>
                  <a:cubicBezTo>
                    <a:pt x="37809" y="28937"/>
                    <a:pt x="37663" y="28979"/>
                    <a:pt x="37537" y="29021"/>
                  </a:cubicBezTo>
                  <a:cubicBezTo>
                    <a:pt x="36826" y="29293"/>
                    <a:pt x="36177" y="29649"/>
                    <a:pt x="35445" y="29774"/>
                  </a:cubicBezTo>
                  <a:cubicBezTo>
                    <a:pt x="34734" y="29921"/>
                    <a:pt x="33959" y="29816"/>
                    <a:pt x="33227" y="29816"/>
                  </a:cubicBezTo>
                  <a:cubicBezTo>
                    <a:pt x="33102" y="29816"/>
                    <a:pt x="32934" y="29774"/>
                    <a:pt x="32809" y="29816"/>
                  </a:cubicBezTo>
                  <a:cubicBezTo>
                    <a:pt x="32327" y="29858"/>
                    <a:pt x="31993" y="29649"/>
                    <a:pt x="31679" y="29335"/>
                  </a:cubicBezTo>
                  <a:cubicBezTo>
                    <a:pt x="31156" y="28833"/>
                    <a:pt x="30821" y="28205"/>
                    <a:pt x="30402" y="27619"/>
                  </a:cubicBezTo>
                  <a:cubicBezTo>
                    <a:pt x="30193" y="27305"/>
                    <a:pt x="30068" y="26950"/>
                    <a:pt x="29984" y="26594"/>
                  </a:cubicBezTo>
                  <a:cubicBezTo>
                    <a:pt x="29921" y="26301"/>
                    <a:pt x="29921" y="25966"/>
                    <a:pt x="29712" y="25694"/>
                  </a:cubicBezTo>
                  <a:cubicBezTo>
                    <a:pt x="29273" y="25841"/>
                    <a:pt x="28854" y="25883"/>
                    <a:pt x="28498" y="26071"/>
                  </a:cubicBezTo>
                  <a:cubicBezTo>
                    <a:pt x="28080" y="26259"/>
                    <a:pt x="27661" y="26406"/>
                    <a:pt x="27180" y="26385"/>
                  </a:cubicBezTo>
                  <a:cubicBezTo>
                    <a:pt x="26887" y="26301"/>
                    <a:pt x="26636" y="26301"/>
                    <a:pt x="26427" y="26573"/>
                  </a:cubicBezTo>
                  <a:close/>
                  <a:moveTo>
                    <a:pt x="13915" y="25966"/>
                  </a:moveTo>
                  <a:cubicBezTo>
                    <a:pt x="14061" y="26238"/>
                    <a:pt x="14208" y="26468"/>
                    <a:pt x="13957" y="26761"/>
                  </a:cubicBezTo>
                  <a:cubicBezTo>
                    <a:pt x="13852" y="26887"/>
                    <a:pt x="13852" y="27138"/>
                    <a:pt x="13873" y="27326"/>
                  </a:cubicBezTo>
                  <a:cubicBezTo>
                    <a:pt x="13915" y="27619"/>
                    <a:pt x="13998" y="27870"/>
                    <a:pt x="14124" y="28142"/>
                  </a:cubicBezTo>
                  <a:cubicBezTo>
                    <a:pt x="14501" y="28791"/>
                    <a:pt x="14856" y="29419"/>
                    <a:pt x="15254" y="30046"/>
                  </a:cubicBezTo>
                  <a:cubicBezTo>
                    <a:pt x="15421" y="30318"/>
                    <a:pt x="15651" y="30528"/>
                    <a:pt x="15902" y="30737"/>
                  </a:cubicBezTo>
                  <a:cubicBezTo>
                    <a:pt x="16677" y="31365"/>
                    <a:pt x="17576" y="31720"/>
                    <a:pt x="18476" y="32118"/>
                  </a:cubicBezTo>
                  <a:cubicBezTo>
                    <a:pt x="19104" y="32369"/>
                    <a:pt x="19815" y="32432"/>
                    <a:pt x="20485" y="32306"/>
                  </a:cubicBezTo>
                  <a:cubicBezTo>
                    <a:pt x="21970" y="32013"/>
                    <a:pt x="21970" y="32013"/>
                    <a:pt x="23268" y="31072"/>
                  </a:cubicBezTo>
                  <a:cubicBezTo>
                    <a:pt x="23372" y="30988"/>
                    <a:pt x="23498" y="30904"/>
                    <a:pt x="23602" y="30800"/>
                  </a:cubicBezTo>
                  <a:cubicBezTo>
                    <a:pt x="25151" y="29523"/>
                    <a:pt x="25737" y="27912"/>
                    <a:pt x="25423" y="25945"/>
                  </a:cubicBezTo>
                  <a:cubicBezTo>
                    <a:pt x="25276" y="25046"/>
                    <a:pt x="24774" y="24313"/>
                    <a:pt x="24376" y="23518"/>
                  </a:cubicBezTo>
                  <a:cubicBezTo>
                    <a:pt x="24314" y="23351"/>
                    <a:pt x="24146" y="23246"/>
                    <a:pt x="24042" y="23142"/>
                  </a:cubicBezTo>
                  <a:cubicBezTo>
                    <a:pt x="23100" y="22326"/>
                    <a:pt x="21970" y="21970"/>
                    <a:pt x="20757" y="21949"/>
                  </a:cubicBezTo>
                  <a:cubicBezTo>
                    <a:pt x="20129" y="21949"/>
                    <a:pt x="19501" y="21970"/>
                    <a:pt x="18874" y="21907"/>
                  </a:cubicBezTo>
                  <a:cubicBezTo>
                    <a:pt x="18162" y="21865"/>
                    <a:pt x="17514" y="22012"/>
                    <a:pt x="16886" y="22326"/>
                  </a:cubicBezTo>
                  <a:cubicBezTo>
                    <a:pt x="16907" y="22639"/>
                    <a:pt x="16802" y="22911"/>
                    <a:pt x="16572" y="23100"/>
                  </a:cubicBezTo>
                  <a:cubicBezTo>
                    <a:pt x="16405" y="23225"/>
                    <a:pt x="16279" y="23372"/>
                    <a:pt x="16112" y="23476"/>
                  </a:cubicBezTo>
                  <a:cubicBezTo>
                    <a:pt x="15170" y="24083"/>
                    <a:pt x="14501" y="24920"/>
                    <a:pt x="13915" y="25966"/>
                  </a:cubicBezTo>
                  <a:close/>
                  <a:moveTo>
                    <a:pt x="13015" y="55343"/>
                  </a:moveTo>
                  <a:cubicBezTo>
                    <a:pt x="12283" y="55343"/>
                    <a:pt x="12178" y="55301"/>
                    <a:pt x="11760" y="55071"/>
                  </a:cubicBezTo>
                  <a:cubicBezTo>
                    <a:pt x="11488" y="54945"/>
                    <a:pt x="11383" y="54736"/>
                    <a:pt x="11362" y="54485"/>
                  </a:cubicBezTo>
                  <a:cubicBezTo>
                    <a:pt x="11341" y="54192"/>
                    <a:pt x="11341" y="53920"/>
                    <a:pt x="11299" y="53669"/>
                  </a:cubicBezTo>
                  <a:cubicBezTo>
                    <a:pt x="10546" y="53523"/>
                    <a:pt x="9395" y="53564"/>
                    <a:pt x="8726" y="53669"/>
                  </a:cubicBezTo>
                  <a:cubicBezTo>
                    <a:pt x="8684" y="53711"/>
                    <a:pt x="8663" y="53774"/>
                    <a:pt x="8663" y="53816"/>
                  </a:cubicBezTo>
                  <a:cubicBezTo>
                    <a:pt x="8767" y="54694"/>
                    <a:pt x="9060" y="55489"/>
                    <a:pt x="9374" y="56285"/>
                  </a:cubicBezTo>
                  <a:cubicBezTo>
                    <a:pt x="9416" y="56389"/>
                    <a:pt x="9479" y="56494"/>
                    <a:pt x="9542" y="56577"/>
                  </a:cubicBezTo>
                  <a:cubicBezTo>
                    <a:pt x="10148" y="57142"/>
                    <a:pt x="10713" y="57749"/>
                    <a:pt x="11362" y="58272"/>
                  </a:cubicBezTo>
                  <a:cubicBezTo>
                    <a:pt x="11927" y="58733"/>
                    <a:pt x="12555" y="59151"/>
                    <a:pt x="13203" y="59486"/>
                  </a:cubicBezTo>
                  <a:cubicBezTo>
                    <a:pt x="14019" y="59946"/>
                    <a:pt x="14856" y="60406"/>
                    <a:pt x="15861" y="60365"/>
                  </a:cubicBezTo>
                  <a:cubicBezTo>
                    <a:pt x="16007" y="60365"/>
                    <a:pt x="16195" y="60386"/>
                    <a:pt x="16342" y="60448"/>
                  </a:cubicBezTo>
                  <a:cubicBezTo>
                    <a:pt x="16739" y="60595"/>
                    <a:pt x="17137" y="60595"/>
                    <a:pt x="17534" y="60595"/>
                  </a:cubicBezTo>
                  <a:cubicBezTo>
                    <a:pt x="18141" y="60595"/>
                    <a:pt x="18727" y="60595"/>
                    <a:pt x="19334" y="60616"/>
                  </a:cubicBezTo>
                  <a:cubicBezTo>
                    <a:pt x="20401" y="60658"/>
                    <a:pt x="21322" y="60197"/>
                    <a:pt x="22221" y="59674"/>
                  </a:cubicBezTo>
                  <a:cubicBezTo>
                    <a:pt x="22640" y="59444"/>
                    <a:pt x="22870" y="59046"/>
                    <a:pt x="22849" y="58565"/>
                  </a:cubicBezTo>
                  <a:cubicBezTo>
                    <a:pt x="22807" y="58293"/>
                    <a:pt x="22849" y="58042"/>
                    <a:pt x="22849" y="57791"/>
                  </a:cubicBezTo>
                  <a:cubicBezTo>
                    <a:pt x="22849" y="57519"/>
                    <a:pt x="22870" y="57226"/>
                    <a:pt x="22870" y="56933"/>
                  </a:cubicBezTo>
                  <a:cubicBezTo>
                    <a:pt x="23226" y="56598"/>
                    <a:pt x="23226" y="56054"/>
                    <a:pt x="23602" y="55741"/>
                  </a:cubicBezTo>
                  <a:cubicBezTo>
                    <a:pt x="23707" y="55657"/>
                    <a:pt x="23749" y="55531"/>
                    <a:pt x="23853" y="55385"/>
                  </a:cubicBezTo>
                  <a:cubicBezTo>
                    <a:pt x="23519" y="55155"/>
                    <a:pt x="23205" y="55092"/>
                    <a:pt x="22870" y="55092"/>
                  </a:cubicBezTo>
                  <a:cubicBezTo>
                    <a:pt x="22263" y="55134"/>
                    <a:pt x="21656" y="55029"/>
                    <a:pt x="21091" y="54841"/>
                  </a:cubicBezTo>
                  <a:cubicBezTo>
                    <a:pt x="20401" y="54632"/>
                    <a:pt x="19690" y="54548"/>
                    <a:pt x="18978" y="54569"/>
                  </a:cubicBezTo>
                  <a:cubicBezTo>
                    <a:pt x="17744" y="54611"/>
                    <a:pt x="16509" y="54569"/>
                    <a:pt x="15275" y="54569"/>
                  </a:cubicBezTo>
                  <a:cubicBezTo>
                    <a:pt x="14919" y="54569"/>
                    <a:pt x="14542" y="54632"/>
                    <a:pt x="14187" y="54652"/>
                  </a:cubicBezTo>
                  <a:cubicBezTo>
                    <a:pt x="13664" y="54694"/>
                    <a:pt x="13203" y="54841"/>
                    <a:pt x="13015" y="55343"/>
                  </a:cubicBezTo>
                  <a:close/>
                  <a:moveTo>
                    <a:pt x="30967" y="24836"/>
                  </a:moveTo>
                  <a:cubicBezTo>
                    <a:pt x="30967" y="25234"/>
                    <a:pt x="30946" y="25652"/>
                    <a:pt x="30967" y="26050"/>
                  </a:cubicBezTo>
                  <a:cubicBezTo>
                    <a:pt x="31009" y="26343"/>
                    <a:pt x="31030" y="26615"/>
                    <a:pt x="31156" y="26866"/>
                  </a:cubicBezTo>
                  <a:cubicBezTo>
                    <a:pt x="31470" y="27389"/>
                    <a:pt x="31867" y="27912"/>
                    <a:pt x="32223" y="28393"/>
                  </a:cubicBezTo>
                  <a:cubicBezTo>
                    <a:pt x="32411" y="28644"/>
                    <a:pt x="32641" y="28749"/>
                    <a:pt x="32955" y="28749"/>
                  </a:cubicBezTo>
                  <a:cubicBezTo>
                    <a:pt x="35236" y="28812"/>
                    <a:pt x="35236" y="28791"/>
                    <a:pt x="37349" y="27933"/>
                  </a:cubicBezTo>
                  <a:cubicBezTo>
                    <a:pt x="37851" y="27724"/>
                    <a:pt x="38249" y="27410"/>
                    <a:pt x="38646" y="27096"/>
                  </a:cubicBezTo>
                  <a:cubicBezTo>
                    <a:pt x="39002" y="26782"/>
                    <a:pt x="39211" y="26385"/>
                    <a:pt x="39211" y="25883"/>
                  </a:cubicBezTo>
                  <a:cubicBezTo>
                    <a:pt x="39211" y="25506"/>
                    <a:pt x="39232" y="25087"/>
                    <a:pt x="39190" y="24690"/>
                  </a:cubicBezTo>
                  <a:cubicBezTo>
                    <a:pt x="39107" y="23874"/>
                    <a:pt x="39002" y="23037"/>
                    <a:pt x="38877" y="22221"/>
                  </a:cubicBezTo>
                  <a:cubicBezTo>
                    <a:pt x="38667" y="20840"/>
                    <a:pt x="38186" y="19522"/>
                    <a:pt x="37558" y="18245"/>
                  </a:cubicBezTo>
                  <a:cubicBezTo>
                    <a:pt x="37391" y="17890"/>
                    <a:pt x="37119" y="17785"/>
                    <a:pt x="36721" y="17911"/>
                  </a:cubicBezTo>
                  <a:cubicBezTo>
                    <a:pt x="36491" y="17994"/>
                    <a:pt x="36261" y="18141"/>
                    <a:pt x="35989" y="18120"/>
                  </a:cubicBezTo>
                  <a:cubicBezTo>
                    <a:pt x="35340" y="18099"/>
                    <a:pt x="34817" y="18392"/>
                    <a:pt x="34357" y="18748"/>
                  </a:cubicBezTo>
                  <a:cubicBezTo>
                    <a:pt x="33332" y="19543"/>
                    <a:pt x="32369" y="20380"/>
                    <a:pt x="31867" y="21635"/>
                  </a:cubicBezTo>
                  <a:cubicBezTo>
                    <a:pt x="31804" y="21782"/>
                    <a:pt x="31742" y="21949"/>
                    <a:pt x="31637" y="22095"/>
                  </a:cubicBezTo>
                  <a:cubicBezTo>
                    <a:pt x="31135" y="22911"/>
                    <a:pt x="30842" y="23832"/>
                    <a:pt x="30967" y="24836"/>
                  </a:cubicBezTo>
                  <a:close/>
                  <a:moveTo>
                    <a:pt x="16928" y="21551"/>
                  </a:moveTo>
                  <a:cubicBezTo>
                    <a:pt x="17137" y="21530"/>
                    <a:pt x="17242" y="21530"/>
                    <a:pt x="17325" y="21468"/>
                  </a:cubicBezTo>
                  <a:cubicBezTo>
                    <a:pt x="17765" y="21196"/>
                    <a:pt x="18246" y="21175"/>
                    <a:pt x="18727" y="21175"/>
                  </a:cubicBezTo>
                  <a:cubicBezTo>
                    <a:pt x="19355" y="21175"/>
                    <a:pt x="19983" y="21175"/>
                    <a:pt x="20610" y="21154"/>
                  </a:cubicBezTo>
                  <a:cubicBezTo>
                    <a:pt x="22117" y="21112"/>
                    <a:pt x="23414" y="21551"/>
                    <a:pt x="24565" y="22493"/>
                  </a:cubicBezTo>
                  <a:cubicBezTo>
                    <a:pt x="24837" y="22702"/>
                    <a:pt x="25067" y="22932"/>
                    <a:pt x="25213" y="23267"/>
                  </a:cubicBezTo>
                  <a:cubicBezTo>
                    <a:pt x="25590" y="24041"/>
                    <a:pt x="25988" y="24795"/>
                    <a:pt x="26343" y="25548"/>
                  </a:cubicBezTo>
                  <a:cubicBezTo>
                    <a:pt x="26678" y="25527"/>
                    <a:pt x="27034" y="25527"/>
                    <a:pt x="27369" y="25464"/>
                  </a:cubicBezTo>
                  <a:cubicBezTo>
                    <a:pt x="27557" y="25443"/>
                    <a:pt x="27766" y="25422"/>
                    <a:pt x="27933" y="25339"/>
                  </a:cubicBezTo>
                  <a:cubicBezTo>
                    <a:pt x="28624" y="25004"/>
                    <a:pt x="29294" y="24711"/>
                    <a:pt x="30130" y="24941"/>
                  </a:cubicBezTo>
                  <a:cubicBezTo>
                    <a:pt x="30130" y="24627"/>
                    <a:pt x="30193" y="24376"/>
                    <a:pt x="30172" y="24104"/>
                  </a:cubicBezTo>
                  <a:cubicBezTo>
                    <a:pt x="30110" y="23476"/>
                    <a:pt x="30298" y="22932"/>
                    <a:pt x="30591" y="22388"/>
                  </a:cubicBezTo>
                  <a:cubicBezTo>
                    <a:pt x="31030" y="21551"/>
                    <a:pt x="31449" y="20652"/>
                    <a:pt x="31888" y="19794"/>
                  </a:cubicBezTo>
                  <a:cubicBezTo>
                    <a:pt x="30863" y="19292"/>
                    <a:pt x="29754" y="19145"/>
                    <a:pt x="28980" y="18329"/>
                  </a:cubicBezTo>
                  <a:cubicBezTo>
                    <a:pt x="28561" y="18350"/>
                    <a:pt x="28226" y="18413"/>
                    <a:pt x="27892" y="18413"/>
                  </a:cubicBezTo>
                  <a:cubicBezTo>
                    <a:pt x="26741" y="18434"/>
                    <a:pt x="25611" y="18245"/>
                    <a:pt x="24523" y="17994"/>
                  </a:cubicBezTo>
                  <a:cubicBezTo>
                    <a:pt x="23644" y="17785"/>
                    <a:pt x="22786" y="17597"/>
                    <a:pt x="22033" y="17095"/>
                  </a:cubicBezTo>
                  <a:cubicBezTo>
                    <a:pt x="21510" y="16760"/>
                    <a:pt x="21008" y="16404"/>
                    <a:pt x="20485" y="16028"/>
                  </a:cubicBezTo>
                  <a:cubicBezTo>
                    <a:pt x="20171" y="15818"/>
                    <a:pt x="19920" y="15567"/>
                    <a:pt x="19731" y="15211"/>
                  </a:cubicBezTo>
                  <a:cubicBezTo>
                    <a:pt x="19669" y="15107"/>
                    <a:pt x="19606" y="14960"/>
                    <a:pt x="19397" y="15044"/>
                  </a:cubicBezTo>
                  <a:lnTo>
                    <a:pt x="19397" y="16572"/>
                  </a:lnTo>
                  <a:cubicBezTo>
                    <a:pt x="19397" y="16823"/>
                    <a:pt x="19397" y="17053"/>
                    <a:pt x="19313" y="17262"/>
                  </a:cubicBezTo>
                  <a:cubicBezTo>
                    <a:pt x="19104" y="17869"/>
                    <a:pt x="18894" y="18434"/>
                    <a:pt x="18518" y="18957"/>
                  </a:cubicBezTo>
                  <a:cubicBezTo>
                    <a:pt x="18058" y="19647"/>
                    <a:pt x="17597" y="20338"/>
                    <a:pt x="17158" y="21049"/>
                  </a:cubicBezTo>
                  <a:cubicBezTo>
                    <a:pt x="17095" y="21154"/>
                    <a:pt x="17032" y="21321"/>
                    <a:pt x="16928" y="21551"/>
                  </a:cubicBezTo>
                  <a:close/>
                  <a:moveTo>
                    <a:pt x="7931" y="47852"/>
                  </a:moveTo>
                  <a:cubicBezTo>
                    <a:pt x="8684" y="48417"/>
                    <a:pt x="9500" y="48731"/>
                    <a:pt x="10337" y="48982"/>
                  </a:cubicBezTo>
                  <a:cubicBezTo>
                    <a:pt x="10651" y="49087"/>
                    <a:pt x="10964" y="49087"/>
                    <a:pt x="11278" y="48961"/>
                  </a:cubicBezTo>
                  <a:cubicBezTo>
                    <a:pt x="11488" y="48375"/>
                    <a:pt x="11613" y="47790"/>
                    <a:pt x="11613" y="47120"/>
                  </a:cubicBezTo>
                  <a:cubicBezTo>
                    <a:pt x="11613" y="46032"/>
                    <a:pt x="11613" y="44902"/>
                    <a:pt x="11634" y="43772"/>
                  </a:cubicBezTo>
                  <a:cubicBezTo>
                    <a:pt x="11634" y="43249"/>
                    <a:pt x="11718" y="42768"/>
                    <a:pt x="11780" y="42266"/>
                  </a:cubicBezTo>
                  <a:cubicBezTo>
                    <a:pt x="11801" y="41826"/>
                    <a:pt x="11990" y="41366"/>
                    <a:pt x="11906" y="40948"/>
                  </a:cubicBezTo>
                  <a:cubicBezTo>
                    <a:pt x="11822" y="40906"/>
                    <a:pt x="11780" y="40864"/>
                    <a:pt x="11718" y="40843"/>
                  </a:cubicBezTo>
                  <a:cubicBezTo>
                    <a:pt x="11069" y="40592"/>
                    <a:pt x="10944" y="40027"/>
                    <a:pt x="11383" y="39504"/>
                  </a:cubicBezTo>
                  <a:cubicBezTo>
                    <a:pt x="11425" y="39462"/>
                    <a:pt x="11488" y="39378"/>
                    <a:pt x="11571" y="39336"/>
                  </a:cubicBezTo>
                  <a:cubicBezTo>
                    <a:pt x="12220" y="38939"/>
                    <a:pt x="12722" y="38311"/>
                    <a:pt x="13454" y="37997"/>
                  </a:cubicBezTo>
                  <a:cubicBezTo>
                    <a:pt x="13768" y="37872"/>
                    <a:pt x="14040" y="37704"/>
                    <a:pt x="14291" y="37391"/>
                  </a:cubicBezTo>
                  <a:cubicBezTo>
                    <a:pt x="13726" y="37056"/>
                    <a:pt x="13266" y="36742"/>
                    <a:pt x="12722" y="36428"/>
                  </a:cubicBezTo>
                  <a:cubicBezTo>
                    <a:pt x="12262" y="36616"/>
                    <a:pt x="11843" y="36847"/>
                    <a:pt x="11613" y="37370"/>
                  </a:cubicBezTo>
                  <a:cubicBezTo>
                    <a:pt x="11529" y="37579"/>
                    <a:pt x="11320" y="37704"/>
                    <a:pt x="11174" y="37893"/>
                  </a:cubicBezTo>
                  <a:cubicBezTo>
                    <a:pt x="11048" y="38060"/>
                    <a:pt x="10902" y="38207"/>
                    <a:pt x="10839" y="38374"/>
                  </a:cubicBezTo>
                  <a:cubicBezTo>
                    <a:pt x="10525" y="39106"/>
                    <a:pt x="10148" y="39797"/>
                    <a:pt x="10002" y="40592"/>
                  </a:cubicBezTo>
                  <a:cubicBezTo>
                    <a:pt x="9939" y="40906"/>
                    <a:pt x="9814" y="41199"/>
                    <a:pt x="9709" y="41471"/>
                  </a:cubicBezTo>
                  <a:cubicBezTo>
                    <a:pt x="9479" y="42287"/>
                    <a:pt x="9207" y="43103"/>
                    <a:pt x="8977" y="43940"/>
                  </a:cubicBezTo>
                  <a:cubicBezTo>
                    <a:pt x="8684" y="45007"/>
                    <a:pt x="8391" y="46074"/>
                    <a:pt x="8140" y="47162"/>
                  </a:cubicBezTo>
                  <a:cubicBezTo>
                    <a:pt x="8035" y="47413"/>
                    <a:pt x="8014" y="47622"/>
                    <a:pt x="7931" y="47852"/>
                  </a:cubicBezTo>
                  <a:close/>
                  <a:moveTo>
                    <a:pt x="38270" y="60406"/>
                  </a:moveTo>
                  <a:cubicBezTo>
                    <a:pt x="38918" y="60386"/>
                    <a:pt x="39483" y="60281"/>
                    <a:pt x="39902" y="59758"/>
                  </a:cubicBezTo>
                  <a:cubicBezTo>
                    <a:pt x="40153" y="59444"/>
                    <a:pt x="40488" y="59151"/>
                    <a:pt x="40781" y="58837"/>
                  </a:cubicBezTo>
                  <a:cubicBezTo>
                    <a:pt x="41074" y="58586"/>
                    <a:pt x="41220" y="58272"/>
                    <a:pt x="41366" y="57938"/>
                  </a:cubicBezTo>
                  <a:cubicBezTo>
                    <a:pt x="41743" y="56912"/>
                    <a:pt x="41659" y="55866"/>
                    <a:pt x="41429" y="54841"/>
                  </a:cubicBezTo>
                  <a:cubicBezTo>
                    <a:pt x="41325" y="54443"/>
                    <a:pt x="40906" y="54213"/>
                    <a:pt x="40571" y="54443"/>
                  </a:cubicBezTo>
                  <a:cubicBezTo>
                    <a:pt x="40153" y="54715"/>
                    <a:pt x="39672" y="54925"/>
                    <a:pt x="39504" y="55469"/>
                  </a:cubicBezTo>
                  <a:cubicBezTo>
                    <a:pt x="39316" y="56013"/>
                    <a:pt x="39065" y="56577"/>
                    <a:pt x="38751" y="57101"/>
                  </a:cubicBezTo>
                  <a:cubicBezTo>
                    <a:pt x="38144" y="58147"/>
                    <a:pt x="38228" y="59235"/>
                    <a:pt x="38270" y="60406"/>
                  </a:cubicBezTo>
                  <a:close/>
                  <a:moveTo>
                    <a:pt x="25716" y="64738"/>
                  </a:moveTo>
                  <a:cubicBezTo>
                    <a:pt x="25946" y="64800"/>
                    <a:pt x="26155" y="64905"/>
                    <a:pt x="26364" y="64968"/>
                  </a:cubicBezTo>
                  <a:cubicBezTo>
                    <a:pt x="26511" y="64989"/>
                    <a:pt x="26657" y="65010"/>
                    <a:pt x="26783" y="64989"/>
                  </a:cubicBezTo>
                  <a:cubicBezTo>
                    <a:pt x="27410" y="64738"/>
                    <a:pt x="27996" y="64382"/>
                    <a:pt x="28185" y="63712"/>
                  </a:cubicBezTo>
                  <a:cubicBezTo>
                    <a:pt x="28310" y="63210"/>
                    <a:pt x="28603" y="62855"/>
                    <a:pt x="28875" y="62478"/>
                  </a:cubicBezTo>
                  <a:cubicBezTo>
                    <a:pt x="29147" y="62143"/>
                    <a:pt x="29377" y="61808"/>
                    <a:pt x="29607" y="61432"/>
                  </a:cubicBezTo>
                  <a:cubicBezTo>
                    <a:pt x="29921" y="60971"/>
                    <a:pt x="29963" y="60490"/>
                    <a:pt x="29503" y="60051"/>
                  </a:cubicBezTo>
                  <a:cubicBezTo>
                    <a:pt x="28938" y="59883"/>
                    <a:pt x="28436" y="59967"/>
                    <a:pt x="27975" y="60302"/>
                  </a:cubicBezTo>
                  <a:lnTo>
                    <a:pt x="27661" y="60469"/>
                  </a:lnTo>
                  <a:cubicBezTo>
                    <a:pt x="27138" y="60679"/>
                    <a:pt x="26783" y="61097"/>
                    <a:pt x="26553" y="61599"/>
                  </a:cubicBezTo>
                  <a:cubicBezTo>
                    <a:pt x="26322" y="62080"/>
                    <a:pt x="26050" y="62562"/>
                    <a:pt x="25820" y="63022"/>
                  </a:cubicBezTo>
                  <a:cubicBezTo>
                    <a:pt x="25737" y="63189"/>
                    <a:pt x="25632" y="63336"/>
                    <a:pt x="25632" y="63503"/>
                  </a:cubicBezTo>
                  <a:cubicBezTo>
                    <a:pt x="25632" y="63901"/>
                    <a:pt x="25611" y="64319"/>
                    <a:pt x="25716" y="64738"/>
                  </a:cubicBezTo>
                  <a:close/>
                  <a:moveTo>
                    <a:pt x="9102" y="31846"/>
                  </a:moveTo>
                  <a:cubicBezTo>
                    <a:pt x="8244" y="30569"/>
                    <a:pt x="8014" y="29021"/>
                    <a:pt x="7366" y="27745"/>
                  </a:cubicBezTo>
                  <a:cubicBezTo>
                    <a:pt x="7114" y="27724"/>
                    <a:pt x="6905" y="27724"/>
                    <a:pt x="6759" y="27661"/>
                  </a:cubicBezTo>
                  <a:cubicBezTo>
                    <a:pt x="5859" y="27410"/>
                    <a:pt x="5378" y="27745"/>
                    <a:pt x="5336" y="28644"/>
                  </a:cubicBezTo>
                  <a:lnTo>
                    <a:pt x="5336" y="29837"/>
                  </a:lnTo>
                  <a:cubicBezTo>
                    <a:pt x="5336" y="30423"/>
                    <a:pt x="5503" y="30904"/>
                    <a:pt x="6068" y="31155"/>
                  </a:cubicBezTo>
                  <a:cubicBezTo>
                    <a:pt x="6173" y="31197"/>
                    <a:pt x="6257" y="31281"/>
                    <a:pt x="6340" y="31365"/>
                  </a:cubicBezTo>
                  <a:cubicBezTo>
                    <a:pt x="6487" y="31511"/>
                    <a:pt x="6738" y="31574"/>
                    <a:pt x="6926" y="31637"/>
                  </a:cubicBezTo>
                  <a:cubicBezTo>
                    <a:pt x="7617" y="31929"/>
                    <a:pt x="8328" y="31825"/>
                    <a:pt x="9102" y="31846"/>
                  </a:cubicBezTo>
                  <a:close/>
                  <a:moveTo>
                    <a:pt x="32683" y="55782"/>
                  </a:moveTo>
                  <a:cubicBezTo>
                    <a:pt x="33143" y="55741"/>
                    <a:pt x="33646" y="55741"/>
                    <a:pt x="34085" y="55636"/>
                  </a:cubicBezTo>
                  <a:cubicBezTo>
                    <a:pt x="34399" y="55552"/>
                    <a:pt x="34692" y="55469"/>
                    <a:pt x="35006" y="55469"/>
                  </a:cubicBezTo>
                  <a:cubicBezTo>
                    <a:pt x="35822" y="55489"/>
                    <a:pt x="35822" y="55280"/>
                    <a:pt x="35780" y="54527"/>
                  </a:cubicBezTo>
                  <a:cubicBezTo>
                    <a:pt x="35780" y="54401"/>
                    <a:pt x="35675" y="54255"/>
                    <a:pt x="35654" y="54129"/>
                  </a:cubicBezTo>
                  <a:cubicBezTo>
                    <a:pt x="35529" y="53585"/>
                    <a:pt x="35424" y="53041"/>
                    <a:pt x="35299" y="52476"/>
                  </a:cubicBezTo>
                  <a:cubicBezTo>
                    <a:pt x="35257" y="52393"/>
                    <a:pt x="35215" y="52309"/>
                    <a:pt x="35152" y="52142"/>
                  </a:cubicBezTo>
                  <a:cubicBezTo>
                    <a:pt x="33834" y="52748"/>
                    <a:pt x="32725" y="53585"/>
                    <a:pt x="31679" y="54548"/>
                  </a:cubicBezTo>
                  <a:cubicBezTo>
                    <a:pt x="31993" y="54945"/>
                    <a:pt x="32286" y="55322"/>
                    <a:pt x="32683" y="55782"/>
                  </a:cubicBezTo>
                  <a:close/>
                  <a:moveTo>
                    <a:pt x="8035" y="49087"/>
                  </a:moveTo>
                  <a:cubicBezTo>
                    <a:pt x="7784" y="49317"/>
                    <a:pt x="7700" y="49589"/>
                    <a:pt x="7700" y="49903"/>
                  </a:cubicBezTo>
                  <a:lnTo>
                    <a:pt x="7700" y="51974"/>
                  </a:lnTo>
                  <a:cubicBezTo>
                    <a:pt x="7700" y="52079"/>
                    <a:pt x="7742" y="52184"/>
                    <a:pt x="7784" y="52246"/>
                  </a:cubicBezTo>
                  <a:cubicBezTo>
                    <a:pt x="8872" y="52832"/>
                    <a:pt x="10002" y="52707"/>
                    <a:pt x="11153" y="52644"/>
                  </a:cubicBezTo>
                  <a:cubicBezTo>
                    <a:pt x="11090" y="52518"/>
                    <a:pt x="11090" y="52414"/>
                    <a:pt x="11048" y="52351"/>
                  </a:cubicBezTo>
                  <a:cubicBezTo>
                    <a:pt x="10672" y="52016"/>
                    <a:pt x="10630" y="51577"/>
                    <a:pt x="10630" y="51095"/>
                  </a:cubicBezTo>
                  <a:cubicBezTo>
                    <a:pt x="10651" y="50740"/>
                    <a:pt x="10713" y="50363"/>
                    <a:pt x="10546" y="50007"/>
                  </a:cubicBezTo>
                  <a:cubicBezTo>
                    <a:pt x="9667" y="49882"/>
                    <a:pt x="8851" y="49422"/>
                    <a:pt x="8035" y="49087"/>
                  </a:cubicBezTo>
                  <a:close/>
                  <a:moveTo>
                    <a:pt x="8977" y="40592"/>
                  </a:moveTo>
                  <a:cubicBezTo>
                    <a:pt x="8475" y="40948"/>
                    <a:pt x="7993" y="41324"/>
                    <a:pt x="7638" y="41868"/>
                  </a:cubicBezTo>
                  <a:cubicBezTo>
                    <a:pt x="7282" y="42433"/>
                    <a:pt x="6947" y="43040"/>
                    <a:pt x="6550" y="43605"/>
                  </a:cubicBezTo>
                  <a:cubicBezTo>
                    <a:pt x="6152" y="44149"/>
                    <a:pt x="6068" y="44797"/>
                    <a:pt x="5922" y="45425"/>
                  </a:cubicBezTo>
                  <a:cubicBezTo>
                    <a:pt x="5796" y="45948"/>
                    <a:pt x="5943" y="46450"/>
                    <a:pt x="6487" y="46702"/>
                  </a:cubicBezTo>
                  <a:cubicBezTo>
                    <a:pt x="6696" y="46806"/>
                    <a:pt x="6905" y="46974"/>
                    <a:pt x="7177" y="47120"/>
                  </a:cubicBezTo>
                  <a:cubicBezTo>
                    <a:pt x="7784" y="44902"/>
                    <a:pt x="8370" y="42768"/>
                    <a:pt x="8977" y="40592"/>
                  </a:cubicBezTo>
                  <a:close/>
                  <a:moveTo>
                    <a:pt x="41262" y="33164"/>
                  </a:moveTo>
                  <a:cubicBezTo>
                    <a:pt x="40802" y="33164"/>
                    <a:pt x="40446" y="33185"/>
                    <a:pt x="40069" y="33164"/>
                  </a:cubicBezTo>
                  <a:cubicBezTo>
                    <a:pt x="39316" y="33101"/>
                    <a:pt x="38605" y="33185"/>
                    <a:pt x="37956" y="33603"/>
                  </a:cubicBezTo>
                  <a:cubicBezTo>
                    <a:pt x="37747" y="33729"/>
                    <a:pt x="37454" y="33771"/>
                    <a:pt x="37245" y="33875"/>
                  </a:cubicBezTo>
                  <a:cubicBezTo>
                    <a:pt x="36972" y="34001"/>
                    <a:pt x="36680" y="34147"/>
                    <a:pt x="36470" y="34357"/>
                  </a:cubicBezTo>
                  <a:cubicBezTo>
                    <a:pt x="35884" y="34880"/>
                    <a:pt x="35361" y="35445"/>
                    <a:pt x="34838" y="35989"/>
                  </a:cubicBezTo>
                  <a:cubicBezTo>
                    <a:pt x="34420" y="36407"/>
                    <a:pt x="34064" y="37077"/>
                    <a:pt x="33876" y="37663"/>
                  </a:cubicBezTo>
                  <a:cubicBezTo>
                    <a:pt x="34315" y="37202"/>
                    <a:pt x="34671" y="36847"/>
                    <a:pt x="35027" y="36512"/>
                  </a:cubicBezTo>
                  <a:cubicBezTo>
                    <a:pt x="35257" y="36282"/>
                    <a:pt x="35529" y="36030"/>
                    <a:pt x="35822" y="35884"/>
                  </a:cubicBezTo>
                  <a:cubicBezTo>
                    <a:pt x="36700" y="35382"/>
                    <a:pt x="37621" y="34922"/>
                    <a:pt x="38500" y="34440"/>
                  </a:cubicBezTo>
                  <a:cubicBezTo>
                    <a:pt x="38709" y="34336"/>
                    <a:pt x="38918" y="34273"/>
                    <a:pt x="39169" y="34210"/>
                  </a:cubicBezTo>
                  <a:cubicBezTo>
                    <a:pt x="39400" y="34126"/>
                    <a:pt x="39651" y="34085"/>
                    <a:pt x="39902" y="33980"/>
                  </a:cubicBezTo>
                  <a:cubicBezTo>
                    <a:pt x="40446" y="33666"/>
                    <a:pt x="40969" y="33666"/>
                    <a:pt x="41534" y="33875"/>
                  </a:cubicBezTo>
                  <a:cubicBezTo>
                    <a:pt x="41576" y="33875"/>
                    <a:pt x="41618" y="33813"/>
                    <a:pt x="41680" y="33771"/>
                  </a:cubicBezTo>
                  <a:cubicBezTo>
                    <a:pt x="41513" y="33603"/>
                    <a:pt x="41408" y="33394"/>
                    <a:pt x="41262" y="33164"/>
                  </a:cubicBezTo>
                  <a:close/>
                  <a:moveTo>
                    <a:pt x="38793" y="18245"/>
                  </a:moveTo>
                  <a:cubicBezTo>
                    <a:pt x="39128" y="19333"/>
                    <a:pt x="39504" y="20317"/>
                    <a:pt x="39734" y="21363"/>
                  </a:cubicBezTo>
                  <a:cubicBezTo>
                    <a:pt x="39965" y="22409"/>
                    <a:pt x="40069" y="23476"/>
                    <a:pt x="40258" y="24585"/>
                  </a:cubicBezTo>
                  <a:cubicBezTo>
                    <a:pt x="40634" y="24397"/>
                    <a:pt x="40655" y="24104"/>
                    <a:pt x="40739" y="23853"/>
                  </a:cubicBezTo>
                  <a:cubicBezTo>
                    <a:pt x="41074" y="22723"/>
                    <a:pt x="40802" y="21593"/>
                    <a:pt x="40655" y="20484"/>
                  </a:cubicBezTo>
                  <a:cubicBezTo>
                    <a:pt x="40655" y="20401"/>
                    <a:pt x="40592" y="20317"/>
                    <a:pt x="40550" y="20233"/>
                  </a:cubicBezTo>
                  <a:cubicBezTo>
                    <a:pt x="40258" y="19815"/>
                    <a:pt x="40006" y="19375"/>
                    <a:pt x="39672" y="18978"/>
                  </a:cubicBezTo>
                  <a:cubicBezTo>
                    <a:pt x="39441" y="18664"/>
                    <a:pt x="39232" y="18350"/>
                    <a:pt x="38793" y="18245"/>
                  </a:cubicBezTo>
                  <a:close/>
                  <a:moveTo>
                    <a:pt x="13957" y="24083"/>
                  </a:moveTo>
                  <a:cubicBezTo>
                    <a:pt x="13685" y="24188"/>
                    <a:pt x="13601" y="24188"/>
                    <a:pt x="13559" y="24250"/>
                  </a:cubicBezTo>
                  <a:cubicBezTo>
                    <a:pt x="12722" y="24857"/>
                    <a:pt x="11801" y="25297"/>
                    <a:pt x="10818" y="25569"/>
                  </a:cubicBezTo>
                  <a:cubicBezTo>
                    <a:pt x="10713" y="25611"/>
                    <a:pt x="10588" y="25652"/>
                    <a:pt x="10504" y="25673"/>
                  </a:cubicBezTo>
                  <a:cubicBezTo>
                    <a:pt x="9709" y="26029"/>
                    <a:pt x="8893" y="26301"/>
                    <a:pt x="8035" y="26385"/>
                  </a:cubicBezTo>
                  <a:cubicBezTo>
                    <a:pt x="7847" y="26406"/>
                    <a:pt x="7721" y="26573"/>
                    <a:pt x="7805" y="26657"/>
                  </a:cubicBezTo>
                  <a:cubicBezTo>
                    <a:pt x="7889" y="26719"/>
                    <a:pt x="7993" y="26782"/>
                    <a:pt x="8056" y="26782"/>
                  </a:cubicBezTo>
                  <a:cubicBezTo>
                    <a:pt x="8265" y="26782"/>
                    <a:pt x="8454" y="26740"/>
                    <a:pt x="8663" y="26699"/>
                  </a:cubicBezTo>
                  <a:cubicBezTo>
                    <a:pt x="8851" y="26657"/>
                    <a:pt x="9060" y="26573"/>
                    <a:pt x="9249" y="26531"/>
                  </a:cubicBezTo>
                  <a:cubicBezTo>
                    <a:pt x="10023" y="26468"/>
                    <a:pt x="10818" y="26427"/>
                    <a:pt x="11592" y="26280"/>
                  </a:cubicBezTo>
                  <a:cubicBezTo>
                    <a:pt x="12011" y="26196"/>
                    <a:pt x="12429" y="26155"/>
                    <a:pt x="12743" y="26008"/>
                  </a:cubicBezTo>
                  <a:cubicBezTo>
                    <a:pt x="13120" y="25422"/>
                    <a:pt x="13475" y="24836"/>
                    <a:pt x="13957" y="24083"/>
                  </a:cubicBezTo>
                  <a:close/>
                  <a:moveTo>
                    <a:pt x="35529" y="34252"/>
                  </a:moveTo>
                  <a:lnTo>
                    <a:pt x="35424" y="34210"/>
                  </a:lnTo>
                  <a:cubicBezTo>
                    <a:pt x="35340" y="34231"/>
                    <a:pt x="35257" y="34252"/>
                    <a:pt x="35194" y="34315"/>
                  </a:cubicBezTo>
                  <a:cubicBezTo>
                    <a:pt x="34420" y="34922"/>
                    <a:pt x="33687" y="35549"/>
                    <a:pt x="33102" y="36302"/>
                  </a:cubicBezTo>
                  <a:cubicBezTo>
                    <a:pt x="32579" y="36951"/>
                    <a:pt x="32055" y="37642"/>
                    <a:pt x="31679" y="38416"/>
                  </a:cubicBezTo>
                  <a:cubicBezTo>
                    <a:pt x="31449" y="38897"/>
                    <a:pt x="31532" y="39336"/>
                    <a:pt x="31888" y="39755"/>
                  </a:cubicBezTo>
                  <a:cubicBezTo>
                    <a:pt x="31972" y="39650"/>
                    <a:pt x="32055" y="39587"/>
                    <a:pt x="32076" y="39546"/>
                  </a:cubicBezTo>
                  <a:cubicBezTo>
                    <a:pt x="32223" y="39106"/>
                    <a:pt x="32411" y="38646"/>
                    <a:pt x="32704" y="38269"/>
                  </a:cubicBezTo>
                  <a:cubicBezTo>
                    <a:pt x="32788" y="38165"/>
                    <a:pt x="32830" y="38018"/>
                    <a:pt x="32871" y="37872"/>
                  </a:cubicBezTo>
                  <a:cubicBezTo>
                    <a:pt x="33269" y="36847"/>
                    <a:pt x="33897" y="35989"/>
                    <a:pt x="34629" y="35194"/>
                  </a:cubicBezTo>
                  <a:cubicBezTo>
                    <a:pt x="34943" y="34880"/>
                    <a:pt x="35299" y="34629"/>
                    <a:pt x="35529" y="34252"/>
                  </a:cubicBezTo>
                  <a:close/>
                  <a:moveTo>
                    <a:pt x="31532" y="36972"/>
                  </a:moveTo>
                  <a:cubicBezTo>
                    <a:pt x="30842" y="37077"/>
                    <a:pt x="29817" y="37495"/>
                    <a:pt x="29168" y="37893"/>
                  </a:cubicBezTo>
                  <a:cubicBezTo>
                    <a:pt x="29691" y="38081"/>
                    <a:pt x="30193" y="38248"/>
                    <a:pt x="30737" y="38437"/>
                  </a:cubicBezTo>
                  <a:cubicBezTo>
                    <a:pt x="31030" y="37935"/>
                    <a:pt x="31260" y="37474"/>
                    <a:pt x="31532" y="36972"/>
                  </a:cubicBezTo>
                  <a:close/>
                  <a:moveTo>
                    <a:pt x="11822" y="35486"/>
                  </a:moveTo>
                  <a:cubicBezTo>
                    <a:pt x="11613" y="35779"/>
                    <a:pt x="11508" y="35968"/>
                    <a:pt x="11550" y="36282"/>
                  </a:cubicBezTo>
                  <a:cubicBezTo>
                    <a:pt x="11801" y="36177"/>
                    <a:pt x="11990" y="36093"/>
                    <a:pt x="12241" y="35989"/>
                  </a:cubicBezTo>
                  <a:cubicBezTo>
                    <a:pt x="12094" y="35800"/>
                    <a:pt x="11990" y="35675"/>
                    <a:pt x="11822" y="35486"/>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48" name="Google Shape;208;p33">
              <a:extLst>
                <a:ext uri="{FF2B5EF4-FFF2-40B4-BE49-F238E27FC236}">
                  <a16:creationId xmlns:a16="http://schemas.microsoft.com/office/drawing/2014/main" id="{70644865-B4B9-4244-A9CB-F4B9EFD4866D}"/>
                </a:ext>
              </a:extLst>
            </p:cNvPr>
            <p:cNvSpPr/>
            <p:nvPr/>
          </p:nvSpPr>
          <p:spPr>
            <a:xfrm>
              <a:off x="1392675" y="4151500"/>
              <a:ext cx="215000" cy="153275"/>
            </a:xfrm>
            <a:custGeom>
              <a:avLst/>
              <a:gdLst/>
              <a:ahLst/>
              <a:cxnLst/>
              <a:rect l="l" t="t" r="r" b="b"/>
              <a:pathLst>
                <a:path w="8600" h="6131" extrusionOk="0">
                  <a:moveTo>
                    <a:pt x="3432" y="6047"/>
                  </a:moveTo>
                  <a:lnTo>
                    <a:pt x="3097" y="6047"/>
                  </a:lnTo>
                  <a:cubicBezTo>
                    <a:pt x="1883" y="6131"/>
                    <a:pt x="1025" y="5524"/>
                    <a:pt x="251" y="4708"/>
                  </a:cubicBezTo>
                  <a:cubicBezTo>
                    <a:pt x="105" y="4520"/>
                    <a:pt x="21" y="4310"/>
                    <a:pt x="21" y="4080"/>
                  </a:cubicBezTo>
                  <a:cubicBezTo>
                    <a:pt x="21" y="3766"/>
                    <a:pt x="42" y="3453"/>
                    <a:pt x="21" y="3139"/>
                  </a:cubicBezTo>
                  <a:cubicBezTo>
                    <a:pt x="0" y="2699"/>
                    <a:pt x="147" y="2344"/>
                    <a:pt x="419" y="2051"/>
                  </a:cubicBezTo>
                  <a:cubicBezTo>
                    <a:pt x="649" y="1737"/>
                    <a:pt x="963" y="1486"/>
                    <a:pt x="1277" y="1235"/>
                  </a:cubicBezTo>
                  <a:cubicBezTo>
                    <a:pt x="1402" y="1088"/>
                    <a:pt x="1632" y="1046"/>
                    <a:pt x="1758" y="1172"/>
                  </a:cubicBezTo>
                  <a:cubicBezTo>
                    <a:pt x="2051" y="1381"/>
                    <a:pt x="2365" y="1360"/>
                    <a:pt x="2637" y="1360"/>
                  </a:cubicBezTo>
                  <a:cubicBezTo>
                    <a:pt x="3097" y="1360"/>
                    <a:pt x="3557" y="1381"/>
                    <a:pt x="3997" y="1360"/>
                  </a:cubicBezTo>
                  <a:cubicBezTo>
                    <a:pt x="4352" y="1339"/>
                    <a:pt x="4687" y="1277"/>
                    <a:pt x="5022" y="1235"/>
                  </a:cubicBezTo>
                  <a:cubicBezTo>
                    <a:pt x="5231" y="1193"/>
                    <a:pt x="5419" y="1130"/>
                    <a:pt x="5587" y="1151"/>
                  </a:cubicBezTo>
                  <a:cubicBezTo>
                    <a:pt x="6152" y="1172"/>
                    <a:pt x="6591" y="963"/>
                    <a:pt x="7010" y="649"/>
                  </a:cubicBezTo>
                  <a:cubicBezTo>
                    <a:pt x="7282" y="481"/>
                    <a:pt x="7533" y="314"/>
                    <a:pt x="7826" y="188"/>
                  </a:cubicBezTo>
                  <a:cubicBezTo>
                    <a:pt x="8244" y="0"/>
                    <a:pt x="8558" y="230"/>
                    <a:pt x="8579" y="670"/>
                  </a:cubicBezTo>
                  <a:cubicBezTo>
                    <a:pt x="8600" y="1067"/>
                    <a:pt x="8453" y="1444"/>
                    <a:pt x="8265" y="1716"/>
                  </a:cubicBezTo>
                  <a:cubicBezTo>
                    <a:pt x="7930" y="2197"/>
                    <a:pt x="7826" y="2720"/>
                    <a:pt x="7637" y="3222"/>
                  </a:cubicBezTo>
                  <a:cubicBezTo>
                    <a:pt x="7512" y="3641"/>
                    <a:pt x="7323" y="3997"/>
                    <a:pt x="7031" y="4331"/>
                  </a:cubicBezTo>
                  <a:cubicBezTo>
                    <a:pt x="6884" y="4520"/>
                    <a:pt x="6759" y="4750"/>
                    <a:pt x="6591" y="4959"/>
                  </a:cubicBezTo>
                  <a:cubicBezTo>
                    <a:pt x="6382" y="5252"/>
                    <a:pt x="6152" y="5482"/>
                    <a:pt x="5775" y="5545"/>
                  </a:cubicBezTo>
                  <a:cubicBezTo>
                    <a:pt x="5712" y="5545"/>
                    <a:pt x="5608" y="5566"/>
                    <a:pt x="5545" y="5629"/>
                  </a:cubicBezTo>
                  <a:cubicBezTo>
                    <a:pt x="4917" y="6047"/>
                    <a:pt x="4185" y="6047"/>
                    <a:pt x="3432" y="6047"/>
                  </a:cubicBezTo>
                  <a:close/>
                  <a:moveTo>
                    <a:pt x="5859" y="4415"/>
                  </a:moveTo>
                  <a:cubicBezTo>
                    <a:pt x="6047" y="4164"/>
                    <a:pt x="6298" y="3871"/>
                    <a:pt x="6507" y="3536"/>
                  </a:cubicBezTo>
                  <a:cubicBezTo>
                    <a:pt x="6612" y="3411"/>
                    <a:pt x="6696" y="3243"/>
                    <a:pt x="6759" y="3097"/>
                  </a:cubicBezTo>
                  <a:cubicBezTo>
                    <a:pt x="6884" y="2637"/>
                    <a:pt x="7031" y="2260"/>
                    <a:pt x="7407" y="1904"/>
                  </a:cubicBezTo>
                  <a:cubicBezTo>
                    <a:pt x="7554" y="1779"/>
                    <a:pt x="7658" y="1549"/>
                    <a:pt x="7449" y="1318"/>
                  </a:cubicBezTo>
                  <a:cubicBezTo>
                    <a:pt x="6884" y="1653"/>
                    <a:pt x="6277" y="1904"/>
                    <a:pt x="5608" y="1841"/>
                  </a:cubicBezTo>
                  <a:cubicBezTo>
                    <a:pt x="5524" y="1841"/>
                    <a:pt x="5419" y="1862"/>
                    <a:pt x="5336" y="1883"/>
                  </a:cubicBezTo>
                  <a:cubicBezTo>
                    <a:pt x="4771" y="2113"/>
                    <a:pt x="4164" y="2093"/>
                    <a:pt x="3578" y="2093"/>
                  </a:cubicBezTo>
                  <a:lnTo>
                    <a:pt x="1465" y="2093"/>
                  </a:lnTo>
                  <a:cubicBezTo>
                    <a:pt x="1339" y="2385"/>
                    <a:pt x="1214" y="2595"/>
                    <a:pt x="1130" y="2825"/>
                  </a:cubicBezTo>
                  <a:cubicBezTo>
                    <a:pt x="921" y="3725"/>
                    <a:pt x="921" y="4310"/>
                    <a:pt x="1800" y="4687"/>
                  </a:cubicBezTo>
                  <a:cubicBezTo>
                    <a:pt x="1904" y="4729"/>
                    <a:pt x="1988" y="4813"/>
                    <a:pt x="2093" y="4875"/>
                  </a:cubicBezTo>
                  <a:cubicBezTo>
                    <a:pt x="2281" y="5001"/>
                    <a:pt x="2490" y="5085"/>
                    <a:pt x="2720" y="5085"/>
                  </a:cubicBezTo>
                  <a:cubicBezTo>
                    <a:pt x="3243" y="5085"/>
                    <a:pt x="3746" y="5106"/>
                    <a:pt x="4269" y="5085"/>
                  </a:cubicBezTo>
                  <a:cubicBezTo>
                    <a:pt x="4478" y="5085"/>
                    <a:pt x="4708" y="4980"/>
                    <a:pt x="4917" y="4896"/>
                  </a:cubicBezTo>
                  <a:cubicBezTo>
                    <a:pt x="5189" y="4771"/>
                    <a:pt x="5461" y="4603"/>
                    <a:pt x="5859" y="4415"/>
                  </a:cubicBezTo>
                  <a:close/>
                </a:path>
              </a:pathLst>
            </a:custGeom>
            <a:solidFill>
              <a:srgbClr val="1D312F"/>
            </a:solidFill>
            <a:ln>
              <a:noFill/>
            </a:ln>
          </p:spPr>
          <p:txBody>
            <a:bodyPr spcFirstLastPara="1" wrap="square" lIns="68578" tIns="68578" rIns="68578" bIns="68578" anchor="ctr" anchorCtr="0">
              <a:noAutofit/>
            </a:bodyPr>
            <a:lstStyle/>
            <a:p>
              <a:pPr>
                <a:defRPr/>
              </a:pPr>
              <a:endParaRPr sz="1100"/>
            </a:p>
          </p:txBody>
        </p:sp>
        <p:sp>
          <p:nvSpPr>
            <p:cNvPr id="49" name="Google Shape;209;p33">
              <a:extLst>
                <a:ext uri="{FF2B5EF4-FFF2-40B4-BE49-F238E27FC236}">
                  <a16:creationId xmlns:a16="http://schemas.microsoft.com/office/drawing/2014/main" id="{778B8C79-1E3B-4BE3-BAD3-3568E3F7EF23}"/>
                </a:ext>
              </a:extLst>
            </p:cNvPr>
            <p:cNvSpPr/>
            <p:nvPr/>
          </p:nvSpPr>
          <p:spPr>
            <a:xfrm>
              <a:off x="1298000" y="4057325"/>
              <a:ext cx="41350" cy="42400"/>
            </a:xfrm>
            <a:custGeom>
              <a:avLst/>
              <a:gdLst/>
              <a:ahLst/>
              <a:cxnLst/>
              <a:rect l="l" t="t" r="r" b="b"/>
              <a:pathLst>
                <a:path w="1654" h="1696" extrusionOk="0">
                  <a:moveTo>
                    <a:pt x="188" y="231"/>
                  </a:moveTo>
                  <a:cubicBezTo>
                    <a:pt x="419" y="189"/>
                    <a:pt x="628" y="106"/>
                    <a:pt x="837" y="85"/>
                  </a:cubicBezTo>
                  <a:cubicBezTo>
                    <a:pt x="1046" y="43"/>
                    <a:pt x="1297" y="1"/>
                    <a:pt x="1444" y="231"/>
                  </a:cubicBezTo>
                  <a:cubicBezTo>
                    <a:pt x="1590" y="503"/>
                    <a:pt x="1653" y="754"/>
                    <a:pt x="1507" y="1047"/>
                  </a:cubicBezTo>
                  <a:cubicBezTo>
                    <a:pt x="1297" y="1528"/>
                    <a:pt x="670" y="1696"/>
                    <a:pt x="230" y="1445"/>
                  </a:cubicBezTo>
                  <a:cubicBezTo>
                    <a:pt x="84" y="1340"/>
                    <a:pt x="0" y="1173"/>
                    <a:pt x="21" y="1005"/>
                  </a:cubicBezTo>
                  <a:cubicBezTo>
                    <a:pt x="84" y="754"/>
                    <a:pt x="126" y="524"/>
                    <a:pt x="188" y="23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50" name="Google Shape;210;p33">
              <a:extLst>
                <a:ext uri="{FF2B5EF4-FFF2-40B4-BE49-F238E27FC236}">
                  <a16:creationId xmlns:a16="http://schemas.microsoft.com/office/drawing/2014/main" id="{5FA26E4B-B7ED-4F0E-9021-0B18B0DC1917}"/>
                </a:ext>
              </a:extLst>
            </p:cNvPr>
            <p:cNvSpPr/>
            <p:nvPr/>
          </p:nvSpPr>
          <p:spPr>
            <a:xfrm>
              <a:off x="1664675" y="3968400"/>
              <a:ext cx="34025" cy="48675"/>
            </a:xfrm>
            <a:custGeom>
              <a:avLst/>
              <a:gdLst/>
              <a:ahLst/>
              <a:cxnLst/>
              <a:rect l="l" t="t" r="r" b="b"/>
              <a:pathLst>
                <a:path w="1361" h="1947" extrusionOk="0">
                  <a:moveTo>
                    <a:pt x="1361" y="963"/>
                  </a:moveTo>
                  <a:lnTo>
                    <a:pt x="1361" y="1214"/>
                  </a:lnTo>
                  <a:cubicBezTo>
                    <a:pt x="1340" y="1696"/>
                    <a:pt x="858" y="1947"/>
                    <a:pt x="440" y="1654"/>
                  </a:cubicBezTo>
                  <a:cubicBezTo>
                    <a:pt x="84" y="1424"/>
                    <a:pt x="1" y="1068"/>
                    <a:pt x="210" y="712"/>
                  </a:cubicBezTo>
                  <a:cubicBezTo>
                    <a:pt x="314" y="524"/>
                    <a:pt x="419" y="378"/>
                    <a:pt x="524" y="210"/>
                  </a:cubicBezTo>
                  <a:cubicBezTo>
                    <a:pt x="628" y="64"/>
                    <a:pt x="796" y="1"/>
                    <a:pt x="963" y="22"/>
                  </a:cubicBezTo>
                  <a:cubicBezTo>
                    <a:pt x="1151" y="64"/>
                    <a:pt x="1256" y="189"/>
                    <a:pt x="1277" y="378"/>
                  </a:cubicBezTo>
                  <a:cubicBezTo>
                    <a:pt x="1340" y="587"/>
                    <a:pt x="1340" y="817"/>
                    <a:pt x="1361" y="963"/>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51" name="Google Shape;211;p33">
              <a:extLst>
                <a:ext uri="{FF2B5EF4-FFF2-40B4-BE49-F238E27FC236}">
                  <a16:creationId xmlns:a16="http://schemas.microsoft.com/office/drawing/2014/main" id="{6477B197-F2DA-4959-BD85-E3AD481993EB}"/>
                </a:ext>
              </a:extLst>
            </p:cNvPr>
            <p:cNvSpPr/>
            <p:nvPr/>
          </p:nvSpPr>
          <p:spPr>
            <a:xfrm>
              <a:off x="526950" y="2756925"/>
              <a:ext cx="379275" cy="405425"/>
            </a:xfrm>
            <a:custGeom>
              <a:avLst/>
              <a:gdLst/>
              <a:ahLst/>
              <a:cxnLst/>
              <a:rect l="l" t="t" r="r" b="b"/>
              <a:pathLst>
                <a:path w="15171" h="16217" extrusionOk="0">
                  <a:moveTo>
                    <a:pt x="12722" y="14543"/>
                  </a:moveTo>
                  <a:cubicBezTo>
                    <a:pt x="12743" y="13831"/>
                    <a:pt x="12931" y="13204"/>
                    <a:pt x="13203" y="12576"/>
                  </a:cubicBezTo>
                  <a:cubicBezTo>
                    <a:pt x="13496" y="11948"/>
                    <a:pt x="13706" y="11279"/>
                    <a:pt x="13936" y="10609"/>
                  </a:cubicBezTo>
                  <a:cubicBezTo>
                    <a:pt x="13999" y="10442"/>
                    <a:pt x="14019" y="10232"/>
                    <a:pt x="14019" y="10044"/>
                  </a:cubicBezTo>
                  <a:cubicBezTo>
                    <a:pt x="14019" y="9709"/>
                    <a:pt x="13999" y="9354"/>
                    <a:pt x="14019" y="9040"/>
                  </a:cubicBezTo>
                  <a:cubicBezTo>
                    <a:pt x="14082" y="8098"/>
                    <a:pt x="13706" y="7366"/>
                    <a:pt x="13078" y="6717"/>
                  </a:cubicBezTo>
                  <a:cubicBezTo>
                    <a:pt x="12952" y="6592"/>
                    <a:pt x="12785" y="6466"/>
                    <a:pt x="12659" y="6299"/>
                  </a:cubicBezTo>
                  <a:cubicBezTo>
                    <a:pt x="12408" y="6006"/>
                    <a:pt x="12094" y="5859"/>
                    <a:pt x="11697" y="5901"/>
                  </a:cubicBezTo>
                  <a:cubicBezTo>
                    <a:pt x="11362" y="5943"/>
                    <a:pt x="11090" y="5839"/>
                    <a:pt x="10881" y="5567"/>
                  </a:cubicBezTo>
                  <a:cubicBezTo>
                    <a:pt x="10651" y="5253"/>
                    <a:pt x="10316" y="5148"/>
                    <a:pt x="9918" y="5169"/>
                  </a:cubicBezTo>
                  <a:cubicBezTo>
                    <a:pt x="9646" y="5211"/>
                    <a:pt x="9416" y="5211"/>
                    <a:pt x="9165" y="5169"/>
                  </a:cubicBezTo>
                  <a:cubicBezTo>
                    <a:pt x="8600" y="5148"/>
                    <a:pt x="8182" y="5357"/>
                    <a:pt x="7805" y="5734"/>
                  </a:cubicBezTo>
                  <a:cubicBezTo>
                    <a:pt x="6968" y="6571"/>
                    <a:pt x="7303" y="6403"/>
                    <a:pt x="5964" y="6466"/>
                  </a:cubicBezTo>
                  <a:cubicBezTo>
                    <a:pt x="5713" y="6466"/>
                    <a:pt x="5420" y="6508"/>
                    <a:pt x="5148" y="6592"/>
                  </a:cubicBezTo>
                  <a:cubicBezTo>
                    <a:pt x="4813" y="6696"/>
                    <a:pt x="4625" y="6947"/>
                    <a:pt x="4604" y="7345"/>
                  </a:cubicBezTo>
                  <a:cubicBezTo>
                    <a:pt x="4562" y="8077"/>
                    <a:pt x="4667" y="8789"/>
                    <a:pt x="4897" y="9500"/>
                  </a:cubicBezTo>
                  <a:cubicBezTo>
                    <a:pt x="5232" y="10484"/>
                    <a:pt x="5608" y="11488"/>
                    <a:pt x="5943" y="12471"/>
                  </a:cubicBezTo>
                  <a:cubicBezTo>
                    <a:pt x="6131" y="13015"/>
                    <a:pt x="6341" y="13580"/>
                    <a:pt x="6801" y="13999"/>
                  </a:cubicBezTo>
                  <a:cubicBezTo>
                    <a:pt x="6926" y="14124"/>
                    <a:pt x="7010" y="14313"/>
                    <a:pt x="7115" y="14459"/>
                  </a:cubicBezTo>
                  <a:cubicBezTo>
                    <a:pt x="7491" y="14961"/>
                    <a:pt x="7847" y="15422"/>
                    <a:pt x="8224" y="15945"/>
                  </a:cubicBezTo>
                  <a:cubicBezTo>
                    <a:pt x="8161" y="16091"/>
                    <a:pt x="8014" y="15986"/>
                    <a:pt x="7910" y="16028"/>
                  </a:cubicBezTo>
                  <a:cubicBezTo>
                    <a:pt x="7763" y="16112"/>
                    <a:pt x="7659" y="16154"/>
                    <a:pt x="7533" y="16217"/>
                  </a:cubicBezTo>
                  <a:cubicBezTo>
                    <a:pt x="6989" y="15924"/>
                    <a:pt x="6403" y="15694"/>
                    <a:pt x="6027" y="15191"/>
                  </a:cubicBezTo>
                  <a:cubicBezTo>
                    <a:pt x="5922" y="15066"/>
                    <a:pt x="5755" y="14982"/>
                    <a:pt x="5629" y="14898"/>
                  </a:cubicBezTo>
                  <a:cubicBezTo>
                    <a:pt x="4918" y="14480"/>
                    <a:pt x="4353" y="13936"/>
                    <a:pt x="3892" y="13266"/>
                  </a:cubicBezTo>
                  <a:cubicBezTo>
                    <a:pt x="3516" y="12660"/>
                    <a:pt x="3035" y="12074"/>
                    <a:pt x="2511" y="11613"/>
                  </a:cubicBezTo>
                  <a:cubicBezTo>
                    <a:pt x="2281" y="11404"/>
                    <a:pt x="2114" y="11132"/>
                    <a:pt x="2051" y="10860"/>
                  </a:cubicBezTo>
                  <a:cubicBezTo>
                    <a:pt x="1863" y="10358"/>
                    <a:pt x="1591" y="9877"/>
                    <a:pt x="1277" y="9458"/>
                  </a:cubicBezTo>
                  <a:cubicBezTo>
                    <a:pt x="838" y="8914"/>
                    <a:pt x="628" y="8245"/>
                    <a:pt x="440" y="7554"/>
                  </a:cubicBezTo>
                  <a:cubicBezTo>
                    <a:pt x="398" y="7345"/>
                    <a:pt x="377" y="7115"/>
                    <a:pt x="314" y="6906"/>
                  </a:cubicBezTo>
                  <a:cubicBezTo>
                    <a:pt x="1" y="5943"/>
                    <a:pt x="63" y="4918"/>
                    <a:pt x="63" y="3914"/>
                  </a:cubicBezTo>
                  <a:cubicBezTo>
                    <a:pt x="63" y="3453"/>
                    <a:pt x="210" y="3056"/>
                    <a:pt x="587" y="2742"/>
                  </a:cubicBezTo>
                  <a:cubicBezTo>
                    <a:pt x="1214" y="2198"/>
                    <a:pt x="1884" y="1717"/>
                    <a:pt x="2679" y="1361"/>
                  </a:cubicBezTo>
                  <a:cubicBezTo>
                    <a:pt x="3202" y="1131"/>
                    <a:pt x="3746" y="921"/>
                    <a:pt x="4290" y="712"/>
                  </a:cubicBezTo>
                  <a:cubicBezTo>
                    <a:pt x="4583" y="608"/>
                    <a:pt x="4876" y="524"/>
                    <a:pt x="5190" y="461"/>
                  </a:cubicBezTo>
                  <a:cubicBezTo>
                    <a:pt x="5880" y="336"/>
                    <a:pt x="6613" y="231"/>
                    <a:pt x="7324" y="105"/>
                  </a:cubicBezTo>
                  <a:cubicBezTo>
                    <a:pt x="7910" y="1"/>
                    <a:pt x="8496" y="1"/>
                    <a:pt x="9081" y="105"/>
                  </a:cubicBezTo>
                  <a:cubicBezTo>
                    <a:pt x="9521" y="189"/>
                    <a:pt x="9960" y="252"/>
                    <a:pt x="10379" y="315"/>
                  </a:cubicBezTo>
                  <a:cubicBezTo>
                    <a:pt x="10986" y="419"/>
                    <a:pt x="11592" y="566"/>
                    <a:pt x="12032" y="1026"/>
                  </a:cubicBezTo>
                  <a:cubicBezTo>
                    <a:pt x="12136" y="1131"/>
                    <a:pt x="12262" y="1173"/>
                    <a:pt x="12367" y="1256"/>
                  </a:cubicBezTo>
                  <a:cubicBezTo>
                    <a:pt x="12722" y="1465"/>
                    <a:pt x="13162" y="1570"/>
                    <a:pt x="13392" y="1926"/>
                  </a:cubicBezTo>
                  <a:cubicBezTo>
                    <a:pt x="13873" y="2700"/>
                    <a:pt x="14543" y="3328"/>
                    <a:pt x="14647" y="4269"/>
                  </a:cubicBezTo>
                  <a:cubicBezTo>
                    <a:pt x="15170" y="5692"/>
                    <a:pt x="15149" y="7199"/>
                    <a:pt x="15024" y="8663"/>
                  </a:cubicBezTo>
                  <a:cubicBezTo>
                    <a:pt x="14835" y="10504"/>
                    <a:pt x="14312" y="12325"/>
                    <a:pt x="13287" y="13936"/>
                  </a:cubicBezTo>
                  <a:cubicBezTo>
                    <a:pt x="13162" y="14166"/>
                    <a:pt x="13057" y="14417"/>
                    <a:pt x="12722" y="14543"/>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52" name="Google Shape;212;p33">
              <a:extLst>
                <a:ext uri="{FF2B5EF4-FFF2-40B4-BE49-F238E27FC236}">
                  <a16:creationId xmlns:a16="http://schemas.microsoft.com/office/drawing/2014/main" id="{777D9549-76AE-4334-91ED-259C0935FED9}"/>
                </a:ext>
              </a:extLst>
            </p:cNvPr>
            <p:cNvSpPr/>
            <p:nvPr/>
          </p:nvSpPr>
          <p:spPr>
            <a:xfrm>
              <a:off x="660875" y="2904450"/>
              <a:ext cx="195650" cy="249000"/>
            </a:xfrm>
            <a:custGeom>
              <a:avLst/>
              <a:gdLst/>
              <a:ahLst/>
              <a:cxnLst/>
              <a:rect l="l" t="t" r="r" b="b"/>
              <a:pathLst>
                <a:path w="7826" h="9960" extrusionOk="0">
                  <a:moveTo>
                    <a:pt x="6486" y="1005"/>
                  </a:moveTo>
                  <a:cubicBezTo>
                    <a:pt x="6842" y="1046"/>
                    <a:pt x="6989" y="1339"/>
                    <a:pt x="7198" y="1549"/>
                  </a:cubicBezTo>
                  <a:cubicBezTo>
                    <a:pt x="7574" y="1967"/>
                    <a:pt x="7826" y="2469"/>
                    <a:pt x="7805" y="3076"/>
                  </a:cubicBezTo>
                  <a:cubicBezTo>
                    <a:pt x="7784" y="3264"/>
                    <a:pt x="7805" y="3515"/>
                    <a:pt x="7805" y="3746"/>
                  </a:cubicBezTo>
                  <a:cubicBezTo>
                    <a:pt x="7826" y="4122"/>
                    <a:pt x="7721" y="4457"/>
                    <a:pt x="7595" y="4792"/>
                  </a:cubicBezTo>
                  <a:cubicBezTo>
                    <a:pt x="7156" y="5964"/>
                    <a:pt x="6758" y="7135"/>
                    <a:pt x="6340" y="8328"/>
                  </a:cubicBezTo>
                  <a:cubicBezTo>
                    <a:pt x="6256" y="8537"/>
                    <a:pt x="6256" y="8767"/>
                    <a:pt x="6235" y="8977"/>
                  </a:cubicBezTo>
                  <a:cubicBezTo>
                    <a:pt x="5649" y="9500"/>
                    <a:pt x="4854" y="9583"/>
                    <a:pt x="4248" y="9960"/>
                  </a:cubicBezTo>
                  <a:cubicBezTo>
                    <a:pt x="3452" y="9541"/>
                    <a:pt x="2929" y="8914"/>
                    <a:pt x="2553" y="8160"/>
                  </a:cubicBezTo>
                  <a:cubicBezTo>
                    <a:pt x="2448" y="7972"/>
                    <a:pt x="2344" y="7742"/>
                    <a:pt x="2176" y="7616"/>
                  </a:cubicBezTo>
                  <a:cubicBezTo>
                    <a:pt x="1779" y="7219"/>
                    <a:pt x="1569" y="6759"/>
                    <a:pt x="1423" y="6256"/>
                  </a:cubicBezTo>
                  <a:cubicBezTo>
                    <a:pt x="1088" y="5252"/>
                    <a:pt x="691" y="4269"/>
                    <a:pt x="356" y="3264"/>
                  </a:cubicBezTo>
                  <a:cubicBezTo>
                    <a:pt x="147" y="2616"/>
                    <a:pt x="0" y="2197"/>
                    <a:pt x="188" y="1465"/>
                  </a:cubicBezTo>
                  <a:cubicBezTo>
                    <a:pt x="670" y="1318"/>
                    <a:pt x="670" y="1318"/>
                    <a:pt x="1444" y="1381"/>
                  </a:cubicBezTo>
                  <a:cubicBezTo>
                    <a:pt x="1465" y="1528"/>
                    <a:pt x="1548" y="1674"/>
                    <a:pt x="1548" y="1842"/>
                  </a:cubicBezTo>
                  <a:cubicBezTo>
                    <a:pt x="1569" y="2197"/>
                    <a:pt x="1548" y="2574"/>
                    <a:pt x="1548" y="2930"/>
                  </a:cubicBezTo>
                  <a:cubicBezTo>
                    <a:pt x="1548" y="3515"/>
                    <a:pt x="1674" y="4039"/>
                    <a:pt x="1925" y="4562"/>
                  </a:cubicBezTo>
                  <a:cubicBezTo>
                    <a:pt x="2030" y="4792"/>
                    <a:pt x="2176" y="5001"/>
                    <a:pt x="2344" y="5189"/>
                  </a:cubicBezTo>
                  <a:cubicBezTo>
                    <a:pt x="2553" y="5419"/>
                    <a:pt x="2825" y="5461"/>
                    <a:pt x="3097" y="5336"/>
                  </a:cubicBezTo>
                  <a:cubicBezTo>
                    <a:pt x="3494" y="5147"/>
                    <a:pt x="3829" y="4875"/>
                    <a:pt x="3871" y="4415"/>
                  </a:cubicBezTo>
                  <a:cubicBezTo>
                    <a:pt x="3934" y="3934"/>
                    <a:pt x="3976" y="3432"/>
                    <a:pt x="3766" y="2930"/>
                  </a:cubicBezTo>
                  <a:cubicBezTo>
                    <a:pt x="3724" y="2825"/>
                    <a:pt x="3662" y="2720"/>
                    <a:pt x="3641" y="2616"/>
                  </a:cubicBezTo>
                  <a:cubicBezTo>
                    <a:pt x="3599" y="2009"/>
                    <a:pt x="3243" y="1590"/>
                    <a:pt x="2804" y="1235"/>
                  </a:cubicBezTo>
                  <a:cubicBezTo>
                    <a:pt x="2720" y="1172"/>
                    <a:pt x="2678" y="1130"/>
                    <a:pt x="2616" y="1109"/>
                  </a:cubicBezTo>
                  <a:cubicBezTo>
                    <a:pt x="3118" y="168"/>
                    <a:pt x="3452" y="0"/>
                    <a:pt x="4771" y="189"/>
                  </a:cubicBezTo>
                  <a:cubicBezTo>
                    <a:pt x="4771" y="230"/>
                    <a:pt x="4771" y="314"/>
                    <a:pt x="4750" y="335"/>
                  </a:cubicBezTo>
                  <a:cubicBezTo>
                    <a:pt x="4164" y="1005"/>
                    <a:pt x="4289" y="1800"/>
                    <a:pt x="4269" y="2574"/>
                  </a:cubicBezTo>
                  <a:cubicBezTo>
                    <a:pt x="4269" y="3264"/>
                    <a:pt x="4457" y="3955"/>
                    <a:pt x="4813" y="4562"/>
                  </a:cubicBezTo>
                  <a:cubicBezTo>
                    <a:pt x="4917" y="4708"/>
                    <a:pt x="5022" y="4896"/>
                    <a:pt x="5189" y="5001"/>
                  </a:cubicBezTo>
                  <a:cubicBezTo>
                    <a:pt x="5503" y="5252"/>
                    <a:pt x="5901" y="5189"/>
                    <a:pt x="6131" y="4834"/>
                  </a:cubicBezTo>
                  <a:cubicBezTo>
                    <a:pt x="6235" y="4708"/>
                    <a:pt x="6277" y="4562"/>
                    <a:pt x="6424" y="4415"/>
                  </a:cubicBezTo>
                  <a:cubicBezTo>
                    <a:pt x="6633" y="4206"/>
                    <a:pt x="6696" y="3955"/>
                    <a:pt x="6675" y="3662"/>
                  </a:cubicBezTo>
                  <a:cubicBezTo>
                    <a:pt x="6654" y="2825"/>
                    <a:pt x="6779" y="1988"/>
                    <a:pt x="6486" y="1172"/>
                  </a:cubicBezTo>
                  <a:cubicBezTo>
                    <a:pt x="6445" y="1151"/>
                    <a:pt x="6465" y="1088"/>
                    <a:pt x="6486" y="1005"/>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53" name="Google Shape;213;p33">
              <a:extLst>
                <a:ext uri="{FF2B5EF4-FFF2-40B4-BE49-F238E27FC236}">
                  <a16:creationId xmlns:a16="http://schemas.microsoft.com/office/drawing/2014/main" id="{4FD79D62-7677-418C-8B15-16AE7DFBE6EA}"/>
                </a:ext>
              </a:extLst>
            </p:cNvPr>
            <p:cNvSpPr/>
            <p:nvPr/>
          </p:nvSpPr>
          <p:spPr>
            <a:xfrm>
              <a:off x="743525" y="3150300"/>
              <a:ext cx="118750" cy="51275"/>
            </a:xfrm>
            <a:custGeom>
              <a:avLst/>
              <a:gdLst/>
              <a:ahLst/>
              <a:cxnLst/>
              <a:rect l="l" t="t" r="r" b="b"/>
              <a:pathLst>
                <a:path w="4750" h="2051" extrusionOk="0">
                  <a:moveTo>
                    <a:pt x="4394" y="0"/>
                  </a:moveTo>
                  <a:cubicBezTo>
                    <a:pt x="4499" y="189"/>
                    <a:pt x="4624" y="398"/>
                    <a:pt x="4729" y="628"/>
                  </a:cubicBezTo>
                  <a:cubicBezTo>
                    <a:pt x="4750" y="691"/>
                    <a:pt x="4729" y="795"/>
                    <a:pt x="4708" y="879"/>
                  </a:cubicBezTo>
                  <a:cubicBezTo>
                    <a:pt x="4331" y="1172"/>
                    <a:pt x="3955" y="1339"/>
                    <a:pt x="3494" y="1402"/>
                  </a:cubicBezTo>
                  <a:cubicBezTo>
                    <a:pt x="3285" y="1423"/>
                    <a:pt x="3076" y="1507"/>
                    <a:pt x="2846" y="1549"/>
                  </a:cubicBezTo>
                  <a:cubicBezTo>
                    <a:pt x="2615" y="1591"/>
                    <a:pt x="2385" y="1674"/>
                    <a:pt x="2113" y="1695"/>
                  </a:cubicBezTo>
                  <a:cubicBezTo>
                    <a:pt x="1779" y="1695"/>
                    <a:pt x="1465" y="1758"/>
                    <a:pt x="1151" y="1884"/>
                  </a:cubicBezTo>
                  <a:cubicBezTo>
                    <a:pt x="732" y="2051"/>
                    <a:pt x="607" y="2009"/>
                    <a:pt x="21" y="1863"/>
                  </a:cubicBezTo>
                  <a:cubicBezTo>
                    <a:pt x="0" y="1570"/>
                    <a:pt x="188" y="1381"/>
                    <a:pt x="418" y="1277"/>
                  </a:cubicBezTo>
                  <a:cubicBezTo>
                    <a:pt x="1235" y="921"/>
                    <a:pt x="2030" y="565"/>
                    <a:pt x="2846" y="210"/>
                  </a:cubicBezTo>
                  <a:cubicBezTo>
                    <a:pt x="2971" y="168"/>
                    <a:pt x="3118" y="147"/>
                    <a:pt x="3243" y="105"/>
                  </a:cubicBezTo>
                  <a:cubicBezTo>
                    <a:pt x="3599" y="105"/>
                    <a:pt x="3955" y="63"/>
                    <a:pt x="4394" y="0"/>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54" name="Google Shape;214;p33">
              <a:extLst>
                <a:ext uri="{FF2B5EF4-FFF2-40B4-BE49-F238E27FC236}">
                  <a16:creationId xmlns:a16="http://schemas.microsoft.com/office/drawing/2014/main" id="{28E25025-9FE6-454E-A334-F804AEB9BB8F}"/>
                </a:ext>
              </a:extLst>
            </p:cNvPr>
            <p:cNvSpPr/>
            <p:nvPr/>
          </p:nvSpPr>
          <p:spPr>
            <a:xfrm>
              <a:off x="769150" y="3232950"/>
              <a:ext cx="110400" cy="34550"/>
            </a:xfrm>
            <a:custGeom>
              <a:avLst/>
              <a:gdLst/>
              <a:ahLst/>
              <a:cxnLst/>
              <a:rect l="l" t="t" r="r" b="b"/>
              <a:pathLst>
                <a:path w="4416" h="1382" extrusionOk="0">
                  <a:moveTo>
                    <a:pt x="21" y="1381"/>
                  </a:moveTo>
                  <a:cubicBezTo>
                    <a:pt x="0" y="1193"/>
                    <a:pt x="0" y="1046"/>
                    <a:pt x="0" y="900"/>
                  </a:cubicBezTo>
                  <a:cubicBezTo>
                    <a:pt x="63" y="858"/>
                    <a:pt x="105" y="795"/>
                    <a:pt x="147" y="795"/>
                  </a:cubicBezTo>
                  <a:cubicBezTo>
                    <a:pt x="377" y="733"/>
                    <a:pt x="628" y="670"/>
                    <a:pt x="858" y="586"/>
                  </a:cubicBezTo>
                  <a:cubicBezTo>
                    <a:pt x="1109" y="523"/>
                    <a:pt x="1381" y="377"/>
                    <a:pt x="1632" y="356"/>
                  </a:cubicBezTo>
                  <a:cubicBezTo>
                    <a:pt x="2511" y="251"/>
                    <a:pt x="3369" y="21"/>
                    <a:pt x="4248" y="0"/>
                  </a:cubicBezTo>
                  <a:cubicBezTo>
                    <a:pt x="4311" y="0"/>
                    <a:pt x="4331" y="42"/>
                    <a:pt x="4415" y="105"/>
                  </a:cubicBezTo>
                  <a:cubicBezTo>
                    <a:pt x="4080" y="544"/>
                    <a:pt x="3515" y="523"/>
                    <a:pt x="3076" y="649"/>
                  </a:cubicBezTo>
                  <a:cubicBezTo>
                    <a:pt x="2574" y="774"/>
                    <a:pt x="2093" y="963"/>
                    <a:pt x="1590" y="1088"/>
                  </a:cubicBezTo>
                  <a:cubicBezTo>
                    <a:pt x="1109" y="1172"/>
                    <a:pt x="628" y="1256"/>
                    <a:pt x="21" y="138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55" name="Google Shape;215;p33">
              <a:extLst>
                <a:ext uri="{FF2B5EF4-FFF2-40B4-BE49-F238E27FC236}">
                  <a16:creationId xmlns:a16="http://schemas.microsoft.com/office/drawing/2014/main" id="{B04DC369-D981-48D3-9F9D-7ED4336C5FF7}"/>
                </a:ext>
              </a:extLst>
            </p:cNvPr>
            <p:cNvSpPr/>
            <p:nvPr/>
          </p:nvSpPr>
          <p:spPr>
            <a:xfrm>
              <a:off x="754500" y="3196850"/>
              <a:ext cx="112475" cy="35600"/>
            </a:xfrm>
            <a:custGeom>
              <a:avLst/>
              <a:gdLst/>
              <a:ahLst/>
              <a:cxnLst/>
              <a:rect l="l" t="t" r="r" b="b"/>
              <a:pathLst>
                <a:path w="4499" h="1424" extrusionOk="0">
                  <a:moveTo>
                    <a:pt x="0" y="1256"/>
                  </a:moveTo>
                  <a:cubicBezTo>
                    <a:pt x="105" y="1151"/>
                    <a:pt x="168" y="1026"/>
                    <a:pt x="231" y="1026"/>
                  </a:cubicBezTo>
                  <a:cubicBezTo>
                    <a:pt x="858" y="963"/>
                    <a:pt x="1444" y="607"/>
                    <a:pt x="2093" y="670"/>
                  </a:cubicBezTo>
                  <a:cubicBezTo>
                    <a:pt x="2197" y="712"/>
                    <a:pt x="2302" y="649"/>
                    <a:pt x="2407" y="628"/>
                  </a:cubicBezTo>
                  <a:cubicBezTo>
                    <a:pt x="3097" y="419"/>
                    <a:pt x="3767" y="210"/>
                    <a:pt x="4499" y="1"/>
                  </a:cubicBezTo>
                  <a:lnTo>
                    <a:pt x="4499" y="566"/>
                  </a:lnTo>
                  <a:cubicBezTo>
                    <a:pt x="3788" y="670"/>
                    <a:pt x="3097" y="754"/>
                    <a:pt x="2428" y="879"/>
                  </a:cubicBezTo>
                  <a:cubicBezTo>
                    <a:pt x="1967" y="963"/>
                    <a:pt x="1528" y="1130"/>
                    <a:pt x="1068" y="1256"/>
                  </a:cubicBezTo>
                  <a:cubicBezTo>
                    <a:pt x="733" y="1382"/>
                    <a:pt x="398" y="1423"/>
                    <a:pt x="0" y="1256"/>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56" name="Google Shape;216;p33">
              <a:extLst>
                <a:ext uri="{FF2B5EF4-FFF2-40B4-BE49-F238E27FC236}">
                  <a16:creationId xmlns:a16="http://schemas.microsoft.com/office/drawing/2014/main" id="{8876478A-A35B-4660-8B62-654107F1EFAD}"/>
                </a:ext>
              </a:extLst>
            </p:cNvPr>
            <p:cNvSpPr/>
            <p:nvPr/>
          </p:nvSpPr>
          <p:spPr>
            <a:xfrm>
              <a:off x="787450" y="2933225"/>
              <a:ext cx="20950" cy="67500"/>
            </a:xfrm>
            <a:custGeom>
              <a:avLst/>
              <a:gdLst/>
              <a:ahLst/>
              <a:cxnLst/>
              <a:rect l="l" t="t" r="r" b="b"/>
              <a:pathLst>
                <a:path w="838" h="2700" extrusionOk="0">
                  <a:moveTo>
                    <a:pt x="419" y="84"/>
                  </a:moveTo>
                  <a:cubicBezTo>
                    <a:pt x="838" y="900"/>
                    <a:pt x="649" y="1758"/>
                    <a:pt x="670" y="2574"/>
                  </a:cubicBezTo>
                  <a:cubicBezTo>
                    <a:pt x="461" y="2699"/>
                    <a:pt x="335" y="2616"/>
                    <a:pt x="273" y="2490"/>
                  </a:cubicBezTo>
                  <a:cubicBezTo>
                    <a:pt x="1" y="1758"/>
                    <a:pt x="22" y="1025"/>
                    <a:pt x="105" y="272"/>
                  </a:cubicBezTo>
                  <a:cubicBezTo>
                    <a:pt x="126" y="147"/>
                    <a:pt x="231" y="0"/>
                    <a:pt x="419" y="84"/>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57" name="Google Shape;217;p33">
              <a:extLst>
                <a:ext uri="{FF2B5EF4-FFF2-40B4-BE49-F238E27FC236}">
                  <a16:creationId xmlns:a16="http://schemas.microsoft.com/office/drawing/2014/main" id="{9788DCE0-A1B4-4237-A5B6-ED697C41B1EF}"/>
                </a:ext>
              </a:extLst>
            </p:cNvPr>
            <p:cNvSpPr/>
            <p:nvPr/>
          </p:nvSpPr>
          <p:spPr>
            <a:xfrm>
              <a:off x="809950" y="3270075"/>
              <a:ext cx="46575" cy="23575"/>
            </a:xfrm>
            <a:custGeom>
              <a:avLst/>
              <a:gdLst/>
              <a:ahLst/>
              <a:cxnLst/>
              <a:rect l="l" t="t" r="r" b="b"/>
              <a:pathLst>
                <a:path w="1863" h="943" extrusionOk="0">
                  <a:moveTo>
                    <a:pt x="1863" y="1"/>
                  </a:moveTo>
                  <a:cubicBezTo>
                    <a:pt x="1632" y="566"/>
                    <a:pt x="1632" y="566"/>
                    <a:pt x="1005" y="942"/>
                  </a:cubicBezTo>
                  <a:cubicBezTo>
                    <a:pt x="691" y="838"/>
                    <a:pt x="377" y="712"/>
                    <a:pt x="0" y="566"/>
                  </a:cubicBezTo>
                  <a:cubicBezTo>
                    <a:pt x="586" y="189"/>
                    <a:pt x="942" y="85"/>
                    <a:pt x="1863" y="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58" name="Google Shape;218;p33">
              <a:extLst>
                <a:ext uri="{FF2B5EF4-FFF2-40B4-BE49-F238E27FC236}">
                  <a16:creationId xmlns:a16="http://schemas.microsoft.com/office/drawing/2014/main" id="{F499DB1E-FDF8-4589-A27C-5334BEB4880F}"/>
                </a:ext>
              </a:extLst>
            </p:cNvPr>
            <p:cNvSpPr/>
            <p:nvPr/>
          </p:nvSpPr>
          <p:spPr>
            <a:xfrm>
              <a:off x="719975" y="2958325"/>
              <a:ext cx="18325" cy="57575"/>
            </a:xfrm>
            <a:custGeom>
              <a:avLst/>
              <a:gdLst/>
              <a:ahLst/>
              <a:cxnLst/>
              <a:rect l="l" t="t" r="r" b="b"/>
              <a:pathLst>
                <a:path w="733" h="2303" extrusionOk="0">
                  <a:moveTo>
                    <a:pt x="524" y="2302"/>
                  </a:moveTo>
                  <a:cubicBezTo>
                    <a:pt x="21" y="1549"/>
                    <a:pt x="0" y="837"/>
                    <a:pt x="63" y="0"/>
                  </a:cubicBezTo>
                  <a:cubicBezTo>
                    <a:pt x="210" y="147"/>
                    <a:pt x="335" y="210"/>
                    <a:pt x="356" y="314"/>
                  </a:cubicBezTo>
                  <a:cubicBezTo>
                    <a:pt x="419" y="649"/>
                    <a:pt x="482" y="963"/>
                    <a:pt x="628" y="1277"/>
                  </a:cubicBezTo>
                  <a:cubicBezTo>
                    <a:pt x="733" y="1549"/>
                    <a:pt x="712" y="1863"/>
                    <a:pt x="524" y="2302"/>
                  </a:cubicBezTo>
                  <a:close/>
                </a:path>
              </a:pathLst>
            </a:custGeom>
            <a:solidFill>
              <a:srgbClr val="FFFFFF"/>
            </a:solidFill>
            <a:ln>
              <a:noFill/>
            </a:ln>
          </p:spPr>
          <p:txBody>
            <a:bodyPr spcFirstLastPara="1" wrap="square" lIns="68578" tIns="68578" rIns="68578" bIns="68578" anchor="ctr" anchorCtr="0">
              <a:noAutofit/>
            </a:bodyPr>
            <a:lstStyle/>
            <a:p>
              <a:pPr>
                <a:defRPr/>
              </a:pPr>
              <a:endParaRPr sz="1100"/>
            </a:p>
          </p:txBody>
        </p:sp>
        <p:sp>
          <p:nvSpPr>
            <p:cNvPr id="59" name="Google Shape;219;p33">
              <a:extLst>
                <a:ext uri="{FF2B5EF4-FFF2-40B4-BE49-F238E27FC236}">
                  <a16:creationId xmlns:a16="http://schemas.microsoft.com/office/drawing/2014/main" id="{34979656-81D9-4438-B9C3-AB9232D8385D}"/>
                </a:ext>
              </a:extLst>
            </p:cNvPr>
            <p:cNvSpPr/>
            <p:nvPr/>
          </p:nvSpPr>
          <p:spPr>
            <a:xfrm>
              <a:off x="611700" y="2870450"/>
              <a:ext cx="264700" cy="305500"/>
            </a:xfrm>
            <a:custGeom>
              <a:avLst/>
              <a:gdLst/>
              <a:ahLst/>
              <a:cxnLst/>
              <a:rect l="l" t="t" r="r" b="b"/>
              <a:pathLst>
                <a:path w="10588" h="12220" extrusionOk="0">
                  <a:moveTo>
                    <a:pt x="10525" y="3243"/>
                  </a:moveTo>
                  <a:cubicBezTo>
                    <a:pt x="10441" y="2093"/>
                    <a:pt x="9897" y="816"/>
                    <a:pt x="8558" y="774"/>
                  </a:cubicBezTo>
                  <a:cubicBezTo>
                    <a:pt x="8202" y="733"/>
                    <a:pt x="7826" y="816"/>
                    <a:pt x="7491" y="942"/>
                  </a:cubicBezTo>
                  <a:cubicBezTo>
                    <a:pt x="6508" y="0"/>
                    <a:pt x="4896" y="628"/>
                    <a:pt x="3997" y="1402"/>
                  </a:cubicBezTo>
                  <a:cubicBezTo>
                    <a:pt x="2762" y="879"/>
                    <a:pt x="1172" y="1235"/>
                    <a:pt x="670" y="2553"/>
                  </a:cubicBezTo>
                  <a:cubicBezTo>
                    <a:pt x="0" y="4269"/>
                    <a:pt x="691" y="6235"/>
                    <a:pt x="1402" y="7826"/>
                  </a:cubicBezTo>
                  <a:cubicBezTo>
                    <a:pt x="2239" y="9730"/>
                    <a:pt x="3662" y="11487"/>
                    <a:pt x="5691" y="12136"/>
                  </a:cubicBezTo>
                  <a:cubicBezTo>
                    <a:pt x="5964" y="12220"/>
                    <a:pt x="6173" y="11906"/>
                    <a:pt x="6047" y="11676"/>
                  </a:cubicBezTo>
                  <a:cubicBezTo>
                    <a:pt x="5712" y="11090"/>
                    <a:pt x="5210" y="10755"/>
                    <a:pt x="4855" y="10211"/>
                  </a:cubicBezTo>
                  <a:cubicBezTo>
                    <a:pt x="4269" y="9416"/>
                    <a:pt x="3704" y="8642"/>
                    <a:pt x="3202" y="7805"/>
                  </a:cubicBezTo>
                  <a:cubicBezTo>
                    <a:pt x="2741" y="6989"/>
                    <a:pt x="1026" y="2574"/>
                    <a:pt x="3097" y="2888"/>
                  </a:cubicBezTo>
                  <a:cubicBezTo>
                    <a:pt x="2888" y="3829"/>
                    <a:pt x="3097" y="4875"/>
                    <a:pt x="3432" y="5691"/>
                  </a:cubicBezTo>
                  <a:cubicBezTo>
                    <a:pt x="3976" y="6905"/>
                    <a:pt x="6256" y="7156"/>
                    <a:pt x="6340" y="5503"/>
                  </a:cubicBezTo>
                  <a:cubicBezTo>
                    <a:pt x="6382" y="4478"/>
                    <a:pt x="6005" y="3306"/>
                    <a:pt x="5315" y="2406"/>
                  </a:cubicBezTo>
                  <a:cubicBezTo>
                    <a:pt x="5608" y="2155"/>
                    <a:pt x="5964" y="1988"/>
                    <a:pt x="6256" y="2093"/>
                  </a:cubicBezTo>
                  <a:cubicBezTo>
                    <a:pt x="6173" y="2302"/>
                    <a:pt x="6131" y="2553"/>
                    <a:pt x="6110" y="2783"/>
                  </a:cubicBezTo>
                  <a:cubicBezTo>
                    <a:pt x="6026" y="3955"/>
                    <a:pt x="6256" y="5587"/>
                    <a:pt x="7637" y="5817"/>
                  </a:cubicBezTo>
                  <a:cubicBezTo>
                    <a:pt x="7993" y="5859"/>
                    <a:pt x="8349" y="5754"/>
                    <a:pt x="8558" y="5482"/>
                  </a:cubicBezTo>
                  <a:cubicBezTo>
                    <a:pt x="8307" y="6340"/>
                    <a:pt x="8098" y="7219"/>
                    <a:pt x="8160" y="8119"/>
                  </a:cubicBezTo>
                  <a:cubicBezTo>
                    <a:pt x="8119" y="8223"/>
                    <a:pt x="8056" y="8349"/>
                    <a:pt x="8035" y="8474"/>
                  </a:cubicBezTo>
                  <a:cubicBezTo>
                    <a:pt x="7888" y="9039"/>
                    <a:pt x="7930" y="9897"/>
                    <a:pt x="8119" y="10420"/>
                  </a:cubicBezTo>
                  <a:cubicBezTo>
                    <a:pt x="8349" y="11048"/>
                    <a:pt x="9165" y="11048"/>
                    <a:pt x="9395" y="10420"/>
                  </a:cubicBezTo>
                  <a:cubicBezTo>
                    <a:pt x="9583" y="9897"/>
                    <a:pt x="9521" y="9353"/>
                    <a:pt x="9521" y="8830"/>
                  </a:cubicBezTo>
                  <a:cubicBezTo>
                    <a:pt x="9583" y="8746"/>
                    <a:pt x="9646" y="8642"/>
                    <a:pt x="9667" y="8537"/>
                  </a:cubicBezTo>
                  <a:cubicBezTo>
                    <a:pt x="9834" y="7616"/>
                    <a:pt x="9897" y="6675"/>
                    <a:pt x="10169" y="5754"/>
                  </a:cubicBezTo>
                  <a:cubicBezTo>
                    <a:pt x="10399" y="4980"/>
                    <a:pt x="10588" y="4164"/>
                    <a:pt x="10525" y="3243"/>
                  </a:cubicBezTo>
                  <a:close/>
                  <a:moveTo>
                    <a:pt x="8349" y="2281"/>
                  </a:moveTo>
                  <a:cubicBezTo>
                    <a:pt x="8600" y="2281"/>
                    <a:pt x="8851" y="2386"/>
                    <a:pt x="8935" y="2658"/>
                  </a:cubicBezTo>
                  <a:cubicBezTo>
                    <a:pt x="9081" y="3181"/>
                    <a:pt x="9123" y="3725"/>
                    <a:pt x="8956" y="4248"/>
                  </a:cubicBezTo>
                  <a:cubicBezTo>
                    <a:pt x="8872" y="4499"/>
                    <a:pt x="8830" y="4750"/>
                    <a:pt x="8746" y="5001"/>
                  </a:cubicBezTo>
                  <a:cubicBezTo>
                    <a:pt x="8851" y="4185"/>
                    <a:pt x="8704" y="3181"/>
                    <a:pt x="8349" y="2281"/>
                  </a:cubicBezTo>
                  <a:close/>
                </a:path>
              </a:pathLst>
            </a:custGeom>
            <a:solidFill>
              <a:srgbClr val="FFBF4A"/>
            </a:solidFill>
            <a:ln>
              <a:noFill/>
            </a:ln>
          </p:spPr>
          <p:txBody>
            <a:bodyPr spcFirstLastPara="1" wrap="square" lIns="68578" tIns="68578" rIns="68578" bIns="68578" anchor="ctr" anchorCtr="0">
              <a:noAutofit/>
            </a:bodyPr>
            <a:lstStyle/>
            <a:p>
              <a:pPr>
                <a:defRPr/>
              </a:pPr>
              <a:endParaRPr sz="1100"/>
            </a:p>
          </p:txBody>
        </p:sp>
        <p:sp>
          <p:nvSpPr>
            <p:cNvPr id="60" name="Google Shape;220;p33">
              <a:extLst>
                <a:ext uri="{FF2B5EF4-FFF2-40B4-BE49-F238E27FC236}">
                  <a16:creationId xmlns:a16="http://schemas.microsoft.com/office/drawing/2014/main" id="{CBAC3B44-3095-4B91-B1A7-2BC25FD9ED59}"/>
                </a:ext>
              </a:extLst>
            </p:cNvPr>
            <p:cNvSpPr/>
            <p:nvPr/>
          </p:nvSpPr>
          <p:spPr>
            <a:xfrm>
              <a:off x="504450" y="2734450"/>
              <a:ext cx="428450" cy="582225"/>
            </a:xfrm>
            <a:custGeom>
              <a:avLst/>
              <a:gdLst/>
              <a:ahLst/>
              <a:cxnLst/>
              <a:rect l="l" t="t" r="r" b="b"/>
              <a:pathLst>
                <a:path w="17138" h="23289" extrusionOk="0">
                  <a:moveTo>
                    <a:pt x="14627" y="16174"/>
                  </a:moveTo>
                  <a:cubicBezTo>
                    <a:pt x="14982" y="16718"/>
                    <a:pt x="15171" y="17220"/>
                    <a:pt x="15212" y="17848"/>
                  </a:cubicBezTo>
                  <a:cubicBezTo>
                    <a:pt x="15233" y="18308"/>
                    <a:pt x="15505" y="18810"/>
                    <a:pt x="15735" y="19229"/>
                  </a:cubicBezTo>
                  <a:cubicBezTo>
                    <a:pt x="15966" y="19668"/>
                    <a:pt x="15882" y="20087"/>
                    <a:pt x="15861" y="20547"/>
                  </a:cubicBezTo>
                  <a:cubicBezTo>
                    <a:pt x="15861" y="20652"/>
                    <a:pt x="15735" y="20777"/>
                    <a:pt x="15631" y="20861"/>
                  </a:cubicBezTo>
                  <a:cubicBezTo>
                    <a:pt x="15505" y="20924"/>
                    <a:pt x="15317" y="20986"/>
                    <a:pt x="15171" y="21028"/>
                  </a:cubicBezTo>
                  <a:cubicBezTo>
                    <a:pt x="15066" y="21321"/>
                    <a:pt x="14940" y="21551"/>
                    <a:pt x="14919" y="21844"/>
                  </a:cubicBezTo>
                  <a:cubicBezTo>
                    <a:pt x="14836" y="22347"/>
                    <a:pt x="14480" y="22598"/>
                    <a:pt x="14124" y="22870"/>
                  </a:cubicBezTo>
                  <a:cubicBezTo>
                    <a:pt x="13769" y="23142"/>
                    <a:pt x="13329" y="23288"/>
                    <a:pt x="12890" y="23183"/>
                  </a:cubicBezTo>
                  <a:cubicBezTo>
                    <a:pt x="12492" y="23079"/>
                    <a:pt x="12074" y="22932"/>
                    <a:pt x="11781" y="22619"/>
                  </a:cubicBezTo>
                  <a:cubicBezTo>
                    <a:pt x="11655" y="22493"/>
                    <a:pt x="11509" y="22347"/>
                    <a:pt x="11404" y="22179"/>
                  </a:cubicBezTo>
                  <a:cubicBezTo>
                    <a:pt x="11028" y="22179"/>
                    <a:pt x="10714" y="22221"/>
                    <a:pt x="10358" y="22179"/>
                  </a:cubicBezTo>
                  <a:cubicBezTo>
                    <a:pt x="10044" y="22158"/>
                    <a:pt x="9919" y="22012"/>
                    <a:pt x="9898" y="21719"/>
                  </a:cubicBezTo>
                  <a:cubicBezTo>
                    <a:pt x="9877" y="21405"/>
                    <a:pt x="9898" y="21112"/>
                    <a:pt x="9898" y="20819"/>
                  </a:cubicBezTo>
                  <a:cubicBezTo>
                    <a:pt x="9709" y="20694"/>
                    <a:pt x="9521" y="20610"/>
                    <a:pt x="9396" y="20484"/>
                  </a:cubicBezTo>
                  <a:cubicBezTo>
                    <a:pt x="9291" y="20401"/>
                    <a:pt x="9186" y="20275"/>
                    <a:pt x="9186" y="20150"/>
                  </a:cubicBezTo>
                  <a:cubicBezTo>
                    <a:pt x="9165" y="19773"/>
                    <a:pt x="9207" y="19375"/>
                    <a:pt x="8935" y="19062"/>
                  </a:cubicBezTo>
                  <a:cubicBezTo>
                    <a:pt x="8956" y="18685"/>
                    <a:pt x="8977" y="18308"/>
                    <a:pt x="8998" y="17869"/>
                  </a:cubicBezTo>
                  <a:cubicBezTo>
                    <a:pt x="8412" y="18015"/>
                    <a:pt x="7889" y="17639"/>
                    <a:pt x="7282" y="17471"/>
                  </a:cubicBezTo>
                  <a:cubicBezTo>
                    <a:pt x="7115" y="17429"/>
                    <a:pt x="6989" y="17325"/>
                    <a:pt x="6864" y="17241"/>
                  </a:cubicBezTo>
                  <a:cubicBezTo>
                    <a:pt x="6383" y="16906"/>
                    <a:pt x="5922" y="16551"/>
                    <a:pt x="5420" y="16237"/>
                  </a:cubicBezTo>
                  <a:cubicBezTo>
                    <a:pt x="5085" y="16028"/>
                    <a:pt x="4813" y="15777"/>
                    <a:pt x="4583" y="15463"/>
                  </a:cubicBezTo>
                  <a:cubicBezTo>
                    <a:pt x="3955" y="14647"/>
                    <a:pt x="3349" y="13789"/>
                    <a:pt x="2616" y="13077"/>
                  </a:cubicBezTo>
                  <a:cubicBezTo>
                    <a:pt x="2386" y="12868"/>
                    <a:pt x="2261" y="12533"/>
                    <a:pt x="2135" y="12240"/>
                  </a:cubicBezTo>
                  <a:cubicBezTo>
                    <a:pt x="1968" y="11843"/>
                    <a:pt x="1821" y="11466"/>
                    <a:pt x="1528" y="11152"/>
                  </a:cubicBezTo>
                  <a:cubicBezTo>
                    <a:pt x="922" y="10441"/>
                    <a:pt x="670" y="9604"/>
                    <a:pt x="461" y="8746"/>
                  </a:cubicBezTo>
                  <a:cubicBezTo>
                    <a:pt x="357" y="8265"/>
                    <a:pt x="252" y="7826"/>
                    <a:pt x="147" y="7344"/>
                  </a:cubicBezTo>
                  <a:cubicBezTo>
                    <a:pt x="85" y="7093"/>
                    <a:pt x="43" y="6800"/>
                    <a:pt x="43" y="6507"/>
                  </a:cubicBezTo>
                  <a:cubicBezTo>
                    <a:pt x="1" y="5963"/>
                    <a:pt x="43" y="5398"/>
                    <a:pt x="43" y="4833"/>
                  </a:cubicBezTo>
                  <a:cubicBezTo>
                    <a:pt x="43" y="4143"/>
                    <a:pt x="273" y="3536"/>
                    <a:pt x="796" y="3055"/>
                  </a:cubicBezTo>
                  <a:cubicBezTo>
                    <a:pt x="1528" y="2385"/>
                    <a:pt x="2365" y="1800"/>
                    <a:pt x="3286" y="1381"/>
                  </a:cubicBezTo>
                  <a:cubicBezTo>
                    <a:pt x="3307" y="1381"/>
                    <a:pt x="3328" y="1360"/>
                    <a:pt x="3349" y="1360"/>
                  </a:cubicBezTo>
                  <a:cubicBezTo>
                    <a:pt x="4981" y="544"/>
                    <a:pt x="6738" y="272"/>
                    <a:pt x="8517" y="63"/>
                  </a:cubicBezTo>
                  <a:cubicBezTo>
                    <a:pt x="8998" y="0"/>
                    <a:pt x="9500" y="0"/>
                    <a:pt x="10002" y="84"/>
                  </a:cubicBezTo>
                  <a:cubicBezTo>
                    <a:pt x="10735" y="188"/>
                    <a:pt x="11488" y="335"/>
                    <a:pt x="12220" y="481"/>
                  </a:cubicBezTo>
                  <a:cubicBezTo>
                    <a:pt x="12597" y="523"/>
                    <a:pt x="12911" y="691"/>
                    <a:pt x="13225" y="900"/>
                  </a:cubicBezTo>
                  <a:cubicBezTo>
                    <a:pt x="13643" y="1172"/>
                    <a:pt x="14062" y="1444"/>
                    <a:pt x="14501" y="1674"/>
                  </a:cubicBezTo>
                  <a:cubicBezTo>
                    <a:pt x="14794" y="1841"/>
                    <a:pt x="15045" y="2051"/>
                    <a:pt x="15233" y="2323"/>
                  </a:cubicBezTo>
                  <a:cubicBezTo>
                    <a:pt x="15380" y="2595"/>
                    <a:pt x="15568" y="2846"/>
                    <a:pt x="15756" y="3097"/>
                  </a:cubicBezTo>
                  <a:cubicBezTo>
                    <a:pt x="16217" y="3662"/>
                    <a:pt x="16489" y="4310"/>
                    <a:pt x="16677" y="5022"/>
                  </a:cubicBezTo>
                  <a:cubicBezTo>
                    <a:pt x="16991" y="6152"/>
                    <a:pt x="17137" y="7302"/>
                    <a:pt x="17137" y="8474"/>
                  </a:cubicBezTo>
                  <a:cubicBezTo>
                    <a:pt x="17137" y="9604"/>
                    <a:pt x="16907" y="10671"/>
                    <a:pt x="16698" y="11780"/>
                  </a:cubicBezTo>
                  <a:cubicBezTo>
                    <a:pt x="16426" y="13245"/>
                    <a:pt x="15756" y="14500"/>
                    <a:pt x="15024" y="15756"/>
                  </a:cubicBezTo>
                  <a:cubicBezTo>
                    <a:pt x="14836" y="15839"/>
                    <a:pt x="14731" y="15986"/>
                    <a:pt x="14627" y="16174"/>
                  </a:cubicBezTo>
                  <a:close/>
                  <a:moveTo>
                    <a:pt x="13622" y="15442"/>
                  </a:moveTo>
                  <a:cubicBezTo>
                    <a:pt x="13957" y="15337"/>
                    <a:pt x="14062" y="15065"/>
                    <a:pt x="14187" y="14856"/>
                  </a:cubicBezTo>
                  <a:cubicBezTo>
                    <a:pt x="15212" y="13245"/>
                    <a:pt x="15735" y="11466"/>
                    <a:pt x="15924" y="9583"/>
                  </a:cubicBezTo>
                  <a:cubicBezTo>
                    <a:pt x="16049" y="8118"/>
                    <a:pt x="16070" y="6633"/>
                    <a:pt x="15547" y="5189"/>
                  </a:cubicBezTo>
                  <a:cubicBezTo>
                    <a:pt x="15443" y="4248"/>
                    <a:pt x="14773" y="3620"/>
                    <a:pt x="14292" y="2846"/>
                  </a:cubicBezTo>
                  <a:cubicBezTo>
                    <a:pt x="14062" y="2469"/>
                    <a:pt x="13622" y="2385"/>
                    <a:pt x="13267" y="2176"/>
                  </a:cubicBezTo>
                  <a:cubicBezTo>
                    <a:pt x="13162" y="2092"/>
                    <a:pt x="13036" y="2051"/>
                    <a:pt x="12932" y="1946"/>
                  </a:cubicBezTo>
                  <a:cubicBezTo>
                    <a:pt x="12471" y="1486"/>
                    <a:pt x="11886" y="1339"/>
                    <a:pt x="11279" y="1235"/>
                  </a:cubicBezTo>
                  <a:cubicBezTo>
                    <a:pt x="10839" y="1151"/>
                    <a:pt x="10400" y="1109"/>
                    <a:pt x="9981" y="1025"/>
                  </a:cubicBezTo>
                  <a:cubicBezTo>
                    <a:pt x="9396" y="921"/>
                    <a:pt x="8810" y="921"/>
                    <a:pt x="8224" y="1025"/>
                  </a:cubicBezTo>
                  <a:cubicBezTo>
                    <a:pt x="7513" y="1151"/>
                    <a:pt x="6780" y="1256"/>
                    <a:pt x="6069" y="1402"/>
                  </a:cubicBezTo>
                  <a:cubicBezTo>
                    <a:pt x="5797" y="1444"/>
                    <a:pt x="5483" y="1528"/>
                    <a:pt x="5190" y="1632"/>
                  </a:cubicBezTo>
                  <a:cubicBezTo>
                    <a:pt x="4646" y="1841"/>
                    <a:pt x="4081" y="2051"/>
                    <a:pt x="3558" y="2281"/>
                  </a:cubicBezTo>
                  <a:cubicBezTo>
                    <a:pt x="2805" y="2616"/>
                    <a:pt x="2093" y="3097"/>
                    <a:pt x="1466" y="3662"/>
                  </a:cubicBezTo>
                  <a:cubicBezTo>
                    <a:pt x="1110" y="3976"/>
                    <a:pt x="942" y="4373"/>
                    <a:pt x="942" y="4854"/>
                  </a:cubicBezTo>
                  <a:cubicBezTo>
                    <a:pt x="942" y="5838"/>
                    <a:pt x="901" y="6863"/>
                    <a:pt x="1214" y="7826"/>
                  </a:cubicBezTo>
                  <a:cubicBezTo>
                    <a:pt x="1298" y="8035"/>
                    <a:pt x="1298" y="8265"/>
                    <a:pt x="1340" y="8474"/>
                  </a:cubicBezTo>
                  <a:cubicBezTo>
                    <a:pt x="1528" y="9165"/>
                    <a:pt x="1738" y="9813"/>
                    <a:pt x="2177" y="10399"/>
                  </a:cubicBezTo>
                  <a:cubicBezTo>
                    <a:pt x="2512" y="10818"/>
                    <a:pt x="2784" y="11257"/>
                    <a:pt x="2930" y="11780"/>
                  </a:cubicBezTo>
                  <a:cubicBezTo>
                    <a:pt x="3035" y="12073"/>
                    <a:pt x="3181" y="12324"/>
                    <a:pt x="3411" y="12533"/>
                  </a:cubicBezTo>
                  <a:cubicBezTo>
                    <a:pt x="3955" y="13036"/>
                    <a:pt x="4395" y="13580"/>
                    <a:pt x="4792" y="14186"/>
                  </a:cubicBezTo>
                  <a:cubicBezTo>
                    <a:pt x="5232" y="14856"/>
                    <a:pt x="5818" y="15442"/>
                    <a:pt x="6529" y="15839"/>
                  </a:cubicBezTo>
                  <a:cubicBezTo>
                    <a:pt x="6676" y="15902"/>
                    <a:pt x="6801" y="16007"/>
                    <a:pt x="6906" y="16111"/>
                  </a:cubicBezTo>
                  <a:cubicBezTo>
                    <a:pt x="7324" y="16593"/>
                    <a:pt x="7889" y="16844"/>
                    <a:pt x="8433" y="17137"/>
                  </a:cubicBezTo>
                  <a:cubicBezTo>
                    <a:pt x="8559" y="17095"/>
                    <a:pt x="8663" y="17032"/>
                    <a:pt x="8789" y="16948"/>
                  </a:cubicBezTo>
                  <a:cubicBezTo>
                    <a:pt x="8893" y="16906"/>
                    <a:pt x="9082" y="17011"/>
                    <a:pt x="9103" y="16885"/>
                  </a:cubicBezTo>
                  <a:cubicBezTo>
                    <a:pt x="8726" y="16362"/>
                    <a:pt x="8370" y="15881"/>
                    <a:pt x="8015" y="15379"/>
                  </a:cubicBezTo>
                  <a:cubicBezTo>
                    <a:pt x="7910" y="15233"/>
                    <a:pt x="7826" y="15023"/>
                    <a:pt x="7701" y="14919"/>
                  </a:cubicBezTo>
                  <a:cubicBezTo>
                    <a:pt x="7261" y="14500"/>
                    <a:pt x="7052" y="13977"/>
                    <a:pt x="6843" y="13391"/>
                  </a:cubicBezTo>
                  <a:cubicBezTo>
                    <a:pt x="6487" y="12408"/>
                    <a:pt x="6132" y="11403"/>
                    <a:pt x="5797" y="10420"/>
                  </a:cubicBezTo>
                  <a:cubicBezTo>
                    <a:pt x="5546" y="9730"/>
                    <a:pt x="5441" y="8997"/>
                    <a:pt x="5504" y="8265"/>
                  </a:cubicBezTo>
                  <a:cubicBezTo>
                    <a:pt x="5525" y="7888"/>
                    <a:pt x="5713" y="7616"/>
                    <a:pt x="6048" y="7512"/>
                  </a:cubicBezTo>
                  <a:cubicBezTo>
                    <a:pt x="6320" y="7428"/>
                    <a:pt x="6592" y="7386"/>
                    <a:pt x="6864" y="7386"/>
                  </a:cubicBezTo>
                  <a:cubicBezTo>
                    <a:pt x="8203" y="7323"/>
                    <a:pt x="7847" y="7491"/>
                    <a:pt x="8684" y="6654"/>
                  </a:cubicBezTo>
                  <a:cubicBezTo>
                    <a:pt x="9061" y="6277"/>
                    <a:pt x="9500" y="6068"/>
                    <a:pt x="10044" y="6110"/>
                  </a:cubicBezTo>
                  <a:cubicBezTo>
                    <a:pt x="10316" y="6131"/>
                    <a:pt x="10546" y="6131"/>
                    <a:pt x="10818" y="6110"/>
                  </a:cubicBezTo>
                  <a:cubicBezTo>
                    <a:pt x="11195" y="6068"/>
                    <a:pt x="11509" y="6173"/>
                    <a:pt x="11781" y="6486"/>
                  </a:cubicBezTo>
                  <a:cubicBezTo>
                    <a:pt x="11990" y="6758"/>
                    <a:pt x="12241" y="6863"/>
                    <a:pt x="12597" y="6842"/>
                  </a:cubicBezTo>
                  <a:cubicBezTo>
                    <a:pt x="12974" y="6779"/>
                    <a:pt x="13287" y="6947"/>
                    <a:pt x="13559" y="7219"/>
                  </a:cubicBezTo>
                  <a:cubicBezTo>
                    <a:pt x="13685" y="7386"/>
                    <a:pt x="13852" y="7491"/>
                    <a:pt x="13978" y="7637"/>
                  </a:cubicBezTo>
                  <a:cubicBezTo>
                    <a:pt x="14606" y="8307"/>
                    <a:pt x="15003" y="9018"/>
                    <a:pt x="14919" y="9981"/>
                  </a:cubicBezTo>
                  <a:cubicBezTo>
                    <a:pt x="14899" y="10315"/>
                    <a:pt x="14919" y="10650"/>
                    <a:pt x="14919" y="10964"/>
                  </a:cubicBezTo>
                  <a:cubicBezTo>
                    <a:pt x="14919" y="11152"/>
                    <a:pt x="14899" y="11362"/>
                    <a:pt x="14836" y="11550"/>
                  </a:cubicBezTo>
                  <a:cubicBezTo>
                    <a:pt x="14606" y="12199"/>
                    <a:pt x="14396" y="12868"/>
                    <a:pt x="14103" y="13496"/>
                  </a:cubicBezTo>
                  <a:cubicBezTo>
                    <a:pt x="13831" y="14082"/>
                    <a:pt x="13643" y="14709"/>
                    <a:pt x="13622" y="15442"/>
                  </a:cubicBezTo>
                  <a:close/>
                  <a:moveTo>
                    <a:pt x="12743" y="7805"/>
                  </a:moveTo>
                  <a:cubicBezTo>
                    <a:pt x="12722" y="7888"/>
                    <a:pt x="12702" y="7930"/>
                    <a:pt x="12722" y="7993"/>
                  </a:cubicBezTo>
                  <a:cubicBezTo>
                    <a:pt x="13015" y="8788"/>
                    <a:pt x="12911" y="9625"/>
                    <a:pt x="12911" y="10462"/>
                  </a:cubicBezTo>
                  <a:cubicBezTo>
                    <a:pt x="12911" y="10755"/>
                    <a:pt x="12848" y="11027"/>
                    <a:pt x="12639" y="11236"/>
                  </a:cubicBezTo>
                  <a:cubicBezTo>
                    <a:pt x="12534" y="11341"/>
                    <a:pt x="12471" y="11508"/>
                    <a:pt x="12367" y="11655"/>
                  </a:cubicBezTo>
                  <a:cubicBezTo>
                    <a:pt x="12116" y="11989"/>
                    <a:pt x="11739" y="12073"/>
                    <a:pt x="11425" y="11801"/>
                  </a:cubicBezTo>
                  <a:cubicBezTo>
                    <a:pt x="11258" y="11675"/>
                    <a:pt x="11153" y="11508"/>
                    <a:pt x="11049" y="11362"/>
                  </a:cubicBezTo>
                  <a:cubicBezTo>
                    <a:pt x="10714" y="10734"/>
                    <a:pt x="10505" y="10064"/>
                    <a:pt x="10505" y="9374"/>
                  </a:cubicBezTo>
                  <a:cubicBezTo>
                    <a:pt x="10505" y="8579"/>
                    <a:pt x="10400" y="7805"/>
                    <a:pt x="10965" y="7156"/>
                  </a:cubicBezTo>
                  <a:cubicBezTo>
                    <a:pt x="11007" y="7114"/>
                    <a:pt x="10965" y="7051"/>
                    <a:pt x="11007" y="6989"/>
                  </a:cubicBezTo>
                  <a:cubicBezTo>
                    <a:pt x="9668" y="6842"/>
                    <a:pt x="9354" y="6968"/>
                    <a:pt x="8852" y="7909"/>
                  </a:cubicBezTo>
                  <a:cubicBezTo>
                    <a:pt x="8914" y="7951"/>
                    <a:pt x="8977" y="7993"/>
                    <a:pt x="9040" y="8035"/>
                  </a:cubicBezTo>
                  <a:cubicBezTo>
                    <a:pt x="9500" y="8370"/>
                    <a:pt x="9814" y="8830"/>
                    <a:pt x="9877" y="9416"/>
                  </a:cubicBezTo>
                  <a:cubicBezTo>
                    <a:pt x="9877" y="9520"/>
                    <a:pt x="9961" y="9625"/>
                    <a:pt x="10002" y="9730"/>
                  </a:cubicBezTo>
                  <a:cubicBezTo>
                    <a:pt x="10212" y="10211"/>
                    <a:pt x="10170" y="10734"/>
                    <a:pt x="10107" y="11236"/>
                  </a:cubicBezTo>
                  <a:cubicBezTo>
                    <a:pt x="10065" y="11675"/>
                    <a:pt x="9709" y="11968"/>
                    <a:pt x="9333" y="12136"/>
                  </a:cubicBezTo>
                  <a:cubicBezTo>
                    <a:pt x="9061" y="12240"/>
                    <a:pt x="8747" y="12199"/>
                    <a:pt x="8559" y="11989"/>
                  </a:cubicBezTo>
                  <a:cubicBezTo>
                    <a:pt x="8412" y="11801"/>
                    <a:pt x="8245" y="11592"/>
                    <a:pt x="8140" y="11362"/>
                  </a:cubicBezTo>
                  <a:cubicBezTo>
                    <a:pt x="7910" y="10839"/>
                    <a:pt x="7785" y="10315"/>
                    <a:pt x="7785" y="9730"/>
                  </a:cubicBezTo>
                  <a:lnTo>
                    <a:pt x="7785" y="8642"/>
                  </a:lnTo>
                  <a:cubicBezTo>
                    <a:pt x="7785" y="8474"/>
                    <a:pt x="7701" y="8328"/>
                    <a:pt x="7680" y="8202"/>
                  </a:cubicBezTo>
                  <a:cubicBezTo>
                    <a:pt x="6885" y="8118"/>
                    <a:pt x="6885" y="8118"/>
                    <a:pt x="6424" y="8265"/>
                  </a:cubicBezTo>
                  <a:cubicBezTo>
                    <a:pt x="6236" y="8976"/>
                    <a:pt x="6362" y="9416"/>
                    <a:pt x="6571" y="10085"/>
                  </a:cubicBezTo>
                  <a:cubicBezTo>
                    <a:pt x="6927" y="11069"/>
                    <a:pt x="7303" y="12073"/>
                    <a:pt x="7659" y="13056"/>
                  </a:cubicBezTo>
                  <a:cubicBezTo>
                    <a:pt x="7826" y="13559"/>
                    <a:pt x="8015" y="14061"/>
                    <a:pt x="8412" y="14416"/>
                  </a:cubicBezTo>
                  <a:cubicBezTo>
                    <a:pt x="8559" y="14584"/>
                    <a:pt x="8663" y="14793"/>
                    <a:pt x="8768" y="14960"/>
                  </a:cubicBezTo>
                  <a:cubicBezTo>
                    <a:pt x="9186" y="15693"/>
                    <a:pt x="9689" y="16362"/>
                    <a:pt x="10484" y="16781"/>
                  </a:cubicBezTo>
                  <a:cubicBezTo>
                    <a:pt x="11111" y="16383"/>
                    <a:pt x="11886" y="16279"/>
                    <a:pt x="12471" y="15777"/>
                  </a:cubicBezTo>
                  <a:cubicBezTo>
                    <a:pt x="12492" y="15567"/>
                    <a:pt x="12492" y="15337"/>
                    <a:pt x="12576" y="15128"/>
                  </a:cubicBezTo>
                  <a:cubicBezTo>
                    <a:pt x="12953" y="13956"/>
                    <a:pt x="13371" y="12764"/>
                    <a:pt x="13831" y="11592"/>
                  </a:cubicBezTo>
                  <a:cubicBezTo>
                    <a:pt x="13957" y="11257"/>
                    <a:pt x="14041" y="10922"/>
                    <a:pt x="14041" y="10546"/>
                  </a:cubicBezTo>
                  <a:cubicBezTo>
                    <a:pt x="14041" y="10315"/>
                    <a:pt x="13999" y="10106"/>
                    <a:pt x="14041" y="9876"/>
                  </a:cubicBezTo>
                  <a:cubicBezTo>
                    <a:pt x="14083" y="9269"/>
                    <a:pt x="13831" y="8767"/>
                    <a:pt x="13434" y="8349"/>
                  </a:cubicBezTo>
                  <a:cubicBezTo>
                    <a:pt x="13246" y="8139"/>
                    <a:pt x="13057" y="7846"/>
                    <a:pt x="12743" y="7805"/>
                  </a:cubicBezTo>
                  <a:close/>
                  <a:moveTo>
                    <a:pt x="13957" y="16634"/>
                  </a:moveTo>
                  <a:cubicBezTo>
                    <a:pt x="13476" y="16697"/>
                    <a:pt x="13162" y="16718"/>
                    <a:pt x="12827" y="16781"/>
                  </a:cubicBezTo>
                  <a:cubicBezTo>
                    <a:pt x="12702" y="16802"/>
                    <a:pt x="12534" y="16823"/>
                    <a:pt x="12430" y="16885"/>
                  </a:cubicBezTo>
                  <a:cubicBezTo>
                    <a:pt x="11634" y="17220"/>
                    <a:pt x="10818" y="17576"/>
                    <a:pt x="10002" y="17953"/>
                  </a:cubicBezTo>
                  <a:cubicBezTo>
                    <a:pt x="9772" y="18057"/>
                    <a:pt x="9584" y="18204"/>
                    <a:pt x="9605" y="18518"/>
                  </a:cubicBezTo>
                  <a:cubicBezTo>
                    <a:pt x="10191" y="18685"/>
                    <a:pt x="10337" y="18706"/>
                    <a:pt x="10735" y="18559"/>
                  </a:cubicBezTo>
                  <a:cubicBezTo>
                    <a:pt x="11049" y="18413"/>
                    <a:pt x="11362" y="18371"/>
                    <a:pt x="11697" y="18371"/>
                  </a:cubicBezTo>
                  <a:cubicBezTo>
                    <a:pt x="11948" y="18371"/>
                    <a:pt x="12199" y="18287"/>
                    <a:pt x="12430" y="18204"/>
                  </a:cubicBezTo>
                  <a:cubicBezTo>
                    <a:pt x="12639" y="18162"/>
                    <a:pt x="12848" y="18078"/>
                    <a:pt x="13099" y="18057"/>
                  </a:cubicBezTo>
                  <a:cubicBezTo>
                    <a:pt x="13539" y="17994"/>
                    <a:pt x="13957" y="17827"/>
                    <a:pt x="14292" y="17534"/>
                  </a:cubicBezTo>
                  <a:cubicBezTo>
                    <a:pt x="14292" y="17450"/>
                    <a:pt x="14355" y="17346"/>
                    <a:pt x="14313" y="17304"/>
                  </a:cubicBezTo>
                  <a:cubicBezTo>
                    <a:pt x="14208" y="17032"/>
                    <a:pt x="14083" y="16844"/>
                    <a:pt x="13957" y="16634"/>
                  </a:cubicBezTo>
                  <a:close/>
                  <a:moveTo>
                    <a:pt x="10609" y="21321"/>
                  </a:moveTo>
                  <a:cubicBezTo>
                    <a:pt x="11216" y="21196"/>
                    <a:pt x="11676" y="21112"/>
                    <a:pt x="12178" y="21007"/>
                  </a:cubicBezTo>
                  <a:cubicBezTo>
                    <a:pt x="12681" y="20903"/>
                    <a:pt x="13162" y="20694"/>
                    <a:pt x="13664" y="20568"/>
                  </a:cubicBezTo>
                  <a:cubicBezTo>
                    <a:pt x="14103" y="20442"/>
                    <a:pt x="14668" y="20463"/>
                    <a:pt x="15003" y="20024"/>
                  </a:cubicBezTo>
                  <a:cubicBezTo>
                    <a:pt x="14919" y="19961"/>
                    <a:pt x="14899" y="19919"/>
                    <a:pt x="14836" y="19919"/>
                  </a:cubicBezTo>
                  <a:cubicBezTo>
                    <a:pt x="13957" y="19919"/>
                    <a:pt x="13120" y="20170"/>
                    <a:pt x="12220" y="20275"/>
                  </a:cubicBezTo>
                  <a:cubicBezTo>
                    <a:pt x="11969" y="20296"/>
                    <a:pt x="11697" y="20442"/>
                    <a:pt x="11446" y="20505"/>
                  </a:cubicBezTo>
                  <a:cubicBezTo>
                    <a:pt x="11216" y="20589"/>
                    <a:pt x="10965" y="20652"/>
                    <a:pt x="10735" y="20714"/>
                  </a:cubicBezTo>
                  <a:cubicBezTo>
                    <a:pt x="10693" y="20756"/>
                    <a:pt x="10651" y="20777"/>
                    <a:pt x="10588" y="20819"/>
                  </a:cubicBezTo>
                  <a:cubicBezTo>
                    <a:pt x="10588" y="20966"/>
                    <a:pt x="10609" y="21112"/>
                    <a:pt x="10609" y="21321"/>
                  </a:cubicBezTo>
                  <a:close/>
                  <a:moveTo>
                    <a:pt x="10002" y="19752"/>
                  </a:moveTo>
                  <a:cubicBezTo>
                    <a:pt x="10421" y="19940"/>
                    <a:pt x="10735" y="19878"/>
                    <a:pt x="11111" y="19773"/>
                  </a:cubicBezTo>
                  <a:cubicBezTo>
                    <a:pt x="11551" y="19647"/>
                    <a:pt x="11990" y="19480"/>
                    <a:pt x="12471" y="19417"/>
                  </a:cubicBezTo>
                  <a:cubicBezTo>
                    <a:pt x="13141" y="19271"/>
                    <a:pt x="13831" y="19208"/>
                    <a:pt x="14522" y="19103"/>
                  </a:cubicBezTo>
                  <a:lnTo>
                    <a:pt x="14522" y="18518"/>
                  </a:lnTo>
                  <a:cubicBezTo>
                    <a:pt x="13790" y="18769"/>
                    <a:pt x="13120" y="18957"/>
                    <a:pt x="12430" y="19145"/>
                  </a:cubicBezTo>
                  <a:cubicBezTo>
                    <a:pt x="12325" y="19187"/>
                    <a:pt x="12220" y="19229"/>
                    <a:pt x="12116" y="19208"/>
                  </a:cubicBezTo>
                  <a:cubicBezTo>
                    <a:pt x="11467" y="19103"/>
                    <a:pt x="10902" y="19480"/>
                    <a:pt x="10274" y="19543"/>
                  </a:cubicBezTo>
                  <a:cubicBezTo>
                    <a:pt x="10170" y="19522"/>
                    <a:pt x="10086" y="19647"/>
                    <a:pt x="10002" y="19752"/>
                  </a:cubicBezTo>
                  <a:close/>
                  <a:moveTo>
                    <a:pt x="11739" y="8035"/>
                  </a:moveTo>
                  <a:cubicBezTo>
                    <a:pt x="11551" y="7951"/>
                    <a:pt x="11446" y="8118"/>
                    <a:pt x="11446" y="8223"/>
                  </a:cubicBezTo>
                  <a:cubicBezTo>
                    <a:pt x="11362" y="8976"/>
                    <a:pt x="11342" y="9709"/>
                    <a:pt x="11634" y="10441"/>
                  </a:cubicBezTo>
                  <a:cubicBezTo>
                    <a:pt x="11676" y="10567"/>
                    <a:pt x="11802" y="10650"/>
                    <a:pt x="12011" y="10525"/>
                  </a:cubicBezTo>
                  <a:cubicBezTo>
                    <a:pt x="11990" y="9709"/>
                    <a:pt x="12178" y="8851"/>
                    <a:pt x="11739" y="8035"/>
                  </a:cubicBezTo>
                  <a:close/>
                  <a:moveTo>
                    <a:pt x="14083" y="21426"/>
                  </a:moveTo>
                  <a:cubicBezTo>
                    <a:pt x="13162" y="21510"/>
                    <a:pt x="12806" y="21614"/>
                    <a:pt x="12220" y="21991"/>
                  </a:cubicBezTo>
                  <a:cubicBezTo>
                    <a:pt x="12597" y="22137"/>
                    <a:pt x="12911" y="22263"/>
                    <a:pt x="13225" y="22367"/>
                  </a:cubicBezTo>
                  <a:cubicBezTo>
                    <a:pt x="13852" y="22012"/>
                    <a:pt x="13852" y="22012"/>
                    <a:pt x="14083" y="21426"/>
                  </a:cubicBezTo>
                  <a:close/>
                  <a:moveTo>
                    <a:pt x="9145" y="11257"/>
                  </a:moveTo>
                  <a:cubicBezTo>
                    <a:pt x="9354" y="10839"/>
                    <a:pt x="9375" y="10504"/>
                    <a:pt x="9249" y="10232"/>
                  </a:cubicBezTo>
                  <a:cubicBezTo>
                    <a:pt x="9124" y="9918"/>
                    <a:pt x="9040" y="9604"/>
                    <a:pt x="8977" y="9269"/>
                  </a:cubicBezTo>
                  <a:cubicBezTo>
                    <a:pt x="8956" y="9165"/>
                    <a:pt x="8831" y="9081"/>
                    <a:pt x="8705" y="8955"/>
                  </a:cubicBezTo>
                  <a:cubicBezTo>
                    <a:pt x="8601" y="9771"/>
                    <a:pt x="8642" y="10462"/>
                    <a:pt x="9145" y="11257"/>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61" name="Google Shape;221;p33">
              <a:extLst>
                <a:ext uri="{FF2B5EF4-FFF2-40B4-BE49-F238E27FC236}">
                  <a16:creationId xmlns:a16="http://schemas.microsoft.com/office/drawing/2014/main" id="{C60ABAE7-47C8-4590-AC2E-DE57D28F0E23}"/>
                </a:ext>
              </a:extLst>
            </p:cNvPr>
            <p:cNvSpPr/>
            <p:nvPr/>
          </p:nvSpPr>
          <p:spPr>
            <a:xfrm>
              <a:off x="437500" y="2678475"/>
              <a:ext cx="84775" cy="66450"/>
            </a:xfrm>
            <a:custGeom>
              <a:avLst/>
              <a:gdLst/>
              <a:ahLst/>
              <a:cxnLst/>
              <a:rect l="l" t="t" r="r" b="b"/>
              <a:pathLst>
                <a:path w="3391" h="2658" extrusionOk="0">
                  <a:moveTo>
                    <a:pt x="712" y="0"/>
                  </a:moveTo>
                  <a:cubicBezTo>
                    <a:pt x="1089" y="42"/>
                    <a:pt x="1486" y="147"/>
                    <a:pt x="1675" y="461"/>
                  </a:cubicBezTo>
                  <a:cubicBezTo>
                    <a:pt x="1926" y="858"/>
                    <a:pt x="2281" y="1088"/>
                    <a:pt x="2637" y="1381"/>
                  </a:cubicBezTo>
                  <a:cubicBezTo>
                    <a:pt x="2825" y="1549"/>
                    <a:pt x="3014" y="1716"/>
                    <a:pt x="3181" y="1904"/>
                  </a:cubicBezTo>
                  <a:cubicBezTo>
                    <a:pt x="3369" y="2093"/>
                    <a:pt x="3390" y="2281"/>
                    <a:pt x="3286" y="2427"/>
                  </a:cubicBezTo>
                  <a:cubicBezTo>
                    <a:pt x="3160" y="2595"/>
                    <a:pt x="2909" y="2658"/>
                    <a:pt x="2700" y="2595"/>
                  </a:cubicBezTo>
                  <a:cubicBezTo>
                    <a:pt x="2616" y="2553"/>
                    <a:pt x="2532" y="2511"/>
                    <a:pt x="2491" y="2448"/>
                  </a:cubicBezTo>
                  <a:cubicBezTo>
                    <a:pt x="2135" y="2197"/>
                    <a:pt x="1779" y="1904"/>
                    <a:pt x="1444" y="1653"/>
                  </a:cubicBezTo>
                  <a:cubicBezTo>
                    <a:pt x="1361" y="1570"/>
                    <a:pt x="1256" y="1507"/>
                    <a:pt x="1193" y="1402"/>
                  </a:cubicBezTo>
                  <a:cubicBezTo>
                    <a:pt x="1026" y="1046"/>
                    <a:pt x="733" y="879"/>
                    <a:pt x="356" y="816"/>
                  </a:cubicBezTo>
                  <a:cubicBezTo>
                    <a:pt x="315" y="774"/>
                    <a:pt x="252" y="774"/>
                    <a:pt x="210" y="733"/>
                  </a:cubicBezTo>
                  <a:cubicBezTo>
                    <a:pt x="22" y="628"/>
                    <a:pt x="1" y="251"/>
                    <a:pt x="210" y="189"/>
                  </a:cubicBezTo>
                  <a:cubicBezTo>
                    <a:pt x="356" y="105"/>
                    <a:pt x="545" y="42"/>
                    <a:pt x="712" y="0"/>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62" name="Google Shape;222;p33">
              <a:extLst>
                <a:ext uri="{FF2B5EF4-FFF2-40B4-BE49-F238E27FC236}">
                  <a16:creationId xmlns:a16="http://schemas.microsoft.com/office/drawing/2014/main" id="{B0E2EB51-9549-47C7-AD30-504F28B184E1}"/>
                </a:ext>
              </a:extLst>
            </p:cNvPr>
            <p:cNvSpPr/>
            <p:nvPr/>
          </p:nvSpPr>
          <p:spPr>
            <a:xfrm>
              <a:off x="853350" y="3366325"/>
              <a:ext cx="72750" cy="94200"/>
            </a:xfrm>
            <a:custGeom>
              <a:avLst/>
              <a:gdLst/>
              <a:ahLst/>
              <a:cxnLst/>
              <a:rect l="l" t="t" r="r" b="b"/>
              <a:pathLst>
                <a:path w="2910" h="3768" extrusionOk="0">
                  <a:moveTo>
                    <a:pt x="2909" y="3265"/>
                  </a:moveTo>
                  <a:cubicBezTo>
                    <a:pt x="2847" y="3370"/>
                    <a:pt x="2826" y="3453"/>
                    <a:pt x="2784" y="3537"/>
                  </a:cubicBezTo>
                  <a:cubicBezTo>
                    <a:pt x="2679" y="3704"/>
                    <a:pt x="2449" y="3767"/>
                    <a:pt x="2303" y="3600"/>
                  </a:cubicBezTo>
                  <a:cubicBezTo>
                    <a:pt x="2261" y="3558"/>
                    <a:pt x="2219" y="3537"/>
                    <a:pt x="2198" y="3474"/>
                  </a:cubicBezTo>
                  <a:cubicBezTo>
                    <a:pt x="1528" y="2595"/>
                    <a:pt x="880" y="1675"/>
                    <a:pt x="252" y="775"/>
                  </a:cubicBezTo>
                  <a:cubicBezTo>
                    <a:pt x="22" y="461"/>
                    <a:pt x="1" y="210"/>
                    <a:pt x="147" y="126"/>
                  </a:cubicBezTo>
                  <a:cubicBezTo>
                    <a:pt x="378" y="1"/>
                    <a:pt x="566" y="147"/>
                    <a:pt x="754" y="294"/>
                  </a:cubicBezTo>
                  <a:cubicBezTo>
                    <a:pt x="838" y="336"/>
                    <a:pt x="880" y="398"/>
                    <a:pt x="943" y="440"/>
                  </a:cubicBezTo>
                  <a:cubicBezTo>
                    <a:pt x="1528" y="1193"/>
                    <a:pt x="2198" y="1926"/>
                    <a:pt x="2679" y="2763"/>
                  </a:cubicBezTo>
                  <a:cubicBezTo>
                    <a:pt x="2805" y="2930"/>
                    <a:pt x="2847" y="3118"/>
                    <a:pt x="2909" y="326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63" name="Google Shape;223;p33">
              <a:extLst>
                <a:ext uri="{FF2B5EF4-FFF2-40B4-BE49-F238E27FC236}">
                  <a16:creationId xmlns:a16="http://schemas.microsoft.com/office/drawing/2014/main" id="{98C68CEA-BF29-4058-A4A3-1B06356D79FB}"/>
                </a:ext>
              </a:extLst>
            </p:cNvPr>
            <p:cNvSpPr/>
            <p:nvPr/>
          </p:nvSpPr>
          <p:spPr>
            <a:xfrm>
              <a:off x="347000" y="2867825"/>
              <a:ext cx="103600" cy="43975"/>
            </a:xfrm>
            <a:custGeom>
              <a:avLst/>
              <a:gdLst/>
              <a:ahLst/>
              <a:cxnLst/>
              <a:rect l="l" t="t" r="r" b="b"/>
              <a:pathLst>
                <a:path w="4144" h="1759" extrusionOk="0">
                  <a:moveTo>
                    <a:pt x="106" y="1"/>
                  </a:moveTo>
                  <a:cubicBezTo>
                    <a:pt x="566" y="252"/>
                    <a:pt x="984" y="210"/>
                    <a:pt x="1403" y="252"/>
                  </a:cubicBezTo>
                  <a:cubicBezTo>
                    <a:pt x="2177" y="294"/>
                    <a:pt x="2909" y="524"/>
                    <a:pt x="3642" y="796"/>
                  </a:cubicBezTo>
                  <a:cubicBezTo>
                    <a:pt x="3809" y="838"/>
                    <a:pt x="3955" y="1026"/>
                    <a:pt x="4060" y="1193"/>
                  </a:cubicBezTo>
                  <a:cubicBezTo>
                    <a:pt x="4123" y="1256"/>
                    <a:pt x="4144" y="1423"/>
                    <a:pt x="4123" y="1507"/>
                  </a:cubicBezTo>
                  <a:cubicBezTo>
                    <a:pt x="4060" y="1612"/>
                    <a:pt x="3935" y="1675"/>
                    <a:pt x="3809" y="1737"/>
                  </a:cubicBezTo>
                  <a:cubicBezTo>
                    <a:pt x="3746" y="1758"/>
                    <a:pt x="3621" y="1737"/>
                    <a:pt x="3558" y="1716"/>
                  </a:cubicBezTo>
                  <a:cubicBezTo>
                    <a:pt x="2784" y="1319"/>
                    <a:pt x="1947" y="1214"/>
                    <a:pt x="1110" y="984"/>
                  </a:cubicBezTo>
                  <a:cubicBezTo>
                    <a:pt x="796" y="900"/>
                    <a:pt x="482" y="733"/>
                    <a:pt x="189" y="586"/>
                  </a:cubicBezTo>
                  <a:cubicBezTo>
                    <a:pt x="106" y="524"/>
                    <a:pt x="64" y="398"/>
                    <a:pt x="43" y="314"/>
                  </a:cubicBezTo>
                  <a:cubicBezTo>
                    <a:pt x="1" y="273"/>
                    <a:pt x="64" y="189"/>
                    <a:pt x="106" y="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64" name="Google Shape;224;p33">
              <a:extLst>
                <a:ext uri="{FF2B5EF4-FFF2-40B4-BE49-F238E27FC236}">
                  <a16:creationId xmlns:a16="http://schemas.microsoft.com/office/drawing/2014/main" id="{81F7777F-CD61-411B-A319-23729F245A1F}"/>
                </a:ext>
              </a:extLst>
            </p:cNvPr>
            <p:cNvSpPr/>
            <p:nvPr/>
          </p:nvSpPr>
          <p:spPr>
            <a:xfrm>
              <a:off x="617450" y="2571750"/>
              <a:ext cx="30350" cy="88950"/>
            </a:xfrm>
            <a:custGeom>
              <a:avLst/>
              <a:gdLst/>
              <a:ahLst/>
              <a:cxnLst/>
              <a:rect l="l" t="t" r="r" b="b"/>
              <a:pathLst>
                <a:path w="1214" h="3558" extrusionOk="0">
                  <a:moveTo>
                    <a:pt x="628" y="1"/>
                  </a:moveTo>
                  <a:cubicBezTo>
                    <a:pt x="1026" y="315"/>
                    <a:pt x="1088" y="691"/>
                    <a:pt x="1151" y="1047"/>
                  </a:cubicBezTo>
                  <a:cubicBezTo>
                    <a:pt x="1172" y="1319"/>
                    <a:pt x="1151" y="1591"/>
                    <a:pt x="1151" y="1884"/>
                  </a:cubicBezTo>
                  <a:cubicBezTo>
                    <a:pt x="1172" y="2282"/>
                    <a:pt x="1172" y="2679"/>
                    <a:pt x="1193" y="3035"/>
                  </a:cubicBezTo>
                  <a:cubicBezTo>
                    <a:pt x="1214" y="3223"/>
                    <a:pt x="1172" y="3370"/>
                    <a:pt x="1005" y="3453"/>
                  </a:cubicBezTo>
                  <a:cubicBezTo>
                    <a:pt x="858" y="3558"/>
                    <a:pt x="670" y="3516"/>
                    <a:pt x="544" y="3411"/>
                  </a:cubicBezTo>
                  <a:cubicBezTo>
                    <a:pt x="419" y="3265"/>
                    <a:pt x="231" y="3118"/>
                    <a:pt x="210" y="2951"/>
                  </a:cubicBezTo>
                  <a:cubicBezTo>
                    <a:pt x="126" y="2072"/>
                    <a:pt x="0" y="1173"/>
                    <a:pt x="356" y="336"/>
                  </a:cubicBezTo>
                  <a:cubicBezTo>
                    <a:pt x="440" y="252"/>
                    <a:pt x="482" y="189"/>
                    <a:pt x="628" y="1"/>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65" name="Google Shape;225;p33">
              <a:extLst>
                <a:ext uri="{FF2B5EF4-FFF2-40B4-BE49-F238E27FC236}">
                  <a16:creationId xmlns:a16="http://schemas.microsoft.com/office/drawing/2014/main" id="{5A1DB576-80FA-4556-A976-8F7FC16C25B2}"/>
                </a:ext>
              </a:extLst>
            </p:cNvPr>
            <p:cNvSpPr/>
            <p:nvPr/>
          </p:nvSpPr>
          <p:spPr>
            <a:xfrm>
              <a:off x="772275" y="2583800"/>
              <a:ext cx="44500" cy="72200"/>
            </a:xfrm>
            <a:custGeom>
              <a:avLst/>
              <a:gdLst/>
              <a:ahLst/>
              <a:cxnLst/>
              <a:rect l="l" t="t" r="r" b="b"/>
              <a:pathLst>
                <a:path w="1780" h="2888" extrusionOk="0">
                  <a:moveTo>
                    <a:pt x="1" y="2092"/>
                  </a:moveTo>
                  <a:cubicBezTo>
                    <a:pt x="147" y="1423"/>
                    <a:pt x="147" y="753"/>
                    <a:pt x="754" y="272"/>
                  </a:cubicBezTo>
                  <a:cubicBezTo>
                    <a:pt x="838" y="230"/>
                    <a:pt x="880" y="167"/>
                    <a:pt x="963" y="126"/>
                  </a:cubicBezTo>
                  <a:cubicBezTo>
                    <a:pt x="1173" y="0"/>
                    <a:pt x="1465" y="0"/>
                    <a:pt x="1591" y="126"/>
                  </a:cubicBezTo>
                  <a:cubicBezTo>
                    <a:pt x="1717" y="251"/>
                    <a:pt x="1779" y="544"/>
                    <a:pt x="1612" y="753"/>
                  </a:cubicBezTo>
                  <a:cubicBezTo>
                    <a:pt x="1193" y="1214"/>
                    <a:pt x="1047" y="1737"/>
                    <a:pt x="963" y="2344"/>
                  </a:cubicBezTo>
                  <a:cubicBezTo>
                    <a:pt x="963" y="2427"/>
                    <a:pt x="921" y="2511"/>
                    <a:pt x="880" y="2574"/>
                  </a:cubicBezTo>
                  <a:cubicBezTo>
                    <a:pt x="817" y="2741"/>
                    <a:pt x="712" y="2888"/>
                    <a:pt x="524" y="2867"/>
                  </a:cubicBezTo>
                  <a:cubicBezTo>
                    <a:pt x="398" y="2846"/>
                    <a:pt x="231" y="2720"/>
                    <a:pt x="147" y="2574"/>
                  </a:cubicBezTo>
                  <a:cubicBezTo>
                    <a:pt x="43" y="2427"/>
                    <a:pt x="22" y="2260"/>
                    <a:pt x="1" y="2092"/>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sp>
          <p:nvSpPr>
            <p:cNvPr id="66" name="Google Shape;226;p33">
              <a:extLst>
                <a:ext uri="{FF2B5EF4-FFF2-40B4-BE49-F238E27FC236}">
                  <a16:creationId xmlns:a16="http://schemas.microsoft.com/office/drawing/2014/main" id="{6DBD9091-16B4-494D-A746-359AB63B7845}"/>
                </a:ext>
              </a:extLst>
            </p:cNvPr>
            <p:cNvSpPr/>
            <p:nvPr/>
          </p:nvSpPr>
          <p:spPr>
            <a:xfrm>
              <a:off x="373175" y="3021100"/>
              <a:ext cx="71675" cy="30875"/>
            </a:xfrm>
            <a:custGeom>
              <a:avLst/>
              <a:gdLst/>
              <a:ahLst/>
              <a:cxnLst/>
              <a:rect l="l" t="t" r="r" b="b"/>
              <a:pathLst>
                <a:path w="2867" h="1235" extrusionOk="0">
                  <a:moveTo>
                    <a:pt x="900" y="1235"/>
                  </a:moveTo>
                  <a:cubicBezTo>
                    <a:pt x="670" y="1193"/>
                    <a:pt x="481" y="1193"/>
                    <a:pt x="314" y="1130"/>
                  </a:cubicBezTo>
                  <a:cubicBezTo>
                    <a:pt x="209" y="1067"/>
                    <a:pt x="105" y="942"/>
                    <a:pt x="63" y="837"/>
                  </a:cubicBezTo>
                  <a:cubicBezTo>
                    <a:pt x="0" y="649"/>
                    <a:pt x="147" y="523"/>
                    <a:pt x="293" y="440"/>
                  </a:cubicBezTo>
                  <a:cubicBezTo>
                    <a:pt x="356" y="419"/>
                    <a:pt x="398" y="398"/>
                    <a:pt x="460" y="398"/>
                  </a:cubicBezTo>
                  <a:cubicBezTo>
                    <a:pt x="1130" y="251"/>
                    <a:pt x="1820" y="126"/>
                    <a:pt x="2490" y="21"/>
                  </a:cubicBezTo>
                  <a:cubicBezTo>
                    <a:pt x="2595" y="0"/>
                    <a:pt x="2783" y="105"/>
                    <a:pt x="2804" y="209"/>
                  </a:cubicBezTo>
                  <a:cubicBezTo>
                    <a:pt x="2867" y="314"/>
                    <a:pt x="2804" y="502"/>
                    <a:pt x="2720" y="565"/>
                  </a:cubicBezTo>
                  <a:cubicBezTo>
                    <a:pt x="2616" y="712"/>
                    <a:pt x="2490" y="816"/>
                    <a:pt x="2344" y="858"/>
                  </a:cubicBezTo>
                  <a:cubicBezTo>
                    <a:pt x="1862" y="1026"/>
                    <a:pt x="1339" y="1130"/>
                    <a:pt x="900" y="1235"/>
                  </a:cubicBezTo>
                  <a:close/>
                </a:path>
              </a:pathLst>
            </a:custGeom>
            <a:solidFill>
              <a:srgbClr val="000000"/>
            </a:solidFill>
            <a:ln>
              <a:noFill/>
            </a:ln>
          </p:spPr>
          <p:txBody>
            <a:bodyPr spcFirstLastPara="1" wrap="square" lIns="68578" tIns="68578" rIns="68578" bIns="68578" anchor="ctr" anchorCtr="0">
              <a:noAutofit/>
            </a:bodyPr>
            <a:lstStyle/>
            <a:p>
              <a:pPr>
                <a:defRPr/>
              </a:pPr>
              <a:endParaRPr sz="1100"/>
            </a:p>
          </p:txBody>
        </p:sp>
      </p:grpSp>
    </p:spTree>
    <p:extLst>
      <p:ext uri="{BB962C8B-B14F-4D97-AF65-F5344CB8AC3E}">
        <p14:creationId xmlns:p14="http://schemas.microsoft.com/office/powerpoint/2010/main" val="1491490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8"/>
          <p:cNvSpPr>
            <a:spLocks noChangeArrowheads="1"/>
          </p:cNvSpPr>
          <p:nvPr/>
        </p:nvSpPr>
        <p:spPr bwMode="auto">
          <a:xfrm>
            <a:off x="2665371" y="4484173"/>
            <a:ext cx="6877706" cy="377020"/>
          </a:xfrm>
          <a:prstGeom prst="rect">
            <a:avLst/>
          </a:prstGeom>
          <a:noFill/>
          <a:ln>
            <a:noFill/>
          </a:ln>
        </p:spPr>
        <p:txBody>
          <a:bodyPr wrap="square" lIns="68573" tIns="34287" rIns="68573" bIns="34287">
            <a:spAutoFit/>
          </a:bodyPr>
          <a:lstStyle>
            <a:lvl1pPr>
              <a:spcBef>
                <a:spcPct val="20000"/>
              </a:spcBef>
              <a:buFont typeface="Arial" pitchFamily="34" charset="0"/>
              <a:buChar char="•"/>
              <a:defRPr sz="32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defTabSz="914332">
              <a:buNone/>
              <a:defRPr/>
            </a:pPr>
            <a:endParaRPr lang="en-US" altLang="zh-CN" sz="2000" spc="150" dirty="0">
              <a:solidFill>
                <a:schemeClr val="bg2">
                  <a:lumMod val="75000"/>
                </a:schemeClr>
              </a:solidFill>
              <a:effectLst>
                <a:glow rad="127000">
                  <a:schemeClr val="bg1"/>
                </a:glow>
              </a:effectLst>
              <a:latin typeface="微软雅黑" panose="020B0503020204020204" pitchFamily="34" charset="-122"/>
              <a:ea typeface="微软雅黑" panose="020B0503020204020204" pitchFamily="34" charset="-122"/>
            </a:endParaRPr>
          </a:p>
        </p:txBody>
      </p:sp>
      <p:sp>
        <p:nvSpPr>
          <p:cNvPr id="4" name="TextBox 37"/>
          <p:cNvSpPr>
            <a:spLocks noChangeArrowheads="1"/>
          </p:cNvSpPr>
          <p:nvPr/>
        </p:nvSpPr>
        <p:spPr bwMode="auto">
          <a:xfrm>
            <a:off x="2428875" y="1715347"/>
            <a:ext cx="7334250" cy="1300350"/>
          </a:xfrm>
          <a:prstGeom prst="rect">
            <a:avLst/>
          </a:prstGeom>
          <a:noFill/>
          <a:ln>
            <a:noFill/>
          </a:ln>
        </p:spPr>
        <p:txBody>
          <a:bodyPr lIns="68573" tIns="34287" rIns="68573" bIns="34287">
            <a:spAutoFit/>
          </a:bodyPr>
          <a:lstStyle>
            <a:lvl1pPr>
              <a:spcBef>
                <a:spcPct val="20000"/>
              </a:spcBef>
              <a:buFont typeface="Arial" pitchFamily="34" charset="0"/>
              <a:buChar char="•"/>
              <a:defRPr sz="3200">
                <a:solidFill>
                  <a:schemeClr val="tx1"/>
                </a:solidFill>
                <a:latin typeface="Calibri" pitchFamily="34" charset="0"/>
                <a:ea typeface="宋体" pitchFamily="2" charset="-122"/>
                <a:sym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ea typeface="宋体" pitchFamily="2" charset="-122"/>
                <a:sym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ea typeface="宋体" pitchFamily="2" charset="-122"/>
                <a:sym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ea typeface="宋体" pitchFamily="2" charset="-122"/>
                <a:sym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sym typeface="Calibri" pitchFamily="34" charset="0"/>
              </a:defRPr>
            </a:lvl9pPr>
          </a:lstStyle>
          <a:p>
            <a:pPr algn="ctr" defTabSz="914332">
              <a:spcBef>
                <a:spcPct val="0"/>
              </a:spcBef>
              <a:buNone/>
              <a:defRPr/>
            </a:pPr>
            <a:r>
              <a:rPr lang="en-US" altLang="zh-CN" sz="8000" b="1">
                <a:solidFill>
                  <a:srgbClr val="FF0000"/>
                </a:solidFill>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rPr>
              <a:t>THANK YOU!</a:t>
            </a:r>
            <a:endParaRPr lang="zh-CN" altLang="en-US" sz="8000" b="1" dirty="0">
              <a:solidFill>
                <a:srgbClr val="FF0000"/>
              </a:solidFill>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354623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750"/>
                            </p:stCondLst>
                            <p:childTnLst>
                              <p:par>
                                <p:cTn id="11" presetID="47" presetClass="entr" presetSubtype="0" fill="hold" grpId="0" nodeType="after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6"/>
          <p:cNvSpPr/>
          <p:nvPr/>
        </p:nvSpPr>
        <p:spPr>
          <a:xfrm>
            <a:off x="6446785" y="3317488"/>
            <a:ext cx="3716800" cy="704000"/>
          </a:xfrm>
          <a:prstGeom prst="snip1Rect">
            <a:avLst>
              <a:gd name="adj" fmla="val 50000"/>
            </a:avLst>
          </a:prstGeom>
          <a:solidFill>
            <a:srgbClr val="CC3300"/>
          </a:solidFill>
          <a:ln>
            <a:noFill/>
          </a:ln>
        </p:spPr>
        <p:txBody>
          <a:bodyPr spcFirstLastPara="1" wrap="square" lIns="121900" tIns="121900" rIns="121900" bIns="121900" anchor="ctr" anchorCtr="0">
            <a:noAutofit/>
          </a:bodyPr>
          <a:lstStyle/>
          <a:p>
            <a:endParaRPr sz="2400"/>
          </a:p>
        </p:txBody>
      </p:sp>
      <p:sp>
        <p:nvSpPr>
          <p:cNvPr id="585" name="Google Shape;585;p36"/>
          <p:cNvSpPr/>
          <p:nvPr/>
        </p:nvSpPr>
        <p:spPr>
          <a:xfrm>
            <a:off x="1727817" y="3317488"/>
            <a:ext cx="3716800" cy="704000"/>
          </a:xfrm>
          <a:prstGeom prst="snip1Rect">
            <a:avLst>
              <a:gd name="adj" fmla="val 50000"/>
            </a:avLst>
          </a:prstGeom>
          <a:solidFill>
            <a:srgbClr val="CC3300"/>
          </a:solidFill>
          <a:ln>
            <a:noFill/>
          </a:ln>
        </p:spPr>
        <p:txBody>
          <a:bodyPr spcFirstLastPara="1" wrap="square" lIns="121900" tIns="121900" rIns="121900" bIns="121900" anchor="ctr" anchorCtr="0">
            <a:noAutofit/>
          </a:bodyPr>
          <a:lstStyle/>
          <a:p>
            <a:endParaRPr sz="2400">
              <a:latin typeface="#9Slide03 Cabin Condensed Mediu" panose="00000606000000000000" pitchFamily="2" charset="0"/>
            </a:endParaRPr>
          </a:p>
        </p:txBody>
      </p:sp>
      <p:sp>
        <p:nvSpPr>
          <p:cNvPr id="586" name="Google Shape;586;p36"/>
          <p:cNvSpPr txBox="1">
            <a:spLocks noGrp="1"/>
          </p:cNvSpPr>
          <p:nvPr>
            <p:ph type="title"/>
          </p:nvPr>
        </p:nvSpPr>
        <p:spPr>
          <a:xfrm>
            <a:off x="960000" y="322064"/>
            <a:ext cx="10272000" cy="763600"/>
          </a:xfrm>
          <a:prstGeom prst="rect">
            <a:avLst/>
          </a:prstGeom>
        </p:spPr>
        <p:txBody>
          <a:bodyPr spcFirstLastPara="1" vert="horz" wrap="square" lIns="121900" tIns="121900" rIns="121900" bIns="121900" rtlCol="0" anchor="t" anchorCtr="0">
            <a:noAutofit/>
          </a:bodyPr>
          <a:lstStyle/>
          <a:p>
            <a:pPr algn="ctr"/>
            <a:r>
              <a:rPr lang="fr-CA" b="1" dirty="0">
                <a:latin typeface="#9Slide03 Cabin Condensed Mediu" panose="00000606000000000000" pitchFamily="2" charset="0"/>
              </a:rPr>
              <a:t>MỤC TIÊU BÀI HỌC</a:t>
            </a:r>
            <a:endParaRPr b="1" dirty="0">
              <a:latin typeface="#9Slide03 Cabin Condensed Mediu" panose="00000606000000000000" pitchFamily="2" charset="0"/>
            </a:endParaRPr>
          </a:p>
        </p:txBody>
      </p:sp>
      <p:sp>
        <p:nvSpPr>
          <p:cNvPr id="587" name="Google Shape;587;p36"/>
          <p:cNvSpPr txBox="1">
            <a:spLocks noGrp="1"/>
          </p:cNvSpPr>
          <p:nvPr>
            <p:ph type="subTitle" idx="1"/>
          </p:nvPr>
        </p:nvSpPr>
        <p:spPr>
          <a:xfrm>
            <a:off x="2330817" y="3331621"/>
            <a:ext cx="2510800" cy="704000"/>
          </a:xfrm>
          <a:prstGeom prst="rect">
            <a:avLst/>
          </a:prstGeom>
        </p:spPr>
        <p:txBody>
          <a:bodyPr spcFirstLastPara="1" vert="horz" wrap="square" lIns="121900" tIns="121900" rIns="121900" bIns="121900" rtlCol="0" anchor="ctr" anchorCtr="0">
            <a:noAutofit/>
          </a:bodyPr>
          <a:lstStyle/>
          <a:p>
            <a:pPr marL="0" indent="0"/>
            <a:r>
              <a:rPr lang="fr-CA" sz="2933" dirty="0" err="1">
                <a:latin typeface="#9Slide03 Cabin Condensed Mediu" panose="00000606000000000000" pitchFamily="2" charset="0"/>
              </a:rPr>
              <a:t>Mục</a:t>
            </a:r>
            <a:r>
              <a:rPr lang="fr-CA" sz="2933" dirty="0">
                <a:latin typeface="#9Slide03 Cabin Condensed Mediu" panose="00000606000000000000" pitchFamily="2" charset="0"/>
              </a:rPr>
              <a:t> </a:t>
            </a:r>
            <a:r>
              <a:rPr lang="fr-CA" sz="2933" dirty="0" err="1">
                <a:latin typeface="#9Slide03 Cabin Condensed Mediu" panose="00000606000000000000" pitchFamily="2" charset="0"/>
              </a:rPr>
              <a:t>tiêu</a:t>
            </a:r>
            <a:r>
              <a:rPr lang="fr-CA" sz="2933" dirty="0">
                <a:latin typeface="#9Slide03 Cabin Condensed Mediu" panose="00000606000000000000" pitchFamily="2" charset="0"/>
              </a:rPr>
              <a:t> 1</a:t>
            </a:r>
            <a:endParaRPr sz="2933" dirty="0">
              <a:latin typeface="#9Slide03 Cabin Condensed Mediu" panose="00000606000000000000" pitchFamily="2" charset="0"/>
            </a:endParaRPr>
          </a:p>
        </p:txBody>
      </p:sp>
      <p:sp>
        <p:nvSpPr>
          <p:cNvPr id="588" name="Google Shape;588;p36"/>
          <p:cNvSpPr txBox="1">
            <a:spLocks noGrp="1"/>
          </p:cNvSpPr>
          <p:nvPr>
            <p:ph type="subTitle" idx="2"/>
          </p:nvPr>
        </p:nvSpPr>
        <p:spPr>
          <a:xfrm>
            <a:off x="7049385" y="3331621"/>
            <a:ext cx="2511600" cy="704000"/>
          </a:xfrm>
          <a:prstGeom prst="rect">
            <a:avLst/>
          </a:prstGeom>
        </p:spPr>
        <p:txBody>
          <a:bodyPr spcFirstLastPara="1" vert="horz" wrap="square" lIns="121900" tIns="121900" rIns="121900" bIns="121900" rtlCol="0" anchor="ctr" anchorCtr="0">
            <a:noAutofit/>
          </a:bodyPr>
          <a:lstStyle/>
          <a:p>
            <a:pPr marL="0" indent="0"/>
            <a:r>
              <a:rPr lang="fr-CA" sz="2933" dirty="0" err="1">
                <a:latin typeface="#9Slide03 Cabin Condensed Mediu" panose="00000606000000000000" pitchFamily="2" charset="0"/>
              </a:rPr>
              <a:t>Mục</a:t>
            </a:r>
            <a:r>
              <a:rPr lang="fr-CA" sz="2933" dirty="0">
                <a:latin typeface="#9Slide03 Cabin Condensed Mediu" panose="00000606000000000000" pitchFamily="2" charset="0"/>
              </a:rPr>
              <a:t> </a:t>
            </a:r>
            <a:r>
              <a:rPr lang="fr-CA" sz="2933" dirty="0" err="1">
                <a:latin typeface="#9Slide03 Cabin Condensed Mediu" panose="00000606000000000000" pitchFamily="2" charset="0"/>
              </a:rPr>
              <a:t>tiêu</a:t>
            </a:r>
            <a:r>
              <a:rPr lang="fr-CA" sz="2933" dirty="0">
                <a:latin typeface="#9Slide03 Cabin Condensed Mediu" panose="00000606000000000000" pitchFamily="2" charset="0"/>
              </a:rPr>
              <a:t> 2</a:t>
            </a:r>
            <a:endParaRPr sz="2933" dirty="0">
              <a:latin typeface="#9Slide03 Cabin Condensed Mediu" panose="00000606000000000000" pitchFamily="2" charset="0"/>
            </a:endParaRPr>
          </a:p>
        </p:txBody>
      </p:sp>
      <p:grpSp>
        <p:nvGrpSpPr>
          <p:cNvPr id="591" name="Google Shape;591;p36"/>
          <p:cNvGrpSpPr/>
          <p:nvPr/>
        </p:nvGrpSpPr>
        <p:grpSpPr>
          <a:xfrm>
            <a:off x="2974798" y="1711045"/>
            <a:ext cx="1222839" cy="1222468"/>
            <a:chOff x="2974300" y="781850"/>
            <a:chExt cx="917129" cy="916851"/>
          </a:xfrm>
        </p:grpSpPr>
        <p:sp>
          <p:nvSpPr>
            <p:cNvPr id="592" name="Google Shape;592;p36"/>
            <p:cNvSpPr/>
            <p:nvPr/>
          </p:nvSpPr>
          <p:spPr>
            <a:xfrm>
              <a:off x="3321859" y="907063"/>
              <a:ext cx="222008" cy="204982"/>
            </a:xfrm>
            <a:custGeom>
              <a:avLst/>
              <a:gdLst/>
              <a:ahLst/>
              <a:cxnLst/>
              <a:rect l="l" t="t" r="r" b="b"/>
              <a:pathLst>
                <a:path w="3273" h="3022" extrusionOk="0">
                  <a:moveTo>
                    <a:pt x="1636" y="0"/>
                  </a:moveTo>
                  <a:cubicBezTo>
                    <a:pt x="734" y="0"/>
                    <a:pt x="0" y="734"/>
                    <a:pt x="0" y="1639"/>
                  </a:cubicBezTo>
                  <a:cubicBezTo>
                    <a:pt x="0" y="2030"/>
                    <a:pt x="137" y="2389"/>
                    <a:pt x="369" y="2672"/>
                  </a:cubicBezTo>
                  <a:lnTo>
                    <a:pt x="1563" y="3021"/>
                  </a:lnTo>
                  <a:lnTo>
                    <a:pt x="2907" y="2672"/>
                  </a:lnTo>
                  <a:cubicBezTo>
                    <a:pt x="3136" y="2389"/>
                    <a:pt x="3272" y="2030"/>
                    <a:pt x="3272" y="1639"/>
                  </a:cubicBezTo>
                  <a:cubicBezTo>
                    <a:pt x="3272" y="734"/>
                    <a:pt x="2542" y="0"/>
                    <a:pt x="1636" y="0"/>
                  </a:cubicBezTo>
                  <a:close/>
                </a:path>
              </a:pathLst>
            </a:custGeom>
            <a:solidFill>
              <a:srgbClr val="F9B555"/>
            </a:solidFill>
            <a:ln>
              <a:noFill/>
            </a:ln>
          </p:spPr>
          <p:txBody>
            <a:bodyPr spcFirstLastPara="1" wrap="square" lIns="121900" tIns="121900" rIns="121900" bIns="121900" anchor="ctr" anchorCtr="0">
              <a:noAutofit/>
            </a:bodyPr>
            <a:lstStyle/>
            <a:p>
              <a:endParaRPr sz="2400"/>
            </a:p>
          </p:txBody>
        </p:sp>
        <p:sp>
          <p:nvSpPr>
            <p:cNvPr id="593" name="Google Shape;593;p36"/>
            <p:cNvSpPr/>
            <p:nvPr/>
          </p:nvSpPr>
          <p:spPr>
            <a:xfrm>
              <a:off x="3388875" y="907470"/>
              <a:ext cx="154992" cy="204575"/>
            </a:xfrm>
            <a:custGeom>
              <a:avLst/>
              <a:gdLst/>
              <a:ahLst/>
              <a:cxnLst/>
              <a:rect l="l" t="t" r="r" b="b"/>
              <a:pathLst>
                <a:path w="2285" h="3016" extrusionOk="0">
                  <a:moveTo>
                    <a:pt x="785" y="0"/>
                  </a:moveTo>
                  <a:lnTo>
                    <a:pt x="785" y="0"/>
                  </a:lnTo>
                  <a:cubicBezTo>
                    <a:pt x="1042" y="289"/>
                    <a:pt x="1198" y="671"/>
                    <a:pt x="1198" y="1087"/>
                  </a:cubicBezTo>
                  <a:cubicBezTo>
                    <a:pt x="1198" y="1840"/>
                    <a:pt x="689" y="2472"/>
                    <a:pt x="0" y="2666"/>
                  </a:cubicBezTo>
                  <a:lnTo>
                    <a:pt x="575" y="3015"/>
                  </a:lnTo>
                  <a:lnTo>
                    <a:pt x="1919" y="2666"/>
                  </a:lnTo>
                  <a:cubicBezTo>
                    <a:pt x="2148" y="2383"/>
                    <a:pt x="2284" y="2024"/>
                    <a:pt x="2284" y="1633"/>
                  </a:cubicBezTo>
                  <a:cubicBezTo>
                    <a:pt x="2284" y="772"/>
                    <a:pt x="1623" y="70"/>
                    <a:pt x="785" y="0"/>
                  </a:cubicBezTo>
                  <a:close/>
                </a:path>
              </a:pathLst>
            </a:custGeom>
            <a:solidFill>
              <a:srgbClr val="F9B555"/>
            </a:solidFill>
            <a:ln>
              <a:noFill/>
            </a:ln>
          </p:spPr>
          <p:txBody>
            <a:bodyPr spcFirstLastPara="1" wrap="square" lIns="121900" tIns="121900" rIns="121900" bIns="121900" anchor="ctr" anchorCtr="0">
              <a:noAutofit/>
            </a:bodyPr>
            <a:lstStyle/>
            <a:p>
              <a:endParaRPr sz="2400"/>
            </a:p>
          </p:txBody>
        </p:sp>
        <p:sp>
          <p:nvSpPr>
            <p:cNvPr id="594" name="Google Shape;594;p36"/>
            <p:cNvSpPr/>
            <p:nvPr/>
          </p:nvSpPr>
          <p:spPr>
            <a:xfrm>
              <a:off x="3013302" y="1583390"/>
              <a:ext cx="839328" cy="115311"/>
            </a:xfrm>
            <a:custGeom>
              <a:avLst/>
              <a:gdLst/>
              <a:ahLst/>
              <a:cxnLst/>
              <a:rect l="l" t="t" r="r" b="b"/>
              <a:pathLst>
                <a:path w="12374" h="1700" extrusionOk="0">
                  <a:moveTo>
                    <a:pt x="0" y="0"/>
                  </a:moveTo>
                  <a:lnTo>
                    <a:pt x="0" y="1570"/>
                  </a:lnTo>
                  <a:cubicBezTo>
                    <a:pt x="0" y="1643"/>
                    <a:pt x="57" y="1700"/>
                    <a:pt x="131" y="1700"/>
                  </a:cubicBezTo>
                  <a:lnTo>
                    <a:pt x="12240" y="1700"/>
                  </a:lnTo>
                  <a:cubicBezTo>
                    <a:pt x="12313" y="1700"/>
                    <a:pt x="12373" y="1643"/>
                    <a:pt x="12373" y="1570"/>
                  </a:cubicBezTo>
                  <a:lnTo>
                    <a:pt x="12373" y="0"/>
                  </a:lnTo>
                  <a:lnTo>
                    <a:pt x="11585" y="0"/>
                  </a:lnTo>
                  <a:lnTo>
                    <a:pt x="11585" y="890"/>
                  </a:lnTo>
                  <a:cubicBezTo>
                    <a:pt x="11585" y="963"/>
                    <a:pt x="11525" y="1020"/>
                    <a:pt x="11455" y="1020"/>
                  </a:cubicBezTo>
                  <a:lnTo>
                    <a:pt x="918" y="1020"/>
                  </a:lnTo>
                  <a:cubicBezTo>
                    <a:pt x="845" y="1020"/>
                    <a:pt x="788" y="963"/>
                    <a:pt x="788" y="890"/>
                  </a:cubicBezTo>
                  <a:lnTo>
                    <a:pt x="788" y="0"/>
                  </a:ln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595" name="Google Shape;595;p36"/>
            <p:cNvSpPr/>
            <p:nvPr/>
          </p:nvSpPr>
          <p:spPr>
            <a:xfrm>
              <a:off x="2974300" y="1088235"/>
              <a:ext cx="917129" cy="513744"/>
            </a:xfrm>
            <a:custGeom>
              <a:avLst/>
              <a:gdLst/>
              <a:ahLst/>
              <a:cxnLst/>
              <a:rect l="l" t="t" r="r" b="b"/>
              <a:pathLst>
                <a:path w="13521" h="7574" extrusionOk="0">
                  <a:moveTo>
                    <a:pt x="29" y="1"/>
                  </a:moveTo>
                  <a:cubicBezTo>
                    <a:pt x="13" y="1"/>
                    <a:pt x="0" y="13"/>
                    <a:pt x="0" y="29"/>
                  </a:cubicBezTo>
                  <a:lnTo>
                    <a:pt x="0" y="7545"/>
                  </a:lnTo>
                  <a:cubicBezTo>
                    <a:pt x="0" y="7561"/>
                    <a:pt x="13" y="7574"/>
                    <a:pt x="29" y="7574"/>
                  </a:cubicBezTo>
                  <a:lnTo>
                    <a:pt x="13491" y="7574"/>
                  </a:lnTo>
                  <a:cubicBezTo>
                    <a:pt x="13507" y="7574"/>
                    <a:pt x="13520" y="7561"/>
                    <a:pt x="13520" y="7545"/>
                  </a:cubicBezTo>
                  <a:lnTo>
                    <a:pt x="13520" y="29"/>
                  </a:lnTo>
                  <a:cubicBezTo>
                    <a:pt x="13520" y="13"/>
                    <a:pt x="13507" y="1"/>
                    <a:pt x="13491" y="1"/>
                  </a:cubicBezTo>
                  <a:close/>
                </a:path>
              </a:pathLst>
            </a:custGeom>
            <a:solidFill>
              <a:srgbClr val="EBF6FD"/>
            </a:solidFill>
            <a:ln>
              <a:noFill/>
            </a:ln>
          </p:spPr>
          <p:txBody>
            <a:bodyPr spcFirstLastPara="1" wrap="square" lIns="121900" tIns="121900" rIns="121900" bIns="121900" anchor="ctr" anchorCtr="0">
              <a:noAutofit/>
            </a:bodyPr>
            <a:lstStyle/>
            <a:p>
              <a:endParaRPr sz="2400"/>
            </a:p>
          </p:txBody>
        </p:sp>
        <p:sp>
          <p:nvSpPr>
            <p:cNvPr id="596" name="Google Shape;596;p36"/>
            <p:cNvSpPr/>
            <p:nvPr/>
          </p:nvSpPr>
          <p:spPr>
            <a:xfrm>
              <a:off x="2974300" y="1088235"/>
              <a:ext cx="917129" cy="513744"/>
            </a:xfrm>
            <a:custGeom>
              <a:avLst/>
              <a:gdLst/>
              <a:ahLst/>
              <a:cxnLst/>
              <a:rect l="l" t="t" r="r" b="b"/>
              <a:pathLst>
                <a:path w="13521" h="7574" extrusionOk="0">
                  <a:moveTo>
                    <a:pt x="12430" y="1"/>
                  </a:moveTo>
                  <a:lnTo>
                    <a:pt x="12430" y="4610"/>
                  </a:lnTo>
                  <a:cubicBezTo>
                    <a:pt x="12430" y="5947"/>
                    <a:pt x="11347" y="7030"/>
                    <a:pt x="10010" y="7030"/>
                  </a:cubicBezTo>
                  <a:lnTo>
                    <a:pt x="0" y="7030"/>
                  </a:lnTo>
                  <a:lnTo>
                    <a:pt x="0" y="7545"/>
                  </a:lnTo>
                  <a:cubicBezTo>
                    <a:pt x="0" y="7561"/>
                    <a:pt x="13" y="7574"/>
                    <a:pt x="29" y="7574"/>
                  </a:cubicBezTo>
                  <a:lnTo>
                    <a:pt x="13491" y="7574"/>
                  </a:lnTo>
                  <a:cubicBezTo>
                    <a:pt x="13507" y="7574"/>
                    <a:pt x="13520" y="7561"/>
                    <a:pt x="13520" y="7545"/>
                  </a:cubicBezTo>
                  <a:lnTo>
                    <a:pt x="13520" y="29"/>
                  </a:lnTo>
                  <a:cubicBezTo>
                    <a:pt x="13520" y="13"/>
                    <a:pt x="13507" y="1"/>
                    <a:pt x="13491" y="1"/>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597" name="Google Shape;597;p36"/>
            <p:cNvSpPr/>
            <p:nvPr/>
          </p:nvSpPr>
          <p:spPr>
            <a:xfrm>
              <a:off x="3026190" y="1141685"/>
              <a:ext cx="813485" cy="406844"/>
            </a:xfrm>
            <a:custGeom>
              <a:avLst/>
              <a:gdLst/>
              <a:ahLst/>
              <a:cxnLst/>
              <a:rect l="l" t="t" r="r" b="b"/>
              <a:pathLst>
                <a:path w="11993" h="5998" extrusionOk="0">
                  <a:moveTo>
                    <a:pt x="1999" y="1503"/>
                  </a:moveTo>
                  <a:lnTo>
                    <a:pt x="2495" y="1998"/>
                  </a:lnTo>
                  <a:lnTo>
                    <a:pt x="1999" y="2494"/>
                  </a:lnTo>
                  <a:lnTo>
                    <a:pt x="1503" y="1998"/>
                  </a:lnTo>
                  <a:lnTo>
                    <a:pt x="1999" y="1503"/>
                  </a:lnTo>
                  <a:close/>
                  <a:moveTo>
                    <a:pt x="3997" y="1503"/>
                  </a:moveTo>
                  <a:lnTo>
                    <a:pt x="4493" y="1998"/>
                  </a:lnTo>
                  <a:lnTo>
                    <a:pt x="3997" y="2494"/>
                  </a:lnTo>
                  <a:lnTo>
                    <a:pt x="3502" y="1998"/>
                  </a:lnTo>
                  <a:lnTo>
                    <a:pt x="3997" y="1503"/>
                  </a:lnTo>
                  <a:close/>
                  <a:moveTo>
                    <a:pt x="5995" y="1503"/>
                  </a:moveTo>
                  <a:lnTo>
                    <a:pt x="6491" y="1998"/>
                  </a:lnTo>
                  <a:lnTo>
                    <a:pt x="5995" y="2494"/>
                  </a:lnTo>
                  <a:lnTo>
                    <a:pt x="5500" y="1998"/>
                  </a:lnTo>
                  <a:lnTo>
                    <a:pt x="5995" y="1503"/>
                  </a:lnTo>
                  <a:close/>
                  <a:moveTo>
                    <a:pt x="7993" y="1503"/>
                  </a:moveTo>
                  <a:lnTo>
                    <a:pt x="8489" y="1998"/>
                  </a:lnTo>
                  <a:lnTo>
                    <a:pt x="7993" y="2494"/>
                  </a:lnTo>
                  <a:lnTo>
                    <a:pt x="7501" y="1998"/>
                  </a:lnTo>
                  <a:lnTo>
                    <a:pt x="7993" y="1503"/>
                  </a:lnTo>
                  <a:close/>
                  <a:moveTo>
                    <a:pt x="9995" y="1503"/>
                  </a:moveTo>
                  <a:lnTo>
                    <a:pt x="10487" y="1998"/>
                  </a:lnTo>
                  <a:lnTo>
                    <a:pt x="9995" y="2494"/>
                  </a:lnTo>
                  <a:lnTo>
                    <a:pt x="9499" y="1998"/>
                  </a:lnTo>
                  <a:lnTo>
                    <a:pt x="9995" y="1503"/>
                  </a:lnTo>
                  <a:close/>
                  <a:moveTo>
                    <a:pt x="1999" y="3504"/>
                  </a:moveTo>
                  <a:lnTo>
                    <a:pt x="2495" y="3997"/>
                  </a:lnTo>
                  <a:lnTo>
                    <a:pt x="1999" y="4492"/>
                  </a:lnTo>
                  <a:lnTo>
                    <a:pt x="1503" y="3997"/>
                  </a:lnTo>
                  <a:lnTo>
                    <a:pt x="1999" y="3504"/>
                  </a:lnTo>
                  <a:close/>
                  <a:moveTo>
                    <a:pt x="3997" y="3504"/>
                  </a:moveTo>
                  <a:lnTo>
                    <a:pt x="4493" y="3997"/>
                  </a:lnTo>
                  <a:lnTo>
                    <a:pt x="3997" y="4492"/>
                  </a:lnTo>
                  <a:lnTo>
                    <a:pt x="3502" y="3997"/>
                  </a:lnTo>
                  <a:lnTo>
                    <a:pt x="3997" y="3504"/>
                  </a:lnTo>
                  <a:close/>
                  <a:moveTo>
                    <a:pt x="5995" y="3504"/>
                  </a:moveTo>
                  <a:lnTo>
                    <a:pt x="6491" y="3997"/>
                  </a:lnTo>
                  <a:lnTo>
                    <a:pt x="5995" y="4492"/>
                  </a:lnTo>
                  <a:lnTo>
                    <a:pt x="5500" y="3997"/>
                  </a:lnTo>
                  <a:lnTo>
                    <a:pt x="5995" y="3504"/>
                  </a:lnTo>
                  <a:close/>
                  <a:moveTo>
                    <a:pt x="7993" y="3504"/>
                  </a:moveTo>
                  <a:lnTo>
                    <a:pt x="8489" y="3997"/>
                  </a:lnTo>
                  <a:lnTo>
                    <a:pt x="7993" y="4492"/>
                  </a:lnTo>
                  <a:lnTo>
                    <a:pt x="7501" y="3997"/>
                  </a:lnTo>
                  <a:lnTo>
                    <a:pt x="7993" y="3504"/>
                  </a:lnTo>
                  <a:close/>
                  <a:moveTo>
                    <a:pt x="9995" y="3504"/>
                  </a:moveTo>
                  <a:lnTo>
                    <a:pt x="10487" y="3997"/>
                  </a:lnTo>
                  <a:lnTo>
                    <a:pt x="9995" y="4492"/>
                  </a:lnTo>
                  <a:lnTo>
                    <a:pt x="9499" y="3997"/>
                  </a:lnTo>
                  <a:lnTo>
                    <a:pt x="9995" y="3504"/>
                  </a:lnTo>
                  <a:close/>
                  <a:moveTo>
                    <a:pt x="582" y="0"/>
                  </a:moveTo>
                  <a:cubicBezTo>
                    <a:pt x="525" y="0"/>
                    <a:pt x="471" y="23"/>
                    <a:pt x="433" y="61"/>
                  </a:cubicBezTo>
                  <a:lnTo>
                    <a:pt x="61" y="432"/>
                  </a:lnTo>
                  <a:cubicBezTo>
                    <a:pt x="23" y="474"/>
                    <a:pt x="1" y="528"/>
                    <a:pt x="1" y="582"/>
                  </a:cubicBezTo>
                  <a:lnTo>
                    <a:pt x="1" y="1417"/>
                  </a:lnTo>
                  <a:cubicBezTo>
                    <a:pt x="1" y="1474"/>
                    <a:pt x="23" y="1525"/>
                    <a:pt x="61" y="1566"/>
                  </a:cubicBezTo>
                  <a:lnTo>
                    <a:pt x="493" y="1998"/>
                  </a:lnTo>
                  <a:lnTo>
                    <a:pt x="61" y="2434"/>
                  </a:lnTo>
                  <a:cubicBezTo>
                    <a:pt x="23" y="2472"/>
                    <a:pt x="1" y="2526"/>
                    <a:pt x="1" y="2583"/>
                  </a:cubicBezTo>
                  <a:lnTo>
                    <a:pt x="1" y="3415"/>
                  </a:lnTo>
                  <a:cubicBezTo>
                    <a:pt x="1" y="3472"/>
                    <a:pt x="23" y="3526"/>
                    <a:pt x="61" y="3565"/>
                  </a:cubicBezTo>
                  <a:lnTo>
                    <a:pt x="493" y="3997"/>
                  </a:lnTo>
                  <a:lnTo>
                    <a:pt x="61" y="4432"/>
                  </a:lnTo>
                  <a:cubicBezTo>
                    <a:pt x="23" y="4470"/>
                    <a:pt x="1" y="4524"/>
                    <a:pt x="1" y="4581"/>
                  </a:cubicBezTo>
                  <a:lnTo>
                    <a:pt x="1" y="5413"/>
                  </a:lnTo>
                  <a:cubicBezTo>
                    <a:pt x="1" y="5471"/>
                    <a:pt x="23" y="5525"/>
                    <a:pt x="61" y="5563"/>
                  </a:cubicBezTo>
                  <a:lnTo>
                    <a:pt x="433" y="5934"/>
                  </a:lnTo>
                  <a:cubicBezTo>
                    <a:pt x="471" y="5976"/>
                    <a:pt x="525" y="5998"/>
                    <a:pt x="582" y="5998"/>
                  </a:cubicBezTo>
                  <a:lnTo>
                    <a:pt x="1415" y="5998"/>
                  </a:lnTo>
                  <a:cubicBezTo>
                    <a:pt x="1472" y="5998"/>
                    <a:pt x="1526" y="5976"/>
                    <a:pt x="1564" y="5934"/>
                  </a:cubicBezTo>
                  <a:lnTo>
                    <a:pt x="1999" y="5502"/>
                  </a:lnTo>
                  <a:lnTo>
                    <a:pt x="2431" y="5934"/>
                  </a:lnTo>
                  <a:cubicBezTo>
                    <a:pt x="2472" y="5976"/>
                    <a:pt x="2526" y="5998"/>
                    <a:pt x="2580" y="5998"/>
                  </a:cubicBezTo>
                  <a:lnTo>
                    <a:pt x="3416" y="5998"/>
                  </a:lnTo>
                  <a:cubicBezTo>
                    <a:pt x="3470" y="5998"/>
                    <a:pt x="3524" y="5976"/>
                    <a:pt x="3565" y="5934"/>
                  </a:cubicBezTo>
                  <a:lnTo>
                    <a:pt x="3997" y="5502"/>
                  </a:lnTo>
                  <a:lnTo>
                    <a:pt x="4429" y="5934"/>
                  </a:lnTo>
                  <a:cubicBezTo>
                    <a:pt x="4470" y="5976"/>
                    <a:pt x="4524" y="5998"/>
                    <a:pt x="4578" y="5998"/>
                  </a:cubicBezTo>
                  <a:lnTo>
                    <a:pt x="5414" y="5998"/>
                  </a:lnTo>
                  <a:cubicBezTo>
                    <a:pt x="5468" y="5998"/>
                    <a:pt x="5522" y="5976"/>
                    <a:pt x="5563" y="5934"/>
                  </a:cubicBezTo>
                  <a:lnTo>
                    <a:pt x="5995" y="5502"/>
                  </a:lnTo>
                  <a:lnTo>
                    <a:pt x="6430" y="5934"/>
                  </a:lnTo>
                  <a:cubicBezTo>
                    <a:pt x="6469" y="5976"/>
                    <a:pt x="6523" y="5998"/>
                    <a:pt x="6580" y="5998"/>
                  </a:cubicBezTo>
                  <a:lnTo>
                    <a:pt x="7412" y="5998"/>
                  </a:lnTo>
                  <a:cubicBezTo>
                    <a:pt x="7469" y="5998"/>
                    <a:pt x="7523" y="5976"/>
                    <a:pt x="7561" y="5934"/>
                  </a:cubicBezTo>
                  <a:lnTo>
                    <a:pt x="7993" y="5502"/>
                  </a:lnTo>
                  <a:lnTo>
                    <a:pt x="8428" y="5934"/>
                  </a:lnTo>
                  <a:cubicBezTo>
                    <a:pt x="8467" y="5976"/>
                    <a:pt x="8521" y="5998"/>
                    <a:pt x="8578" y="5998"/>
                  </a:cubicBezTo>
                  <a:lnTo>
                    <a:pt x="9410" y="5998"/>
                  </a:lnTo>
                  <a:cubicBezTo>
                    <a:pt x="9467" y="5998"/>
                    <a:pt x="9521" y="5976"/>
                    <a:pt x="9559" y="5934"/>
                  </a:cubicBezTo>
                  <a:lnTo>
                    <a:pt x="9995" y="5502"/>
                  </a:lnTo>
                  <a:lnTo>
                    <a:pt x="10427" y="5934"/>
                  </a:lnTo>
                  <a:cubicBezTo>
                    <a:pt x="10465" y="5976"/>
                    <a:pt x="10519" y="5998"/>
                    <a:pt x="10576" y="5998"/>
                  </a:cubicBezTo>
                  <a:lnTo>
                    <a:pt x="11408" y="5998"/>
                  </a:lnTo>
                  <a:cubicBezTo>
                    <a:pt x="11465" y="5998"/>
                    <a:pt x="11519" y="5976"/>
                    <a:pt x="11557" y="5934"/>
                  </a:cubicBezTo>
                  <a:lnTo>
                    <a:pt x="11929" y="5563"/>
                  </a:lnTo>
                  <a:cubicBezTo>
                    <a:pt x="11970" y="5525"/>
                    <a:pt x="11993" y="5471"/>
                    <a:pt x="11993" y="5413"/>
                  </a:cubicBezTo>
                  <a:lnTo>
                    <a:pt x="11993" y="4581"/>
                  </a:lnTo>
                  <a:cubicBezTo>
                    <a:pt x="11993" y="4524"/>
                    <a:pt x="11970" y="4470"/>
                    <a:pt x="11929" y="4432"/>
                  </a:cubicBezTo>
                  <a:lnTo>
                    <a:pt x="11497" y="3997"/>
                  </a:lnTo>
                  <a:lnTo>
                    <a:pt x="11929" y="3565"/>
                  </a:lnTo>
                  <a:cubicBezTo>
                    <a:pt x="11970" y="3526"/>
                    <a:pt x="11993" y="3472"/>
                    <a:pt x="11993" y="3415"/>
                  </a:cubicBezTo>
                  <a:lnTo>
                    <a:pt x="11993" y="2583"/>
                  </a:lnTo>
                  <a:cubicBezTo>
                    <a:pt x="11993" y="2526"/>
                    <a:pt x="11970" y="2472"/>
                    <a:pt x="11929" y="2434"/>
                  </a:cubicBezTo>
                  <a:lnTo>
                    <a:pt x="11497" y="1998"/>
                  </a:lnTo>
                  <a:lnTo>
                    <a:pt x="11929" y="1566"/>
                  </a:lnTo>
                  <a:cubicBezTo>
                    <a:pt x="11970" y="1525"/>
                    <a:pt x="11993" y="1474"/>
                    <a:pt x="11993" y="1417"/>
                  </a:cubicBezTo>
                  <a:lnTo>
                    <a:pt x="11993" y="582"/>
                  </a:lnTo>
                  <a:cubicBezTo>
                    <a:pt x="11993" y="528"/>
                    <a:pt x="11970" y="474"/>
                    <a:pt x="11929" y="432"/>
                  </a:cubicBezTo>
                  <a:lnTo>
                    <a:pt x="11557" y="61"/>
                  </a:lnTo>
                  <a:cubicBezTo>
                    <a:pt x="11519" y="23"/>
                    <a:pt x="11465" y="0"/>
                    <a:pt x="11408" y="0"/>
                  </a:cubicBezTo>
                  <a:lnTo>
                    <a:pt x="10576" y="0"/>
                  </a:lnTo>
                  <a:cubicBezTo>
                    <a:pt x="10519" y="0"/>
                    <a:pt x="10465" y="23"/>
                    <a:pt x="10427" y="61"/>
                  </a:cubicBezTo>
                  <a:lnTo>
                    <a:pt x="9995" y="496"/>
                  </a:lnTo>
                  <a:lnTo>
                    <a:pt x="9559" y="61"/>
                  </a:lnTo>
                  <a:cubicBezTo>
                    <a:pt x="9521" y="23"/>
                    <a:pt x="9467" y="0"/>
                    <a:pt x="9410" y="0"/>
                  </a:cubicBezTo>
                  <a:lnTo>
                    <a:pt x="8578" y="0"/>
                  </a:lnTo>
                  <a:cubicBezTo>
                    <a:pt x="8521" y="0"/>
                    <a:pt x="8467" y="23"/>
                    <a:pt x="8428" y="61"/>
                  </a:cubicBezTo>
                  <a:lnTo>
                    <a:pt x="7993" y="496"/>
                  </a:lnTo>
                  <a:lnTo>
                    <a:pt x="7561" y="61"/>
                  </a:lnTo>
                  <a:cubicBezTo>
                    <a:pt x="7523" y="23"/>
                    <a:pt x="7469" y="0"/>
                    <a:pt x="7412" y="0"/>
                  </a:cubicBezTo>
                  <a:lnTo>
                    <a:pt x="6580" y="0"/>
                  </a:lnTo>
                  <a:cubicBezTo>
                    <a:pt x="6523" y="0"/>
                    <a:pt x="6469" y="23"/>
                    <a:pt x="6430" y="61"/>
                  </a:cubicBezTo>
                  <a:lnTo>
                    <a:pt x="5995" y="496"/>
                  </a:lnTo>
                  <a:lnTo>
                    <a:pt x="5563" y="61"/>
                  </a:lnTo>
                  <a:cubicBezTo>
                    <a:pt x="5522" y="23"/>
                    <a:pt x="5468" y="0"/>
                    <a:pt x="5414" y="0"/>
                  </a:cubicBezTo>
                  <a:lnTo>
                    <a:pt x="4578" y="0"/>
                  </a:lnTo>
                  <a:cubicBezTo>
                    <a:pt x="4524" y="0"/>
                    <a:pt x="4470" y="23"/>
                    <a:pt x="4429" y="61"/>
                  </a:cubicBezTo>
                  <a:lnTo>
                    <a:pt x="3997" y="496"/>
                  </a:lnTo>
                  <a:lnTo>
                    <a:pt x="3565" y="61"/>
                  </a:lnTo>
                  <a:cubicBezTo>
                    <a:pt x="3524" y="23"/>
                    <a:pt x="3470" y="0"/>
                    <a:pt x="3416" y="0"/>
                  </a:cubicBezTo>
                  <a:lnTo>
                    <a:pt x="2580" y="0"/>
                  </a:lnTo>
                  <a:cubicBezTo>
                    <a:pt x="2526" y="0"/>
                    <a:pt x="2472" y="23"/>
                    <a:pt x="2431" y="61"/>
                  </a:cubicBezTo>
                  <a:lnTo>
                    <a:pt x="1999" y="496"/>
                  </a:lnTo>
                  <a:lnTo>
                    <a:pt x="1564" y="61"/>
                  </a:lnTo>
                  <a:cubicBezTo>
                    <a:pt x="1526" y="23"/>
                    <a:pt x="1472" y="0"/>
                    <a:pt x="1415" y="0"/>
                  </a:cubicBez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598" name="Google Shape;598;p36"/>
            <p:cNvSpPr/>
            <p:nvPr/>
          </p:nvSpPr>
          <p:spPr>
            <a:xfrm>
              <a:off x="3733382" y="1422838"/>
              <a:ext cx="106290" cy="125689"/>
            </a:xfrm>
            <a:custGeom>
              <a:avLst/>
              <a:gdLst/>
              <a:ahLst/>
              <a:cxnLst/>
              <a:rect l="l" t="t" r="r" b="b"/>
              <a:pathLst>
                <a:path w="1567" h="1853" extrusionOk="0">
                  <a:moveTo>
                    <a:pt x="1220" y="1"/>
                  </a:moveTo>
                  <a:cubicBezTo>
                    <a:pt x="1116" y="770"/>
                    <a:pt x="652" y="1427"/>
                    <a:pt x="1" y="1789"/>
                  </a:cubicBezTo>
                  <a:cubicBezTo>
                    <a:pt x="39" y="1831"/>
                    <a:pt x="93" y="1853"/>
                    <a:pt x="150" y="1853"/>
                  </a:cubicBezTo>
                  <a:lnTo>
                    <a:pt x="982" y="1853"/>
                  </a:lnTo>
                  <a:cubicBezTo>
                    <a:pt x="1039" y="1853"/>
                    <a:pt x="1093" y="1831"/>
                    <a:pt x="1131" y="1789"/>
                  </a:cubicBezTo>
                  <a:lnTo>
                    <a:pt x="1503" y="1418"/>
                  </a:lnTo>
                  <a:cubicBezTo>
                    <a:pt x="1544" y="1380"/>
                    <a:pt x="1567" y="1326"/>
                    <a:pt x="1567" y="1268"/>
                  </a:cubicBezTo>
                  <a:lnTo>
                    <a:pt x="1567" y="436"/>
                  </a:lnTo>
                  <a:cubicBezTo>
                    <a:pt x="1567" y="379"/>
                    <a:pt x="1544" y="325"/>
                    <a:pt x="1503" y="287"/>
                  </a:cubicBezTo>
                  <a:lnTo>
                    <a:pt x="1220" y="1"/>
                  </a:ln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599" name="Google Shape;599;p36"/>
            <p:cNvSpPr/>
            <p:nvPr/>
          </p:nvSpPr>
          <p:spPr>
            <a:xfrm>
              <a:off x="3817423" y="1288875"/>
              <a:ext cx="22248" cy="112530"/>
            </a:xfrm>
            <a:custGeom>
              <a:avLst/>
              <a:gdLst/>
              <a:ahLst/>
              <a:cxnLst/>
              <a:rect l="l" t="t" r="r" b="b"/>
              <a:pathLst>
                <a:path w="328" h="1659" extrusionOk="0">
                  <a:moveTo>
                    <a:pt x="0" y="0"/>
                  </a:moveTo>
                  <a:lnTo>
                    <a:pt x="0" y="1652"/>
                  </a:lnTo>
                  <a:lnTo>
                    <a:pt x="0" y="1658"/>
                  </a:lnTo>
                  <a:lnTo>
                    <a:pt x="264" y="1395"/>
                  </a:lnTo>
                  <a:cubicBezTo>
                    <a:pt x="305" y="1356"/>
                    <a:pt x="328" y="1302"/>
                    <a:pt x="328" y="1245"/>
                  </a:cubicBezTo>
                  <a:lnTo>
                    <a:pt x="328" y="413"/>
                  </a:lnTo>
                  <a:cubicBezTo>
                    <a:pt x="328" y="356"/>
                    <a:pt x="305" y="302"/>
                    <a:pt x="264" y="264"/>
                  </a:cubicBezTo>
                  <a:lnTo>
                    <a:pt x="0" y="0"/>
                  </a:ln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600" name="Google Shape;600;p36"/>
            <p:cNvSpPr/>
            <p:nvPr/>
          </p:nvSpPr>
          <p:spPr>
            <a:xfrm>
              <a:off x="3817423" y="1153284"/>
              <a:ext cx="22248" cy="112598"/>
            </a:xfrm>
            <a:custGeom>
              <a:avLst/>
              <a:gdLst/>
              <a:ahLst/>
              <a:cxnLst/>
              <a:rect l="l" t="t" r="r" b="b"/>
              <a:pathLst>
                <a:path w="328" h="1660" extrusionOk="0">
                  <a:moveTo>
                    <a:pt x="0" y="1"/>
                  </a:moveTo>
                  <a:lnTo>
                    <a:pt x="0" y="1659"/>
                  </a:lnTo>
                  <a:lnTo>
                    <a:pt x="264" y="1395"/>
                  </a:lnTo>
                  <a:cubicBezTo>
                    <a:pt x="305" y="1354"/>
                    <a:pt x="328" y="1303"/>
                    <a:pt x="328" y="1246"/>
                  </a:cubicBezTo>
                  <a:lnTo>
                    <a:pt x="328" y="411"/>
                  </a:lnTo>
                  <a:cubicBezTo>
                    <a:pt x="328" y="357"/>
                    <a:pt x="305" y="303"/>
                    <a:pt x="264" y="261"/>
                  </a:cubicBezTo>
                  <a:lnTo>
                    <a:pt x="0" y="1"/>
                  </a:ln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601" name="Google Shape;601;p36"/>
            <p:cNvSpPr/>
            <p:nvPr/>
          </p:nvSpPr>
          <p:spPr>
            <a:xfrm>
              <a:off x="3409088" y="781850"/>
              <a:ext cx="47481" cy="79158"/>
            </a:xfrm>
            <a:custGeom>
              <a:avLst/>
              <a:gdLst/>
              <a:ahLst/>
              <a:cxnLst/>
              <a:rect l="l" t="t" r="r" b="b"/>
              <a:pathLst>
                <a:path w="700" h="1167" extrusionOk="0">
                  <a:moveTo>
                    <a:pt x="350" y="0"/>
                  </a:moveTo>
                  <a:cubicBezTo>
                    <a:pt x="156" y="0"/>
                    <a:pt x="1" y="156"/>
                    <a:pt x="1" y="347"/>
                  </a:cubicBezTo>
                  <a:lnTo>
                    <a:pt x="1" y="820"/>
                  </a:lnTo>
                  <a:cubicBezTo>
                    <a:pt x="1" y="1011"/>
                    <a:pt x="156" y="1166"/>
                    <a:pt x="350" y="1166"/>
                  </a:cubicBezTo>
                  <a:cubicBezTo>
                    <a:pt x="544" y="1166"/>
                    <a:pt x="700" y="1011"/>
                    <a:pt x="700" y="820"/>
                  </a:cubicBezTo>
                  <a:lnTo>
                    <a:pt x="700" y="347"/>
                  </a:lnTo>
                  <a:cubicBezTo>
                    <a:pt x="700" y="156"/>
                    <a:pt x="544" y="0"/>
                    <a:pt x="350" y="0"/>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602" name="Google Shape;602;p36"/>
            <p:cNvSpPr/>
            <p:nvPr/>
          </p:nvSpPr>
          <p:spPr>
            <a:xfrm>
              <a:off x="3534709" y="844050"/>
              <a:ext cx="74613" cy="70001"/>
            </a:xfrm>
            <a:custGeom>
              <a:avLst/>
              <a:gdLst/>
              <a:ahLst/>
              <a:cxnLst/>
              <a:rect l="l" t="t" r="r" b="b"/>
              <a:pathLst>
                <a:path w="1100" h="1032" extrusionOk="0">
                  <a:moveTo>
                    <a:pt x="715" y="1"/>
                  </a:moveTo>
                  <a:cubicBezTo>
                    <a:pt x="626" y="1"/>
                    <a:pt x="536" y="35"/>
                    <a:pt x="468" y="103"/>
                  </a:cubicBezTo>
                  <a:lnTo>
                    <a:pt x="137" y="437"/>
                  </a:lnTo>
                  <a:cubicBezTo>
                    <a:pt x="1" y="573"/>
                    <a:pt x="1" y="792"/>
                    <a:pt x="137" y="929"/>
                  </a:cubicBezTo>
                  <a:cubicBezTo>
                    <a:pt x="206" y="997"/>
                    <a:pt x="295" y="1031"/>
                    <a:pt x="384" y="1031"/>
                  </a:cubicBezTo>
                  <a:cubicBezTo>
                    <a:pt x="472" y="1031"/>
                    <a:pt x="561" y="997"/>
                    <a:pt x="630" y="929"/>
                  </a:cubicBezTo>
                  <a:lnTo>
                    <a:pt x="963" y="596"/>
                  </a:lnTo>
                  <a:cubicBezTo>
                    <a:pt x="1100" y="459"/>
                    <a:pt x="1100" y="240"/>
                    <a:pt x="963" y="103"/>
                  </a:cubicBezTo>
                  <a:cubicBezTo>
                    <a:pt x="895" y="35"/>
                    <a:pt x="805" y="1"/>
                    <a:pt x="715" y="1"/>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603" name="Google Shape;603;p36"/>
            <p:cNvSpPr/>
            <p:nvPr/>
          </p:nvSpPr>
          <p:spPr>
            <a:xfrm>
              <a:off x="3589854" y="994495"/>
              <a:ext cx="79361" cy="47278"/>
            </a:xfrm>
            <a:custGeom>
              <a:avLst/>
              <a:gdLst/>
              <a:ahLst/>
              <a:cxnLst/>
              <a:rect l="l" t="t" r="r" b="b"/>
              <a:pathLst>
                <a:path w="1170" h="697" extrusionOk="0">
                  <a:moveTo>
                    <a:pt x="350" y="1"/>
                  </a:moveTo>
                  <a:cubicBezTo>
                    <a:pt x="160" y="1"/>
                    <a:pt x="1" y="156"/>
                    <a:pt x="1" y="350"/>
                  </a:cubicBezTo>
                  <a:cubicBezTo>
                    <a:pt x="1" y="541"/>
                    <a:pt x="160" y="696"/>
                    <a:pt x="350" y="696"/>
                  </a:cubicBezTo>
                  <a:lnTo>
                    <a:pt x="821" y="696"/>
                  </a:lnTo>
                  <a:cubicBezTo>
                    <a:pt x="1014" y="696"/>
                    <a:pt x="1170" y="541"/>
                    <a:pt x="1170" y="350"/>
                  </a:cubicBezTo>
                  <a:cubicBezTo>
                    <a:pt x="1170" y="156"/>
                    <a:pt x="1014" y="1"/>
                    <a:pt x="821" y="1"/>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604" name="Google Shape;604;p36"/>
            <p:cNvSpPr/>
            <p:nvPr/>
          </p:nvSpPr>
          <p:spPr>
            <a:xfrm>
              <a:off x="3256539" y="844050"/>
              <a:ext cx="74410" cy="70001"/>
            </a:xfrm>
            <a:custGeom>
              <a:avLst/>
              <a:gdLst/>
              <a:ahLst/>
              <a:cxnLst/>
              <a:rect l="l" t="t" r="r" b="b"/>
              <a:pathLst>
                <a:path w="1097" h="1032" extrusionOk="0">
                  <a:moveTo>
                    <a:pt x="382" y="1"/>
                  </a:moveTo>
                  <a:cubicBezTo>
                    <a:pt x="293" y="1"/>
                    <a:pt x="204" y="35"/>
                    <a:pt x="137" y="103"/>
                  </a:cubicBezTo>
                  <a:cubicBezTo>
                    <a:pt x="1" y="240"/>
                    <a:pt x="1" y="459"/>
                    <a:pt x="137" y="596"/>
                  </a:cubicBezTo>
                  <a:lnTo>
                    <a:pt x="468" y="929"/>
                  </a:lnTo>
                  <a:cubicBezTo>
                    <a:pt x="536" y="997"/>
                    <a:pt x="626" y="1031"/>
                    <a:pt x="715" y="1031"/>
                  </a:cubicBezTo>
                  <a:cubicBezTo>
                    <a:pt x="805" y="1031"/>
                    <a:pt x="895" y="997"/>
                    <a:pt x="963" y="929"/>
                  </a:cubicBezTo>
                  <a:cubicBezTo>
                    <a:pt x="1097" y="792"/>
                    <a:pt x="1097" y="573"/>
                    <a:pt x="963" y="437"/>
                  </a:cubicBezTo>
                  <a:lnTo>
                    <a:pt x="630" y="103"/>
                  </a:lnTo>
                  <a:cubicBezTo>
                    <a:pt x="561" y="35"/>
                    <a:pt x="472" y="1"/>
                    <a:pt x="382" y="1"/>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605" name="Google Shape;605;p36"/>
            <p:cNvSpPr/>
            <p:nvPr/>
          </p:nvSpPr>
          <p:spPr>
            <a:xfrm>
              <a:off x="3196442" y="994495"/>
              <a:ext cx="79361" cy="47278"/>
            </a:xfrm>
            <a:custGeom>
              <a:avLst/>
              <a:gdLst/>
              <a:ahLst/>
              <a:cxnLst/>
              <a:rect l="l" t="t" r="r" b="b"/>
              <a:pathLst>
                <a:path w="1170" h="697" extrusionOk="0">
                  <a:moveTo>
                    <a:pt x="350" y="1"/>
                  </a:moveTo>
                  <a:cubicBezTo>
                    <a:pt x="156" y="1"/>
                    <a:pt x="0" y="156"/>
                    <a:pt x="0" y="350"/>
                  </a:cubicBezTo>
                  <a:cubicBezTo>
                    <a:pt x="0" y="541"/>
                    <a:pt x="156" y="696"/>
                    <a:pt x="350" y="696"/>
                  </a:cubicBezTo>
                  <a:lnTo>
                    <a:pt x="820" y="696"/>
                  </a:lnTo>
                  <a:cubicBezTo>
                    <a:pt x="1014" y="696"/>
                    <a:pt x="1169" y="541"/>
                    <a:pt x="1169" y="350"/>
                  </a:cubicBezTo>
                  <a:cubicBezTo>
                    <a:pt x="1169" y="156"/>
                    <a:pt x="1014" y="1"/>
                    <a:pt x="820" y="1"/>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606" name="Google Shape;606;p36"/>
            <p:cNvSpPr/>
            <p:nvPr/>
          </p:nvSpPr>
          <p:spPr>
            <a:xfrm>
              <a:off x="3057052" y="1141685"/>
              <a:ext cx="751624" cy="406844"/>
            </a:xfrm>
            <a:custGeom>
              <a:avLst/>
              <a:gdLst/>
              <a:ahLst/>
              <a:cxnLst/>
              <a:rect l="l" t="t" r="r" b="b"/>
              <a:pathLst>
                <a:path w="11081" h="5998" extrusionOk="0">
                  <a:moveTo>
                    <a:pt x="127" y="0"/>
                  </a:moveTo>
                  <a:cubicBezTo>
                    <a:pt x="80" y="0"/>
                    <a:pt x="35" y="16"/>
                    <a:pt x="0" y="42"/>
                  </a:cubicBezTo>
                  <a:lnTo>
                    <a:pt x="0" y="1960"/>
                  </a:lnTo>
                  <a:lnTo>
                    <a:pt x="38" y="1998"/>
                  </a:lnTo>
                  <a:lnTo>
                    <a:pt x="0" y="2040"/>
                  </a:lnTo>
                  <a:lnTo>
                    <a:pt x="0" y="3958"/>
                  </a:lnTo>
                  <a:lnTo>
                    <a:pt x="38" y="3997"/>
                  </a:lnTo>
                  <a:lnTo>
                    <a:pt x="0" y="4038"/>
                  </a:lnTo>
                  <a:lnTo>
                    <a:pt x="0" y="5953"/>
                  </a:lnTo>
                  <a:cubicBezTo>
                    <a:pt x="35" y="5982"/>
                    <a:pt x="80" y="5998"/>
                    <a:pt x="127" y="5998"/>
                  </a:cubicBezTo>
                  <a:lnTo>
                    <a:pt x="407" y="5998"/>
                  </a:lnTo>
                  <a:lnTo>
                    <a:pt x="407" y="0"/>
                  </a:lnTo>
                  <a:close/>
                  <a:moveTo>
                    <a:pt x="680" y="0"/>
                  </a:moveTo>
                  <a:lnTo>
                    <a:pt x="680" y="5998"/>
                  </a:lnTo>
                  <a:lnTo>
                    <a:pt x="960" y="5998"/>
                  </a:lnTo>
                  <a:cubicBezTo>
                    <a:pt x="1007" y="5998"/>
                    <a:pt x="1052" y="5982"/>
                    <a:pt x="1087" y="5953"/>
                  </a:cubicBezTo>
                  <a:lnTo>
                    <a:pt x="1087" y="4038"/>
                  </a:lnTo>
                  <a:lnTo>
                    <a:pt x="1048" y="3997"/>
                  </a:lnTo>
                  <a:lnTo>
                    <a:pt x="1087" y="3958"/>
                  </a:lnTo>
                  <a:lnTo>
                    <a:pt x="1087" y="2040"/>
                  </a:lnTo>
                  <a:lnTo>
                    <a:pt x="1048" y="1998"/>
                  </a:lnTo>
                  <a:lnTo>
                    <a:pt x="1087" y="1960"/>
                  </a:lnTo>
                  <a:lnTo>
                    <a:pt x="1087" y="42"/>
                  </a:lnTo>
                  <a:cubicBezTo>
                    <a:pt x="1052" y="16"/>
                    <a:pt x="1007" y="0"/>
                    <a:pt x="960" y="0"/>
                  </a:cubicBezTo>
                  <a:close/>
                  <a:moveTo>
                    <a:pt x="2125" y="0"/>
                  </a:moveTo>
                  <a:cubicBezTo>
                    <a:pt x="2081" y="0"/>
                    <a:pt x="2036" y="16"/>
                    <a:pt x="1998" y="42"/>
                  </a:cubicBezTo>
                  <a:lnTo>
                    <a:pt x="1998" y="1960"/>
                  </a:lnTo>
                  <a:lnTo>
                    <a:pt x="2040" y="1998"/>
                  </a:lnTo>
                  <a:lnTo>
                    <a:pt x="1998" y="2040"/>
                  </a:lnTo>
                  <a:lnTo>
                    <a:pt x="1998" y="3958"/>
                  </a:lnTo>
                  <a:lnTo>
                    <a:pt x="2040" y="3997"/>
                  </a:lnTo>
                  <a:lnTo>
                    <a:pt x="1998" y="4038"/>
                  </a:lnTo>
                  <a:lnTo>
                    <a:pt x="1998" y="5953"/>
                  </a:lnTo>
                  <a:cubicBezTo>
                    <a:pt x="2036" y="5982"/>
                    <a:pt x="2081" y="5998"/>
                    <a:pt x="2125" y="5998"/>
                  </a:cubicBezTo>
                  <a:lnTo>
                    <a:pt x="2408" y="5998"/>
                  </a:lnTo>
                  <a:lnTo>
                    <a:pt x="2408" y="0"/>
                  </a:lnTo>
                  <a:close/>
                  <a:moveTo>
                    <a:pt x="2678" y="0"/>
                  </a:moveTo>
                  <a:lnTo>
                    <a:pt x="2678" y="5998"/>
                  </a:lnTo>
                  <a:lnTo>
                    <a:pt x="2961" y="5998"/>
                  </a:lnTo>
                  <a:cubicBezTo>
                    <a:pt x="3005" y="5998"/>
                    <a:pt x="3050" y="5982"/>
                    <a:pt x="3088" y="5953"/>
                  </a:cubicBezTo>
                  <a:lnTo>
                    <a:pt x="3088" y="4038"/>
                  </a:lnTo>
                  <a:lnTo>
                    <a:pt x="3047" y="3997"/>
                  </a:lnTo>
                  <a:lnTo>
                    <a:pt x="3088" y="3958"/>
                  </a:lnTo>
                  <a:lnTo>
                    <a:pt x="3088" y="2040"/>
                  </a:lnTo>
                  <a:lnTo>
                    <a:pt x="3047" y="1998"/>
                  </a:lnTo>
                  <a:lnTo>
                    <a:pt x="3088" y="1960"/>
                  </a:lnTo>
                  <a:lnTo>
                    <a:pt x="3088" y="42"/>
                  </a:lnTo>
                  <a:cubicBezTo>
                    <a:pt x="3050" y="16"/>
                    <a:pt x="3005" y="0"/>
                    <a:pt x="2961" y="0"/>
                  </a:cubicBezTo>
                  <a:close/>
                  <a:moveTo>
                    <a:pt x="4123" y="0"/>
                  </a:moveTo>
                  <a:cubicBezTo>
                    <a:pt x="4079" y="0"/>
                    <a:pt x="4034" y="16"/>
                    <a:pt x="3996" y="42"/>
                  </a:cubicBezTo>
                  <a:lnTo>
                    <a:pt x="3996" y="1960"/>
                  </a:lnTo>
                  <a:lnTo>
                    <a:pt x="4038" y="1998"/>
                  </a:lnTo>
                  <a:lnTo>
                    <a:pt x="3996" y="2040"/>
                  </a:lnTo>
                  <a:lnTo>
                    <a:pt x="3996" y="3958"/>
                  </a:lnTo>
                  <a:lnTo>
                    <a:pt x="4038" y="3997"/>
                  </a:lnTo>
                  <a:lnTo>
                    <a:pt x="3996" y="4038"/>
                  </a:lnTo>
                  <a:lnTo>
                    <a:pt x="3996" y="5953"/>
                  </a:lnTo>
                  <a:cubicBezTo>
                    <a:pt x="4034" y="5982"/>
                    <a:pt x="4079" y="5998"/>
                    <a:pt x="4123" y="5998"/>
                  </a:cubicBezTo>
                  <a:lnTo>
                    <a:pt x="4406" y="5998"/>
                  </a:lnTo>
                  <a:lnTo>
                    <a:pt x="4406" y="0"/>
                  </a:lnTo>
                  <a:close/>
                  <a:moveTo>
                    <a:pt x="4676" y="0"/>
                  </a:moveTo>
                  <a:lnTo>
                    <a:pt x="4676" y="5998"/>
                  </a:lnTo>
                  <a:lnTo>
                    <a:pt x="4959" y="5998"/>
                  </a:lnTo>
                  <a:cubicBezTo>
                    <a:pt x="5003" y="5998"/>
                    <a:pt x="5048" y="5982"/>
                    <a:pt x="5086" y="5953"/>
                  </a:cubicBezTo>
                  <a:lnTo>
                    <a:pt x="5086" y="4038"/>
                  </a:lnTo>
                  <a:lnTo>
                    <a:pt x="5045" y="3997"/>
                  </a:lnTo>
                  <a:lnTo>
                    <a:pt x="5086" y="3958"/>
                  </a:lnTo>
                  <a:lnTo>
                    <a:pt x="5086" y="2040"/>
                  </a:lnTo>
                  <a:lnTo>
                    <a:pt x="5045" y="1998"/>
                  </a:lnTo>
                  <a:lnTo>
                    <a:pt x="5086" y="1960"/>
                  </a:lnTo>
                  <a:lnTo>
                    <a:pt x="5086" y="42"/>
                  </a:lnTo>
                  <a:cubicBezTo>
                    <a:pt x="5048" y="16"/>
                    <a:pt x="5003" y="0"/>
                    <a:pt x="4959" y="0"/>
                  </a:cubicBezTo>
                  <a:close/>
                  <a:moveTo>
                    <a:pt x="6125" y="0"/>
                  </a:moveTo>
                  <a:cubicBezTo>
                    <a:pt x="6077" y="0"/>
                    <a:pt x="6033" y="16"/>
                    <a:pt x="5998" y="42"/>
                  </a:cubicBezTo>
                  <a:lnTo>
                    <a:pt x="5998" y="1960"/>
                  </a:lnTo>
                  <a:lnTo>
                    <a:pt x="6036" y="1998"/>
                  </a:lnTo>
                  <a:lnTo>
                    <a:pt x="5998" y="2040"/>
                  </a:lnTo>
                  <a:lnTo>
                    <a:pt x="5998" y="3958"/>
                  </a:lnTo>
                  <a:lnTo>
                    <a:pt x="6036" y="3997"/>
                  </a:lnTo>
                  <a:lnTo>
                    <a:pt x="5998" y="4038"/>
                  </a:lnTo>
                  <a:lnTo>
                    <a:pt x="5998" y="5953"/>
                  </a:lnTo>
                  <a:cubicBezTo>
                    <a:pt x="6033" y="5982"/>
                    <a:pt x="6077" y="5998"/>
                    <a:pt x="6125" y="5998"/>
                  </a:cubicBezTo>
                  <a:lnTo>
                    <a:pt x="6404" y="5998"/>
                  </a:lnTo>
                  <a:lnTo>
                    <a:pt x="6404" y="0"/>
                  </a:lnTo>
                  <a:close/>
                  <a:moveTo>
                    <a:pt x="6677" y="0"/>
                  </a:moveTo>
                  <a:lnTo>
                    <a:pt x="6677" y="5998"/>
                  </a:lnTo>
                  <a:lnTo>
                    <a:pt x="6957" y="5998"/>
                  </a:lnTo>
                  <a:cubicBezTo>
                    <a:pt x="7005" y="5998"/>
                    <a:pt x="7049" y="5982"/>
                    <a:pt x="7084" y="5953"/>
                  </a:cubicBezTo>
                  <a:lnTo>
                    <a:pt x="7084" y="4038"/>
                  </a:lnTo>
                  <a:lnTo>
                    <a:pt x="7046" y="3997"/>
                  </a:lnTo>
                  <a:lnTo>
                    <a:pt x="7084" y="3958"/>
                  </a:lnTo>
                  <a:lnTo>
                    <a:pt x="7084" y="2040"/>
                  </a:lnTo>
                  <a:lnTo>
                    <a:pt x="7046" y="1998"/>
                  </a:lnTo>
                  <a:lnTo>
                    <a:pt x="7084" y="1960"/>
                  </a:lnTo>
                  <a:lnTo>
                    <a:pt x="7084" y="42"/>
                  </a:lnTo>
                  <a:cubicBezTo>
                    <a:pt x="7049" y="16"/>
                    <a:pt x="7005" y="0"/>
                    <a:pt x="6957" y="0"/>
                  </a:cubicBezTo>
                  <a:close/>
                  <a:moveTo>
                    <a:pt x="8123" y="0"/>
                  </a:moveTo>
                  <a:cubicBezTo>
                    <a:pt x="8075" y="0"/>
                    <a:pt x="8031" y="16"/>
                    <a:pt x="7996" y="42"/>
                  </a:cubicBezTo>
                  <a:lnTo>
                    <a:pt x="7996" y="1960"/>
                  </a:lnTo>
                  <a:lnTo>
                    <a:pt x="8034" y="1998"/>
                  </a:lnTo>
                  <a:lnTo>
                    <a:pt x="7996" y="2040"/>
                  </a:lnTo>
                  <a:lnTo>
                    <a:pt x="7996" y="3958"/>
                  </a:lnTo>
                  <a:lnTo>
                    <a:pt x="8034" y="3997"/>
                  </a:lnTo>
                  <a:lnTo>
                    <a:pt x="7996" y="4038"/>
                  </a:lnTo>
                  <a:lnTo>
                    <a:pt x="7996" y="5953"/>
                  </a:lnTo>
                  <a:cubicBezTo>
                    <a:pt x="8031" y="5982"/>
                    <a:pt x="8075" y="5998"/>
                    <a:pt x="8123" y="5998"/>
                  </a:cubicBezTo>
                  <a:lnTo>
                    <a:pt x="8402" y="5998"/>
                  </a:lnTo>
                  <a:lnTo>
                    <a:pt x="8402" y="0"/>
                  </a:lnTo>
                  <a:close/>
                  <a:moveTo>
                    <a:pt x="8676" y="0"/>
                  </a:moveTo>
                  <a:lnTo>
                    <a:pt x="8676" y="5998"/>
                  </a:lnTo>
                  <a:lnTo>
                    <a:pt x="8955" y="5998"/>
                  </a:lnTo>
                  <a:cubicBezTo>
                    <a:pt x="9003" y="5998"/>
                    <a:pt x="9047" y="5982"/>
                    <a:pt x="9082" y="5953"/>
                  </a:cubicBezTo>
                  <a:lnTo>
                    <a:pt x="9082" y="4038"/>
                  </a:lnTo>
                  <a:lnTo>
                    <a:pt x="9044" y="3997"/>
                  </a:lnTo>
                  <a:lnTo>
                    <a:pt x="9082" y="3958"/>
                  </a:lnTo>
                  <a:lnTo>
                    <a:pt x="9082" y="2040"/>
                  </a:lnTo>
                  <a:lnTo>
                    <a:pt x="9044" y="1998"/>
                  </a:lnTo>
                  <a:lnTo>
                    <a:pt x="9082" y="1960"/>
                  </a:lnTo>
                  <a:lnTo>
                    <a:pt x="9082" y="42"/>
                  </a:lnTo>
                  <a:cubicBezTo>
                    <a:pt x="9047" y="16"/>
                    <a:pt x="9003" y="0"/>
                    <a:pt x="8955" y="0"/>
                  </a:cubicBezTo>
                  <a:close/>
                  <a:moveTo>
                    <a:pt x="10121" y="0"/>
                  </a:moveTo>
                  <a:cubicBezTo>
                    <a:pt x="10073" y="0"/>
                    <a:pt x="10029" y="16"/>
                    <a:pt x="9994" y="42"/>
                  </a:cubicBezTo>
                  <a:lnTo>
                    <a:pt x="9994" y="1960"/>
                  </a:lnTo>
                  <a:lnTo>
                    <a:pt x="10032" y="1998"/>
                  </a:lnTo>
                  <a:lnTo>
                    <a:pt x="9994" y="2040"/>
                  </a:lnTo>
                  <a:lnTo>
                    <a:pt x="9994" y="3958"/>
                  </a:lnTo>
                  <a:lnTo>
                    <a:pt x="10032" y="3997"/>
                  </a:lnTo>
                  <a:lnTo>
                    <a:pt x="9994" y="4038"/>
                  </a:lnTo>
                  <a:lnTo>
                    <a:pt x="9994" y="5953"/>
                  </a:lnTo>
                  <a:cubicBezTo>
                    <a:pt x="10029" y="5982"/>
                    <a:pt x="10073" y="5998"/>
                    <a:pt x="10121" y="5998"/>
                  </a:cubicBezTo>
                  <a:lnTo>
                    <a:pt x="10400" y="5998"/>
                  </a:lnTo>
                  <a:lnTo>
                    <a:pt x="10400" y="0"/>
                  </a:lnTo>
                  <a:close/>
                  <a:moveTo>
                    <a:pt x="10674" y="0"/>
                  </a:moveTo>
                  <a:lnTo>
                    <a:pt x="10674" y="5998"/>
                  </a:lnTo>
                  <a:lnTo>
                    <a:pt x="10953" y="5998"/>
                  </a:lnTo>
                  <a:cubicBezTo>
                    <a:pt x="11001" y="5998"/>
                    <a:pt x="11045" y="5982"/>
                    <a:pt x="11080" y="5953"/>
                  </a:cubicBezTo>
                  <a:lnTo>
                    <a:pt x="11080" y="4038"/>
                  </a:lnTo>
                  <a:lnTo>
                    <a:pt x="11042" y="3997"/>
                  </a:lnTo>
                  <a:lnTo>
                    <a:pt x="11080" y="3958"/>
                  </a:lnTo>
                  <a:lnTo>
                    <a:pt x="11080" y="2040"/>
                  </a:lnTo>
                  <a:lnTo>
                    <a:pt x="11042" y="1998"/>
                  </a:lnTo>
                  <a:lnTo>
                    <a:pt x="11080" y="1960"/>
                  </a:lnTo>
                  <a:lnTo>
                    <a:pt x="11080" y="42"/>
                  </a:lnTo>
                  <a:cubicBezTo>
                    <a:pt x="11045" y="16"/>
                    <a:pt x="11001" y="0"/>
                    <a:pt x="10953" y="0"/>
                  </a:cubicBez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607" name="Google Shape;607;p36"/>
            <p:cNvSpPr/>
            <p:nvPr/>
          </p:nvSpPr>
          <p:spPr>
            <a:xfrm>
              <a:off x="3734874" y="1523497"/>
              <a:ext cx="27675" cy="25029"/>
            </a:xfrm>
            <a:custGeom>
              <a:avLst/>
              <a:gdLst/>
              <a:ahLst/>
              <a:cxnLst/>
              <a:rect l="l" t="t" r="r" b="b"/>
              <a:pathLst>
                <a:path w="408" h="369" extrusionOk="0">
                  <a:moveTo>
                    <a:pt x="407" y="0"/>
                  </a:moveTo>
                  <a:cubicBezTo>
                    <a:pt x="284" y="112"/>
                    <a:pt x="147" y="210"/>
                    <a:pt x="1" y="293"/>
                  </a:cubicBezTo>
                  <a:lnTo>
                    <a:pt x="1" y="324"/>
                  </a:lnTo>
                  <a:cubicBezTo>
                    <a:pt x="36" y="353"/>
                    <a:pt x="80" y="369"/>
                    <a:pt x="128" y="369"/>
                  </a:cubicBezTo>
                  <a:lnTo>
                    <a:pt x="407" y="369"/>
                  </a:lnTo>
                  <a:lnTo>
                    <a:pt x="407" y="0"/>
                  </a:lnTo>
                  <a:close/>
                </a:path>
              </a:pathLst>
            </a:custGeom>
            <a:solidFill>
              <a:srgbClr val="1D1D1B"/>
            </a:solidFill>
            <a:ln>
              <a:noFill/>
            </a:ln>
          </p:spPr>
          <p:txBody>
            <a:bodyPr spcFirstLastPara="1" wrap="square" lIns="121900" tIns="121900" rIns="121900" bIns="121900" anchor="ctr" anchorCtr="0">
              <a:noAutofit/>
            </a:bodyPr>
            <a:lstStyle/>
            <a:p>
              <a:endParaRPr sz="2400"/>
            </a:p>
          </p:txBody>
        </p:sp>
        <p:sp>
          <p:nvSpPr>
            <p:cNvPr id="608" name="Google Shape;608;p36"/>
            <p:cNvSpPr/>
            <p:nvPr/>
          </p:nvSpPr>
          <p:spPr>
            <a:xfrm>
              <a:off x="3780998" y="1454107"/>
              <a:ext cx="27675" cy="94419"/>
            </a:xfrm>
            <a:custGeom>
              <a:avLst/>
              <a:gdLst/>
              <a:ahLst/>
              <a:cxnLst/>
              <a:rect l="l" t="t" r="r" b="b"/>
              <a:pathLst>
                <a:path w="408" h="1392" extrusionOk="0">
                  <a:moveTo>
                    <a:pt x="407" y="0"/>
                  </a:moveTo>
                  <a:cubicBezTo>
                    <a:pt x="315" y="270"/>
                    <a:pt x="175" y="518"/>
                    <a:pt x="1" y="737"/>
                  </a:cubicBezTo>
                  <a:lnTo>
                    <a:pt x="1" y="1392"/>
                  </a:lnTo>
                  <a:lnTo>
                    <a:pt x="280" y="1392"/>
                  </a:lnTo>
                  <a:cubicBezTo>
                    <a:pt x="328" y="1392"/>
                    <a:pt x="372" y="1376"/>
                    <a:pt x="407" y="1347"/>
                  </a:cubicBezTo>
                  <a:lnTo>
                    <a:pt x="407" y="0"/>
                  </a:lnTo>
                  <a:close/>
                </a:path>
              </a:pathLst>
            </a:custGeom>
            <a:solidFill>
              <a:srgbClr val="1D1D1B"/>
            </a:solidFill>
            <a:ln>
              <a:noFill/>
            </a:ln>
          </p:spPr>
          <p:txBody>
            <a:bodyPr spcFirstLastPara="1" wrap="square" lIns="121900" tIns="121900" rIns="121900" bIns="121900" anchor="ctr" anchorCtr="0">
              <a:noAutofit/>
            </a:bodyPr>
            <a:lstStyle/>
            <a:p>
              <a:endParaRPr sz="2400"/>
            </a:p>
          </p:txBody>
        </p:sp>
      </p:grpSp>
      <p:grpSp>
        <p:nvGrpSpPr>
          <p:cNvPr id="609" name="Google Shape;609;p36"/>
          <p:cNvGrpSpPr/>
          <p:nvPr/>
        </p:nvGrpSpPr>
        <p:grpSpPr>
          <a:xfrm>
            <a:off x="7840059" y="2003187"/>
            <a:ext cx="930256" cy="930319"/>
            <a:chOff x="4046875" y="1253500"/>
            <a:chExt cx="732946" cy="731000"/>
          </a:xfrm>
        </p:grpSpPr>
        <p:sp>
          <p:nvSpPr>
            <p:cNvPr id="610" name="Google Shape;610;p36"/>
            <p:cNvSpPr/>
            <p:nvPr/>
          </p:nvSpPr>
          <p:spPr>
            <a:xfrm>
              <a:off x="4562258" y="1504972"/>
              <a:ext cx="49537" cy="309662"/>
            </a:xfrm>
            <a:custGeom>
              <a:avLst/>
              <a:gdLst/>
              <a:ahLst/>
              <a:cxnLst/>
              <a:rect l="l" t="t" r="r" b="b"/>
              <a:pathLst>
                <a:path w="916" h="5726" extrusionOk="0">
                  <a:moveTo>
                    <a:pt x="458" y="1"/>
                  </a:moveTo>
                  <a:cubicBezTo>
                    <a:pt x="343" y="1"/>
                    <a:pt x="232" y="106"/>
                    <a:pt x="135" y="106"/>
                  </a:cubicBezTo>
                  <a:cubicBezTo>
                    <a:pt x="114" y="106"/>
                    <a:pt x="93" y="102"/>
                    <a:pt x="74" y="90"/>
                  </a:cubicBezTo>
                  <a:lnTo>
                    <a:pt x="1" y="5401"/>
                  </a:lnTo>
                  <a:lnTo>
                    <a:pt x="458" y="5725"/>
                  </a:lnTo>
                  <a:lnTo>
                    <a:pt x="916" y="5401"/>
                  </a:lnTo>
                  <a:lnTo>
                    <a:pt x="862" y="1430"/>
                  </a:lnTo>
                  <a:lnTo>
                    <a:pt x="814" y="1"/>
                  </a:lnTo>
                  <a:lnTo>
                    <a:pt x="550" y="1"/>
                  </a:lnTo>
                  <a:cubicBezTo>
                    <a:pt x="540" y="2"/>
                    <a:pt x="529" y="2"/>
                    <a:pt x="519" y="2"/>
                  </a:cubicBezTo>
                  <a:cubicBezTo>
                    <a:pt x="499" y="2"/>
                    <a:pt x="479" y="1"/>
                    <a:pt x="45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11" name="Google Shape;611;p36"/>
            <p:cNvSpPr/>
            <p:nvPr/>
          </p:nvSpPr>
          <p:spPr>
            <a:xfrm>
              <a:off x="4046875" y="1479230"/>
              <a:ext cx="171163" cy="112919"/>
            </a:xfrm>
            <a:custGeom>
              <a:avLst/>
              <a:gdLst/>
              <a:ahLst/>
              <a:cxnLst/>
              <a:rect l="l" t="t" r="r" b="b"/>
              <a:pathLst>
                <a:path w="3165" h="2088" extrusionOk="0">
                  <a:moveTo>
                    <a:pt x="2869" y="0"/>
                  </a:moveTo>
                  <a:lnTo>
                    <a:pt x="2618" y="147"/>
                  </a:lnTo>
                  <a:cubicBezTo>
                    <a:pt x="2544" y="189"/>
                    <a:pt x="2462" y="210"/>
                    <a:pt x="2379" y="210"/>
                  </a:cubicBezTo>
                  <a:cubicBezTo>
                    <a:pt x="2306" y="210"/>
                    <a:pt x="2233" y="194"/>
                    <a:pt x="2164" y="159"/>
                  </a:cubicBezTo>
                  <a:lnTo>
                    <a:pt x="2123" y="140"/>
                  </a:lnTo>
                  <a:cubicBezTo>
                    <a:pt x="2079" y="119"/>
                    <a:pt x="2032" y="108"/>
                    <a:pt x="1985" y="108"/>
                  </a:cubicBezTo>
                  <a:cubicBezTo>
                    <a:pt x="1914" y="108"/>
                    <a:pt x="1844" y="132"/>
                    <a:pt x="1786" y="178"/>
                  </a:cubicBezTo>
                  <a:lnTo>
                    <a:pt x="153" y="1519"/>
                  </a:lnTo>
                  <a:cubicBezTo>
                    <a:pt x="33" y="1617"/>
                    <a:pt x="1" y="1792"/>
                    <a:pt x="77" y="1925"/>
                  </a:cubicBezTo>
                  <a:cubicBezTo>
                    <a:pt x="137" y="2030"/>
                    <a:pt x="246" y="2088"/>
                    <a:pt x="358" y="2088"/>
                  </a:cubicBezTo>
                  <a:cubicBezTo>
                    <a:pt x="413" y="2088"/>
                    <a:pt x="468" y="2074"/>
                    <a:pt x="519" y="2046"/>
                  </a:cubicBezTo>
                  <a:lnTo>
                    <a:pt x="3165" y="515"/>
                  </a:lnTo>
                  <a:cubicBezTo>
                    <a:pt x="3098" y="464"/>
                    <a:pt x="3143" y="223"/>
                    <a:pt x="3095" y="153"/>
                  </a:cubicBezTo>
                  <a:cubicBezTo>
                    <a:pt x="3031" y="54"/>
                    <a:pt x="2882" y="121"/>
                    <a:pt x="286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12" name="Google Shape;612;p36"/>
            <p:cNvSpPr/>
            <p:nvPr/>
          </p:nvSpPr>
          <p:spPr>
            <a:xfrm>
              <a:off x="4226745" y="1253500"/>
              <a:ext cx="54188" cy="187820"/>
            </a:xfrm>
            <a:custGeom>
              <a:avLst/>
              <a:gdLst/>
              <a:ahLst/>
              <a:cxnLst/>
              <a:rect l="l" t="t" r="r" b="b"/>
              <a:pathLst>
                <a:path w="1002" h="3473" extrusionOk="0">
                  <a:moveTo>
                    <a:pt x="325" y="0"/>
                  </a:moveTo>
                  <a:cubicBezTo>
                    <a:pt x="147" y="0"/>
                    <a:pt x="1" y="143"/>
                    <a:pt x="1" y="321"/>
                  </a:cubicBezTo>
                  <a:lnTo>
                    <a:pt x="1" y="3380"/>
                  </a:lnTo>
                  <a:cubicBezTo>
                    <a:pt x="13" y="3375"/>
                    <a:pt x="26" y="3372"/>
                    <a:pt x="38" y="3372"/>
                  </a:cubicBezTo>
                  <a:cubicBezTo>
                    <a:pt x="120" y="3372"/>
                    <a:pt x="209" y="3472"/>
                    <a:pt x="299" y="3472"/>
                  </a:cubicBezTo>
                  <a:cubicBezTo>
                    <a:pt x="390" y="3472"/>
                    <a:pt x="479" y="3372"/>
                    <a:pt x="560" y="3372"/>
                  </a:cubicBezTo>
                  <a:cubicBezTo>
                    <a:pt x="573" y="3372"/>
                    <a:pt x="586" y="3375"/>
                    <a:pt x="598" y="3380"/>
                  </a:cubicBezTo>
                  <a:lnTo>
                    <a:pt x="598" y="3091"/>
                  </a:lnTo>
                  <a:cubicBezTo>
                    <a:pt x="598" y="2929"/>
                    <a:pt x="677" y="2780"/>
                    <a:pt x="811" y="2691"/>
                  </a:cubicBezTo>
                  <a:lnTo>
                    <a:pt x="849" y="2662"/>
                  </a:lnTo>
                  <a:cubicBezTo>
                    <a:pt x="951" y="2596"/>
                    <a:pt x="1001" y="2475"/>
                    <a:pt x="982" y="2354"/>
                  </a:cubicBezTo>
                  <a:lnTo>
                    <a:pt x="639" y="267"/>
                  </a:lnTo>
                  <a:cubicBezTo>
                    <a:pt x="614" y="115"/>
                    <a:pt x="480" y="0"/>
                    <a:pt x="325"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13" name="Google Shape;613;p36"/>
            <p:cNvSpPr/>
            <p:nvPr/>
          </p:nvSpPr>
          <p:spPr>
            <a:xfrm>
              <a:off x="4267846" y="1479230"/>
              <a:ext cx="170460" cy="115190"/>
            </a:xfrm>
            <a:custGeom>
              <a:avLst/>
              <a:gdLst/>
              <a:ahLst/>
              <a:cxnLst/>
              <a:rect l="l" t="t" r="r" b="b"/>
              <a:pathLst>
                <a:path w="3152" h="2130" extrusionOk="0">
                  <a:moveTo>
                    <a:pt x="295" y="0"/>
                  </a:moveTo>
                  <a:cubicBezTo>
                    <a:pt x="286" y="89"/>
                    <a:pt x="95" y="127"/>
                    <a:pt x="57" y="204"/>
                  </a:cubicBezTo>
                  <a:cubicBezTo>
                    <a:pt x="3" y="309"/>
                    <a:pt x="92" y="445"/>
                    <a:pt x="0" y="515"/>
                  </a:cubicBezTo>
                  <a:lnTo>
                    <a:pt x="248" y="661"/>
                  </a:lnTo>
                  <a:cubicBezTo>
                    <a:pt x="388" y="741"/>
                    <a:pt x="477" y="884"/>
                    <a:pt x="489" y="1046"/>
                  </a:cubicBezTo>
                  <a:lnTo>
                    <a:pt x="492" y="1090"/>
                  </a:lnTo>
                  <a:cubicBezTo>
                    <a:pt x="502" y="1214"/>
                    <a:pt x="578" y="1319"/>
                    <a:pt x="696" y="1363"/>
                  </a:cubicBezTo>
                  <a:lnTo>
                    <a:pt x="2672" y="2110"/>
                  </a:lnTo>
                  <a:cubicBezTo>
                    <a:pt x="2708" y="2123"/>
                    <a:pt x="2746" y="2130"/>
                    <a:pt x="2784" y="2130"/>
                  </a:cubicBezTo>
                  <a:cubicBezTo>
                    <a:pt x="2895" y="2130"/>
                    <a:pt x="3003" y="2072"/>
                    <a:pt x="3062" y="1970"/>
                  </a:cubicBezTo>
                  <a:cubicBezTo>
                    <a:pt x="3151" y="1814"/>
                    <a:pt x="3097" y="1617"/>
                    <a:pt x="2945" y="1528"/>
                  </a:cubicBezTo>
                  <a:lnTo>
                    <a:pt x="29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14" name="Google Shape;614;p36"/>
            <p:cNvSpPr/>
            <p:nvPr/>
          </p:nvSpPr>
          <p:spPr>
            <a:xfrm>
              <a:off x="4201706" y="1432992"/>
              <a:ext cx="82472" cy="82526"/>
            </a:xfrm>
            <a:custGeom>
              <a:avLst/>
              <a:gdLst/>
              <a:ahLst/>
              <a:cxnLst/>
              <a:rect l="l" t="t" r="r" b="b"/>
              <a:pathLst>
                <a:path w="1525" h="1526" extrusionOk="0">
                  <a:moveTo>
                    <a:pt x="762" y="1"/>
                  </a:moveTo>
                  <a:cubicBezTo>
                    <a:pt x="340" y="1"/>
                    <a:pt x="0" y="341"/>
                    <a:pt x="0" y="763"/>
                  </a:cubicBezTo>
                  <a:cubicBezTo>
                    <a:pt x="0" y="1183"/>
                    <a:pt x="340" y="1526"/>
                    <a:pt x="762" y="1526"/>
                  </a:cubicBezTo>
                  <a:cubicBezTo>
                    <a:pt x="1185" y="1526"/>
                    <a:pt x="1525" y="1183"/>
                    <a:pt x="1525" y="763"/>
                  </a:cubicBezTo>
                  <a:cubicBezTo>
                    <a:pt x="1525" y="341"/>
                    <a:pt x="1185" y="1"/>
                    <a:pt x="762" y="1"/>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615" name="Google Shape;615;p36"/>
            <p:cNvSpPr/>
            <p:nvPr/>
          </p:nvSpPr>
          <p:spPr>
            <a:xfrm>
              <a:off x="4218147" y="1503079"/>
              <a:ext cx="49537" cy="308418"/>
            </a:xfrm>
            <a:custGeom>
              <a:avLst/>
              <a:gdLst/>
              <a:ahLst/>
              <a:cxnLst/>
              <a:rect l="l" t="t" r="r" b="b"/>
              <a:pathLst>
                <a:path w="916" h="5703" extrusionOk="0">
                  <a:moveTo>
                    <a:pt x="458" y="1"/>
                  </a:moveTo>
                  <a:cubicBezTo>
                    <a:pt x="319" y="1"/>
                    <a:pt x="74" y="125"/>
                    <a:pt x="74" y="125"/>
                  </a:cubicBezTo>
                  <a:lnTo>
                    <a:pt x="1" y="5436"/>
                  </a:lnTo>
                  <a:lnTo>
                    <a:pt x="458" y="5703"/>
                  </a:lnTo>
                  <a:lnTo>
                    <a:pt x="916" y="5436"/>
                  </a:lnTo>
                  <a:lnTo>
                    <a:pt x="843" y="125"/>
                  </a:lnTo>
                  <a:cubicBezTo>
                    <a:pt x="843" y="125"/>
                    <a:pt x="598" y="1"/>
                    <a:pt x="45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16" name="Google Shape;616;p36"/>
            <p:cNvSpPr/>
            <p:nvPr/>
          </p:nvSpPr>
          <p:spPr>
            <a:xfrm>
              <a:off x="4592002" y="1281351"/>
              <a:ext cx="117029" cy="168027"/>
            </a:xfrm>
            <a:custGeom>
              <a:avLst/>
              <a:gdLst/>
              <a:ahLst/>
              <a:cxnLst/>
              <a:rect l="l" t="t" r="r" b="b"/>
              <a:pathLst>
                <a:path w="2164" h="3107" extrusionOk="0">
                  <a:moveTo>
                    <a:pt x="1807" y="1"/>
                  </a:moveTo>
                  <a:cubicBezTo>
                    <a:pt x="1697" y="1"/>
                    <a:pt x="1591" y="58"/>
                    <a:pt x="1531" y="162"/>
                  </a:cubicBezTo>
                  <a:lnTo>
                    <a:pt x="0" y="2811"/>
                  </a:lnTo>
                  <a:cubicBezTo>
                    <a:pt x="121" y="2824"/>
                    <a:pt x="115" y="2992"/>
                    <a:pt x="210" y="3056"/>
                  </a:cubicBezTo>
                  <a:cubicBezTo>
                    <a:pt x="280" y="3104"/>
                    <a:pt x="515" y="3107"/>
                    <a:pt x="515" y="3107"/>
                  </a:cubicBezTo>
                  <a:lnTo>
                    <a:pt x="661" y="2856"/>
                  </a:lnTo>
                  <a:cubicBezTo>
                    <a:pt x="740" y="2719"/>
                    <a:pt x="883" y="2627"/>
                    <a:pt x="1045" y="2617"/>
                  </a:cubicBezTo>
                  <a:lnTo>
                    <a:pt x="1093" y="2614"/>
                  </a:lnTo>
                  <a:cubicBezTo>
                    <a:pt x="1214" y="2605"/>
                    <a:pt x="1319" y="2525"/>
                    <a:pt x="1363" y="2411"/>
                  </a:cubicBezTo>
                  <a:lnTo>
                    <a:pt x="2110" y="435"/>
                  </a:lnTo>
                  <a:cubicBezTo>
                    <a:pt x="2164" y="289"/>
                    <a:pt x="2106" y="121"/>
                    <a:pt x="1970" y="44"/>
                  </a:cubicBezTo>
                  <a:cubicBezTo>
                    <a:pt x="1918" y="15"/>
                    <a:pt x="1862" y="1"/>
                    <a:pt x="180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17" name="Google Shape;617;p36"/>
            <p:cNvSpPr/>
            <p:nvPr/>
          </p:nvSpPr>
          <p:spPr>
            <a:xfrm>
              <a:off x="4366272" y="1436940"/>
              <a:ext cx="189172" cy="53323"/>
            </a:xfrm>
            <a:custGeom>
              <a:avLst/>
              <a:gdLst/>
              <a:ahLst/>
              <a:cxnLst/>
              <a:rect l="l" t="t" r="r" b="b"/>
              <a:pathLst>
                <a:path w="3498" h="986" extrusionOk="0">
                  <a:moveTo>
                    <a:pt x="2402" y="0"/>
                  </a:moveTo>
                  <a:cubicBezTo>
                    <a:pt x="2386" y="0"/>
                    <a:pt x="2370" y="2"/>
                    <a:pt x="2354" y="4"/>
                  </a:cubicBezTo>
                  <a:lnTo>
                    <a:pt x="270" y="347"/>
                  </a:lnTo>
                  <a:cubicBezTo>
                    <a:pt x="115" y="373"/>
                    <a:pt x="0" y="506"/>
                    <a:pt x="0" y="665"/>
                  </a:cubicBezTo>
                  <a:cubicBezTo>
                    <a:pt x="0" y="843"/>
                    <a:pt x="143" y="986"/>
                    <a:pt x="321" y="986"/>
                  </a:cubicBezTo>
                  <a:lnTo>
                    <a:pt x="3380" y="986"/>
                  </a:lnTo>
                  <a:cubicBezTo>
                    <a:pt x="3380" y="986"/>
                    <a:pt x="3498" y="795"/>
                    <a:pt x="3498" y="690"/>
                  </a:cubicBezTo>
                  <a:cubicBezTo>
                    <a:pt x="3498" y="582"/>
                    <a:pt x="3380" y="392"/>
                    <a:pt x="3380" y="392"/>
                  </a:cubicBezTo>
                  <a:lnTo>
                    <a:pt x="3091" y="392"/>
                  </a:lnTo>
                  <a:cubicBezTo>
                    <a:pt x="2929" y="392"/>
                    <a:pt x="2780" y="312"/>
                    <a:pt x="2691" y="179"/>
                  </a:cubicBezTo>
                  <a:lnTo>
                    <a:pt x="2665" y="141"/>
                  </a:lnTo>
                  <a:cubicBezTo>
                    <a:pt x="2605" y="53"/>
                    <a:pt x="2506" y="0"/>
                    <a:pt x="2402"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18" name="Google Shape;618;p36"/>
            <p:cNvSpPr/>
            <p:nvPr/>
          </p:nvSpPr>
          <p:spPr>
            <a:xfrm>
              <a:off x="4592002" y="1498374"/>
              <a:ext cx="115461" cy="170028"/>
            </a:xfrm>
            <a:custGeom>
              <a:avLst/>
              <a:gdLst/>
              <a:ahLst/>
              <a:cxnLst/>
              <a:rect l="l" t="t" r="r" b="b"/>
              <a:pathLst>
                <a:path w="2135" h="3144" extrusionOk="0">
                  <a:moveTo>
                    <a:pt x="241" y="0"/>
                  </a:moveTo>
                  <a:cubicBezTo>
                    <a:pt x="222" y="0"/>
                    <a:pt x="205" y="3"/>
                    <a:pt x="191" y="12"/>
                  </a:cubicBezTo>
                  <a:cubicBezTo>
                    <a:pt x="99" y="72"/>
                    <a:pt x="0" y="310"/>
                    <a:pt x="0" y="310"/>
                  </a:cubicBezTo>
                  <a:lnTo>
                    <a:pt x="146" y="558"/>
                  </a:lnTo>
                  <a:cubicBezTo>
                    <a:pt x="226" y="698"/>
                    <a:pt x="232" y="869"/>
                    <a:pt x="162" y="1012"/>
                  </a:cubicBezTo>
                  <a:lnTo>
                    <a:pt x="140" y="1054"/>
                  </a:lnTo>
                  <a:cubicBezTo>
                    <a:pt x="86" y="1165"/>
                    <a:pt x="102" y="1295"/>
                    <a:pt x="178" y="1390"/>
                  </a:cubicBezTo>
                  <a:lnTo>
                    <a:pt x="1519" y="3026"/>
                  </a:lnTo>
                  <a:cubicBezTo>
                    <a:pt x="1581" y="3102"/>
                    <a:pt x="1673" y="3143"/>
                    <a:pt x="1767" y="3143"/>
                  </a:cubicBezTo>
                  <a:cubicBezTo>
                    <a:pt x="1822" y="3143"/>
                    <a:pt x="1878" y="3129"/>
                    <a:pt x="1929" y="3099"/>
                  </a:cubicBezTo>
                  <a:cubicBezTo>
                    <a:pt x="2081" y="3010"/>
                    <a:pt x="2135" y="2814"/>
                    <a:pt x="2046" y="2661"/>
                  </a:cubicBezTo>
                  <a:lnTo>
                    <a:pt x="515" y="12"/>
                  </a:lnTo>
                  <a:cubicBezTo>
                    <a:pt x="502" y="30"/>
                    <a:pt x="480" y="36"/>
                    <a:pt x="454" y="36"/>
                  </a:cubicBezTo>
                  <a:cubicBezTo>
                    <a:pt x="393" y="36"/>
                    <a:pt x="306" y="0"/>
                    <a:pt x="241"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19" name="Google Shape;619;p36"/>
            <p:cNvSpPr/>
            <p:nvPr/>
          </p:nvSpPr>
          <p:spPr>
            <a:xfrm>
              <a:off x="4545763" y="1432992"/>
              <a:ext cx="82526" cy="82526"/>
            </a:xfrm>
            <a:custGeom>
              <a:avLst/>
              <a:gdLst/>
              <a:ahLst/>
              <a:cxnLst/>
              <a:rect l="l" t="t" r="r" b="b"/>
              <a:pathLst>
                <a:path w="1526" h="1526" extrusionOk="0">
                  <a:moveTo>
                    <a:pt x="763" y="1"/>
                  </a:moveTo>
                  <a:cubicBezTo>
                    <a:pt x="341" y="1"/>
                    <a:pt x="1" y="341"/>
                    <a:pt x="1" y="763"/>
                  </a:cubicBezTo>
                  <a:cubicBezTo>
                    <a:pt x="1" y="1183"/>
                    <a:pt x="341" y="1526"/>
                    <a:pt x="763" y="1526"/>
                  </a:cubicBezTo>
                  <a:cubicBezTo>
                    <a:pt x="1182" y="1526"/>
                    <a:pt x="1526" y="1183"/>
                    <a:pt x="1526" y="763"/>
                  </a:cubicBezTo>
                  <a:cubicBezTo>
                    <a:pt x="1526" y="341"/>
                    <a:pt x="1182" y="1"/>
                    <a:pt x="763" y="1"/>
                  </a:cubicBezTo>
                  <a:close/>
                </a:path>
              </a:pathLst>
            </a:custGeom>
            <a:solidFill>
              <a:srgbClr val="EB5E52"/>
            </a:solidFill>
            <a:ln>
              <a:noFill/>
            </a:ln>
          </p:spPr>
          <p:txBody>
            <a:bodyPr spcFirstLastPara="1" wrap="square" lIns="121900" tIns="121900" rIns="121900" bIns="121900" anchor="ctr" anchorCtr="0">
              <a:noAutofit/>
            </a:bodyPr>
            <a:lstStyle/>
            <a:p>
              <a:endParaRPr sz="2400"/>
            </a:p>
          </p:txBody>
        </p:sp>
        <p:sp>
          <p:nvSpPr>
            <p:cNvPr id="620" name="Google Shape;620;p36"/>
            <p:cNvSpPr/>
            <p:nvPr/>
          </p:nvSpPr>
          <p:spPr>
            <a:xfrm>
              <a:off x="4211278" y="1432992"/>
              <a:ext cx="72900" cy="82526"/>
            </a:xfrm>
            <a:custGeom>
              <a:avLst/>
              <a:gdLst/>
              <a:ahLst/>
              <a:cxnLst/>
              <a:rect l="l" t="t" r="r" b="b"/>
              <a:pathLst>
                <a:path w="1348" h="1526" extrusionOk="0">
                  <a:moveTo>
                    <a:pt x="627" y="1"/>
                  </a:moveTo>
                  <a:lnTo>
                    <a:pt x="627" y="1"/>
                  </a:lnTo>
                  <a:cubicBezTo>
                    <a:pt x="738" y="134"/>
                    <a:pt x="805" y="303"/>
                    <a:pt x="805" y="490"/>
                  </a:cubicBezTo>
                  <a:cubicBezTo>
                    <a:pt x="805" y="909"/>
                    <a:pt x="462" y="1252"/>
                    <a:pt x="42" y="1252"/>
                  </a:cubicBezTo>
                  <a:lnTo>
                    <a:pt x="1" y="1252"/>
                  </a:lnTo>
                  <a:cubicBezTo>
                    <a:pt x="141" y="1418"/>
                    <a:pt x="350" y="1526"/>
                    <a:pt x="585" y="1526"/>
                  </a:cubicBezTo>
                  <a:cubicBezTo>
                    <a:pt x="1008" y="1526"/>
                    <a:pt x="1348" y="1183"/>
                    <a:pt x="1348" y="763"/>
                  </a:cubicBezTo>
                  <a:cubicBezTo>
                    <a:pt x="1348" y="354"/>
                    <a:pt x="1027" y="23"/>
                    <a:pt x="627" y="1"/>
                  </a:cubicBez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621" name="Google Shape;621;p36"/>
            <p:cNvSpPr/>
            <p:nvPr/>
          </p:nvSpPr>
          <p:spPr>
            <a:xfrm>
              <a:off x="4555390" y="1432992"/>
              <a:ext cx="72900" cy="82526"/>
            </a:xfrm>
            <a:custGeom>
              <a:avLst/>
              <a:gdLst/>
              <a:ahLst/>
              <a:cxnLst/>
              <a:rect l="l" t="t" r="r" b="b"/>
              <a:pathLst>
                <a:path w="1348" h="1526" extrusionOk="0">
                  <a:moveTo>
                    <a:pt x="626" y="1"/>
                  </a:moveTo>
                  <a:lnTo>
                    <a:pt x="626" y="1"/>
                  </a:lnTo>
                  <a:cubicBezTo>
                    <a:pt x="734" y="134"/>
                    <a:pt x="801" y="303"/>
                    <a:pt x="801" y="490"/>
                  </a:cubicBezTo>
                  <a:cubicBezTo>
                    <a:pt x="801" y="909"/>
                    <a:pt x="461" y="1252"/>
                    <a:pt x="42" y="1252"/>
                  </a:cubicBezTo>
                  <a:lnTo>
                    <a:pt x="1" y="1252"/>
                  </a:lnTo>
                  <a:cubicBezTo>
                    <a:pt x="140" y="1418"/>
                    <a:pt x="350" y="1526"/>
                    <a:pt x="585" y="1526"/>
                  </a:cubicBezTo>
                  <a:cubicBezTo>
                    <a:pt x="1004" y="1526"/>
                    <a:pt x="1348" y="1183"/>
                    <a:pt x="1348" y="763"/>
                  </a:cubicBezTo>
                  <a:cubicBezTo>
                    <a:pt x="1348" y="354"/>
                    <a:pt x="1027" y="23"/>
                    <a:pt x="626" y="1"/>
                  </a:cubicBezTo>
                  <a:close/>
                </a:path>
              </a:pathLst>
            </a:custGeom>
            <a:solidFill>
              <a:srgbClr val="C42F23"/>
            </a:solidFill>
            <a:ln>
              <a:noFill/>
            </a:ln>
          </p:spPr>
          <p:txBody>
            <a:bodyPr spcFirstLastPara="1" wrap="square" lIns="121900" tIns="121900" rIns="121900" bIns="121900" anchor="ctr" anchorCtr="0">
              <a:noAutofit/>
            </a:bodyPr>
            <a:lstStyle/>
            <a:p>
              <a:endParaRPr sz="2400"/>
            </a:p>
          </p:txBody>
        </p:sp>
        <p:sp>
          <p:nvSpPr>
            <p:cNvPr id="622" name="Google Shape;622;p36"/>
            <p:cNvSpPr/>
            <p:nvPr/>
          </p:nvSpPr>
          <p:spPr>
            <a:xfrm>
              <a:off x="4190512" y="1797059"/>
              <a:ext cx="104861" cy="72900"/>
            </a:xfrm>
            <a:custGeom>
              <a:avLst/>
              <a:gdLst/>
              <a:ahLst/>
              <a:cxnLst/>
              <a:rect l="l" t="t" r="r" b="b"/>
              <a:pathLst>
                <a:path w="1939" h="1348" extrusionOk="0">
                  <a:moveTo>
                    <a:pt x="509" y="0"/>
                  </a:moveTo>
                  <a:lnTo>
                    <a:pt x="115" y="245"/>
                  </a:lnTo>
                  <a:cubicBezTo>
                    <a:pt x="45" y="286"/>
                    <a:pt x="1" y="365"/>
                    <a:pt x="1" y="448"/>
                  </a:cubicBezTo>
                  <a:lnTo>
                    <a:pt x="1" y="740"/>
                  </a:lnTo>
                  <a:cubicBezTo>
                    <a:pt x="545" y="1101"/>
                    <a:pt x="789" y="1347"/>
                    <a:pt x="1395" y="1347"/>
                  </a:cubicBezTo>
                  <a:cubicBezTo>
                    <a:pt x="1536" y="1347"/>
                    <a:pt x="1696" y="1334"/>
                    <a:pt x="1884" y="1306"/>
                  </a:cubicBezTo>
                  <a:cubicBezTo>
                    <a:pt x="1903" y="1303"/>
                    <a:pt x="1938" y="1261"/>
                    <a:pt x="1938" y="1261"/>
                  </a:cubicBezTo>
                  <a:lnTo>
                    <a:pt x="1938" y="448"/>
                  </a:lnTo>
                  <a:cubicBezTo>
                    <a:pt x="1938" y="365"/>
                    <a:pt x="1894" y="286"/>
                    <a:pt x="1824" y="245"/>
                  </a:cubicBezTo>
                  <a:lnTo>
                    <a:pt x="1430" y="0"/>
                  </a:ln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623" name="Google Shape;623;p36"/>
            <p:cNvSpPr/>
            <p:nvPr/>
          </p:nvSpPr>
          <p:spPr>
            <a:xfrm>
              <a:off x="4534623" y="1797059"/>
              <a:ext cx="104645" cy="75225"/>
            </a:xfrm>
            <a:custGeom>
              <a:avLst/>
              <a:gdLst/>
              <a:ahLst/>
              <a:cxnLst/>
              <a:rect l="l" t="t" r="r" b="b"/>
              <a:pathLst>
                <a:path w="1935" h="1391" extrusionOk="0">
                  <a:moveTo>
                    <a:pt x="509" y="0"/>
                  </a:moveTo>
                  <a:lnTo>
                    <a:pt x="115" y="245"/>
                  </a:lnTo>
                  <a:cubicBezTo>
                    <a:pt x="45" y="286"/>
                    <a:pt x="0" y="365"/>
                    <a:pt x="0" y="448"/>
                  </a:cubicBezTo>
                  <a:lnTo>
                    <a:pt x="0" y="1261"/>
                  </a:lnTo>
                  <a:cubicBezTo>
                    <a:pt x="10" y="1261"/>
                    <a:pt x="42" y="1303"/>
                    <a:pt x="51" y="1303"/>
                  </a:cubicBezTo>
                  <a:cubicBezTo>
                    <a:pt x="296" y="1362"/>
                    <a:pt x="499" y="1391"/>
                    <a:pt x="677" y="1391"/>
                  </a:cubicBezTo>
                  <a:cubicBezTo>
                    <a:pt x="1184" y="1391"/>
                    <a:pt x="1484" y="1158"/>
                    <a:pt x="1935" y="737"/>
                  </a:cubicBezTo>
                  <a:lnTo>
                    <a:pt x="1935" y="448"/>
                  </a:lnTo>
                  <a:cubicBezTo>
                    <a:pt x="1935" y="365"/>
                    <a:pt x="1894" y="286"/>
                    <a:pt x="1821" y="245"/>
                  </a:cubicBezTo>
                  <a:lnTo>
                    <a:pt x="1430" y="0"/>
                  </a:ln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624" name="Google Shape;624;p36"/>
            <p:cNvSpPr/>
            <p:nvPr/>
          </p:nvSpPr>
          <p:spPr>
            <a:xfrm>
              <a:off x="4231937" y="1463060"/>
              <a:ext cx="22011" cy="22227"/>
            </a:xfrm>
            <a:custGeom>
              <a:avLst/>
              <a:gdLst/>
              <a:ahLst/>
              <a:cxnLst/>
              <a:rect l="l" t="t" r="r" b="b"/>
              <a:pathLst>
                <a:path w="407" h="411" extrusionOk="0">
                  <a:moveTo>
                    <a:pt x="203" y="1"/>
                  </a:moveTo>
                  <a:cubicBezTo>
                    <a:pt x="92" y="1"/>
                    <a:pt x="0" y="93"/>
                    <a:pt x="0" y="207"/>
                  </a:cubicBezTo>
                  <a:cubicBezTo>
                    <a:pt x="0" y="318"/>
                    <a:pt x="92" y="411"/>
                    <a:pt x="203" y="411"/>
                  </a:cubicBezTo>
                  <a:cubicBezTo>
                    <a:pt x="315" y="411"/>
                    <a:pt x="407" y="318"/>
                    <a:pt x="407" y="207"/>
                  </a:cubicBezTo>
                  <a:cubicBezTo>
                    <a:pt x="407" y="93"/>
                    <a:pt x="315" y="1"/>
                    <a:pt x="203" y="1"/>
                  </a:cubicBezTo>
                  <a:close/>
                </a:path>
              </a:pathLst>
            </a:custGeom>
            <a:solidFill>
              <a:srgbClr val="F0F3F6"/>
            </a:solidFill>
            <a:ln>
              <a:noFill/>
            </a:ln>
          </p:spPr>
          <p:txBody>
            <a:bodyPr spcFirstLastPara="1" wrap="square" lIns="121900" tIns="121900" rIns="121900" bIns="121900" anchor="ctr" anchorCtr="0">
              <a:noAutofit/>
            </a:bodyPr>
            <a:lstStyle/>
            <a:p>
              <a:endParaRPr sz="2400"/>
            </a:p>
          </p:txBody>
        </p:sp>
        <p:sp>
          <p:nvSpPr>
            <p:cNvPr id="625" name="Google Shape;625;p36"/>
            <p:cNvSpPr/>
            <p:nvPr/>
          </p:nvSpPr>
          <p:spPr>
            <a:xfrm>
              <a:off x="4245998" y="1470307"/>
              <a:ext cx="7950" cy="14493"/>
            </a:xfrm>
            <a:custGeom>
              <a:avLst/>
              <a:gdLst/>
              <a:ahLst/>
              <a:cxnLst/>
              <a:rect l="l" t="t" r="r" b="b"/>
              <a:pathLst>
                <a:path w="147" h="268" extrusionOk="0">
                  <a:moveTo>
                    <a:pt x="134" y="0"/>
                  </a:moveTo>
                  <a:cubicBezTo>
                    <a:pt x="109" y="99"/>
                    <a:pt x="61" y="191"/>
                    <a:pt x="1" y="267"/>
                  </a:cubicBezTo>
                  <a:cubicBezTo>
                    <a:pt x="86" y="242"/>
                    <a:pt x="147" y="165"/>
                    <a:pt x="147" y="73"/>
                  </a:cubicBezTo>
                  <a:cubicBezTo>
                    <a:pt x="147" y="48"/>
                    <a:pt x="144" y="22"/>
                    <a:pt x="134" y="0"/>
                  </a:cubicBez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626" name="Google Shape;626;p36"/>
            <p:cNvSpPr/>
            <p:nvPr/>
          </p:nvSpPr>
          <p:spPr>
            <a:xfrm>
              <a:off x="4575994" y="1463060"/>
              <a:ext cx="22065" cy="22227"/>
            </a:xfrm>
            <a:custGeom>
              <a:avLst/>
              <a:gdLst/>
              <a:ahLst/>
              <a:cxnLst/>
              <a:rect l="l" t="t" r="r" b="b"/>
              <a:pathLst>
                <a:path w="408" h="411" extrusionOk="0">
                  <a:moveTo>
                    <a:pt x="204" y="1"/>
                  </a:moveTo>
                  <a:cubicBezTo>
                    <a:pt x="90" y="1"/>
                    <a:pt x="1" y="93"/>
                    <a:pt x="1" y="207"/>
                  </a:cubicBezTo>
                  <a:cubicBezTo>
                    <a:pt x="1" y="318"/>
                    <a:pt x="90" y="411"/>
                    <a:pt x="204" y="411"/>
                  </a:cubicBezTo>
                  <a:cubicBezTo>
                    <a:pt x="315" y="411"/>
                    <a:pt x="407" y="318"/>
                    <a:pt x="407" y="207"/>
                  </a:cubicBezTo>
                  <a:cubicBezTo>
                    <a:pt x="407" y="93"/>
                    <a:pt x="315" y="1"/>
                    <a:pt x="204" y="1"/>
                  </a:cubicBezTo>
                  <a:close/>
                </a:path>
              </a:pathLst>
            </a:custGeom>
            <a:solidFill>
              <a:srgbClr val="F0F3F6"/>
            </a:solidFill>
            <a:ln>
              <a:noFill/>
            </a:ln>
          </p:spPr>
          <p:txBody>
            <a:bodyPr spcFirstLastPara="1" wrap="square" lIns="121900" tIns="121900" rIns="121900" bIns="121900" anchor="ctr" anchorCtr="0">
              <a:noAutofit/>
            </a:bodyPr>
            <a:lstStyle/>
            <a:p>
              <a:endParaRPr sz="2400"/>
            </a:p>
          </p:txBody>
        </p:sp>
        <p:sp>
          <p:nvSpPr>
            <p:cNvPr id="627" name="Google Shape;627;p36"/>
            <p:cNvSpPr/>
            <p:nvPr/>
          </p:nvSpPr>
          <p:spPr>
            <a:xfrm>
              <a:off x="4590109" y="1470307"/>
              <a:ext cx="7950" cy="14493"/>
            </a:xfrm>
            <a:custGeom>
              <a:avLst/>
              <a:gdLst/>
              <a:ahLst/>
              <a:cxnLst/>
              <a:rect l="l" t="t" r="r" b="b"/>
              <a:pathLst>
                <a:path w="147" h="268" extrusionOk="0">
                  <a:moveTo>
                    <a:pt x="134" y="0"/>
                  </a:moveTo>
                  <a:cubicBezTo>
                    <a:pt x="108" y="99"/>
                    <a:pt x="61" y="191"/>
                    <a:pt x="0" y="267"/>
                  </a:cubicBezTo>
                  <a:cubicBezTo>
                    <a:pt x="86" y="242"/>
                    <a:pt x="146" y="165"/>
                    <a:pt x="146" y="73"/>
                  </a:cubicBezTo>
                  <a:cubicBezTo>
                    <a:pt x="146" y="48"/>
                    <a:pt x="143" y="22"/>
                    <a:pt x="134" y="0"/>
                  </a:cubicBez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628" name="Google Shape;628;p36"/>
            <p:cNvSpPr/>
            <p:nvPr/>
          </p:nvSpPr>
          <p:spPr>
            <a:xfrm>
              <a:off x="4048768" y="1835888"/>
              <a:ext cx="731053" cy="148612"/>
            </a:xfrm>
            <a:custGeom>
              <a:avLst/>
              <a:gdLst/>
              <a:ahLst/>
              <a:cxnLst/>
              <a:rect l="l" t="t" r="r" b="b"/>
              <a:pathLst>
                <a:path w="13518" h="2748" extrusionOk="0">
                  <a:moveTo>
                    <a:pt x="2253" y="0"/>
                  </a:moveTo>
                  <a:cubicBezTo>
                    <a:pt x="1154" y="0"/>
                    <a:pt x="1129" y="515"/>
                    <a:pt x="83" y="540"/>
                  </a:cubicBezTo>
                  <a:cubicBezTo>
                    <a:pt x="36" y="543"/>
                    <a:pt x="1" y="581"/>
                    <a:pt x="1" y="626"/>
                  </a:cubicBezTo>
                  <a:lnTo>
                    <a:pt x="1" y="2662"/>
                  </a:lnTo>
                  <a:cubicBezTo>
                    <a:pt x="1" y="2710"/>
                    <a:pt x="39" y="2748"/>
                    <a:pt x="83" y="2748"/>
                  </a:cubicBezTo>
                  <a:lnTo>
                    <a:pt x="13435" y="2748"/>
                  </a:lnTo>
                  <a:cubicBezTo>
                    <a:pt x="13479" y="2748"/>
                    <a:pt x="13517" y="2710"/>
                    <a:pt x="13517" y="2662"/>
                  </a:cubicBezTo>
                  <a:lnTo>
                    <a:pt x="13517" y="626"/>
                  </a:lnTo>
                  <a:cubicBezTo>
                    <a:pt x="13517" y="581"/>
                    <a:pt x="13482" y="543"/>
                    <a:pt x="13435" y="540"/>
                  </a:cubicBezTo>
                  <a:cubicBezTo>
                    <a:pt x="12390" y="515"/>
                    <a:pt x="12364" y="0"/>
                    <a:pt x="11265" y="0"/>
                  </a:cubicBezTo>
                  <a:cubicBezTo>
                    <a:pt x="10137" y="0"/>
                    <a:pt x="10137" y="543"/>
                    <a:pt x="9013" y="543"/>
                  </a:cubicBezTo>
                  <a:cubicBezTo>
                    <a:pt x="7885" y="543"/>
                    <a:pt x="7885" y="0"/>
                    <a:pt x="6761" y="0"/>
                  </a:cubicBezTo>
                  <a:cubicBezTo>
                    <a:pt x="5633" y="0"/>
                    <a:pt x="5633" y="543"/>
                    <a:pt x="4505" y="543"/>
                  </a:cubicBezTo>
                  <a:cubicBezTo>
                    <a:pt x="3381" y="543"/>
                    <a:pt x="3381" y="0"/>
                    <a:pt x="2253" y="0"/>
                  </a:cubicBezTo>
                  <a:close/>
                </a:path>
              </a:pathLst>
            </a:custGeom>
            <a:solidFill>
              <a:srgbClr val="389CCB"/>
            </a:solidFill>
            <a:ln>
              <a:noFill/>
            </a:ln>
          </p:spPr>
          <p:txBody>
            <a:bodyPr spcFirstLastPara="1" wrap="square" lIns="121900" tIns="121900" rIns="121900" bIns="121900" anchor="ctr" anchorCtr="0">
              <a:noAutofit/>
            </a:bodyPr>
            <a:lstStyle/>
            <a:p>
              <a:endParaRPr sz="2400"/>
            </a:p>
          </p:txBody>
        </p:sp>
        <p:sp>
          <p:nvSpPr>
            <p:cNvPr id="629" name="Google Shape;629;p36"/>
            <p:cNvSpPr/>
            <p:nvPr/>
          </p:nvSpPr>
          <p:spPr>
            <a:xfrm>
              <a:off x="4048768" y="1851517"/>
              <a:ext cx="731053" cy="132983"/>
            </a:xfrm>
            <a:custGeom>
              <a:avLst/>
              <a:gdLst/>
              <a:ahLst/>
              <a:cxnLst/>
              <a:rect l="l" t="t" r="r" b="b"/>
              <a:pathLst>
                <a:path w="13518" h="2459" extrusionOk="0">
                  <a:moveTo>
                    <a:pt x="12431" y="0"/>
                  </a:moveTo>
                  <a:lnTo>
                    <a:pt x="12431" y="696"/>
                  </a:lnTo>
                  <a:cubicBezTo>
                    <a:pt x="12431" y="1369"/>
                    <a:pt x="11885" y="1916"/>
                    <a:pt x="11211" y="1916"/>
                  </a:cubicBezTo>
                  <a:lnTo>
                    <a:pt x="1" y="1916"/>
                  </a:lnTo>
                  <a:lnTo>
                    <a:pt x="1" y="2376"/>
                  </a:lnTo>
                  <a:cubicBezTo>
                    <a:pt x="1" y="2421"/>
                    <a:pt x="39" y="2459"/>
                    <a:pt x="83" y="2459"/>
                  </a:cubicBezTo>
                  <a:lnTo>
                    <a:pt x="13435" y="2459"/>
                  </a:lnTo>
                  <a:cubicBezTo>
                    <a:pt x="13479" y="2459"/>
                    <a:pt x="13517" y="2421"/>
                    <a:pt x="13517" y="2376"/>
                  </a:cubicBezTo>
                  <a:lnTo>
                    <a:pt x="13517" y="337"/>
                  </a:lnTo>
                  <a:cubicBezTo>
                    <a:pt x="13517" y="292"/>
                    <a:pt x="13482" y="254"/>
                    <a:pt x="13435" y="254"/>
                  </a:cubicBezTo>
                  <a:cubicBezTo>
                    <a:pt x="12952" y="242"/>
                    <a:pt x="12685" y="124"/>
                    <a:pt x="12431" y="0"/>
                  </a:cubicBezTo>
                  <a:close/>
                </a:path>
              </a:pathLst>
            </a:custGeom>
            <a:solidFill>
              <a:srgbClr val="233A47"/>
            </a:solidFill>
            <a:ln>
              <a:noFill/>
            </a:ln>
          </p:spPr>
          <p:txBody>
            <a:bodyPr spcFirstLastPara="1" wrap="square" lIns="121900" tIns="121900" rIns="121900" bIns="121900" anchor="ctr" anchorCtr="0">
              <a:noAutofit/>
            </a:bodyPr>
            <a:lstStyle/>
            <a:p>
              <a:endParaRPr sz="2400"/>
            </a:p>
          </p:txBody>
        </p:sp>
        <p:sp>
          <p:nvSpPr>
            <p:cNvPr id="630" name="Google Shape;630;p36"/>
            <p:cNvSpPr/>
            <p:nvPr/>
          </p:nvSpPr>
          <p:spPr>
            <a:xfrm>
              <a:off x="4525159" y="1884506"/>
              <a:ext cx="230273" cy="51376"/>
            </a:xfrm>
            <a:custGeom>
              <a:avLst/>
              <a:gdLst/>
              <a:ahLst/>
              <a:cxnLst/>
              <a:rect l="l" t="t" r="r" b="b"/>
              <a:pathLst>
                <a:path w="4258" h="950" extrusionOk="0">
                  <a:moveTo>
                    <a:pt x="2456" y="0"/>
                  </a:moveTo>
                  <a:cubicBezTo>
                    <a:pt x="1846" y="0"/>
                    <a:pt x="1525" y="153"/>
                    <a:pt x="1243" y="292"/>
                  </a:cubicBezTo>
                  <a:cubicBezTo>
                    <a:pt x="973" y="419"/>
                    <a:pt x="719" y="543"/>
                    <a:pt x="204" y="543"/>
                  </a:cubicBezTo>
                  <a:cubicBezTo>
                    <a:pt x="90" y="543"/>
                    <a:pt x="1" y="635"/>
                    <a:pt x="1" y="747"/>
                  </a:cubicBezTo>
                  <a:cubicBezTo>
                    <a:pt x="1" y="858"/>
                    <a:pt x="90" y="950"/>
                    <a:pt x="204" y="950"/>
                  </a:cubicBezTo>
                  <a:cubicBezTo>
                    <a:pt x="814" y="950"/>
                    <a:pt x="1135" y="794"/>
                    <a:pt x="1417" y="658"/>
                  </a:cubicBezTo>
                  <a:cubicBezTo>
                    <a:pt x="1687" y="527"/>
                    <a:pt x="1938" y="407"/>
                    <a:pt x="2456" y="407"/>
                  </a:cubicBezTo>
                  <a:cubicBezTo>
                    <a:pt x="2974" y="407"/>
                    <a:pt x="3225" y="527"/>
                    <a:pt x="3495" y="658"/>
                  </a:cubicBezTo>
                  <a:cubicBezTo>
                    <a:pt x="3638" y="727"/>
                    <a:pt x="3784" y="797"/>
                    <a:pt x="3971" y="855"/>
                  </a:cubicBezTo>
                  <a:cubicBezTo>
                    <a:pt x="3990" y="860"/>
                    <a:pt x="4009" y="863"/>
                    <a:pt x="4028" y="863"/>
                  </a:cubicBezTo>
                  <a:cubicBezTo>
                    <a:pt x="4117" y="863"/>
                    <a:pt x="4199" y="804"/>
                    <a:pt x="4226" y="715"/>
                  </a:cubicBezTo>
                  <a:cubicBezTo>
                    <a:pt x="4257" y="607"/>
                    <a:pt x="4194" y="496"/>
                    <a:pt x="4086" y="464"/>
                  </a:cubicBezTo>
                  <a:cubicBezTo>
                    <a:pt x="3933" y="416"/>
                    <a:pt x="3806" y="356"/>
                    <a:pt x="3673" y="292"/>
                  </a:cubicBezTo>
                  <a:cubicBezTo>
                    <a:pt x="3387" y="153"/>
                    <a:pt x="3066" y="0"/>
                    <a:pt x="2456" y="0"/>
                  </a:cubicBezTo>
                  <a:close/>
                </a:path>
              </a:pathLst>
            </a:custGeom>
            <a:solidFill>
              <a:srgbClr val="DCF0FD"/>
            </a:solidFill>
            <a:ln>
              <a:noFill/>
            </a:ln>
          </p:spPr>
          <p:txBody>
            <a:bodyPr spcFirstLastPara="1" wrap="square" lIns="121900" tIns="121900" rIns="121900" bIns="121900" anchor="ctr" anchorCtr="0">
              <a:noAutofit/>
            </a:bodyPr>
            <a:lstStyle/>
            <a:p>
              <a:endParaRPr sz="2400"/>
            </a:p>
          </p:txBody>
        </p:sp>
        <p:sp>
          <p:nvSpPr>
            <p:cNvPr id="631" name="Google Shape;631;p36"/>
            <p:cNvSpPr/>
            <p:nvPr/>
          </p:nvSpPr>
          <p:spPr>
            <a:xfrm>
              <a:off x="4713466" y="1898567"/>
              <a:ext cx="41966" cy="32610"/>
            </a:xfrm>
            <a:custGeom>
              <a:avLst/>
              <a:gdLst/>
              <a:ahLst/>
              <a:cxnLst/>
              <a:rect l="l" t="t" r="r" b="b"/>
              <a:pathLst>
                <a:path w="776" h="603" extrusionOk="0">
                  <a:moveTo>
                    <a:pt x="127" y="1"/>
                  </a:moveTo>
                  <a:cubicBezTo>
                    <a:pt x="108" y="140"/>
                    <a:pt x="64" y="274"/>
                    <a:pt x="0" y="391"/>
                  </a:cubicBezTo>
                  <a:cubicBezTo>
                    <a:pt x="3" y="394"/>
                    <a:pt x="7" y="398"/>
                    <a:pt x="13" y="398"/>
                  </a:cubicBezTo>
                  <a:cubicBezTo>
                    <a:pt x="156" y="467"/>
                    <a:pt x="302" y="537"/>
                    <a:pt x="489" y="595"/>
                  </a:cubicBezTo>
                  <a:cubicBezTo>
                    <a:pt x="508" y="600"/>
                    <a:pt x="527" y="603"/>
                    <a:pt x="546" y="603"/>
                  </a:cubicBezTo>
                  <a:cubicBezTo>
                    <a:pt x="635" y="603"/>
                    <a:pt x="717" y="544"/>
                    <a:pt x="744" y="455"/>
                  </a:cubicBezTo>
                  <a:cubicBezTo>
                    <a:pt x="775" y="347"/>
                    <a:pt x="712" y="236"/>
                    <a:pt x="607" y="204"/>
                  </a:cubicBezTo>
                  <a:cubicBezTo>
                    <a:pt x="451" y="156"/>
                    <a:pt x="324" y="96"/>
                    <a:pt x="191" y="32"/>
                  </a:cubicBezTo>
                  <a:cubicBezTo>
                    <a:pt x="169" y="20"/>
                    <a:pt x="149" y="10"/>
                    <a:pt x="127"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632" name="Google Shape;632;p36"/>
            <p:cNvSpPr/>
            <p:nvPr/>
          </p:nvSpPr>
          <p:spPr>
            <a:xfrm>
              <a:off x="4159578" y="1888778"/>
              <a:ext cx="265803" cy="51592"/>
            </a:xfrm>
            <a:custGeom>
              <a:avLst/>
              <a:gdLst/>
              <a:ahLst/>
              <a:cxnLst/>
              <a:rect l="l" t="t" r="r" b="b"/>
              <a:pathLst>
                <a:path w="4915" h="954" extrusionOk="0">
                  <a:moveTo>
                    <a:pt x="204" y="0"/>
                  </a:moveTo>
                  <a:cubicBezTo>
                    <a:pt x="93" y="0"/>
                    <a:pt x="1" y="93"/>
                    <a:pt x="1" y="204"/>
                  </a:cubicBezTo>
                  <a:cubicBezTo>
                    <a:pt x="1" y="318"/>
                    <a:pt x="93" y="410"/>
                    <a:pt x="204" y="410"/>
                  </a:cubicBezTo>
                  <a:cubicBezTo>
                    <a:pt x="722" y="410"/>
                    <a:pt x="973" y="531"/>
                    <a:pt x="1243" y="661"/>
                  </a:cubicBezTo>
                  <a:cubicBezTo>
                    <a:pt x="1526" y="798"/>
                    <a:pt x="1846" y="953"/>
                    <a:pt x="2456" y="953"/>
                  </a:cubicBezTo>
                  <a:cubicBezTo>
                    <a:pt x="3066" y="953"/>
                    <a:pt x="3390" y="798"/>
                    <a:pt x="3673" y="661"/>
                  </a:cubicBezTo>
                  <a:cubicBezTo>
                    <a:pt x="3940" y="531"/>
                    <a:pt x="4194" y="410"/>
                    <a:pt x="4712" y="410"/>
                  </a:cubicBezTo>
                  <a:cubicBezTo>
                    <a:pt x="4823" y="410"/>
                    <a:pt x="4915" y="318"/>
                    <a:pt x="4915" y="204"/>
                  </a:cubicBezTo>
                  <a:cubicBezTo>
                    <a:pt x="4915" y="93"/>
                    <a:pt x="4823" y="0"/>
                    <a:pt x="4712" y="0"/>
                  </a:cubicBezTo>
                  <a:cubicBezTo>
                    <a:pt x="4102" y="0"/>
                    <a:pt x="3778" y="156"/>
                    <a:pt x="3495" y="293"/>
                  </a:cubicBezTo>
                  <a:cubicBezTo>
                    <a:pt x="3228" y="423"/>
                    <a:pt x="2974" y="544"/>
                    <a:pt x="2456" y="544"/>
                  </a:cubicBezTo>
                  <a:cubicBezTo>
                    <a:pt x="1942" y="544"/>
                    <a:pt x="1688" y="423"/>
                    <a:pt x="1421" y="293"/>
                  </a:cubicBezTo>
                  <a:cubicBezTo>
                    <a:pt x="1135" y="156"/>
                    <a:pt x="814" y="0"/>
                    <a:pt x="204" y="0"/>
                  </a:cubicBezTo>
                  <a:close/>
                </a:path>
              </a:pathLst>
            </a:custGeom>
            <a:solidFill>
              <a:srgbClr val="DCF0FD"/>
            </a:solidFill>
            <a:ln>
              <a:noFill/>
            </a:ln>
          </p:spPr>
          <p:txBody>
            <a:bodyPr spcFirstLastPara="1" wrap="square" lIns="121900" tIns="121900" rIns="121900" bIns="121900" anchor="ctr" anchorCtr="0">
              <a:noAutofit/>
            </a:bodyPr>
            <a:lstStyle/>
            <a:p>
              <a:endParaRPr sz="2400"/>
            </a:p>
          </p:txBody>
        </p:sp>
      </p:grpSp>
      <p:sp>
        <p:nvSpPr>
          <p:cNvPr id="3" name="Rectangle 2"/>
          <p:cNvSpPr/>
          <p:nvPr/>
        </p:nvSpPr>
        <p:spPr>
          <a:xfrm>
            <a:off x="2217774" y="4315248"/>
            <a:ext cx="2800097" cy="1902957"/>
          </a:xfrm>
          <a:prstGeom prst="rect">
            <a:avLst/>
          </a:prstGeom>
        </p:spPr>
        <p:txBody>
          <a:bodyPr wrap="square">
            <a:spAutoFit/>
          </a:bodyPr>
          <a:lstStyle/>
          <a:p>
            <a:pPr algn="ctr">
              <a:lnSpc>
                <a:spcPct val="107000"/>
              </a:lnSpc>
            </a:pP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Trình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bày</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được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đặc</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điểm,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cơ</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cấu</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ngành</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công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nghiệp</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a:t>
            </a:r>
          </a:p>
        </p:txBody>
      </p:sp>
      <p:sp>
        <p:nvSpPr>
          <p:cNvPr id="4" name="Rectangle 3"/>
          <p:cNvSpPr/>
          <p:nvPr/>
        </p:nvSpPr>
        <p:spPr>
          <a:xfrm>
            <a:off x="6560383" y="4315248"/>
            <a:ext cx="3860624" cy="2363980"/>
          </a:xfrm>
          <a:prstGeom prst="rect">
            <a:avLst/>
          </a:prstGeom>
        </p:spPr>
        <p:txBody>
          <a:bodyPr wrap="square">
            <a:spAutoFit/>
          </a:bodyPr>
          <a:lstStyle/>
          <a:p>
            <a:pPr algn="ctr">
              <a:lnSpc>
                <a:spcPct val="107000"/>
              </a:lnSpc>
            </a:pP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Phân tích được các nhân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tố</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ảnh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hưởng</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đến</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sự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phát</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triển</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 và phân bố công </a:t>
            </a:r>
            <a:r>
              <a:rPr lang="en-US" sz="2800" b="1" dirty="0" err="1">
                <a:latin typeface="#9Slide03 Cabin Condensed Mediu" panose="00000606000000000000" pitchFamily="2" charset="0"/>
                <a:ea typeface="Calibri" panose="020F0502020204030204" pitchFamily="34" charset="0"/>
                <a:cs typeface="Times New Roman" panose="02020603050405020304" pitchFamily="18" charset="0"/>
              </a:rPr>
              <a:t>nghiệp</a:t>
            </a:r>
            <a:r>
              <a:rPr lang="en-US" sz="2800" b="1" dirty="0">
                <a:latin typeface="#9Slide03 Cabin Condensed Mediu" panose="00000606000000000000" pitchFamily="2" charset="0"/>
                <a:ea typeface="Calibri" panose="020F0502020204030204" pitchFamily="34"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5"/>
                                        </p:tgtEl>
                                        <p:attrNameLst>
                                          <p:attrName>style.visibility</p:attrName>
                                        </p:attrNameLst>
                                      </p:cBhvr>
                                      <p:to>
                                        <p:strVal val="visible"/>
                                      </p:to>
                                    </p:set>
                                    <p:animEffect transition="in" filter="barn(inVertical)">
                                      <p:cBhvr>
                                        <p:cTn id="7" dur="500"/>
                                        <p:tgtEl>
                                          <p:spTgt spid="58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7">
                                            <p:txEl>
                                              <p:pRg st="0" end="0"/>
                                            </p:txEl>
                                          </p:spTgt>
                                        </p:tgtEl>
                                        <p:attrNameLst>
                                          <p:attrName>style.visibility</p:attrName>
                                        </p:attrNameLst>
                                      </p:cBhvr>
                                      <p:to>
                                        <p:strVal val="visible"/>
                                      </p:to>
                                    </p:set>
                                    <p:animEffect transition="in" filter="barn(inVertical)">
                                      <p:cBhvr>
                                        <p:cTn id="10" dur="500"/>
                                        <p:tgtEl>
                                          <p:spTgt spid="587">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91"/>
                                        </p:tgtEl>
                                        <p:attrNameLst>
                                          <p:attrName>style.visibility</p:attrName>
                                        </p:attrNameLst>
                                      </p:cBhvr>
                                      <p:to>
                                        <p:strVal val="visible"/>
                                      </p:to>
                                    </p:set>
                                    <p:animEffect transition="in" filter="barn(inVertical)">
                                      <p:cBhvr>
                                        <p:cTn id="13" dur="500"/>
                                        <p:tgtEl>
                                          <p:spTgt spid="59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84"/>
                                        </p:tgtEl>
                                        <p:attrNameLst>
                                          <p:attrName>style.visibility</p:attrName>
                                        </p:attrNameLst>
                                      </p:cBhvr>
                                      <p:to>
                                        <p:strVal val="visible"/>
                                      </p:to>
                                    </p:set>
                                    <p:animEffect transition="in" filter="barn(inVertical)">
                                      <p:cBhvr>
                                        <p:cTn id="21" dur="500"/>
                                        <p:tgtEl>
                                          <p:spTgt spid="58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88">
                                            <p:txEl>
                                              <p:pRg st="0" end="0"/>
                                            </p:txEl>
                                          </p:spTgt>
                                        </p:tgtEl>
                                        <p:attrNameLst>
                                          <p:attrName>style.visibility</p:attrName>
                                        </p:attrNameLst>
                                      </p:cBhvr>
                                      <p:to>
                                        <p:strVal val="visible"/>
                                      </p:to>
                                    </p:set>
                                    <p:animEffect transition="in" filter="barn(inVertical)">
                                      <p:cBhvr>
                                        <p:cTn id="24" dur="500"/>
                                        <p:tgtEl>
                                          <p:spTgt spid="588">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609"/>
                                        </p:tgtEl>
                                        <p:attrNameLst>
                                          <p:attrName>style.visibility</p:attrName>
                                        </p:attrNameLst>
                                      </p:cBhvr>
                                      <p:to>
                                        <p:strVal val="visible"/>
                                      </p:to>
                                    </p:set>
                                    <p:animEffect transition="in" filter="barn(inVertical)">
                                      <p:cBhvr>
                                        <p:cTn id="27" dur="500"/>
                                        <p:tgtEl>
                                          <p:spTgt spid="60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animBg="1"/>
      <p:bldP spid="585" grpId="0" animBg="1"/>
      <p:bldP spid="587" grpId="0" build="p"/>
      <p:bldP spid="588" grpId="0" build="p"/>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2285747" y="402750"/>
            <a:ext cx="3827306" cy="615541"/>
          </a:xfrm>
          <a:prstGeom prst="rect">
            <a:avLst/>
          </a:prstGeom>
          <a:noFill/>
        </p:spPr>
        <p:txBody>
          <a:bodyPr wrap="none" lIns="121908" tIns="60954" rIns="121908" bIns="60954" rtlCol="0">
            <a:spAutoFit/>
          </a:bodyPr>
          <a:lstStyle/>
          <a:p>
            <a:r>
              <a:rPr lang="en-US" altLang="zh-CN" sz="3200" b="1">
                <a:ln w="19050">
                  <a:noFill/>
                </a:ln>
                <a:solidFill>
                  <a:srgbClr val="FF0000"/>
                </a:solidFill>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rPr>
              <a:t>NỘI DUNG CHÍNH</a:t>
            </a:r>
            <a:endParaRPr lang="zh-CN" altLang="en-US" sz="3200" b="1" dirty="0">
              <a:ln w="19050">
                <a:noFill/>
              </a:ln>
              <a:solidFill>
                <a:srgbClr val="FF0000"/>
              </a:solidFill>
              <a:effectLst>
                <a:glow rad="127000">
                  <a:schemeClr val="bg1"/>
                </a:glo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Rounded Rectangle 23"/>
          <p:cNvSpPr/>
          <p:nvPr/>
        </p:nvSpPr>
        <p:spPr>
          <a:xfrm>
            <a:off x="7260616" y="69667"/>
            <a:ext cx="4653886" cy="5404693"/>
          </a:xfrm>
          <a:prstGeom prst="roundRect">
            <a:avLst/>
          </a:prstGeom>
          <a:solidFill>
            <a:srgbClr val="FFFF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i="1">
                <a:solidFill>
                  <a:schemeClr val="tx1"/>
                </a:solidFill>
                <a:latin typeface="Times New Roman" panose="02020603050405020304" pitchFamily="18" charset="0"/>
                <a:cs typeface="Times New Roman" panose="02020603050405020304" pitchFamily="18" charset="0"/>
              </a:rPr>
              <a:t>Công nghiệp là tập hợp các hoạt động sản xuất sử dụng máy móc, công nghệ để khai thác tài nguyên, chế biến các nguyên liệu thành sản phẩm hàng hóa phục vụ cho nhu cầu sản xuất và tiêu dùng của con người. Công nghiệp có vai trò như thế nào trong nền kinh tế và có những đặc điểm gì nổi bật? Sự phát triển và phân bố công nghiệp chịu ảnh hưởng của các nhân tố nào?</a:t>
            </a:r>
            <a:endParaRPr lang="en-US" sz="260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487209" y="1520766"/>
            <a:ext cx="6424454" cy="565865"/>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latin typeface="Times New Roman" panose="02020603050405020304" pitchFamily="18" charset="0"/>
                <a:cs typeface="Times New Roman" panose="02020603050405020304" pitchFamily="18" charset="0"/>
              </a:rPr>
              <a:t>I. VAI TRÒ CỦA NGÀNH CÔNG NGHIỆP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487209" y="2230752"/>
            <a:ext cx="6432203" cy="57213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latin typeface="Times New Roman" panose="02020603050405020304" pitchFamily="18" charset="0"/>
                <a:ea typeface="Times New Roman" panose="02020603050405020304" pitchFamily="18" charset="0"/>
              </a:rPr>
              <a:t>II. ĐẶC ĐIỂM CỦA NGÀNH CÔNG NGHIỆP</a:t>
            </a:r>
            <a:endParaRPr lang="en-US" sz="2400">
              <a:solidFill>
                <a:schemeClr val="tx1"/>
              </a:solidFill>
            </a:endParaRPr>
          </a:p>
        </p:txBody>
      </p:sp>
      <p:sp>
        <p:nvSpPr>
          <p:cNvPr id="29" name="Rounded Rectangle 28"/>
          <p:cNvSpPr/>
          <p:nvPr/>
        </p:nvSpPr>
        <p:spPr>
          <a:xfrm>
            <a:off x="487209" y="2947012"/>
            <a:ext cx="6432203" cy="572139"/>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latin typeface="Times New Roman" panose="02020603050405020304" pitchFamily="18" charset="0"/>
                <a:cs typeface="Times New Roman" panose="02020603050405020304" pitchFamily="18" charset="0"/>
              </a:rPr>
              <a:t>III. CƠ CẤU NGÀNH CÔNG NGHIỆP</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0" name="Rounded Rectangle 29"/>
          <p:cNvSpPr/>
          <p:nvPr/>
        </p:nvSpPr>
        <p:spPr>
          <a:xfrm>
            <a:off x="487209" y="3663273"/>
            <a:ext cx="6432203" cy="1346203"/>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latin typeface="Times New Roman" panose="02020603050405020304" pitchFamily="18" charset="0"/>
                <a:ea typeface="Times New Roman" panose="02020603050405020304" pitchFamily="18" charset="0"/>
              </a:rPr>
              <a:t>IV. CÁC NHÂN TỐ ẢNH HƯỞNG ĐẾN SỰ PHÁT TRIỂN VÀ PHÂN BỐ CÁC NGÀNH CÔNG NGHIỆP</a:t>
            </a:r>
            <a:endParaRPr lang="en-US" sz="2400">
              <a:solidFill>
                <a:schemeClr val="tx1"/>
              </a:solidFill>
            </a:endParaRPr>
          </a:p>
        </p:txBody>
      </p:sp>
    </p:spTree>
    <p:extLst>
      <p:ext uri="{BB962C8B-B14F-4D97-AF65-F5344CB8AC3E}">
        <p14:creationId xmlns:p14="http://schemas.microsoft.com/office/powerpoint/2010/main" val="3861869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700354"/>
            <a:ext cx="12192000" cy="17277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3" name="矩形 2"/>
          <p:cNvSpPr/>
          <p:nvPr/>
        </p:nvSpPr>
        <p:spPr>
          <a:xfrm>
            <a:off x="2612803" y="1570064"/>
            <a:ext cx="2316565" cy="130290"/>
          </a:xfrm>
          <a:prstGeom prst="rect">
            <a:avLst/>
          </a:prstGeom>
          <a:solidFill>
            <a:srgbClr val="237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4" name="组合 3"/>
          <p:cNvGrpSpPr/>
          <p:nvPr/>
        </p:nvGrpSpPr>
        <p:grpSpPr>
          <a:xfrm>
            <a:off x="2799230" y="1570064"/>
            <a:ext cx="1943710" cy="2798400"/>
            <a:chOff x="841003" y="360040"/>
            <a:chExt cx="504056" cy="836712"/>
          </a:xfrm>
          <a:solidFill>
            <a:srgbClr val="237042"/>
          </a:solidFill>
        </p:grpSpPr>
        <p:sp>
          <p:nvSpPr>
            <p:cNvPr id="5"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7" name="文本框 9"/>
          <p:cNvSpPr txBox="1"/>
          <p:nvPr/>
        </p:nvSpPr>
        <p:spPr>
          <a:xfrm>
            <a:off x="2697701" y="1772344"/>
            <a:ext cx="2087688" cy="1838498"/>
          </a:xfrm>
          <a:prstGeom prst="rect">
            <a:avLst/>
          </a:prstGeom>
          <a:noFill/>
        </p:spPr>
        <p:txBody>
          <a:bodyPr wrap="square" lIns="68562" tIns="34281" rIns="68562" bIns="34281" rtlCol="0">
            <a:spAutoFit/>
          </a:bodyPr>
          <a:lstStyle/>
          <a:p>
            <a:pPr marL="0" lvl="1" algn="ctr"/>
            <a:r>
              <a:rPr lang="en-US" altLang="zh-CN" sz="11497">
                <a:solidFill>
                  <a:schemeClr val="bg1"/>
                </a:solidFill>
                <a:latin typeface="Times New Roman" panose="02020603050405020304" pitchFamily="18" charset="0"/>
                <a:ea typeface="微软雅黑" pitchFamily="34" charset="-122"/>
                <a:cs typeface="Times New Roman" panose="02020603050405020304" pitchFamily="18" charset="0"/>
              </a:rPr>
              <a:t>I</a:t>
            </a:r>
            <a:endParaRPr lang="zh-CN" altLang="en-US" sz="8797" b="1" dirty="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8" name="文本框 9"/>
          <p:cNvSpPr txBox="1"/>
          <p:nvPr/>
        </p:nvSpPr>
        <p:spPr>
          <a:xfrm>
            <a:off x="5001356" y="2023579"/>
            <a:ext cx="4578742" cy="992561"/>
          </a:xfrm>
          <a:prstGeom prst="rect">
            <a:avLst/>
          </a:prstGeom>
          <a:noFill/>
        </p:spPr>
        <p:txBody>
          <a:bodyPr wrap="square" lIns="68562" tIns="34281" rIns="68562" bIns="34281" rtlCol="0">
            <a:spAutoFit/>
          </a:bodyPr>
          <a:lstStyle/>
          <a:p>
            <a:pPr marL="0" lvl="1" algn="ctr"/>
            <a:r>
              <a:rPr lang="en-US" altLang="zh-CN" sz="3000" b="1">
                <a:latin typeface="Times New Roman" panose="02020603050405020304" pitchFamily="18" charset="0"/>
                <a:ea typeface="微软雅黑" pitchFamily="34" charset="-122"/>
                <a:cs typeface="Times New Roman" panose="02020603050405020304" pitchFamily="18" charset="0"/>
              </a:rPr>
              <a:t>VAI TRÒ CỦA NGÀNH CÔNG NGHIỆP </a:t>
            </a:r>
            <a:endParaRPr lang="en-US" altLang="zh-CN" sz="3000" b="1" dirty="0">
              <a:latin typeface="Times New Roman" panose="02020603050405020304" pitchFamily="18" charset="0"/>
              <a:ea typeface="微软雅黑" pitchFamily="34" charset="-122"/>
              <a:cs typeface="Times New Roman" panose="02020603050405020304" pitchFamily="18" charset="0"/>
            </a:endParaRPr>
          </a:p>
        </p:txBody>
      </p:sp>
      <p:pic>
        <p:nvPicPr>
          <p:cNvPr id="1026" name="Picture 2" descr="Giải Pháp Xử Lý Bụi - Xử Lý Nước - TRIVIETCORP.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9404" y="1815052"/>
            <a:ext cx="1518593" cy="149834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3603" y="32441"/>
            <a:ext cx="1946458" cy="1119165"/>
            <a:chOff x="438457" y="21019"/>
            <a:chExt cx="2057588" cy="1141426"/>
          </a:xfrm>
        </p:grpSpPr>
        <p:grpSp>
          <p:nvGrpSpPr>
            <p:cNvPr id="29" name="Group 28"/>
            <p:cNvGrpSpPr/>
            <p:nvPr/>
          </p:nvGrpSpPr>
          <p:grpSpPr>
            <a:xfrm>
              <a:off x="1094718" y="498395"/>
              <a:ext cx="1401327" cy="664050"/>
              <a:chOff x="5507432" y="3371212"/>
              <a:chExt cx="3674668" cy="1857615"/>
            </a:xfrm>
          </p:grpSpPr>
          <p:grpSp>
            <p:nvGrpSpPr>
              <p:cNvPr id="31" name="组合 1483"/>
              <p:cNvGrpSpPr/>
              <p:nvPr/>
            </p:nvGrpSpPr>
            <p:grpSpPr>
              <a:xfrm>
                <a:off x="5507432" y="3371212"/>
                <a:ext cx="3674668" cy="1857615"/>
                <a:chOff x="28079" y="1041053"/>
                <a:chExt cx="7035801" cy="4572000"/>
              </a:xfrm>
            </p:grpSpPr>
            <p:sp>
              <p:nvSpPr>
                <p:cNvPr id="33"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400" kern="1200">
                    <a:solidFill>
                      <a:prstClr val="black"/>
                    </a:solidFill>
                    <a:latin typeface="Calibri" panose="020F0502020204030204" pitchFamily="34" charset="0"/>
                    <a:ea typeface="宋体" panose="02010600030101010101" pitchFamily="2" charset="-122"/>
                  </a:endParaRPr>
                </a:p>
              </p:txBody>
            </p:sp>
            <p:sp>
              <p:nvSpPr>
                <p:cNvPr id="34"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400" kern="1200">
                    <a:solidFill>
                      <a:prstClr val="black"/>
                    </a:solidFill>
                    <a:latin typeface="Calibri" panose="020F0502020204030204" pitchFamily="34" charset="0"/>
                    <a:ea typeface="宋体" panose="02010600030101010101" pitchFamily="2" charset="-122"/>
                  </a:endParaRPr>
                </a:p>
              </p:txBody>
            </p:sp>
          </p:grpSp>
          <p:sp>
            <p:nvSpPr>
              <p:cNvPr id="32" name="TextBox 31"/>
              <p:cNvSpPr txBox="1"/>
              <p:nvPr/>
            </p:nvSpPr>
            <p:spPr>
              <a:xfrm>
                <a:off x="5723894" y="3573596"/>
                <a:ext cx="3292840" cy="1328013"/>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Hình thành </a:t>
                </a:r>
              </a:p>
              <a:p>
                <a:pPr algn="ctr"/>
                <a:r>
                  <a:rPr lang="en-US" sz="1400" b="1" i="1">
                    <a:solidFill>
                      <a:prstClr val="white"/>
                    </a:solidFill>
                    <a:latin typeface="Times New Roman" panose="02020603050405020304" pitchFamily="18" charset="0"/>
                    <a:cs typeface="Times New Roman" panose="02020603050405020304" pitchFamily="18" charset="0"/>
                  </a:rPr>
                  <a:t>kiến thức</a:t>
                </a:r>
              </a:p>
            </p:txBody>
          </p:sp>
        </p:grpSp>
        <p:pic>
          <p:nvPicPr>
            <p:cNvPr id="30" name="Picture 4" descr="Đồ hoạ vector miễn phí của Một quyển sá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0728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8" fill="hold" grpId="0"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2"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1+#ppt_w/2"/>
                                          </p:val>
                                        </p:tav>
                                        <p:tav tm="100000">
                                          <p:val>
                                            <p:strVal val="#ppt_x"/>
                                          </p:val>
                                        </p:tav>
                                      </p:tavLst>
                                    </p:anim>
                                    <p:anim calcmode="lin" valueType="num">
                                      <p:cBhvr additive="base">
                                        <p:cTn id="3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23603" y="32441"/>
            <a:ext cx="1946458" cy="1119165"/>
            <a:chOff x="438457" y="21019"/>
            <a:chExt cx="2057588" cy="1141426"/>
          </a:xfrm>
        </p:grpSpPr>
        <p:grpSp>
          <p:nvGrpSpPr>
            <p:cNvPr id="53" name="Group 52"/>
            <p:cNvGrpSpPr/>
            <p:nvPr/>
          </p:nvGrpSpPr>
          <p:grpSpPr>
            <a:xfrm>
              <a:off x="1094718" y="498395"/>
              <a:ext cx="1401327" cy="664050"/>
              <a:chOff x="5507432" y="3371212"/>
              <a:chExt cx="3674668" cy="1857615"/>
            </a:xfrm>
          </p:grpSpPr>
          <p:grpSp>
            <p:nvGrpSpPr>
              <p:cNvPr id="55" name="组合 1483"/>
              <p:cNvGrpSpPr/>
              <p:nvPr/>
            </p:nvGrpSpPr>
            <p:grpSpPr>
              <a:xfrm>
                <a:off x="5507432" y="3371212"/>
                <a:ext cx="3674668" cy="1857615"/>
                <a:chOff x="28079" y="1041053"/>
                <a:chExt cx="7035801" cy="4572000"/>
              </a:xfrm>
            </p:grpSpPr>
            <p:sp>
              <p:nvSpPr>
                <p:cNvPr id="57"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400" kern="1200">
                    <a:solidFill>
                      <a:prstClr val="black"/>
                    </a:solidFill>
                    <a:latin typeface="Calibri" panose="020F0502020204030204" pitchFamily="34" charset="0"/>
                    <a:ea typeface="宋体" panose="02010600030101010101" pitchFamily="2" charset="-122"/>
                  </a:endParaRPr>
                </a:p>
              </p:txBody>
            </p:sp>
            <p:sp>
              <p:nvSpPr>
                <p:cNvPr id="58"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400" kern="1200">
                    <a:solidFill>
                      <a:prstClr val="black"/>
                    </a:solidFill>
                    <a:latin typeface="Calibri" panose="020F0502020204030204" pitchFamily="34" charset="0"/>
                    <a:ea typeface="宋体" panose="02010600030101010101" pitchFamily="2" charset="-122"/>
                  </a:endParaRPr>
                </a:p>
              </p:txBody>
            </p:sp>
          </p:grpSp>
          <p:sp>
            <p:nvSpPr>
              <p:cNvPr id="56" name="TextBox 55"/>
              <p:cNvSpPr txBox="1"/>
              <p:nvPr/>
            </p:nvSpPr>
            <p:spPr>
              <a:xfrm>
                <a:off x="5723894" y="3573596"/>
                <a:ext cx="3292840" cy="1328013"/>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Hình thành </a:t>
                </a:r>
              </a:p>
              <a:p>
                <a:pPr algn="ctr"/>
                <a:r>
                  <a:rPr lang="en-US" sz="1400" b="1" i="1">
                    <a:solidFill>
                      <a:prstClr val="white"/>
                    </a:solidFill>
                    <a:latin typeface="Times New Roman" panose="02020603050405020304" pitchFamily="18" charset="0"/>
                    <a:cs typeface="Times New Roman" panose="02020603050405020304" pitchFamily="18" charset="0"/>
                  </a:rPr>
                  <a:t>kiến thức</a:t>
                </a:r>
              </a:p>
            </p:txBody>
          </p:sp>
        </p:grpSp>
        <p:pic>
          <p:nvPicPr>
            <p:cNvPr id="54"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Cloud Callout 63"/>
          <p:cNvSpPr/>
          <p:nvPr/>
        </p:nvSpPr>
        <p:spPr>
          <a:xfrm>
            <a:off x="6836229" y="1876055"/>
            <a:ext cx="4857996" cy="2645881"/>
          </a:xfrm>
          <a:prstGeom prst="cloudCallout">
            <a:avLst>
              <a:gd name="adj1" fmla="val -70014"/>
              <a:gd name="adj2" fmla="val 33382"/>
            </a:avLst>
          </a:prstGeom>
          <a:solidFill>
            <a:schemeClr val="bg1"/>
          </a:solidFill>
          <a:ln w="6350">
            <a:solidFill>
              <a:srgbClr val="00B05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itchFamily="18" charset="0"/>
                <a:cs typeface="Times New Roman" pitchFamily="18" charset="0"/>
              </a:rPr>
              <a:t>Nêu vai trò của công nghiệp trong nền kinh tế và đời sống.</a:t>
            </a:r>
          </a:p>
        </p:txBody>
      </p:sp>
      <p:sp>
        <p:nvSpPr>
          <p:cNvPr id="65"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66" name="组合 3"/>
          <p:cNvGrpSpPr/>
          <p:nvPr/>
        </p:nvGrpSpPr>
        <p:grpSpPr>
          <a:xfrm>
            <a:off x="2549333" y="357382"/>
            <a:ext cx="535062" cy="679534"/>
            <a:chOff x="841003" y="360040"/>
            <a:chExt cx="504056" cy="836712"/>
          </a:xfrm>
          <a:solidFill>
            <a:srgbClr val="FF0000"/>
          </a:solidFill>
        </p:grpSpPr>
        <p:sp>
          <p:nvSpPr>
            <p:cNvPr id="67"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8"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69" name="文本框 9"/>
          <p:cNvSpPr txBox="1"/>
          <p:nvPr/>
        </p:nvSpPr>
        <p:spPr>
          <a:xfrm>
            <a:off x="2549332" y="364102"/>
            <a:ext cx="535063" cy="530896"/>
          </a:xfrm>
          <a:prstGeom prst="rect">
            <a:avLst/>
          </a:prstGeom>
          <a:noFill/>
        </p:spPr>
        <p:txBody>
          <a:bodyPr wrap="square" lIns="68562" tIns="34281" rIns="68562" bIns="34281" rtlCol="0">
            <a:spAutoFit/>
          </a:bodyPr>
          <a:lstStyle/>
          <a:p>
            <a:pPr marL="0" lvl="1" algn="ctr"/>
            <a:r>
              <a:rPr lang="en-US" altLang="zh-CN" sz="3000" b="1">
                <a:solidFill>
                  <a:schemeClr val="bg1"/>
                </a:solidFill>
                <a:latin typeface="Times New Roman" panose="02020603050405020304" pitchFamily="18" charset="0"/>
                <a:ea typeface="微软雅黑" pitchFamily="34" charset="-122"/>
                <a:cs typeface="Times New Roman" panose="02020603050405020304" pitchFamily="18" charset="0"/>
              </a:rPr>
              <a:t>I</a:t>
            </a:r>
            <a:endParaRPr lang="zh-CN" altLang="en-US" sz="3000" b="1" dirty="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70" name="文本框 9"/>
          <p:cNvSpPr txBox="1"/>
          <p:nvPr/>
        </p:nvSpPr>
        <p:spPr>
          <a:xfrm>
            <a:off x="3324645" y="373698"/>
            <a:ext cx="7896944" cy="530896"/>
          </a:xfrm>
          <a:prstGeom prst="rect">
            <a:avLst/>
          </a:prstGeom>
          <a:noFill/>
        </p:spPr>
        <p:txBody>
          <a:bodyPr wrap="square" lIns="68562" tIns="34281" rIns="68562" bIns="34281" rtlCol="0">
            <a:spAutoFit/>
          </a:bodyPr>
          <a:lstStyle/>
          <a:p>
            <a:pPr marL="0" lvl="1" algn="just"/>
            <a:r>
              <a:rPr lang="en-US" altLang="zh-CN" sz="3000" b="1">
                <a:solidFill>
                  <a:srgbClr val="FF0000"/>
                </a:solidFill>
                <a:latin typeface="Times New Roman" panose="02020603050405020304" pitchFamily="18" charset="0"/>
                <a:ea typeface="微软雅黑" pitchFamily="34" charset="-122"/>
                <a:cs typeface="Times New Roman" panose="02020603050405020304" pitchFamily="18" charset="0"/>
              </a:rPr>
              <a:t>VAI TRÒ CỦA NGÀNH CÔNG NGHIỆP </a:t>
            </a:r>
            <a:endParaRPr lang="en-US" altLang="zh-CN" sz="30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pic>
        <p:nvPicPr>
          <p:cNvPr id="72" name="Picture 2" descr="Giải Pháp Xử Lý Bụi - Xử Lý Nước - TRIVIETCORP.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3407" y="5359654"/>
            <a:ext cx="1518593" cy="149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81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195137" y="3357793"/>
            <a:ext cx="1076185" cy="1595438"/>
            <a:chOff x="3544888" y="3413125"/>
            <a:chExt cx="1076325" cy="1595438"/>
          </a:xfrm>
        </p:grpSpPr>
        <p:sp>
          <p:nvSpPr>
            <p:cNvPr id="3" name="圆角矩形 2"/>
            <p:cNvSpPr/>
            <p:nvPr/>
          </p:nvSpPr>
          <p:spPr>
            <a:xfrm rot="18900000">
              <a:off x="3554413" y="3679825"/>
              <a:ext cx="1066800" cy="1066800"/>
            </a:xfrm>
            <a:prstGeom prst="roundRect">
              <a:avLst>
                <a:gd name="adj" fmla="val 261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4" name="圆角矩形 3"/>
            <p:cNvSpPr/>
            <p:nvPr/>
          </p:nvSpPr>
          <p:spPr>
            <a:xfrm rot="18900000">
              <a:off x="3554413" y="3413125"/>
              <a:ext cx="1066800" cy="1066800"/>
            </a:xfrm>
            <a:prstGeom prst="roundRect">
              <a:avLst>
                <a:gd name="adj" fmla="val 261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23" name="任意多边形 22"/>
            <p:cNvSpPr/>
            <p:nvPr/>
          </p:nvSpPr>
          <p:spPr>
            <a:xfrm rot="18900000" flipH="1" flipV="1">
              <a:off x="3544888" y="3954463"/>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4" name="组合 13"/>
          <p:cNvGrpSpPr/>
          <p:nvPr/>
        </p:nvGrpSpPr>
        <p:grpSpPr>
          <a:xfrm>
            <a:off x="9361154" y="1985251"/>
            <a:ext cx="1070630" cy="1589881"/>
            <a:chOff x="5571331" y="3156744"/>
            <a:chExt cx="1070769" cy="1589881"/>
          </a:xfrm>
        </p:grpSpPr>
        <p:sp>
          <p:nvSpPr>
            <p:cNvPr id="5" name="圆角矩形 4"/>
            <p:cNvSpPr/>
            <p:nvPr/>
          </p:nvSpPr>
          <p:spPr>
            <a:xfrm rot="18900000">
              <a:off x="5575300" y="3679825"/>
              <a:ext cx="1066800" cy="1066800"/>
            </a:xfrm>
            <a:prstGeom prst="roundRect">
              <a:avLst>
                <a:gd name="adj" fmla="val 2619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grpSp>
          <p:nvGrpSpPr>
            <p:cNvPr id="11" name="组合 10"/>
            <p:cNvGrpSpPr/>
            <p:nvPr/>
          </p:nvGrpSpPr>
          <p:grpSpPr>
            <a:xfrm>
              <a:off x="5571331" y="3156744"/>
              <a:ext cx="1055688" cy="1320006"/>
              <a:chOff x="5571331" y="3156744"/>
              <a:chExt cx="1055688" cy="1320006"/>
            </a:xfrm>
          </p:grpSpPr>
          <p:sp>
            <p:nvSpPr>
              <p:cNvPr id="21" name="任意多边形 20"/>
              <p:cNvSpPr/>
              <p:nvPr/>
            </p:nvSpPr>
            <p:spPr>
              <a:xfrm rot="2700000" flipH="1">
                <a:off x="5572125"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任意多边形 25"/>
              <p:cNvSpPr/>
              <p:nvPr/>
            </p:nvSpPr>
            <p:spPr>
              <a:xfrm rot="2700000" flipH="1">
                <a:off x="5572125"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grpSp>
        <p:nvGrpSpPr>
          <p:cNvPr id="9" name="组合 8"/>
          <p:cNvGrpSpPr/>
          <p:nvPr/>
        </p:nvGrpSpPr>
        <p:grpSpPr>
          <a:xfrm>
            <a:off x="1398273" y="1984854"/>
            <a:ext cx="1068249" cy="1590675"/>
            <a:chOff x="1533525" y="3155950"/>
            <a:chExt cx="1068388" cy="1590675"/>
          </a:xfrm>
        </p:grpSpPr>
        <p:sp>
          <p:nvSpPr>
            <p:cNvPr id="2" name="圆角矩形 1"/>
            <p:cNvSpPr/>
            <p:nvPr/>
          </p:nvSpPr>
          <p:spPr>
            <a:xfrm rot="18900000">
              <a:off x="1533525" y="3679825"/>
              <a:ext cx="1066800" cy="1066800"/>
            </a:xfrm>
            <a:prstGeom prst="roundRect">
              <a:avLst>
                <a:gd name="adj" fmla="val 26191"/>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gencyFB-Regular" pitchFamily="50" charset="0"/>
                <a:ea typeface="方正正纤黑简体" panose="02000000000000000000" pitchFamily="2" charset="-122"/>
              </a:endParaRPr>
            </a:p>
          </p:txBody>
        </p:sp>
        <p:sp>
          <p:nvSpPr>
            <p:cNvPr id="19" name="任意多边形 18"/>
            <p:cNvSpPr/>
            <p:nvPr/>
          </p:nvSpPr>
          <p:spPr>
            <a:xfrm rot="18900000">
              <a:off x="1547813" y="3155950"/>
              <a:ext cx="1054100" cy="1055688"/>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任意多边形 23"/>
            <p:cNvSpPr/>
            <p:nvPr/>
          </p:nvSpPr>
          <p:spPr>
            <a:xfrm rot="18900000">
              <a:off x="1547813" y="3422650"/>
              <a:ext cx="1054100" cy="1054100"/>
            </a:xfrm>
            <a:custGeom>
              <a:avLst/>
              <a:gdLst>
                <a:gd name="connsiteX0" fmla="*/ 972458 w 1054294"/>
                <a:gd name="connsiteY0" fmla="*/ 81836 h 1054293"/>
                <a:gd name="connsiteX1" fmla="*/ 1054294 w 1054294"/>
                <a:gd name="connsiteY1" fmla="*/ 279406 h 1054293"/>
                <a:gd name="connsiteX2" fmla="*/ 1054294 w 1054294"/>
                <a:gd name="connsiteY2" fmla="*/ 787394 h 1054293"/>
                <a:gd name="connsiteX3" fmla="*/ 883646 w 1054294"/>
                <a:gd name="connsiteY3" fmla="*/ 1044843 h 1054293"/>
                <a:gd name="connsiteX4" fmla="*/ 853203 w 1054294"/>
                <a:gd name="connsiteY4" fmla="*/ 1054293 h 1054293"/>
                <a:gd name="connsiteX5" fmla="*/ 860033 w 1054294"/>
                <a:gd name="connsiteY5" fmla="*/ 1032290 h 1054293"/>
                <a:gd name="connsiteX6" fmla="*/ 865709 w 1054294"/>
                <a:gd name="connsiteY6" fmla="*/ 975980 h 1054293"/>
                <a:gd name="connsiteX7" fmla="*/ 865709 w 1054294"/>
                <a:gd name="connsiteY7" fmla="*/ 467992 h 1054293"/>
                <a:gd name="connsiteX8" fmla="*/ 586303 w 1054294"/>
                <a:gd name="connsiteY8" fmla="*/ 188586 h 1054293"/>
                <a:gd name="connsiteX9" fmla="*/ 78315 w 1054294"/>
                <a:gd name="connsiteY9" fmla="*/ 188586 h 1054293"/>
                <a:gd name="connsiteX10" fmla="*/ 22005 w 1054294"/>
                <a:gd name="connsiteY10" fmla="*/ 194263 h 1054293"/>
                <a:gd name="connsiteX11" fmla="*/ 0 w 1054294"/>
                <a:gd name="connsiteY11" fmla="*/ 201093 h 1054293"/>
                <a:gd name="connsiteX12" fmla="*/ 9451 w 1054294"/>
                <a:gd name="connsiteY12" fmla="*/ 170649 h 1054293"/>
                <a:gd name="connsiteX13" fmla="*/ 266900 w 1054294"/>
                <a:gd name="connsiteY13" fmla="*/ 0 h 1054293"/>
                <a:gd name="connsiteX14" fmla="*/ 774888 w 1054294"/>
                <a:gd name="connsiteY14" fmla="*/ 0 h 1054293"/>
                <a:gd name="connsiteX15" fmla="*/ 972458 w 1054294"/>
                <a:gd name="connsiteY15" fmla="*/ 81836 h 10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294" h="1054293">
                  <a:moveTo>
                    <a:pt x="972458" y="81836"/>
                  </a:moveTo>
                  <a:cubicBezTo>
                    <a:pt x="1023021" y="132398"/>
                    <a:pt x="1054294" y="202250"/>
                    <a:pt x="1054294" y="279406"/>
                  </a:cubicBezTo>
                  <a:lnTo>
                    <a:pt x="1054294" y="787394"/>
                  </a:lnTo>
                  <a:cubicBezTo>
                    <a:pt x="1054294" y="903128"/>
                    <a:pt x="983929" y="1002427"/>
                    <a:pt x="883646" y="1044843"/>
                  </a:cubicBezTo>
                  <a:lnTo>
                    <a:pt x="853203" y="1054293"/>
                  </a:lnTo>
                  <a:lnTo>
                    <a:pt x="860033" y="1032290"/>
                  </a:lnTo>
                  <a:cubicBezTo>
                    <a:pt x="863755" y="1014101"/>
                    <a:pt x="865709" y="995269"/>
                    <a:pt x="865709" y="975980"/>
                  </a:cubicBezTo>
                  <a:lnTo>
                    <a:pt x="865709" y="467992"/>
                  </a:lnTo>
                  <a:cubicBezTo>
                    <a:pt x="865709" y="313680"/>
                    <a:pt x="740615" y="188586"/>
                    <a:pt x="586303" y="188586"/>
                  </a:cubicBezTo>
                  <a:lnTo>
                    <a:pt x="78315" y="188586"/>
                  </a:lnTo>
                  <a:cubicBezTo>
                    <a:pt x="59026" y="188586"/>
                    <a:pt x="40194" y="190541"/>
                    <a:pt x="22005" y="194263"/>
                  </a:cubicBezTo>
                  <a:lnTo>
                    <a:pt x="0" y="201093"/>
                  </a:lnTo>
                  <a:lnTo>
                    <a:pt x="9451" y="170649"/>
                  </a:lnTo>
                  <a:cubicBezTo>
                    <a:pt x="51867" y="70365"/>
                    <a:pt x="151166" y="0"/>
                    <a:pt x="266900" y="0"/>
                  </a:cubicBezTo>
                  <a:lnTo>
                    <a:pt x="774888" y="0"/>
                  </a:lnTo>
                  <a:cubicBezTo>
                    <a:pt x="852044" y="0"/>
                    <a:pt x="921896" y="31273"/>
                    <a:pt x="972458" y="81836"/>
                  </a:cubicBez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51" name="Group 50"/>
          <p:cNvGrpSpPr/>
          <p:nvPr/>
        </p:nvGrpSpPr>
        <p:grpSpPr>
          <a:xfrm>
            <a:off x="23603" y="32441"/>
            <a:ext cx="1946458" cy="1119165"/>
            <a:chOff x="438457" y="21019"/>
            <a:chExt cx="2057588" cy="1141426"/>
          </a:xfrm>
        </p:grpSpPr>
        <p:grpSp>
          <p:nvGrpSpPr>
            <p:cNvPr id="54" name="Group 53"/>
            <p:cNvGrpSpPr/>
            <p:nvPr/>
          </p:nvGrpSpPr>
          <p:grpSpPr>
            <a:xfrm>
              <a:off x="1094718" y="498395"/>
              <a:ext cx="1401327" cy="664050"/>
              <a:chOff x="5507432" y="3371212"/>
              <a:chExt cx="3674668" cy="1857615"/>
            </a:xfrm>
          </p:grpSpPr>
          <p:grpSp>
            <p:nvGrpSpPr>
              <p:cNvPr id="58" name="组合 1483"/>
              <p:cNvGrpSpPr/>
              <p:nvPr/>
            </p:nvGrpSpPr>
            <p:grpSpPr>
              <a:xfrm>
                <a:off x="5507432" y="3371212"/>
                <a:ext cx="3674668" cy="1857615"/>
                <a:chOff x="28079" y="1041053"/>
                <a:chExt cx="7035801" cy="4572000"/>
              </a:xfrm>
            </p:grpSpPr>
            <p:sp>
              <p:nvSpPr>
                <p:cNvPr id="60" name="Freeform 422"/>
                <p:cNvSpPr>
                  <a:spLocks/>
                </p:cNvSpPr>
                <p:nvPr/>
              </p:nvSpPr>
              <p:spPr bwMode="auto">
                <a:xfrm>
                  <a:off x="28079" y="1041053"/>
                  <a:ext cx="7035801" cy="4572000"/>
                </a:xfrm>
                <a:custGeom>
                  <a:avLst/>
                  <a:gdLst>
                    <a:gd name="T0" fmla="*/ 929 w 1660"/>
                    <a:gd name="T1" fmla="*/ 1077 h 1077"/>
                    <a:gd name="T2" fmla="*/ 867 w 1660"/>
                    <a:gd name="T3" fmla="*/ 1073 h 1077"/>
                    <a:gd name="T4" fmla="*/ 763 w 1660"/>
                    <a:gd name="T5" fmla="*/ 1036 h 1077"/>
                    <a:gd name="T6" fmla="*/ 674 w 1660"/>
                    <a:gd name="T7" fmla="*/ 987 h 1077"/>
                    <a:gd name="T8" fmla="*/ 601 w 1660"/>
                    <a:gd name="T9" fmla="*/ 1022 h 1077"/>
                    <a:gd name="T10" fmla="*/ 526 w 1660"/>
                    <a:gd name="T11" fmla="*/ 1033 h 1077"/>
                    <a:gd name="T12" fmla="*/ 522 w 1660"/>
                    <a:gd name="T13" fmla="*/ 1033 h 1077"/>
                    <a:gd name="T14" fmla="*/ 328 w 1660"/>
                    <a:gd name="T15" fmla="*/ 957 h 1077"/>
                    <a:gd name="T16" fmla="*/ 245 w 1660"/>
                    <a:gd name="T17" fmla="*/ 821 h 1077"/>
                    <a:gd name="T18" fmla="*/ 245 w 1660"/>
                    <a:gd name="T19" fmla="*/ 816 h 1077"/>
                    <a:gd name="T20" fmla="*/ 228 w 1660"/>
                    <a:gd name="T21" fmla="*/ 816 h 1077"/>
                    <a:gd name="T22" fmla="*/ 16 w 1660"/>
                    <a:gd name="T23" fmla="*/ 673 h 1077"/>
                    <a:gd name="T24" fmla="*/ 31 w 1660"/>
                    <a:gd name="T25" fmla="*/ 526 h 1077"/>
                    <a:gd name="T26" fmla="*/ 112 w 1660"/>
                    <a:gd name="T27" fmla="*/ 440 h 1077"/>
                    <a:gd name="T28" fmla="*/ 100 w 1660"/>
                    <a:gd name="T29" fmla="*/ 272 h 1077"/>
                    <a:gd name="T30" fmla="*/ 219 w 1660"/>
                    <a:gd name="T31" fmla="*/ 167 h 1077"/>
                    <a:gd name="T32" fmla="*/ 271 w 1660"/>
                    <a:gd name="T33" fmla="*/ 162 h 1077"/>
                    <a:gd name="T34" fmla="*/ 336 w 1660"/>
                    <a:gd name="T35" fmla="*/ 169 h 1077"/>
                    <a:gd name="T36" fmla="*/ 360 w 1660"/>
                    <a:gd name="T37" fmla="*/ 109 h 1077"/>
                    <a:gd name="T38" fmla="*/ 603 w 1660"/>
                    <a:gd name="T39" fmla="*/ 0 h 1077"/>
                    <a:gd name="T40" fmla="*/ 613 w 1660"/>
                    <a:gd name="T41" fmla="*/ 0 h 1077"/>
                    <a:gd name="T42" fmla="*/ 831 w 1660"/>
                    <a:gd name="T43" fmla="*/ 112 h 1077"/>
                    <a:gd name="T44" fmla="*/ 863 w 1660"/>
                    <a:gd name="T45" fmla="*/ 196 h 1077"/>
                    <a:gd name="T46" fmla="*/ 878 w 1660"/>
                    <a:gd name="T47" fmla="*/ 195 h 1077"/>
                    <a:gd name="T48" fmla="*/ 933 w 1660"/>
                    <a:gd name="T49" fmla="*/ 208 h 1077"/>
                    <a:gd name="T50" fmla="*/ 973 w 1660"/>
                    <a:gd name="T51" fmla="*/ 136 h 1077"/>
                    <a:gd name="T52" fmla="*/ 1251 w 1660"/>
                    <a:gd name="T53" fmla="*/ 33 h 1077"/>
                    <a:gd name="T54" fmla="*/ 1287 w 1660"/>
                    <a:gd name="T55" fmla="*/ 35 h 1077"/>
                    <a:gd name="T56" fmla="*/ 1455 w 1660"/>
                    <a:gd name="T57" fmla="*/ 129 h 1077"/>
                    <a:gd name="T58" fmla="*/ 1513 w 1660"/>
                    <a:gd name="T59" fmla="*/ 253 h 1077"/>
                    <a:gd name="T60" fmla="*/ 1619 w 1660"/>
                    <a:gd name="T61" fmla="*/ 370 h 1077"/>
                    <a:gd name="T62" fmla="*/ 1606 w 1660"/>
                    <a:gd name="T63" fmla="*/ 443 h 1077"/>
                    <a:gd name="T64" fmla="*/ 1618 w 1660"/>
                    <a:gd name="T65" fmla="*/ 456 h 1077"/>
                    <a:gd name="T66" fmla="*/ 1648 w 1660"/>
                    <a:gd name="T67" fmla="*/ 660 h 1077"/>
                    <a:gd name="T68" fmla="*/ 1408 w 1660"/>
                    <a:gd name="T69" fmla="*/ 814 h 1077"/>
                    <a:gd name="T70" fmla="*/ 1320 w 1660"/>
                    <a:gd name="T71" fmla="*/ 807 h 1077"/>
                    <a:gd name="T72" fmla="*/ 1122 w 1660"/>
                    <a:gd name="T73" fmla="*/ 1038 h 1077"/>
                    <a:gd name="T74" fmla="*/ 929 w 1660"/>
                    <a:gd name="T75"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0" h="1077">
                      <a:moveTo>
                        <a:pt x="929" y="1077"/>
                      </a:moveTo>
                      <a:cubicBezTo>
                        <a:pt x="908" y="1077"/>
                        <a:pt x="887" y="1075"/>
                        <a:pt x="867" y="1073"/>
                      </a:cubicBezTo>
                      <a:cubicBezTo>
                        <a:pt x="853" y="1071"/>
                        <a:pt x="804" y="1053"/>
                        <a:pt x="763" y="1036"/>
                      </a:cubicBezTo>
                      <a:cubicBezTo>
                        <a:pt x="717" y="1016"/>
                        <a:pt x="690" y="1000"/>
                        <a:pt x="674" y="987"/>
                      </a:cubicBezTo>
                      <a:cubicBezTo>
                        <a:pt x="653" y="1003"/>
                        <a:pt x="629" y="1014"/>
                        <a:pt x="601" y="1022"/>
                      </a:cubicBezTo>
                      <a:cubicBezTo>
                        <a:pt x="578" y="1029"/>
                        <a:pt x="553" y="1032"/>
                        <a:pt x="526" y="1033"/>
                      </a:cubicBezTo>
                      <a:cubicBezTo>
                        <a:pt x="525" y="1033"/>
                        <a:pt x="523" y="1033"/>
                        <a:pt x="522" y="1033"/>
                      </a:cubicBezTo>
                      <a:cubicBezTo>
                        <a:pt x="457" y="1033"/>
                        <a:pt x="385" y="1004"/>
                        <a:pt x="328" y="957"/>
                      </a:cubicBezTo>
                      <a:cubicBezTo>
                        <a:pt x="299" y="933"/>
                        <a:pt x="250" y="877"/>
                        <a:pt x="245" y="821"/>
                      </a:cubicBezTo>
                      <a:cubicBezTo>
                        <a:pt x="245" y="819"/>
                        <a:pt x="245" y="817"/>
                        <a:pt x="245" y="816"/>
                      </a:cubicBezTo>
                      <a:cubicBezTo>
                        <a:pt x="239" y="816"/>
                        <a:pt x="234" y="816"/>
                        <a:pt x="228" y="816"/>
                      </a:cubicBezTo>
                      <a:cubicBezTo>
                        <a:pt x="127" y="816"/>
                        <a:pt x="46" y="761"/>
                        <a:pt x="16" y="673"/>
                      </a:cubicBezTo>
                      <a:cubicBezTo>
                        <a:pt x="0" y="628"/>
                        <a:pt x="5" y="574"/>
                        <a:pt x="31" y="526"/>
                      </a:cubicBezTo>
                      <a:cubicBezTo>
                        <a:pt x="50" y="488"/>
                        <a:pt x="79" y="458"/>
                        <a:pt x="112" y="440"/>
                      </a:cubicBezTo>
                      <a:cubicBezTo>
                        <a:pt x="86" y="384"/>
                        <a:pt x="81" y="323"/>
                        <a:pt x="100" y="272"/>
                      </a:cubicBezTo>
                      <a:cubicBezTo>
                        <a:pt x="120" y="221"/>
                        <a:pt x="162" y="184"/>
                        <a:pt x="219" y="167"/>
                      </a:cubicBezTo>
                      <a:cubicBezTo>
                        <a:pt x="236" y="162"/>
                        <a:pt x="259" y="162"/>
                        <a:pt x="271" y="162"/>
                      </a:cubicBezTo>
                      <a:cubicBezTo>
                        <a:pt x="286" y="162"/>
                        <a:pt x="311" y="163"/>
                        <a:pt x="336" y="169"/>
                      </a:cubicBezTo>
                      <a:cubicBezTo>
                        <a:pt x="339" y="148"/>
                        <a:pt x="347" y="128"/>
                        <a:pt x="360" y="109"/>
                      </a:cubicBezTo>
                      <a:cubicBezTo>
                        <a:pt x="409" y="38"/>
                        <a:pt x="522" y="0"/>
                        <a:pt x="603" y="0"/>
                      </a:cubicBezTo>
                      <a:cubicBezTo>
                        <a:pt x="607" y="0"/>
                        <a:pt x="610" y="0"/>
                        <a:pt x="613" y="0"/>
                      </a:cubicBezTo>
                      <a:cubicBezTo>
                        <a:pt x="681" y="3"/>
                        <a:pt x="779" y="39"/>
                        <a:pt x="831" y="112"/>
                      </a:cubicBezTo>
                      <a:cubicBezTo>
                        <a:pt x="850" y="139"/>
                        <a:pt x="861" y="167"/>
                        <a:pt x="863" y="196"/>
                      </a:cubicBezTo>
                      <a:cubicBezTo>
                        <a:pt x="868" y="196"/>
                        <a:pt x="873" y="195"/>
                        <a:pt x="878" y="195"/>
                      </a:cubicBezTo>
                      <a:cubicBezTo>
                        <a:pt x="897" y="195"/>
                        <a:pt x="916" y="200"/>
                        <a:pt x="933" y="208"/>
                      </a:cubicBezTo>
                      <a:cubicBezTo>
                        <a:pt x="940" y="182"/>
                        <a:pt x="954" y="158"/>
                        <a:pt x="973" y="136"/>
                      </a:cubicBezTo>
                      <a:cubicBezTo>
                        <a:pt x="1040" y="60"/>
                        <a:pt x="1165" y="33"/>
                        <a:pt x="1251" y="33"/>
                      </a:cubicBezTo>
                      <a:cubicBezTo>
                        <a:pt x="1263" y="33"/>
                        <a:pt x="1275" y="34"/>
                        <a:pt x="1287" y="35"/>
                      </a:cubicBezTo>
                      <a:cubicBezTo>
                        <a:pt x="1360" y="42"/>
                        <a:pt x="1409" y="69"/>
                        <a:pt x="1455" y="129"/>
                      </a:cubicBezTo>
                      <a:cubicBezTo>
                        <a:pt x="1488" y="171"/>
                        <a:pt x="1508" y="212"/>
                        <a:pt x="1513" y="253"/>
                      </a:cubicBezTo>
                      <a:cubicBezTo>
                        <a:pt x="1571" y="260"/>
                        <a:pt x="1612" y="316"/>
                        <a:pt x="1619" y="370"/>
                      </a:cubicBezTo>
                      <a:cubicBezTo>
                        <a:pt x="1623" y="397"/>
                        <a:pt x="1618" y="423"/>
                        <a:pt x="1606" y="443"/>
                      </a:cubicBezTo>
                      <a:cubicBezTo>
                        <a:pt x="1610" y="447"/>
                        <a:pt x="1614" y="451"/>
                        <a:pt x="1618" y="456"/>
                      </a:cubicBezTo>
                      <a:cubicBezTo>
                        <a:pt x="1660" y="512"/>
                        <a:pt x="1658" y="624"/>
                        <a:pt x="1648" y="660"/>
                      </a:cubicBezTo>
                      <a:cubicBezTo>
                        <a:pt x="1628" y="731"/>
                        <a:pt x="1570" y="814"/>
                        <a:pt x="1408" y="814"/>
                      </a:cubicBezTo>
                      <a:cubicBezTo>
                        <a:pt x="1381" y="814"/>
                        <a:pt x="1351" y="812"/>
                        <a:pt x="1320" y="807"/>
                      </a:cubicBezTo>
                      <a:cubicBezTo>
                        <a:pt x="1288" y="919"/>
                        <a:pt x="1222" y="997"/>
                        <a:pt x="1122" y="1038"/>
                      </a:cubicBezTo>
                      <a:cubicBezTo>
                        <a:pt x="1062" y="1063"/>
                        <a:pt x="996" y="1077"/>
                        <a:pt x="929" y="1077"/>
                      </a:cubicBez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400" kern="1200">
                    <a:solidFill>
                      <a:prstClr val="black"/>
                    </a:solidFill>
                    <a:latin typeface="Calibri" panose="020F0502020204030204" pitchFamily="34" charset="0"/>
                    <a:ea typeface="宋体" panose="02010600030101010101" pitchFamily="2" charset="-122"/>
                  </a:endParaRPr>
                </a:p>
              </p:txBody>
            </p:sp>
            <p:sp>
              <p:nvSpPr>
                <p:cNvPr id="61" name="Freeform 423"/>
                <p:cNvSpPr>
                  <a:spLocks noEditPoints="1"/>
                </p:cNvSpPr>
                <p:nvPr/>
              </p:nvSpPr>
              <p:spPr bwMode="auto">
                <a:xfrm>
                  <a:off x="185242" y="1168053"/>
                  <a:ext cx="6726238" cy="4318000"/>
                </a:xfrm>
                <a:custGeom>
                  <a:avLst/>
                  <a:gdLst>
                    <a:gd name="T0" fmla="*/ 607 w 1587"/>
                    <a:gd name="T1" fmla="*/ 941 h 1017"/>
                    <a:gd name="T2" fmla="*/ 647 w 1587"/>
                    <a:gd name="T3" fmla="*/ 905 h 1017"/>
                    <a:gd name="T4" fmla="*/ 685 w 1587"/>
                    <a:gd name="T5" fmla="*/ 947 h 1017"/>
                    <a:gd name="T6" fmla="*/ 765 w 1587"/>
                    <a:gd name="T7" fmla="*/ 989 h 1017"/>
                    <a:gd name="T8" fmla="*/ 834 w 1587"/>
                    <a:gd name="T9" fmla="*/ 1010 h 1017"/>
                    <a:gd name="T10" fmla="*/ 941 w 1587"/>
                    <a:gd name="T11" fmla="*/ 1009 h 1017"/>
                    <a:gd name="T12" fmla="*/ 1003 w 1587"/>
                    <a:gd name="T13" fmla="*/ 1001 h 1017"/>
                    <a:gd name="T14" fmla="*/ 1070 w 1587"/>
                    <a:gd name="T15" fmla="*/ 980 h 1017"/>
                    <a:gd name="T16" fmla="*/ 1136 w 1587"/>
                    <a:gd name="T17" fmla="*/ 940 h 1017"/>
                    <a:gd name="T18" fmla="*/ 1202 w 1587"/>
                    <a:gd name="T19" fmla="*/ 880 h 1017"/>
                    <a:gd name="T20" fmla="*/ 1236 w 1587"/>
                    <a:gd name="T21" fmla="*/ 815 h 1017"/>
                    <a:gd name="T22" fmla="*/ 1288 w 1587"/>
                    <a:gd name="T23" fmla="*/ 742 h 1017"/>
                    <a:gd name="T24" fmla="*/ 1349 w 1587"/>
                    <a:gd name="T25" fmla="*/ 751 h 1017"/>
                    <a:gd name="T26" fmla="*/ 1421 w 1587"/>
                    <a:gd name="T27" fmla="*/ 746 h 1017"/>
                    <a:gd name="T28" fmla="*/ 1492 w 1587"/>
                    <a:gd name="T29" fmla="*/ 725 h 1017"/>
                    <a:gd name="T30" fmla="*/ 1562 w 1587"/>
                    <a:gd name="T31" fmla="*/ 670 h 1017"/>
                    <a:gd name="T32" fmla="*/ 1582 w 1587"/>
                    <a:gd name="T33" fmla="*/ 583 h 1017"/>
                    <a:gd name="T34" fmla="*/ 1581 w 1587"/>
                    <a:gd name="T35" fmla="*/ 521 h 1017"/>
                    <a:gd name="T36" fmla="*/ 1561 w 1587"/>
                    <a:gd name="T37" fmla="*/ 451 h 1017"/>
                    <a:gd name="T38" fmla="*/ 1496 w 1587"/>
                    <a:gd name="T39" fmla="*/ 427 h 1017"/>
                    <a:gd name="T40" fmla="*/ 1548 w 1587"/>
                    <a:gd name="T41" fmla="*/ 358 h 1017"/>
                    <a:gd name="T42" fmla="*/ 1537 w 1587"/>
                    <a:gd name="T43" fmla="*/ 299 h 1017"/>
                    <a:gd name="T44" fmla="*/ 1477 w 1587"/>
                    <a:gd name="T45" fmla="*/ 259 h 1017"/>
                    <a:gd name="T46" fmla="*/ 1448 w 1587"/>
                    <a:gd name="T47" fmla="*/ 244 h 1017"/>
                    <a:gd name="T48" fmla="*/ 1428 w 1587"/>
                    <a:gd name="T49" fmla="*/ 175 h 1017"/>
                    <a:gd name="T50" fmla="*/ 1384 w 1587"/>
                    <a:gd name="T51" fmla="*/ 108 h 1017"/>
                    <a:gd name="T52" fmla="*/ 1331 w 1587"/>
                    <a:gd name="T53" fmla="*/ 59 h 1017"/>
                    <a:gd name="T54" fmla="*/ 1243 w 1587"/>
                    <a:gd name="T55" fmla="*/ 39 h 1017"/>
                    <a:gd name="T56" fmla="*/ 1169 w 1587"/>
                    <a:gd name="T57" fmla="*/ 41 h 1017"/>
                    <a:gd name="T58" fmla="*/ 1080 w 1587"/>
                    <a:gd name="T59" fmla="*/ 54 h 1017"/>
                    <a:gd name="T60" fmla="*/ 1014 w 1587"/>
                    <a:gd name="T61" fmla="*/ 85 h 1017"/>
                    <a:gd name="T62" fmla="*/ 940 w 1587"/>
                    <a:gd name="T63" fmla="*/ 160 h 1017"/>
                    <a:gd name="T64" fmla="*/ 922 w 1587"/>
                    <a:gd name="T65" fmla="*/ 219 h 1017"/>
                    <a:gd name="T66" fmla="*/ 906 w 1587"/>
                    <a:gd name="T67" fmla="*/ 219 h 1017"/>
                    <a:gd name="T68" fmla="*/ 837 w 1587"/>
                    <a:gd name="T69" fmla="*/ 198 h 1017"/>
                    <a:gd name="T70" fmla="*/ 791 w 1587"/>
                    <a:gd name="T71" fmla="*/ 166 h 1017"/>
                    <a:gd name="T72" fmla="*/ 783 w 1587"/>
                    <a:gd name="T73" fmla="*/ 122 h 1017"/>
                    <a:gd name="T74" fmla="*/ 720 w 1587"/>
                    <a:gd name="T75" fmla="*/ 58 h 1017"/>
                    <a:gd name="T76" fmla="*/ 655 w 1587"/>
                    <a:gd name="T77" fmla="*/ 23 h 1017"/>
                    <a:gd name="T78" fmla="*/ 583 w 1587"/>
                    <a:gd name="T79" fmla="*/ 1 h 1017"/>
                    <a:gd name="T80" fmla="*/ 480 w 1587"/>
                    <a:gd name="T81" fmla="*/ 19 h 1017"/>
                    <a:gd name="T82" fmla="*/ 421 w 1587"/>
                    <a:gd name="T83" fmla="*/ 39 h 1017"/>
                    <a:gd name="T84" fmla="*/ 361 w 1587"/>
                    <a:gd name="T85" fmla="*/ 80 h 1017"/>
                    <a:gd name="T86" fmla="*/ 332 w 1587"/>
                    <a:gd name="T87" fmla="*/ 162 h 1017"/>
                    <a:gd name="T88" fmla="*/ 334 w 1587"/>
                    <a:gd name="T89" fmla="*/ 194 h 1017"/>
                    <a:gd name="T90" fmla="*/ 269 w 1587"/>
                    <a:gd name="T91" fmla="*/ 164 h 1017"/>
                    <a:gd name="T92" fmla="*/ 195 w 1587"/>
                    <a:gd name="T93" fmla="*/ 170 h 1017"/>
                    <a:gd name="T94" fmla="*/ 116 w 1587"/>
                    <a:gd name="T95" fmla="*/ 211 h 1017"/>
                    <a:gd name="T96" fmla="*/ 87 w 1587"/>
                    <a:gd name="T97" fmla="*/ 278 h 1017"/>
                    <a:gd name="T98" fmla="*/ 101 w 1587"/>
                    <a:gd name="T99" fmla="*/ 382 h 1017"/>
                    <a:gd name="T100" fmla="*/ 118 w 1587"/>
                    <a:gd name="T101" fmla="*/ 421 h 1017"/>
                    <a:gd name="T102" fmla="*/ 57 w 1587"/>
                    <a:gd name="T103" fmla="*/ 460 h 1017"/>
                    <a:gd name="T104" fmla="*/ 18 w 1587"/>
                    <a:gd name="T105" fmla="*/ 521 h 1017"/>
                    <a:gd name="T106" fmla="*/ 2 w 1587"/>
                    <a:gd name="T107" fmla="*/ 599 h 1017"/>
                    <a:gd name="T108" fmla="*/ 23 w 1587"/>
                    <a:gd name="T109" fmla="*/ 668 h 1017"/>
                    <a:gd name="T110" fmla="*/ 91 w 1587"/>
                    <a:gd name="T111" fmla="*/ 726 h 1017"/>
                    <a:gd name="T112" fmla="*/ 161 w 1587"/>
                    <a:gd name="T113" fmla="*/ 749 h 1017"/>
                    <a:gd name="T114" fmla="*/ 250 w 1587"/>
                    <a:gd name="T115" fmla="*/ 749 h 1017"/>
                    <a:gd name="T116" fmla="*/ 253 w 1587"/>
                    <a:gd name="T117" fmla="*/ 824 h 1017"/>
                    <a:gd name="T118" fmla="*/ 286 w 1587"/>
                    <a:gd name="T119" fmla="*/ 876 h 1017"/>
                    <a:gd name="T120" fmla="*/ 340 w 1587"/>
                    <a:gd name="T121" fmla="*/ 925 h 1017"/>
                    <a:gd name="T122" fmla="*/ 423 w 1587"/>
                    <a:gd name="T123" fmla="*/ 959 h 1017"/>
                    <a:gd name="T124" fmla="*/ 485 w 1587"/>
                    <a:gd name="T125" fmla="*/ 973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87" h="1017">
                      <a:moveTo>
                        <a:pt x="555" y="958"/>
                      </a:moveTo>
                      <a:cubicBezTo>
                        <a:pt x="550" y="960"/>
                        <a:pt x="545" y="961"/>
                        <a:pt x="540" y="962"/>
                      </a:cubicBezTo>
                      <a:cubicBezTo>
                        <a:pt x="539" y="962"/>
                        <a:pt x="538" y="963"/>
                        <a:pt x="539" y="965"/>
                      </a:cubicBezTo>
                      <a:cubicBezTo>
                        <a:pt x="539" y="966"/>
                        <a:pt x="540" y="967"/>
                        <a:pt x="542" y="967"/>
                      </a:cubicBezTo>
                      <a:cubicBezTo>
                        <a:pt x="546" y="966"/>
                        <a:pt x="551" y="965"/>
                        <a:pt x="556" y="963"/>
                      </a:cubicBezTo>
                      <a:cubicBezTo>
                        <a:pt x="558" y="963"/>
                        <a:pt x="558" y="961"/>
                        <a:pt x="558" y="960"/>
                      </a:cubicBezTo>
                      <a:cubicBezTo>
                        <a:pt x="558" y="959"/>
                        <a:pt x="556" y="958"/>
                        <a:pt x="555" y="958"/>
                      </a:cubicBezTo>
                      <a:close/>
                      <a:moveTo>
                        <a:pt x="578" y="950"/>
                      </a:moveTo>
                      <a:cubicBezTo>
                        <a:pt x="573" y="952"/>
                        <a:pt x="569" y="954"/>
                        <a:pt x="564" y="956"/>
                      </a:cubicBezTo>
                      <a:cubicBezTo>
                        <a:pt x="563" y="956"/>
                        <a:pt x="562" y="957"/>
                        <a:pt x="563" y="959"/>
                      </a:cubicBezTo>
                      <a:cubicBezTo>
                        <a:pt x="563" y="960"/>
                        <a:pt x="564" y="961"/>
                        <a:pt x="566" y="960"/>
                      </a:cubicBezTo>
                      <a:cubicBezTo>
                        <a:pt x="571" y="959"/>
                        <a:pt x="575" y="957"/>
                        <a:pt x="580" y="955"/>
                      </a:cubicBezTo>
                      <a:cubicBezTo>
                        <a:pt x="581" y="955"/>
                        <a:pt x="582" y="953"/>
                        <a:pt x="581" y="952"/>
                      </a:cubicBezTo>
                      <a:cubicBezTo>
                        <a:pt x="581" y="950"/>
                        <a:pt x="579" y="950"/>
                        <a:pt x="578" y="950"/>
                      </a:cubicBezTo>
                      <a:close/>
                      <a:moveTo>
                        <a:pt x="604" y="937"/>
                      </a:moveTo>
                      <a:cubicBezTo>
                        <a:pt x="600" y="940"/>
                        <a:pt x="596" y="942"/>
                        <a:pt x="591" y="944"/>
                      </a:cubicBezTo>
                      <a:cubicBezTo>
                        <a:pt x="590" y="945"/>
                        <a:pt x="590" y="946"/>
                        <a:pt x="590" y="948"/>
                      </a:cubicBezTo>
                      <a:cubicBezTo>
                        <a:pt x="591" y="949"/>
                        <a:pt x="593" y="949"/>
                        <a:pt x="594" y="949"/>
                      </a:cubicBezTo>
                      <a:cubicBezTo>
                        <a:pt x="598" y="946"/>
                        <a:pt x="603" y="944"/>
                        <a:pt x="607" y="941"/>
                      </a:cubicBezTo>
                      <a:cubicBezTo>
                        <a:pt x="608" y="940"/>
                        <a:pt x="608" y="939"/>
                        <a:pt x="608" y="938"/>
                      </a:cubicBezTo>
                      <a:cubicBezTo>
                        <a:pt x="607" y="937"/>
                        <a:pt x="605" y="936"/>
                        <a:pt x="604" y="937"/>
                      </a:cubicBezTo>
                      <a:close/>
                      <a:moveTo>
                        <a:pt x="628" y="919"/>
                      </a:moveTo>
                      <a:cubicBezTo>
                        <a:pt x="624" y="922"/>
                        <a:pt x="620" y="925"/>
                        <a:pt x="616" y="928"/>
                      </a:cubicBezTo>
                      <a:cubicBezTo>
                        <a:pt x="615" y="929"/>
                        <a:pt x="615" y="931"/>
                        <a:pt x="616" y="932"/>
                      </a:cubicBezTo>
                      <a:cubicBezTo>
                        <a:pt x="617" y="933"/>
                        <a:pt x="618" y="933"/>
                        <a:pt x="619" y="932"/>
                      </a:cubicBezTo>
                      <a:cubicBezTo>
                        <a:pt x="623" y="929"/>
                        <a:pt x="627" y="926"/>
                        <a:pt x="631" y="922"/>
                      </a:cubicBezTo>
                      <a:cubicBezTo>
                        <a:pt x="632" y="921"/>
                        <a:pt x="632" y="920"/>
                        <a:pt x="631" y="919"/>
                      </a:cubicBezTo>
                      <a:cubicBezTo>
                        <a:pt x="630" y="918"/>
                        <a:pt x="629" y="918"/>
                        <a:pt x="628" y="919"/>
                      </a:cubicBezTo>
                      <a:close/>
                      <a:moveTo>
                        <a:pt x="645" y="909"/>
                      </a:moveTo>
                      <a:cubicBezTo>
                        <a:pt x="645" y="908"/>
                        <a:pt x="646" y="906"/>
                        <a:pt x="647" y="905"/>
                      </a:cubicBezTo>
                      <a:cubicBezTo>
                        <a:pt x="647" y="904"/>
                        <a:pt x="647" y="903"/>
                        <a:pt x="647" y="903"/>
                      </a:cubicBezTo>
                      <a:cubicBezTo>
                        <a:pt x="647" y="902"/>
                        <a:pt x="647" y="901"/>
                        <a:pt x="646" y="901"/>
                      </a:cubicBezTo>
                      <a:cubicBezTo>
                        <a:pt x="646" y="901"/>
                        <a:pt x="645" y="900"/>
                        <a:pt x="644" y="901"/>
                      </a:cubicBezTo>
                      <a:cubicBezTo>
                        <a:pt x="644" y="901"/>
                        <a:pt x="643" y="901"/>
                        <a:pt x="643" y="902"/>
                      </a:cubicBezTo>
                      <a:cubicBezTo>
                        <a:pt x="641" y="904"/>
                        <a:pt x="639" y="906"/>
                        <a:pt x="638" y="908"/>
                      </a:cubicBezTo>
                      <a:cubicBezTo>
                        <a:pt x="637" y="909"/>
                        <a:pt x="637" y="911"/>
                        <a:pt x="638" y="912"/>
                      </a:cubicBezTo>
                      <a:cubicBezTo>
                        <a:pt x="639" y="913"/>
                        <a:pt x="641" y="912"/>
                        <a:pt x="641" y="911"/>
                      </a:cubicBezTo>
                      <a:cubicBezTo>
                        <a:pt x="643" y="909"/>
                        <a:pt x="645" y="907"/>
                        <a:pt x="647" y="905"/>
                      </a:cubicBezTo>
                      <a:cubicBezTo>
                        <a:pt x="648" y="903"/>
                        <a:pt x="647" y="902"/>
                        <a:pt x="646" y="901"/>
                      </a:cubicBezTo>
                      <a:cubicBezTo>
                        <a:pt x="645" y="900"/>
                        <a:pt x="644" y="900"/>
                        <a:pt x="643" y="902"/>
                      </a:cubicBezTo>
                      <a:cubicBezTo>
                        <a:pt x="641" y="904"/>
                        <a:pt x="640" y="906"/>
                        <a:pt x="640" y="909"/>
                      </a:cubicBezTo>
                      <a:cubicBezTo>
                        <a:pt x="640" y="910"/>
                        <a:pt x="641" y="911"/>
                        <a:pt x="642" y="912"/>
                      </a:cubicBezTo>
                      <a:cubicBezTo>
                        <a:pt x="644" y="912"/>
                        <a:pt x="645" y="911"/>
                        <a:pt x="645" y="909"/>
                      </a:cubicBezTo>
                      <a:close/>
                      <a:moveTo>
                        <a:pt x="660" y="931"/>
                      </a:moveTo>
                      <a:cubicBezTo>
                        <a:pt x="656" y="928"/>
                        <a:pt x="652" y="924"/>
                        <a:pt x="650" y="921"/>
                      </a:cubicBezTo>
                      <a:cubicBezTo>
                        <a:pt x="649" y="920"/>
                        <a:pt x="647" y="920"/>
                        <a:pt x="646" y="921"/>
                      </a:cubicBezTo>
                      <a:cubicBezTo>
                        <a:pt x="645" y="921"/>
                        <a:pt x="645" y="923"/>
                        <a:pt x="646" y="924"/>
                      </a:cubicBezTo>
                      <a:cubicBezTo>
                        <a:pt x="649" y="928"/>
                        <a:pt x="652" y="931"/>
                        <a:pt x="657" y="935"/>
                      </a:cubicBezTo>
                      <a:cubicBezTo>
                        <a:pt x="658" y="936"/>
                        <a:pt x="660" y="936"/>
                        <a:pt x="660" y="935"/>
                      </a:cubicBezTo>
                      <a:cubicBezTo>
                        <a:pt x="661" y="933"/>
                        <a:pt x="661" y="932"/>
                        <a:pt x="660" y="931"/>
                      </a:cubicBezTo>
                      <a:close/>
                      <a:moveTo>
                        <a:pt x="685" y="947"/>
                      </a:moveTo>
                      <a:cubicBezTo>
                        <a:pt x="680" y="945"/>
                        <a:pt x="676" y="942"/>
                        <a:pt x="672" y="940"/>
                      </a:cubicBezTo>
                      <a:cubicBezTo>
                        <a:pt x="671" y="939"/>
                        <a:pt x="669" y="939"/>
                        <a:pt x="669" y="940"/>
                      </a:cubicBezTo>
                      <a:cubicBezTo>
                        <a:pt x="668" y="941"/>
                        <a:pt x="668" y="943"/>
                        <a:pt x="669" y="944"/>
                      </a:cubicBezTo>
                      <a:cubicBezTo>
                        <a:pt x="673" y="946"/>
                        <a:pt x="678" y="949"/>
                        <a:pt x="682" y="952"/>
                      </a:cubicBezTo>
                      <a:cubicBezTo>
                        <a:pt x="684" y="952"/>
                        <a:pt x="685" y="952"/>
                        <a:pt x="686" y="951"/>
                      </a:cubicBezTo>
                      <a:cubicBezTo>
                        <a:pt x="686" y="950"/>
                        <a:pt x="686" y="948"/>
                        <a:pt x="685" y="947"/>
                      </a:cubicBezTo>
                      <a:close/>
                      <a:moveTo>
                        <a:pt x="711" y="961"/>
                      </a:moveTo>
                      <a:cubicBezTo>
                        <a:pt x="707" y="959"/>
                        <a:pt x="702" y="957"/>
                        <a:pt x="698" y="954"/>
                      </a:cubicBezTo>
                      <a:cubicBezTo>
                        <a:pt x="697" y="954"/>
                        <a:pt x="695" y="954"/>
                        <a:pt x="695" y="955"/>
                      </a:cubicBezTo>
                      <a:cubicBezTo>
                        <a:pt x="694" y="957"/>
                        <a:pt x="694" y="958"/>
                        <a:pt x="696" y="959"/>
                      </a:cubicBezTo>
                      <a:cubicBezTo>
                        <a:pt x="700" y="961"/>
                        <a:pt x="705" y="963"/>
                        <a:pt x="709" y="966"/>
                      </a:cubicBezTo>
                      <a:cubicBezTo>
                        <a:pt x="710" y="966"/>
                        <a:pt x="712" y="966"/>
                        <a:pt x="713" y="964"/>
                      </a:cubicBezTo>
                      <a:cubicBezTo>
                        <a:pt x="713" y="963"/>
                        <a:pt x="713" y="962"/>
                        <a:pt x="711" y="961"/>
                      </a:cubicBezTo>
                      <a:close/>
                      <a:moveTo>
                        <a:pt x="739" y="973"/>
                      </a:moveTo>
                      <a:cubicBezTo>
                        <a:pt x="734" y="971"/>
                        <a:pt x="730" y="969"/>
                        <a:pt x="725" y="967"/>
                      </a:cubicBezTo>
                      <a:cubicBezTo>
                        <a:pt x="724" y="967"/>
                        <a:pt x="722" y="967"/>
                        <a:pt x="722" y="969"/>
                      </a:cubicBezTo>
                      <a:cubicBezTo>
                        <a:pt x="721" y="970"/>
                        <a:pt x="722" y="971"/>
                        <a:pt x="723" y="972"/>
                      </a:cubicBezTo>
                      <a:cubicBezTo>
                        <a:pt x="727" y="974"/>
                        <a:pt x="732" y="976"/>
                        <a:pt x="737" y="978"/>
                      </a:cubicBezTo>
                      <a:cubicBezTo>
                        <a:pt x="738" y="979"/>
                        <a:pt x="739" y="978"/>
                        <a:pt x="740" y="977"/>
                      </a:cubicBezTo>
                      <a:cubicBezTo>
                        <a:pt x="741" y="975"/>
                        <a:pt x="740" y="974"/>
                        <a:pt x="739" y="973"/>
                      </a:cubicBezTo>
                      <a:close/>
                      <a:moveTo>
                        <a:pt x="766" y="985"/>
                      </a:moveTo>
                      <a:cubicBezTo>
                        <a:pt x="762" y="983"/>
                        <a:pt x="757" y="981"/>
                        <a:pt x="753" y="979"/>
                      </a:cubicBezTo>
                      <a:cubicBezTo>
                        <a:pt x="751" y="979"/>
                        <a:pt x="750" y="979"/>
                        <a:pt x="749" y="981"/>
                      </a:cubicBezTo>
                      <a:cubicBezTo>
                        <a:pt x="749" y="982"/>
                        <a:pt x="749" y="983"/>
                        <a:pt x="751" y="984"/>
                      </a:cubicBezTo>
                      <a:cubicBezTo>
                        <a:pt x="755" y="986"/>
                        <a:pt x="760" y="988"/>
                        <a:pt x="765" y="989"/>
                      </a:cubicBezTo>
                      <a:cubicBezTo>
                        <a:pt x="766" y="990"/>
                        <a:pt x="767" y="989"/>
                        <a:pt x="768" y="988"/>
                      </a:cubicBezTo>
                      <a:cubicBezTo>
                        <a:pt x="768" y="987"/>
                        <a:pt x="768" y="985"/>
                        <a:pt x="766" y="985"/>
                      </a:cubicBezTo>
                      <a:close/>
                      <a:moveTo>
                        <a:pt x="795" y="995"/>
                      </a:moveTo>
                      <a:cubicBezTo>
                        <a:pt x="790" y="994"/>
                        <a:pt x="785" y="992"/>
                        <a:pt x="780" y="990"/>
                      </a:cubicBezTo>
                      <a:cubicBezTo>
                        <a:pt x="779" y="990"/>
                        <a:pt x="778" y="990"/>
                        <a:pt x="777" y="992"/>
                      </a:cubicBezTo>
                      <a:cubicBezTo>
                        <a:pt x="777" y="993"/>
                        <a:pt x="777" y="994"/>
                        <a:pt x="779" y="995"/>
                      </a:cubicBezTo>
                      <a:cubicBezTo>
                        <a:pt x="784" y="997"/>
                        <a:pt x="788" y="998"/>
                        <a:pt x="793" y="1000"/>
                      </a:cubicBezTo>
                      <a:cubicBezTo>
                        <a:pt x="794" y="1000"/>
                        <a:pt x="796" y="1000"/>
                        <a:pt x="796" y="998"/>
                      </a:cubicBezTo>
                      <a:cubicBezTo>
                        <a:pt x="797" y="997"/>
                        <a:pt x="796" y="996"/>
                        <a:pt x="795" y="995"/>
                      </a:cubicBezTo>
                      <a:close/>
                      <a:moveTo>
                        <a:pt x="823" y="1005"/>
                      </a:moveTo>
                      <a:cubicBezTo>
                        <a:pt x="819" y="1004"/>
                        <a:pt x="814" y="1002"/>
                        <a:pt x="809" y="1000"/>
                      </a:cubicBezTo>
                      <a:cubicBezTo>
                        <a:pt x="807" y="1000"/>
                        <a:pt x="806" y="1000"/>
                        <a:pt x="806" y="1002"/>
                      </a:cubicBezTo>
                      <a:cubicBezTo>
                        <a:pt x="805" y="1003"/>
                        <a:pt x="806" y="1004"/>
                        <a:pt x="807" y="1005"/>
                      </a:cubicBezTo>
                      <a:cubicBezTo>
                        <a:pt x="813" y="1007"/>
                        <a:pt x="817" y="1008"/>
                        <a:pt x="822" y="1010"/>
                      </a:cubicBezTo>
                      <a:cubicBezTo>
                        <a:pt x="823" y="1010"/>
                        <a:pt x="824" y="1009"/>
                        <a:pt x="825" y="1008"/>
                      </a:cubicBezTo>
                      <a:cubicBezTo>
                        <a:pt x="825" y="1007"/>
                        <a:pt x="824" y="1005"/>
                        <a:pt x="823" y="1005"/>
                      </a:cubicBezTo>
                      <a:close/>
                      <a:moveTo>
                        <a:pt x="852" y="1010"/>
                      </a:moveTo>
                      <a:cubicBezTo>
                        <a:pt x="847" y="1009"/>
                        <a:pt x="842" y="1009"/>
                        <a:pt x="837" y="1008"/>
                      </a:cubicBezTo>
                      <a:cubicBezTo>
                        <a:pt x="836" y="1008"/>
                        <a:pt x="835" y="1009"/>
                        <a:pt x="834" y="1010"/>
                      </a:cubicBezTo>
                      <a:cubicBezTo>
                        <a:pt x="834" y="1012"/>
                        <a:pt x="835" y="1013"/>
                        <a:pt x="837" y="1013"/>
                      </a:cubicBezTo>
                      <a:cubicBezTo>
                        <a:pt x="842" y="1014"/>
                        <a:pt x="847" y="1014"/>
                        <a:pt x="852" y="1015"/>
                      </a:cubicBezTo>
                      <a:cubicBezTo>
                        <a:pt x="853" y="1015"/>
                        <a:pt x="854" y="1014"/>
                        <a:pt x="854" y="1012"/>
                      </a:cubicBezTo>
                      <a:cubicBezTo>
                        <a:pt x="854" y="1011"/>
                        <a:pt x="853" y="1010"/>
                        <a:pt x="852" y="1010"/>
                      </a:cubicBezTo>
                      <a:close/>
                      <a:moveTo>
                        <a:pt x="882" y="1011"/>
                      </a:moveTo>
                      <a:cubicBezTo>
                        <a:pt x="877" y="1011"/>
                        <a:pt x="872" y="1011"/>
                        <a:pt x="867" y="1011"/>
                      </a:cubicBezTo>
                      <a:cubicBezTo>
                        <a:pt x="866" y="1011"/>
                        <a:pt x="864" y="1012"/>
                        <a:pt x="864" y="1013"/>
                      </a:cubicBezTo>
                      <a:cubicBezTo>
                        <a:pt x="864" y="1015"/>
                        <a:pt x="865" y="1016"/>
                        <a:pt x="867" y="1016"/>
                      </a:cubicBezTo>
                      <a:cubicBezTo>
                        <a:pt x="872" y="1016"/>
                        <a:pt x="877" y="1016"/>
                        <a:pt x="882" y="1016"/>
                      </a:cubicBezTo>
                      <a:cubicBezTo>
                        <a:pt x="883" y="1016"/>
                        <a:pt x="884" y="1015"/>
                        <a:pt x="884" y="1014"/>
                      </a:cubicBezTo>
                      <a:cubicBezTo>
                        <a:pt x="884" y="1013"/>
                        <a:pt x="883" y="1011"/>
                        <a:pt x="882" y="1011"/>
                      </a:cubicBezTo>
                      <a:close/>
                      <a:moveTo>
                        <a:pt x="912" y="1011"/>
                      </a:moveTo>
                      <a:cubicBezTo>
                        <a:pt x="907" y="1011"/>
                        <a:pt x="902" y="1011"/>
                        <a:pt x="897" y="1012"/>
                      </a:cubicBezTo>
                      <a:cubicBezTo>
                        <a:pt x="895" y="1012"/>
                        <a:pt x="894" y="1013"/>
                        <a:pt x="894" y="1014"/>
                      </a:cubicBezTo>
                      <a:cubicBezTo>
                        <a:pt x="894" y="1015"/>
                        <a:pt x="895" y="1017"/>
                        <a:pt x="897" y="1017"/>
                      </a:cubicBezTo>
                      <a:cubicBezTo>
                        <a:pt x="902" y="1016"/>
                        <a:pt x="907" y="1016"/>
                        <a:pt x="912" y="1016"/>
                      </a:cubicBezTo>
                      <a:cubicBezTo>
                        <a:pt x="913" y="1016"/>
                        <a:pt x="914" y="1015"/>
                        <a:pt x="914" y="1014"/>
                      </a:cubicBezTo>
                      <a:cubicBezTo>
                        <a:pt x="914" y="1012"/>
                        <a:pt x="913" y="1011"/>
                        <a:pt x="912" y="1011"/>
                      </a:cubicBezTo>
                      <a:close/>
                      <a:moveTo>
                        <a:pt x="941" y="1009"/>
                      </a:moveTo>
                      <a:cubicBezTo>
                        <a:pt x="936" y="1009"/>
                        <a:pt x="932" y="1010"/>
                        <a:pt x="927" y="1010"/>
                      </a:cubicBezTo>
                      <a:cubicBezTo>
                        <a:pt x="925" y="1010"/>
                        <a:pt x="924" y="1012"/>
                        <a:pt x="924" y="1013"/>
                      </a:cubicBezTo>
                      <a:cubicBezTo>
                        <a:pt x="924" y="1014"/>
                        <a:pt x="926" y="1015"/>
                        <a:pt x="927" y="1015"/>
                      </a:cubicBezTo>
                      <a:cubicBezTo>
                        <a:pt x="932" y="1015"/>
                        <a:pt x="937" y="1014"/>
                        <a:pt x="942" y="1014"/>
                      </a:cubicBezTo>
                      <a:cubicBezTo>
                        <a:pt x="943" y="1014"/>
                        <a:pt x="944" y="1013"/>
                        <a:pt x="944" y="1011"/>
                      </a:cubicBezTo>
                      <a:cubicBezTo>
                        <a:pt x="944" y="1010"/>
                        <a:pt x="943" y="1009"/>
                        <a:pt x="941" y="1009"/>
                      </a:cubicBezTo>
                      <a:close/>
                      <a:moveTo>
                        <a:pt x="971" y="1005"/>
                      </a:moveTo>
                      <a:cubicBezTo>
                        <a:pt x="966" y="1006"/>
                        <a:pt x="961" y="1006"/>
                        <a:pt x="956" y="1007"/>
                      </a:cubicBezTo>
                      <a:cubicBezTo>
                        <a:pt x="955" y="1007"/>
                        <a:pt x="954" y="1009"/>
                        <a:pt x="954" y="1010"/>
                      </a:cubicBezTo>
                      <a:cubicBezTo>
                        <a:pt x="954" y="1011"/>
                        <a:pt x="956" y="1012"/>
                        <a:pt x="957" y="1012"/>
                      </a:cubicBezTo>
                      <a:cubicBezTo>
                        <a:pt x="962" y="1011"/>
                        <a:pt x="967" y="1011"/>
                        <a:pt x="972" y="1010"/>
                      </a:cubicBezTo>
                      <a:cubicBezTo>
                        <a:pt x="973" y="1010"/>
                        <a:pt x="974" y="1008"/>
                        <a:pt x="974" y="1007"/>
                      </a:cubicBezTo>
                      <a:cubicBezTo>
                        <a:pt x="974" y="1006"/>
                        <a:pt x="972" y="1005"/>
                        <a:pt x="971" y="1005"/>
                      </a:cubicBezTo>
                      <a:close/>
                      <a:moveTo>
                        <a:pt x="1000" y="999"/>
                      </a:moveTo>
                      <a:cubicBezTo>
                        <a:pt x="995" y="1000"/>
                        <a:pt x="991" y="1001"/>
                        <a:pt x="986" y="1002"/>
                      </a:cubicBezTo>
                      <a:cubicBezTo>
                        <a:pt x="984" y="1002"/>
                        <a:pt x="983" y="1004"/>
                        <a:pt x="984" y="1005"/>
                      </a:cubicBezTo>
                      <a:cubicBezTo>
                        <a:pt x="984" y="1006"/>
                        <a:pt x="985" y="1007"/>
                        <a:pt x="987" y="1007"/>
                      </a:cubicBezTo>
                      <a:cubicBezTo>
                        <a:pt x="992" y="1006"/>
                        <a:pt x="997" y="1005"/>
                        <a:pt x="1001" y="1004"/>
                      </a:cubicBezTo>
                      <a:cubicBezTo>
                        <a:pt x="1003" y="1004"/>
                        <a:pt x="1004" y="1002"/>
                        <a:pt x="1003" y="1001"/>
                      </a:cubicBezTo>
                      <a:cubicBezTo>
                        <a:pt x="1003" y="1000"/>
                        <a:pt x="1002" y="999"/>
                        <a:pt x="1000" y="999"/>
                      </a:cubicBezTo>
                      <a:close/>
                      <a:moveTo>
                        <a:pt x="1029" y="991"/>
                      </a:moveTo>
                      <a:cubicBezTo>
                        <a:pt x="1024" y="993"/>
                        <a:pt x="1020" y="994"/>
                        <a:pt x="1015" y="995"/>
                      </a:cubicBezTo>
                      <a:cubicBezTo>
                        <a:pt x="1013" y="996"/>
                        <a:pt x="1013" y="997"/>
                        <a:pt x="1013" y="998"/>
                      </a:cubicBezTo>
                      <a:cubicBezTo>
                        <a:pt x="1013" y="1000"/>
                        <a:pt x="1015" y="1001"/>
                        <a:pt x="1016" y="1000"/>
                      </a:cubicBezTo>
                      <a:cubicBezTo>
                        <a:pt x="1021" y="999"/>
                        <a:pt x="1026" y="998"/>
                        <a:pt x="1031" y="996"/>
                      </a:cubicBezTo>
                      <a:cubicBezTo>
                        <a:pt x="1032" y="996"/>
                        <a:pt x="1033" y="994"/>
                        <a:pt x="1032" y="993"/>
                      </a:cubicBezTo>
                      <a:cubicBezTo>
                        <a:pt x="1032" y="992"/>
                        <a:pt x="1030" y="991"/>
                        <a:pt x="1029" y="991"/>
                      </a:cubicBezTo>
                      <a:close/>
                      <a:moveTo>
                        <a:pt x="1057" y="982"/>
                      </a:moveTo>
                      <a:cubicBezTo>
                        <a:pt x="1053" y="983"/>
                        <a:pt x="1048" y="985"/>
                        <a:pt x="1043" y="987"/>
                      </a:cubicBezTo>
                      <a:cubicBezTo>
                        <a:pt x="1042" y="987"/>
                        <a:pt x="1041" y="989"/>
                        <a:pt x="1042" y="990"/>
                      </a:cubicBezTo>
                      <a:cubicBezTo>
                        <a:pt x="1042" y="991"/>
                        <a:pt x="1044" y="992"/>
                        <a:pt x="1045" y="991"/>
                      </a:cubicBezTo>
                      <a:cubicBezTo>
                        <a:pt x="1050" y="990"/>
                        <a:pt x="1054" y="988"/>
                        <a:pt x="1059" y="986"/>
                      </a:cubicBezTo>
                      <a:cubicBezTo>
                        <a:pt x="1060" y="986"/>
                        <a:pt x="1061" y="984"/>
                        <a:pt x="1061" y="983"/>
                      </a:cubicBezTo>
                      <a:cubicBezTo>
                        <a:pt x="1060" y="982"/>
                        <a:pt x="1059" y="981"/>
                        <a:pt x="1057" y="982"/>
                      </a:cubicBezTo>
                      <a:close/>
                      <a:moveTo>
                        <a:pt x="1085" y="970"/>
                      </a:moveTo>
                      <a:cubicBezTo>
                        <a:pt x="1080" y="972"/>
                        <a:pt x="1076" y="974"/>
                        <a:pt x="1072" y="976"/>
                      </a:cubicBezTo>
                      <a:cubicBezTo>
                        <a:pt x="1071" y="976"/>
                        <a:pt x="1071" y="976"/>
                        <a:pt x="1071" y="976"/>
                      </a:cubicBezTo>
                      <a:cubicBezTo>
                        <a:pt x="1070" y="977"/>
                        <a:pt x="1069" y="978"/>
                        <a:pt x="1070" y="980"/>
                      </a:cubicBezTo>
                      <a:cubicBezTo>
                        <a:pt x="1070" y="981"/>
                        <a:pt x="1072" y="981"/>
                        <a:pt x="1073" y="981"/>
                      </a:cubicBezTo>
                      <a:cubicBezTo>
                        <a:pt x="1073" y="981"/>
                        <a:pt x="1073" y="981"/>
                        <a:pt x="1073" y="981"/>
                      </a:cubicBezTo>
                      <a:cubicBezTo>
                        <a:pt x="1078" y="979"/>
                        <a:pt x="1083" y="977"/>
                        <a:pt x="1087" y="975"/>
                      </a:cubicBezTo>
                      <a:cubicBezTo>
                        <a:pt x="1088" y="974"/>
                        <a:pt x="1089" y="973"/>
                        <a:pt x="1088" y="971"/>
                      </a:cubicBezTo>
                      <a:cubicBezTo>
                        <a:pt x="1088" y="970"/>
                        <a:pt x="1086" y="970"/>
                        <a:pt x="1085" y="970"/>
                      </a:cubicBezTo>
                      <a:close/>
                      <a:moveTo>
                        <a:pt x="1111" y="956"/>
                      </a:moveTo>
                      <a:cubicBezTo>
                        <a:pt x="1107" y="959"/>
                        <a:pt x="1103" y="961"/>
                        <a:pt x="1098" y="964"/>
                      </a:cubicBezTo>
                      <a:cubicBezTo>
                        <a:pt x="1097" y="964"/>
                        <a:pt x="1096" y="966"/>
                        <a:pt x="1097" y="967"/>
                      </a:cubicBezTo>
                      <a:cubicBezTo>
                        <a:pt x="1098" y="968"/>
                        <a:pt x="1099" y="969"/>
                        <a:pt x="1100" y="968"/>
                      </a:cubicBezTo>
                      <a:cubicBezTo>
                        <a:pt x="1105" y="966"/>
                        <a:pt x="1109" y="963"/>
                        <a:pt x="1114" y="961"/>
                      </a:cubicBezTo>
                      <a:cubicBezTo>
                        <a:pt x="1115" y="960"/>
                        <a:pt x="1115" y="958"/>
                        <a:pt x="1114" y="957"/>
                      </a:cubicBezTo>
                      <a:cubicBezTo>
                        <a:pt x="1114" y="956"/>
                        <a:pt x="1112" y="956"/>
                        <a:pt x="1111" y="956"/>
                      </a:cubicBezTo>
                      <a:close/>
                      <a:moveTo>
                        <a:pt x="1136" y="940"/>
                      </a:moveTo>
                      <a:cubicBezTo>
                        <a:pt x="1132" y="943"/>
                        <a:pt x="1128" y="946"/>
                        <a:pt x="1124" y="948"/>
                      </a:cubicBezTo>
                      <a:cubicBezTo>
                        <a:pt x="1123" y="949"/>
                        <a:pt x="1122" y="951"/>
                        <a:pt x="1123" y="952"/>
                      </a:cubicBezTo>
                      <a:cubicBezTo>
                        <a:pt x="1124" y="953"/>
                        <a:pt x="1125" y="953"/>
                        <a:pt x="1126" y="953"/>
                      </a:cubicBezTo>
                      <a:cubicBezTo>
                        <a:pt x="1131" y="950"/>
                        <a:pt x="1135" y="947"/>
                        <a:pt x="1139" y="944"/>
                      </a:cubicBezTo>
                      <a:cubicBezTo>
                        <a:pt x="1140" y="943"/>
                        <a:pt x="1140" y="942"/>
                        <a:pt x="1139" y="940"/>
                      </a:cubicBezTo>
                      <a:cubicBezTo>
                        <a:pt x="1139" y="939"/>
                        <a:pt x="1137" y="939"/>
                        <a:pt x="1136" y="940"/>
                      </a:cubicBezTo>
                      <a:close/>
                      <a:moveTo>
                        <a:pt x="1159" y="921"/>
                      </a:moveTo>
                      <a:cubicBezTo>
                        <a:pt x="1155" y="924"/>
                        <a:pt x="1151" y="928"/>
                        <a:pt x="1148" y="931"/>
                      </a:cubicBezTo>
                      <a:cubicBezTo>
                        <a:pt x="1147" y="932"/>
                        <a:pt x="1146" y="933"/>
                        <a:pt x="1147" y="934"/>
                      </a:cubicBezTo>
                      <a:cubicBezTo>
                        <a:pt x="1148" y="935"/>
                        <a:pt x="1150" y="935"/>
                        <a:pt x="1151" y="935"/>
                      </a:cubicBezTo>
                      <a:cubicBezTo>
                        <a:pt x="1155" y="931"/>
                        <a:pt x="1158" y="928"/>
                        <a:pt x="1162" y="925"/>
                      </a:cubicBezTo>
                      <a:cubicBezTo>
                        <a:pt x="1163" y="924"/>
                        <a:pt x="1163" y="922"/>
                        <a:pt x="1162" y="921"/>
                      </a:cubicBezTo>
                      <a:cubicBezTo>
                        <a:pt x="1161" y="920"/>
                        <a:pt x="1160" y="920"/>
                        <a:pt x="1159" y="921"/>
                      </a:cubicBezTo>
                      <a:close/>
                      <a:moveTo>
                        <a:pt x="1180" y="900"/>
                      </a:moveTo>
                      <a:cubicBezTo>
                        <a:pt x="1176" y="904"/>
                        <a:pt x="1173" y="907"/>
                        <a:pt x="1169" y="911"/>
                      </a:cubicBezTo>
                      <a:cubicBezTo>
                        <a:pt x="1169" y="912"/>
                        <a:pt x="1169" y="913"/>
                        <a:pt x="1170" y="914"/>
                      </a:cubicBezTo>
                      <a:cubicBezTo>
                        <a:pt x="1170" y="915"/>
                        <a:pt x="1172" y="915"/>
                        <a:pt x="1173" y="914"/>
                      </a:cubicBezTo>
                      <a:cubicBezTo>
                        <a:pt x="1177" y="911"/>
                        <a:pt x="1180" y="907"/>
                        <a:pt x="1183" y="903"/>
                      </a:cubicBezTo>
                      <a:cubicBezTo>
                        <a:pt x="1184" y="902"/>
                        <a:pt x="1184" y="901"/>
                        <a:pt x="1183" y="900"/>
                      </a:cubicBezTo>
                      <a:cubicBezTo>
                        <a:pt x="1182" y="899"/>
                        <a:pt x="1181" y="899"/>
                        <a:pt x="1180" y="900"/>
                      </a:cubicBezTo>
                      <a:close/>
                      <a:moveTo>
                        <a:pt x="1198" y="877"/>
                      </a:moveTo>
                      <a:cubicBezTo>
                        <a:pt x="1195" y="881"/>
                        <a:pt x="1192" y="885"/>
                        <a:pt x="1189" y="888"/>
                      </a:cubicBezTo>
                      <a:cubicBezTo>
                        <a:pt x="1188" y="890"/>
                        <a:pt x="1189" y="891"/>
                        <a:pt x="1190" y="892"/>
                      </a:cubicBezTo>
                      <a:cubicBezTo>
                        <a:pt x="1191" y="893"/>
                        <a:pt x="1192" y="893"/>
                        <a:pt x="1193" y="892"/>
                      </a:cubicBezTo>
                      <a:cubicBezTo>
                        <a:pt x="1196" y="888"/>
                        <a:pt x="1199" y="884"/>
                        <a:pt x="1202" y="880"/>
                      </a:cubicBezTo>
                      <a:cubicBezTo>
                        <a:pt x="1203" y="878"/>
                        <a:pt x="1203" y="877"/>
                        <a:pt x="1202" y="876"/>
                      </a:cubicBezTo>
                      <a:cubicBezTo>
                        <a:pt x="1201" y="875"/>
                        <a:pt x="1199" y="876"/>
                        <a:pt x="1198" y="877"/>
                      </a:cubicBezTo>
                      <a:close/>
                      <a:moveTo>
                        <a:pt x="1214" y="852"/>
                      </a:moveTo>
                      <a:cubicBezTo>
                        <a:pt x="1212" y="856"/>
                        <a:pt x="1209" y="860"/>
                        <a:pt x="1207" y="864"/>
                      </a:cubicBezTo>
                      <a:cubicBezTo>
                        <a:pt x="1206" y="865"/>
                        <a:pt x="1206" y="867"/>
                        <a:pt x="1207" y="868"/>
                      </a:cubicBezTo>
                      <a:cubicBezTo>
                        <a:pt x="1208" y="869"/>
                        <a:pt x="1210" y="868"/>
                        <a:pt x="1211" y="867"/>
                      </a:cubicBezTo>
                      <a:cubicBezTo>
                        <a:pt x="1213" y="863"/>
                        <a:pt x="1216" y="859"/>
                        <a:pt x="1219" y="854"/>
                      </a:cubicBezTo>
                      <a:cubicBezTo>
                        <a:pt x="1219" y="853"/>
                        <a:pt x="1219" y="851"/>
                        <a:pt x="1218" y="851"/>
                      </a:cubicBezTo>
                      <a:cubicBezTo>
                        <a:pt x="1217" y="850"/>
                        <a:pt x="1215" y="850"/>
                        <a:pt x="1214" y="852"/>
                      </a:cubicBezTo>
                      <a:close/>
                      <a:moveTo>
                        <a:pt x="1228" y="825"/>
                      </a:moveTo>
                      <a:cubicBezTo>
                        <a:pt x="1226" y="830"/>
                        <a:pt x="1224" y="834"/>
                        <a:pt x="1222" y="839"/>
                      </a:cubicBezTo>
                      <a:cubicBezTo>
                        <a:pt x="1221" y="840"/>
                        <a:pt x="1221" y="841"/>
                        <a:pt x="1223" y="842"/>
                      </a:cubicBezTo>
                      <a:cubicBezTo>
                        <a:pt x="1224" y="843"/>
                        <a:pt x="1225" y="842"/>
                        <a:pt x="1226" y="841"/>
                      </a:cubicBezTo>
                      <a:cubicBezTo>
                        <a:pt x="1228" y="836"/>
                        <a:pt x="1231" y="832"/>
                        <a:pt x="1233" y="827"/>
                      </a:cubicBezTo>
                      <a:cubicBezTo>
                        <a:pt x="1233" y="826"/>
                        <a:pt x="1233" y="825"/>
                        <a:pt x="1231" y="824"/>
                      </a:cubicBezTo>
                      <a:cubicBezTo>
                        <a:pt x="1230" y="823"/>
                        <a:pt x="1229" y="824"/>
                        <a:pt x="1228" y="825"/>
                      </a:cubicBezTo>
                      <a:close/>
                      <a:moveTo>
                        <a:pt x="1240" y="798"/>
                      </a:moveTo>
                      <a:cubicBezTo>
                        <a:pt x="1238" y="802"/>
                        <a:pt x="1236" y="807"/>
                        <a:pt x="1234" y="812"/>
                      </a:cubicBezTo>
                      <a:cubicBezTo>
                        <a:pt x="1234" y="813"/>
                        <a:pt x="1234" y="814"/>
                        <a:pt x="1236" y="815"/>
                      </a:cubicBezTo>
                      <a:cubicBezTo>
                        <a:pt x="1237" y="815"/>
                        <a:pt x="1238" y="815"/>
                        <a:pt x="1239" y="814"/>
                      </a:cubicBezTo>
                      <a:cubicBezTo>
                        <a:pt x="1241" y="809"/>
                        <a:pt x="1243" y="804"/>
                        <a:pt x="1244" y="800"/>
                      </a:cubicBezTo>
                      <a:cubicBezTo>
                        <a:pt x="1245" y="798"/>
                        <a:pt x="1244" y="797"/>
                        <a:pt x="1243" y="796"/>
                      </a:cubicBezTo>
                      <a:cubicBezTo>
                        <a:pt x="1242" y="796"/>
                        <a:pt x="1240" y="796"/>
                        <a:pt x="1240" y="798"/>
                      </a:cubicBezTo>
                      <a:close/>
                      <a:moveTo>
                        <a:pt x="1249" y="769"/>
                      </a:moveTo>
                      <a:cubicBezTo>
                        <a:pt x="1248" y="774"/>
                        <a:pt x="1246" y="779"/>
                        <a:pt x="1245" y="784"/>
                      </a:cubicBezTo>
                      <a:cubicBezTo>
                        <a:pt x="1244" y="785"/>
                        <a:pt x="1245" y="786"/>
                        <a:pt x="1246" y="787"/>
                      </a:cubicBezTo>
                      <a:cubicBezTo>
                        <a:pt x="1247" y="787"/>
                        <a:pt x="1249" y="787"/>
                        <a:pt x="1249" y="785"/>
                      </a:cubicBezTo>
                      <a:cubicBezTo>
                        <a:pt x="1251" y="781"/>
                        <a:pt x="1252" y="776"/>
                        <a:pt x="1254" y="771"/>
                      </a:cubicBezTo>
                      <a:cubicBezTo>
                        <a:pt x="1254" y="770"/>
                        <a:pt x="1253" y="768"/>
                        <a:pt x="1252" y="768"/>
                      </a:cubicBezTo>
                      <a:cubicBezTo>
                        <a:pt x="1251" y="767"/>
                        <a:pt x="1249" y="768"/>
                        <a:pt x="1249" y="769"/>
                      </a:cubicBezTo>
                      <a:close/>
                      <a:moveTo>
                        <a:pt x="1256" y="741"/>
                      </a:moveTo>
                      <a:cubicBezTo>
                        <a:pt x="1255" y="745"/>
                        <a:pt x="1254" y="750"/>
                        <a:pt x="1253" y="755"/>
                      </a:cubicBezTo>
                      <a:cubicBezTo>
                        <a:pt x="1253" y="756"/>
                        <a:pt x="1253" y="758"/>
                        <a:pt x="1255" y="758"/>
                      </a:cubicBezTo>
                      <a:cubicBezTo>
                        <a:pt x="1256" y="758"/>
                        <a:pt x="1257" y="758"/>
                        <a:pt x="1258" y="756"/>
                      </a:cubicBezTo>
                      <a:cubicBezTo>
                        <a:pt x="1259" y="751"/>
                        <a:pt x="1260" y="747"/>
                        <a:pt x="1261" y="742"/>
                      </a:cubicBezTo>
                      <a:cubicBezTo>
                        <a:pt x="1262" y="740"/>
                        <a:pt x="1261" y="739"/>
                        <a:pt x="1259" y="739"/>
                      </a:cubicBezTo>
                      <a:cubicBezTo>
                        <a:pt x="1258" y="738"/>
                        <a:pt x="1257" y="739"/>
                        <a:pt x="1256" y="741"/>
                      </a:cubicBezTo>
                      <a:close/>
                      <a:moveTo>
                        <a:pt x="1288" y="742"/>
                      </a:moveTo>
                      <a:cubicBezTo>
                        <a:pt x="1283" y="742"/>
                        <a:pt x="1278" y="741"/>
                        <a:pt x="1273" y="740"/>
                      </a:cubicBezTo>
                      <a:cubicBezTo>
                        <a:pt x="1272" y="740"/>
                        <a:pt x="1270" y="741"/>
                        <a:pt x="1270" y="742"/>
                      </a:cubicBezTo>
                      <a:cubicBezTo>
                        <a:pt x="1270" y="743"/>
                        <a:pt x="1271" y="745"/>
                        <a:pt x="1272" y="745"/>
                      </a:cubicBezTo>
                      <a:cubicBezTo>
                        <a:pt x="1277" y="746"/>
                        <a:pt x="1282" y="747"/>
                        <a:pt x="1287" y="747"/>
                      </a:cubicBezTo>
                      <a:cubicBezTo>
                        <a:pt x="1288" y="748"/>
                        <a:pt x="1290" y="747"/>
                        <a:pt x="1290" y="745"/>
                      </a:cubicBezTo>
                      <a:cubicBezTo>
                        <a:pt x="1290" y="744"/>
                        <a:pt x="1289" y="743"/>
                        <a:pt x="1288" y="742"/>
                      </a:cubicBezTo>
                      <a:close/>
                      <a:moveTo>
                        <a:pt x="1317" y="746"/>
                      </a:moveTo>
                      <a:cubicBezTo>
                        <a:pt x="1312" y="746"/>
                        <a:pt x="1307" y="745"/>
                        <a:pt x="1302" y="745"/>
                      </a:cubicBezTo>
                      <a:cubicBezTo>
                        <a:pt x="1301" y="744"/>
                        <a:pt x="1300" y="745"/>
                        <a:pt x="1300" y="747"/>
                      </a:cubicBezTo>
                      <a:cubicBezTo>
                        <a:pt x="1299" y="748"/>
                        <a:pt x="1300" y="749"/>
                        <a:pt x="1302" y="750"/>
                      </a:cubicBezTo>
                      <a:cubicBezTo>
                        <a:pt x="1307" y="750"/>
                        <a:pt x="1312" y="751"/>
                        <a:pt x="1317" y="751"/>
                      </a:cubicBezTo>
                      <a:cubicBezTo>
                        <a:pt x="1318" y="752"/>
                        <a:pt x="1319" y="751"/>
                        <a:pt x="1320" y="749"/>
                      </a:cubicBezTo>
                      <a:cubicBezTo>
                        <a:pt x="1320" y="748"/>
                        <a:pt x="1319" y="747"/>
                        <a:pt x="1317" y="746"/>
                      </a:cubicBezTo>
                      <a:close/>
                      <a:moveTo>
                        <a:pt x="1347" y="749"/>
                      </a:moveTo>
                      <a:cubicBezTo>
                        <a:pt x="1342" y="749"/>
                        <a:pt x="1337" y="748"/>
                        <a:pt x="1332" y="748"/>
                      </a:cubicBezTo>
                      <a:cubicBezTo>
                        <a:pt x="1331" y="748"/>
                        <a:pt x="1330" y="749"/>
                        <a:pt x="1329" y="750"/>
                      </a:cubicBezTo>
                      <a:cubicBezTo>
                        <a:pt x="1329" y="751"/>
                        <a:pt x="1330" y="753"/>
                        <a:pt x="1332" y="753"/>
                      </a:cubicBezTo>
                      <a:cubicBezTo>
                        <a:pt x="1337" y="753"/>
                        <a:pt x="1342" y="754"/>
                        <a:pt x="1347" y="754"/>
                      </a:cubicBezTo>
                      <a:cubicBezTo>
                        <a:pt x="1348" y="754"/>
                        <a:pt x="1349" y="753"/>
                        <a:pt x="1349" y="751"/>
                      </a:cubicBezTo>
                      <a:cubicBezTo>
                        <a:pt x="1350" y="750"/>
                        <a:pt x="1348" y="749"/>
                        <a:pt x="1347" y="749"/>
                      </a:cubicBezTo>
                      <a:close/>
                      <a:moveTo>
                        <a:pt x="1377" y="749"/>
                      </a:moveTo>
                      <a:cubicBezTo>
                        <a:pt x="1375" y="749"/>
                        <a:pt x="1373" y="749"/>
                        <a:pt x="1371" y="749"/>
                      </a:cubicBezTo>
                      <a:cubicBezTo>
                        <a:pt x="1368" y="749"/>
                        <a:pt x="1365" y="749"/>
                        <a:pt x="1362" y="749"/>
                      </a:cubicBezTo>
                      <a:cubicBezTo>
                        <a:pt x="1361" y="749"/>
                        <a:pt x="1359" y="750"/>
                        <a:pt x="1359" y="752"/>
                      </a:cubicBezTo>
                      <a:cubicBezTo>
                        <a:pt x="1359" y="753"/>
                        <a:pt x="1361" y="754"/>
                        <a:pt x="1362" y="754"/>
                      </a:cubicBezTo>
                      <a:cubicBezTo>
                        <a:pt x="1365" y="754"/>
                        <a:pt x="1368" y="754"/>
                        <a:pt x="1371" y="754"/>
                      </a:cubicBezTo>
                      <a:cubicBezTo>
                        <a:pt x="1373" y="754"/>
                        <a:pt x="1375" y="754"/>
                        <a:pt x="1377" y="754"/>
                      </a:cubicBezTo>
                      <a:cubicBezTo>
                        <a:pt x="1378" y="754"/>
                        <a:pt x="1379" y="753"/>
                        <a:pt x="1379" y="752"/>
                      </a:cubicBezTo>
                      <a:cubicBezTo>
                        <a:pt x="1379" y="751"/>
                        <a:pt x="1378" y="749"/>
                        <a:pt x="1377" y="749"/>
                      </a:cubicBezTo>
                      <a:close/>
                      <a:moveTo>
                        <a:pt x="1407" y="748"/>
                      </a:moveTo>
                      <a:cubicBezTo>
                        <a:pt x="1402" y="748"/>
                        <a:pt x="1397" y="749"/>
                        <a:pt x="1392" y="749"/>
                      </a:cubicBezTo>
                      <a:cubicBezTo>
                        <a:pt x="1390" y="749"/>
                        <a:pt x="1389" y="750"/>
                        <a:pt x="1389" y="752"/>
                      </a:cubicBezTo>
                      <a:cubicBezTo>
                        <a:pt x="1389" y="753"/>
                        <a:pt x="1391" y="754"/>
                        <a:pt x="1392" y="754"/>
                      </a:cubicBezTo>
                      <a:cubicBezTo>
                        <a:pt x="1397" y="754"/>
                        <a:pt x="1402" y="753"/>
                        <a:pt x="1407" y="753"/>
                      </a:cubicBezTo>
                      <a:cubicBezTo>
                        <a:pt x="1408" y="753"/>
                        <a:pt x="1410" y="752"/>
                        <a:pt x="1409" y="750"/>
                      </a:cubicBezTo>
                      <a:cubicBezTo>
                        <a:pt x="1409" y="749"/>
                        <a:pt x="1408" y="748"/>
                        <a:pt x="1407" y="748"/>
                      </a:cubicBezTo>
                      <a:close/>
                      <a:moveTo>
                        <a:pt x="1436" y="744"/>
                      </a:moveTo>
                      <a:cubicBezTo>
                        <a:pt x="1431" y="745"/>
                        <a:pt x="1426" y="745"/>
                        <a:pt x="1421" y="746"/>
                      </a:cubicBezTo>
                      <a:cubicBezTo>
                        <a:pt x="1420" y="746"/>
                        <a:pt x="1419" y="748"/>
                        <a:pt x="1419" y="749"/>
                      </a:cubicBezTo>
                      <a:cubicBezTo>
                        <a:pt x="1420" y="750"/>
                        <a:pt x="1421" y="751"/>
                        <a:pt x="1422" y="751"/>
                      </a:cubicBezTo>
                      <a:cubicBezTo>
                        <a:pt x="1427" y="750"/>
                        <a:pt x="1432" y="750"/>
                        <a:pt x="1437" y="749"/>
                      </a:cubicBezTo>
                      <a:cubicBezTo>
                        <a:pt x="1438" y="748"/>
                        <a:pt x="1439" y="747"/>
                        <a:pt x="1439" y="746"/>
                      </a:cubicBezTo>
                      <a:cubicBezTo>
                        <a:pt x="1439" y="744"/>
                        <a:pt x="1437" y="743"/>
                        <a:pt x="1436" y="744"/>
                      </a:cubicBezTo>
                      <a:close/>
                      <a:moveTo>
                        <a:pt x="1465" y="736"/>
                      </a:moveTo>
                      <a:cubicBezTo>
                        <a:pt x="1460" y="738"/>
                        <a:pt x="1455" y="739"/>
                        <a:pt x="1451" y="740"/>
                      </a:cubicBezTo>
                      <a:cubicBezTo>
                        <a:pt x="1449" y="741"/>
                        <a:pt x="1448" y="742"/>
                        <a:pt x="1449" y="744"/>
                      </a:cubicBezTo>
                      <a:cubicBezTo>
                        <a:pt x="1449" y="745"/>
                        <a:pt x="1451" y="746"/>
                        <a:pt x="1452" y="745"/>
                      </a:cubicBezTo>
                      <a:cubicBezTo>
                        <a:pt x="1457" y="744"/>
                        <a:pt x="1462" y="743"/>
                        <a:pt x="1466" y="741"/>
                      </a:cubicBezTo>
                      <a:cubicBezTo>
                        <a:pt x="1468" y="741"/>
                        <a:pt x="1468" y="739"/>
                        <a:pt x="1468" y="738"/>
                      </a:cubicBezTo>
                      <a:cubicBezTo>
                        <a:pt x="1468" y="737"/>
                        <a:pt x="1466" y="736"/>
                        <a:pt x="1465" y="736"/>
                      </a:cubicBezTo>
                      <a:close/>
                      <a:moveTo>
                        <a:pt x="1492" y="725"/>
                      </a:moveTo>
                      <a:cubicBezTo>
                        <a:pt x="1488" y="728"/>
                        <a:pt x="1483" y="730"/>
                        <a:pt x="1479" y="731"/>
                      </a:cubicBezTo>
                      <a:cubicBezTo>
                        <a:pt x="1478" y="732"/>
                        <a:pt x="1477" y="733"/>
                        <a:pt x="1477" y="735"/>
                      </a:cubicBezTo>
                      <a:cubicBezTo>
                        <a:pt x="1478" y="736"/>
                        <a:pt x="1479" y="737"/>
                        <a:pt x="1481" y="736"/>
                      </a:cubicBezTo>
                      <a:cubicBezTo>
                        <a:pt x="1485" y="734"/>
                        <a:pt x="1490" y="732"/>
                        <a:pt x="1495" y="730"/>
                      </a:cubicBezTo>
                      <a:cubicBezTo>
                        <a:pt x="1496" y="729"/>
                        <a:pt x="1496" y="728"/>
                        <a:pt x="1496" y="726"/>
                      </a:cubicBezTo>
                      <a:cubicBezTo>
                        <a:pt x="1495" y="725"/>
                        <a:pt x="1494" y="725"/>
                        <a:pt x="1492" y="725"/>
                      </a:cubicBezTo>
                      <a:close/>
                      <a:moveTo>
                        <a:pt x="1518" y="710"/>
                      </a:moveTo>
                      <a:cubicBezTo>
                        <a:pt x="1514" y="713"/>
                        <a:pt x="1509" y="716"/>
                        <a:pt x="1505" y="718"/>
                      </a:cubicBezTo>
                      <a:cubicBezTo>
                        <a:pt x="1504" y="719"/>
                        <a:pt x="1504" y="720"/>
                        <a:pt x="1504" y="722"/>
                      </a:cubicBezTo>
                      <a:cubicBezTo>
                        <a:pt x="1505" y="723"/>
                        <a:pt x="1507" y="723"/>
                        <a:pt x="1508" y="723"/>
                      </a:cubicBezTo>
                      <a:cubicBezTo>
                        <a:pt x="1512" y="720"/>
                        <a:pt x="1516" y="717"/>
                        <a:pt x="1521" y="714"/>
                      </a:cubicBezTo>
                      <a:cubicBezTo>
                        <a:pt x="1522" y="713"/>
                        <a:pt x="1522" y="712"/>
                        <a:pt x="1521" y="711"/>
                      </a:cubicBezTo>
                      <a:cubicBezTo>
                        <a:pt x="1520" y="709"/>
                        <a:pt x="1519" y="709"/>
                        <a:pt x="1518" y="710"/>
                      </a:cubicBezTo>
                      <a:close/>
                      <a:moveTo>
                        <a:pt x="1539" y="690"/>
                      </a:moveTo>
                      <a:cubicBezTo>
                        <a:pt x="1536" y="694"/>
                        <a:pt x="1533" y="697"/>
                        <a:pt x="1529" y="701"/>
                      </a:cubicBezTo>
                      <a:cubicBezTo>
                        <a:pt x="1528" y="702"/>
                        <a:pt x="1528" y="703"/>
                        <a:pt x="1529" y="704"/>
                      </a:cubicBezTo>
                      <a:cubicBezTo>
                        <a:pt x="1530" y="705"/>
                        <a:pt x="1531" y="705"/>
                        <a:pt x="1532" y="704"/>
                      </a:cubicBezTo>
                      <a:cubicBezTo>
                        <a:pt x="1536" y="701"/>
                        <a:pt x="1540" y="698"/>
                        <a:pt x="1543" y="694"/>
                      </a:cubicBezTo>
                      <a:cubicBezTo>
                        <a:pt x="1544" y="693"/>
                        <a:pt x="1544" y="691"/>
                        <a:pt x="1543" y="690"/>
                      </a:cubicBezTo>
                      <a:cubicBezTo>
                        <a:pt x="1542" y="689"/>
                        <a:pt x="1540" y="689"/>
                        <a:pt x="1539" y="690"/>
                      </a:cubicBezTo>
                      <a:close/>
                      <a:moveTo>
                        <a:pt x="1557" y="667"/>
                      </a:moveTo>
                      <a:cubicBezTo>
                        <a:pt x="1555" y="671"/>
                        <a:pt x="1552" y="675"/>
                        <a:pt x="1549" y="679"/>
                      </a:cubicBezTo>
                      <a:cubicBezTo>
                        <a:pt x="1548" y="680"/>
                        <a:pt x="1548" y="682"/>
                        <a:pt x="1549" y="683"/>
                      </a:cubicBezTo>
                      <a:cubicBezTo>
                        <a:pt x="1551" y="683"/>
                        <a:pt x="1552" y="683"/>
                        <a:pt x="1553" y="682"/>
                      </a:cubicBezTo>
                      <a:cubicBezTo>
                        <a:pt x="1556" y="678"/>
                        <a:pt x="1559" y="674"/>
                        <a:pt x="1562" y="670"/>
                      </a:cubicBezTo>
                      <a:cubicBezTo>
                        <a:pt x="1562" y="668"/>
                        <a:pt x="1562" y="667"/>
                        <a:pt x="1561" y="666"/>
                      </a:cubicBezTo>
                      <a:cubicBezTo>
                        <a:pt x="1560" y="665"/>
                        <a:pt x="1558" y="666"/>
                        <a:pt x="1557" y="667"/>
                      </a:cubicBezTo>
                      <a:close/>
                      <a:moveTo>
                        <a:pt x="1570" y="641"/>
                      </a:moveTo>
                      <a:cubicBezTo>
                        <a:pt x="1569" y="645"/>
                        <a:pt x="1567" y="650"/>
                        <a:pt x="1564" y="654"/>
                      </a:cubicBezTo>
                      <a:cubicBezTo>
                        <a:pt x="1564" y="655"/>
                        <a:pt x="1564" y="657"/>
                        <a:pt x="1566" y="657"/>
                      </a:cubicBezTo>
                      <a:cubicBezTo>
                        <a:pt x="1567" y="658"/>
                        <a:pt x="1568" y="657"/>
                        <a:pt x="1569" y="656"/>
                      </a:cubicBezTo>
                      <a:cubicBezTo>
                        <a:pt x="1571" y="652"/>
                        <a:pt x="1573" y="647"/>
                        <a:pt x="1575" y="642"/>
                      </a:cubicBezTo>
                      <a:cubicBezTo>
                        <a:pt x="1576" y="641"/>
                        <a:pt x="1575" y="640"/>
                        <a:pt x="1574" y="639"/>
                      </a:cubicBezTo>
                      <a:cubicBezTo>
                        <a:pt x="1572" y="639"/>
                        <a:pt x="1571" y="639"/>
                        <a:pt x="1570" y="641"/>
                      </a:cubicBezTo>
                      <a:close/>
                      <a:moveTo>
                        <a:pt x="1579" y="612"/>
                      </a:moveTo>
                      <a:cubicBezTo>
                        <a:pt x="1578" y="616"/>
                        <a:pt x="1578" y="618"/>
                        <a:pt x="1577" y="621"/>
                      </a:cubicBezTo>
                      <a:cubicBezTo>
                        <a:pt x="1577" y="623"/>
                        <a:pt x="1576" y="625"/>
                        <a:pt x="1575" y="627"/>
                      </a:cubicBezTo>
                      <a:cubicBezTo>
                        <a:pt x="1575" y="628"/>
                        <a:pt x="1576" y="629"/>
                        <a:pt x="1577" y="630"/>
                      </a:cubicBezTo>
                      <a:cubicBezTo>
                        <a:pt x="1578" y="630"/>
                        <a:pt x="1580" y="629"/>
                        <a:pt x="1580" y="628"/>
                      </a:cubicBezTo>
                      <a:cubicBezTo>
                        <a:pt x="1581" y="626"/>
                        <a:pt x="1581" y="624"/>
                        <a:pt x="1582" y="622"/>
                      </a:cubicBezTo>
                      <a:cubicBezTo>
                        <a:pt x="1583" y="619"/>
                        <a:pt x="1583" y="617"/>
                        <a:pt x="1584" y="613"/>
                      </a:cubicBezTo>
                      <a:cubicBezTo>
                        <a:pt x="1584" y="612"/>
                        <a:pt x="1583" y="611"/>
                        <a:pt x="1582" y="610"/>
                      </a:cubicBezTo>
                      <a:cubicBezTo>
                        <a:pt x="1581" y="610"/>
                        <a:pt x="1579" y="611"/>
                        <a:pt x="1579" y="612"/>
                      </a:cubicBezTo>
                      <a:close/>
                      <a:moveTo>
                        <a:pt x="1582" y="583"/>
                      </a:moveTo>
                      <a:cubicBezTo>
                        <a:pt x="1581" y="588"/>
                        <a:pt x="1581" y="593"/>
                        <a:pt x="1581" y="598"/>
                      </a:cubicBezTo>
                      <a:cubicBezTo>
                        <a:pt x="1581" y="599"/>
                        <a:pt x="1582" y="600"/>
                        <a:pt x="1583" y="600"/>
                      </a:cubicBezTo>
                      <a:cubicBezTo>
                        <a:pt x="1584" y="601"/>
                        <a:pt x="1586" y="600"/>
                        <a:pt x="1586" y="598"/>
                      </a:cubicBezTo>
                      <a:cubicBezTo>
                        <a:pt x="1586" y="593"/>
                        <a:pt x="1586" y="588"/>
                        <a:pt x="1587" y="583"/>
                      </a:cubicBezTo>
                      <a:cubicBezTo>
                        <a:pt x="1587" y="582"/>
                        <a:pt x="1586" y="580"/>
                        <a:pt x="1584" y="580"/>
                      </a:cubicBezTo>
                      <a:cubicBezTo>
                        <a:pt x="1583" y="580"/>
                        <a:pt x="1582" y="581"/>
                        <a:pt x="1582" y="583"/>
                      </a:cubicBezTo>
                      <a:close/>
                      <a:moveTo>
                        <a:pt x="1581" y="553"/>
                      </a:moveTo>
                      <a:cubicBezTo>
                        <a:pt x="1582" y="558"/>
                        <a:pt x="1582" y="563"/>
                        <a:pt x="1582" y="568"/>
                      </a:cubicBezTo>
                      <a:cubicBezTo>
                        <a:pt x="1582" y="569"/>
                        <a:pt x="1583" y="570"/>
                        <a:pt x="1584" y="570"/>
                      </a:cubicBezTo>
                      <a:cubicBezTo>
                        <a:pt x="1586" y="570"/>
                        <a:pt x="1587" y="569"/>
                        <a:pt x="1587" y="568"/>
                      </a:cubicBezTo>
                      <a:cubicBezTo>
                        <a:pt x="1587" y="563"/>
                        <a:pt x="1587" y="558"/>
                        <a:pt x="1586" y="553"/>
                      </a:cubicBezTo>
                      <a:cubicBezTo>
                        <a:pt x="1586" y="551"/>
                        <a:pt x="1585" y="550"/>
                        <a:pt x="1584" y="550"/>
                      </a:cubicBezTo>
                      <a:cubicBezTo>
                        <a:pt x="1582" y="551"/>
                        <a:pt x="1581" y="552"/>
                        <a:pt x="1581" y="553"/>
                      </a:cubicBezTo>
                      <a:close/>
                      <a:moveTo>
                        <a:pt x="1579" y="523"/>
                      </a:moveTo>
                      <a:cubicBezTo>
                        <a:pt x="1579" y="528"/>
                        <a:pt x="1580" y="533"/>
                        <a:pt x="1580" y="538"/>
                      </a:cubicBezTo>
                      <a:cubicBezTo>
                        <a:pt x="1580" y="540"/>
                        <a:pt x="1582" y="541"/>
                        <a:pt x="1583" y="540"/>
                      </a:cubicBezTo>
                      <a:cubicBezTo>
                        <a:pt x="1584" y="540"/>
                        <a:pt x="1585" y="539"/>
                        <a:pt x="1585" y="538"/>
                      </a:cubicBezTo>
                      <a:cubicBezTo>
                        <a:pt x="1585" y="533"/>
                        <a:pt x="1584" y="528"/>
                        <a:pt x="1584" y="523"/>
                      </a:cubicBezTo>
                      <a:cubicBezTo>
                        <a:pt x="1583" y="521"/>
                        <a:pt x="1582" y="520"/>
                        <a:pt x="1581" y="521"/>
                      </a:cubicBezTo>
                      <a:cubicBezTo>
                        <a:pt x="1579" y="521"/>
                        <a:pt x="1578" y="522"/>
                        <a:pt x="1579" y="523"/>
                      </a:cubicBezTo>
                      <a:close/>
                      <a:moveTo>
                        <a:pt x="1573" y="494"/>
                      </a:moveTo>
                      <a:cubicBezTo>
                        <a:pt x="1574" y="499"/>
                        <a:pt x="1575" y="504"/>
                        <a:pt x="1576" y="509"/>
                      </a:cubicBezTo>
                      <a:cubicBezTo>
                        <a:pt x="1577" y="510"/>
                        <a:pt x="1578" y="511"/>
                        <a:pt x="1579" y="511"/>
                      </a:cubicBezTo>
                      <a:cubicBezTo>
                        <a:pt x="1581" y="510"/>
                        <a:pt x="1581" y="509"/>
                        <a:pt x="1581" y="508"/>
                      </a:cubicBezTo>
                      <a:cubicBezTo>
                        <a:pt x="1580" y="503"/>
                        <a:pt x="1579" y="498"/>
                        <a:pt x="1578" y="493"/>
                      </a:cubicBezTo>
                      <a:cubicBezTo>
                        <a:pt x="1578" y="492"/>
                        <a:pt x="1576" y="491"/>
                        <a:pt x="1575" y="491"/>
                      </a:cubicBezTo>
                      <a:cubicBezTo>
                        <a:pt x="1574" y="491"/>
                        <a:pt x="1573" y="493"/>
                        <a:pt x="1573" y="494"/>
                      </a:cubicBezTo>
                      <a:close/>
                      <a:moveTo>
                        <a:pt x="1564" y="466"/>
                      </a:moveTo>
                      <a:cubicBezTo>
                        <a:pt x="1566" y="471"/>
                        <a:pt x="1567" y="475"/>
                        <a:pt x="1569" y="480"/>
                      </a:cubicBezTo>
                      <a:cubicBezTo>
                        <a:pt x="1569" y="481"/>
                        <a:pt x="1571" y="482"/>
                        <a:pt x="1572" y="482"/>
                      </a:cubicBezTo>
                      <a:cubicBezTo>
                        <a:pt x="1573" y="481"/>
                        <a:pt x="1574" y="480"/>
                        <a:pt x="1574" y="478"/>
                      </a:cubicBezTo>
                      <a:cubicBezTo>
                        <a:pt x="1572" y="473"/>
                        <a:pt x="1570" y="469"/>
                        <a:pt x="1568" y="464"/>
                      </a:cubicBezTo>
                      <a:cubicBezTo>
                        <a:pt x="1568" y="463"/>
                        <a:pt x="1566" y="462"/>
                        <a:pt x="1565" y="463"/>
                      </a:cubicBezTo>
                      <a:cubicBezTo>
                        <a:pt x="1564" y="463"/>
                        <a:pt x="1563" y="465"/>
                        <a:pt x="1564" y="466"/>
                      </a:cubicBezTo>
                      <a:close/>
                      <a:moveTo>
                        <a:pt x="1548" y="442"/>
                      </a:moveTo>
                      <a:cubicBezTo>
                        <a:pt x="1551" y="445"/>
                        <a:pt x="1554" y="449"/>
                        <a:pt x="1557" y="453"/>
                      </a:cubicBezTo>
                      <a:cubicBezTo>
                        <a:pt x="1557" y="454"/>
                        <a:pt x="1559" y="455"/>
                        <a:pt x="1560" y="454"/>
                      </a:cubicBezTo>
                      <a:cubicBezTo>
                        <a:pt x="1561" y="453"/>
                        <a:pt x="1562" y="452"/>
                        <a:pt x="1561" y="451"/>
                      </a:cubicBezTo>
                      <a:cubicBezTo>
                        <a:pt x="1558" y="446"/>
                        <a:pt x="1555" y="442"/>
                        <a:pt x="1552" y="438"/>
                      </a:cubicBezTo>
                      <a:cubicBezTo>
                        <a:pt x="1551" y="437"/>
                        <a:pt x="1549" y="437"/>
                        <a:pt x="1548" y="438"/>
                      </a:cubicBezTo>
                      <a:cubicBezTo>
                        <a:pt x="1547" y="439"/>
                        <a:pt x="1547" y="441"/>
                        <a:pt x="1548" y="442"/>
                      </a:cubicBezTo>
                      <a:close/>
                      <a:moveTo>
                        <a:pt x="1524" y="428"/>
                      </a:moveTo>
                      <a:cubicBezTo>
                        <a:pt x="1529" y="429"/>
                        <a:pt x="1533" y="430"/>
                        <a:pt x="1537" y="433"/>
                      </a:cubicBezTo>
                      <a:cubicBezTo>
                        <a:pt x="1538" y="433"/>
                        <a:pt x="1540" y="433"/>
                        <a:pt x="1540" y="432"/>
                      </a:cubicBezTo>
                      <a:cubicBezTo>
                        <a:pt x="1541" y="431"/>
                        <a:pt x="1541" y="429"/>
                        <a:pt x="1540" y="428"/>
                      </a:cubicBezTo>
                      <a:cubicBezTo>
                        <a:pt x="1535" y="426"/>
                        <a:pt x="1530" y="424"/>
                        <a:pt x="1525" y="423"/>
                      </a:cubicBezTo>
                      <a:cubicBezTo>
                        <a:pt x="1524" y="422"/>
                        <a:pt x="1522" y="423"/>
                        <a:pt x="1522" y="425"/>
                      </a:cubicBezTo>
                      <a:cubicBezTo>
                        <a:pt x="1522" y="426"/>
                        <a:pt x="1523" y="427"/>
                        <a:pt x="1524" y="428"/>
                      </a:cubicBezTo>
                      <a:close/>
                      <a:moveTo>
                        <a:pt x="1501" y="423"/>
                      </a:moveTo>
                      <a:cubicBezTo>
                        <a:pt x="1500" y="423"/>
                        <a:pt x="1499" y="424"/>
                        <a:pt x="1498" y="424"/>
                      </a:cubicBezTo>
                      <a:cubicBezTo>
                        <a:pt x="1496" y="424"/>
                        <a:pt x="1495" y="426"/>
                        <a:pt x="1496" y="427"/>
                      </a:cubicBezTo>
                      <a:cubicBezTo>
                        <a:pt x="1496" y="428"/>
                        <a:pt x="1498" y="429"/>
                        <a:pt x="1499" y="429"/>
                      </a:cubicBezTo>
                      <a:cubicBezTo>
                        <a:pt x="1503" y="428"/>
                        <a:pt x="1506" y="427"/>
                        <a:pt x="1510" y="427"/>
                      </a:cubicBezTo>
                      <a:cubicBezTo>
                        <a:pt x="1511" y="427"/>
                        <a:pt x="1512" y="425"/>
                        <a:pt x="1512" y="424"/>
                      </a:cubicBezTo>
                      <a:cubicBezTo>
                        <a:pt x="1512" y="423"/>
                        <a:pt x="1511" y="422"/>
                        <a:pt x="1509" y="422"/>
                      </a:cubicBezTo>
                      <a:cubicBezTo>
                        <a:pt x="1506" y="422"/>
                        <a:pt x="1502" y="423"/>
                        <a:pt x="1498" y="424"/>
                      </a:cubicBezTo>
                      <a:cubicBezTo>
                        <a:pt x="1496" y="424"/>
                        <a:pt x="1495" y="426"/>
                        <a:pt x="1496" y="427"/>
                      </a:cubicBezTo>
                      <a:cubicBezTo>
                        <a:pt x="1496" y="428"/>
                        <a:pt x="1498" y="429"/>
                        <a:pt x="1499" y="429"/>
                      </a:cubicBezTo>
                      <a:cubicBezTo>
                        <a:pt x="1500" y="428"/>
                        <a:pt x="1501" y="428"/>
                        <a:pt x="1502" y="428"/>
                      </a:cubicBezTo>
                      <a:cubicBezTo>
                        <a:pt x="1504" y="427"/>
                        <a:pt x="1504" y="426"/>
                        <a:pt x="1504" y="425"/>
                      </a:cubicBezTo>
                      <a:cubicBezTo>
                        <a:pt x="1504" y="423"/>
                        <a:pt x="1502" y="423"/>
                        <a:pt x="1501" y="423"/>
                      </a:cubicBezTo>
                      <a:close/>
                      <a:moveTo>
                        <a:pt x="1526" y="409"/>
                      </a:moveTo>
                      <a:cubicBezTo>
                        <a:pt x="1523" y="412"/>
                        <a:pt x="1519" y="415"/>
                        <a:pt x="1514" y="417"/>
                      </a:cubicBezTo>
                      <a:cubicBezTo>
                        <a:pt x="1513" y="418"/>
                        <a:pt x="1513" y="420"/>
                        <a:pt x="1513" y="421"/>
                      </a:cubicBezTo>
                      <a:cubicBezTo>
                        <a:pt x="1514" y="422"/>
                        <a:pt x="1515" y="422"/>
                        <a:pt x="1517" y="422"/>
                      </a:cubicBezTo>
                      <a:cubicBezTo>
                        <a:pt x="1521" y="419"/>
                        <a:pt x="1526" y="416"/>
                        <a:pt x="1529" y="413"/>
                      </a:cubicBezTo>
                      <a:cubicBezTo>
                        <a:pt x="1531" y="412"/>
                        <a:pt x="1531" y="411"/>
                        <a:pt x="1530" y="410"/>
                      </a:cubicBezTo>
                      <a:cubicBezTo>
                        <a:pt x="1529" y="409"/>
                        <a:pt x="1527" y="408"/>
                        <a:pt x="1526" y="409"/>
                      </a:cubicBezTo>
                      <a:close/>
                      <a:moveTo>
                        <a:pt x="1543" y="386"/>
                      </a:moveTo>
                      <a:cubicBezTo>
                        <a:pt x="1541" y="391"/>
                        <a:pt x="1539" y="395"/>
                        <a:pt x="1536" y="399"/>
                      </a:cubicBezTo>
                      <a:cubicBezTo>
                        <a:pt x="1535" y="400"/>
                        <a:pt x="1535" y="401"/>
                        <a:pt x="1537" y="402"/>
                      </a:cubicBezTo>
                      <a:cubicBezTo>
                        <a:pt x="1538" y="403"/>
                        <a:pt x="1539" y="403"/>
                        <a:pt x="1540" y="402"/>
                      </a:cubicBezTo>
                      <a:cubicBezTo>
                        <a:pt x="1543" y="397"/>
                        <a:pt x="1546" y="393"/>
                        <a:pt x="1548" y="388"/>
                      </a:cubicBezTo>
                      <a:cubicBezTo>
                        <a:pt x="1548" y="387"/>
                        <a:pt x="1547" y="385"/>
                        <a:pt x="1546" y="385"/>
                      </a:cubicBezTo>
                      <a:cubicBezTo>
                        <a:pt x="1545" y="384"/>
                        <a:pt x="1543" y="385"/>
                        <a:pt x="1543" y="386"/>
                      </a:cubicBezTo>
                      <a:close/>
                      <a:moveTo>
                        <a:pt x="1548" y="358"/>
                      </a:moveTo>
                      <a:cubicBezTo>
                        <a:pt x="1548" y="363"/>
                        <a:pt x="1548" y="368"/>
                        <a:pt x="1547" y="372"/>
                      </a:cubicBezTo>
                      <a:cubicBezTo>
                        <a:pt x="1547" y="374"/>
                        <a:pt x="1548" y="375"/>
                        <a:pt x="1549" y="375"/>
                      </a:cubicBezTo>
                      <a:cubicBezTo>
                        <a:pt x="1550" y="375"/>
                        <a:pt x="1552" y="375"/>
                        <a:pt x="1552" y="373"/>
                      </a:cubicBezTo>
                      <a:cubicBezTo>
                        <a:pt x="1552" y="373"/>
                        <a:pt x="1552" y="373"/>
                        <a:pt x="1552" y="373"/>
                      </a:cubicBezTo>
                      <a:cubicBezTo>
                        <a:pt x="1553" y="368"/>
                        <a:pt x="1553" y="363"/>
                        <a:pt x="1553" y="358"/>
                      </a:cubicBezTo>
                      <a:cubicBezTo>
                        <a:pt x="1553" y="356"/>
                        <a:pt x="1552" y="355"/>
                        <a:pt x="1551" y="355"/>
                      </a:cubicBezTo>
                      <a:cubicBezTo>
                        <a:pt x="1549" y="355"/>
                        <a:pt x="1548" y="356"/>
                        <a:pt x="1548" y="358"/>
                      </a:cubicBezTo>
                      <a:close/>
                      <a:moveTo>
                        <a:pt x="1544" y="329"/>
                      </a:moveTo>
                      <a:cubicBezTo>
                        <a:pt x="1546" y="334"/>
                        <a:pt x="1547" y="338"/>
                        <a:pt x="1547" y="343"/>
                      </a:cubicBezTo>
                      <a:cubicBezTo>
                        <a:pt x="1547" y="345"/>
                        <a:pt x="1549" y="346"/>
                        <a:pt x="1550" y="345"/>
                      </a:cubicBezTo>
                      <a:cubicBezTo>
                        <a:pt x="1551" y="345"/>
                        <a:pt x="1552" y="344"/>
                        <a:pt x="1552" y="343"/>
                      </a:cubicBezTo>
                      <a:cubicBezTo>
                        <a:pt x="1551" y="337"/>
                        <a:pt x="1550" y="332"/>
                        <a:pt x="1549" y="328"/>
                      </a:cubicBezTo>
                      <a:cubicBezTo>
                        <a:pt x="1549" y="326"/>
                        <a:pt x="1547" y="325"/>
                        <a:pt x="1546" y="326"/>
                      </a:cubicBezTo>
                      <a:cubicBezTo>
                        <a:pt x="1545" y="326"/>
                        <a:pt x="1544" y="328"/>
                        <a:pt x="1544" y="329"/>
                      </a:cubicBezTo>
                      <a:close/>
                      <a:moveTo>
                        <a:pt x="1533" y="302"/>
                      </a:moveTo>
                      <a:cubicBezTo>
                        <a:pt x="1535" y="306"/>
                        <a:pt x="1537" y="311"/>
                        <a:pt x="1539" y="315"/>
                      </a:cubicBezTo>
                      <a:cubicBezTo>
                        <a:pt x="1540" y="316"/>
                        <a:pt x="1541" y="317"/>
                        <a:pt x="1542" y="316"/>
                      </a:cubicBezTo>
                      <a:cubicBezTo>
                        <a:pt x="1544" y="316"/>
                        <a:pt x="1544" y="314"/>
                        <a:pt x="1544" y="313"/>
                      </a:cubicBezTo>
                      <a:cubicBezTo>
                        <a:pt x="1542" y="308"/>
                        <a:pt x="1539" y="304"/>
                        <a:pt x="1537" y="299"/>
                      </a:cubicBezTo>
                      <a:cubicBezTo>
                        <a:pt x="1536" y="298"/>
                        <a:pt x="1535" y="298"/>
                        <a:pt x="1533" y="299"/>
                      </a:cubicBezTo>
                      <a:cubicBezTo>
                        <a:pt x="1532" y="299"/>
                        <a:pt x="1532" y="301"/>
                        <a:pt x="1533" y="302"/>
                      </a:cubicBezTo>
                      <a:close/>
                      <a:moveTo>
                        <a:pt x="1514" y="279"/>
                      </a:moveTo>
                      <a:cubicBezTo>
                        <a:pt x="1518" y="282"/>
                        <a:pt x="1521" y="286"/>
                        <a:pt x="1524" y="290"/>
                      </a:cubicBezTo>
                      <a:cubicBezTo>
                        <a:pt x="1525" y="291"/>
                        <a:pt x="1527" y="291"/>
                        <a:pt x="1528" y="290"/>
                      </a:cubicBezTo>
                      <a:cubicBezTo>
                        <a:pt x="1529" y="289"/>
                        <a:pt x="1529" y="288"/>
                        <a:pt x="1528" y="287"/>
                      </a:cubicBezTo>
                      <a:cubicBezTo>
                        <a:pt x="1525" y="283"/>
                        <a:pt x="1522" y="279"/>
                        <a:pt x="1518" y="275"/>
                      </a:cubicBezTo>
                      <a:cubicBezTo>
                        <a:pt x="1517" y="275"/>
                        <a:pt x="1515" y="275"/>
                        <a:pt x="1514" y="276"/>
                      </a:cubicBezTo>
                      <a:cubicBezTo>
                        <a:pt x="1513" y="277"/>
                        <a:pt x="1513" y="278"/>
                        <a:pt x="1514" y="279"/>
                      </a:cubicBezTo>
                      <a:close/>
                      <a:moveTo>
                        <a:pt x="1490" y="263"/>
                      </a:moveTo>
                      <a:cubicBezTo>
                        <a:pt x="1495" y="265"/>
                        <a:pt x="1499" y="267"/>
                        <a:pt x="1503" y="270"/>
                      </a:cubicBezTo>
                      <a:cubicBezTo>
                        <a:pt x="1504" y="271"/>
                        <a:pt x="1506" y="270"/>
                        <a:pt x="1507" y="269"/>
                      </a:cubicBezTo>
                      <a:cubicBezTo>
                        <a:pt x="1507" y="268"/>
                        <a:pt x="1507" y="267"/>
                        <a:pt x="1506" y="266"/>
                      </a:cubicBezTo>
                      <a:cubicBezTo>
                        <a:pt x="1502" y="263"/>
                        <a:pt x="1497" y="260"/>
                        <a:pt x="1492" y="258"/>
                      </a:cubicBezTo>
                      <a:cubicBezTo>
                        <a:pt x="1491" y="258"/>
                        <a:pt x="1490" y="258"/>
                        <a:pt x="1489" y="260"/>
                      </a:cubicBezTo>
                      <a:cubicBezTo>
                        <a:pt x="1489" y="261"/>
                        <a:pt x="1489" y="262"/>
                        <a:pt x="1490" y="263"/>
                      </a:cubicBezTo>
                      <a:close/>
                      <a:moveTo>
                        <a:pt x="1462" y="257"/>
                      </a:moveTo>
                      <a:cubicBezTo>
                        <a:pt x="1463" y="257"/>
                        <a:pt x="1463" y="257"/>
                        <a:pt x="1463" y="257"/>
                      </a:cubicBezTo>
                      <a:cubicBezTo>
                        <a:pt x="1468" y="257"/>
                        <a:pt x="1472" y="258"/>
                        <a:pt x="1477" y="259"/>
                      </a:cubicBezTo>
                      <a:cubicBezTo>
                        <a:pt x="1478" y="259"/>
                        <a:pt x="1479" y="258"/>
                        <a:pt x="1480" y="257"/>
                      </a:cubicBezTo>
                      <a:cubicBezTo>
                        <a:pt x="1480" y="255"/>
                        <a:pt x="1479" y="254"/>
                        <a:pt x="1478" y="254"/>
                      </a:cubicBezTo>
                      <a:cubicBezTo>
                        <a:pt x="1473" y="253"/>
                        <a:pt x="1468" y="252"/>
                        <a:pt x="1463" y="252"/>
                      </a:cubicBezTo>
                      <a:cubicBezTo>
                        <a:pt x="1463" y="252"/>
                        <a:pt x="1463" y="252"/>
                        <a:pt x="1462" y="252"/>
                      </a:cubicBezTo>
                      <a:cubicBezTo>
                        <a:pt x="1461" y="252"/>
                        <a:pt x="1460" y="253"/>
                        <a:pt x="1460" y="255"/>
                      </a:cubicBezTo>
                      <a:cubicBezTo>
                        <a:pt x="1460" y="256"/>
                        <a:pt x="1461" y="257"/>
                        <a:pt x="1462" y="257"/>
                      </a:cubicBezTo>
                      <a:close/>
                      <a:moveTo>
                        <a:pt x="1443" y="244"/>
                      </a:moveTo>
                      <a:cubicBezTo>
                        <a:pt x="1443" y="246"/>
                        <a:pt x="1443" y="247"/>
                        <a:pt x="1443" y="249"/>
                      </a:cubicBezTo>
                      <a:cubicBezTo>
                        <a:pt x="1443" y="251"/>
                        <a:pt x="1443" y="254"/>
                        <a:pt x="1443" y="257"/>
                      </a:cubicBezTo>
                      <a:cubicBezTo>
                        <a:pt x="1443" y="258"/>
                        <a:pt x="1443" y="258"/>
                        <a:pt x="1444" y="259"/>
                      </a:cubicBezTo>
                      <a:cubicBezTo>
                        <a:pt x="1444" y="260"/>
                        <a:pt x="1445" y="260"/>
                        <a:pt x="1446" y="259"/>
                      </a:cubicBezTo>
                      <a:cubicBezTo>
                        <a:pt x="1447" y="259"/>
                        <a:pt x="1447" y="259"/>
                        <a:pt x="1448" y="259"/>
                      </a:cubicBezTo>
                      <a:cubicBezTo>
                        <a:pt x="1449" y="259"/>
                        <a:pt x="1450" y="257"/>
                        <a:pt x="1450" y="256"/>
                      </a:cubicBezTo>
                      <a:cubicBezTo>
                        <a:pt x="1449" y="255"/>
                        <a:pt x="1448" y="254"/>
                        <a:pt x="1447" y="254"/>
                      </a:cubicBezTo>
                      <a:cubicBezTo>
                        <a:pt x="1446" y="254"/>
                        <a:pt x="1445" y="254"/>
                        <a:pt x="1445" y="255"/>
                      </a:cubicBezTo>
                      <a:cubicBezTo>
                        <a:pt x="1445" y="257"/>
                        <a:pt x="1445" y="257"/>
                        <a:pt x="1445" y="257"/>
                      </a:cubicBezTo>
                      <a:cubicBezTo>
                        <a:pt x="1448" y="257"/>
                        <a:pt x="1448" y="257"/>
                        <a:pt x="1448" y="257"/>
                      </a:cubicBezTo>
                      <a:cubicBezTo>
                        <a:pt x="1448" y="254"/>
                        <a:pt x="1448" y="252"/>
                        <a:pt x="1448" y="249"/>
                      </a:cubicBezTo>
                      <a:cubicBezTo>
                        <a:pt x="1448" y="247"/>
                        <a:pt x="1448" y="246"/>
                        <a:pt x="1448" y="244"/>
                      </a:cubicBezTo>
                      <a:cubicBezTo>
                        <a:pt x="1448" y="243"/>
                        <a:pt x="1447" y="242"/>
                        <a:pt x="1445" y="242"/>
                      </a:cubicBezTo>
                      <a:cubicBezTo>
                        <a:pt x="1444" y="242"/>
                        <a:pt x="1443" y="243"/>
                        <a:pt x="1443" y="244"/>
                      </a:cubicBezTo>
                      <a:close/>
                      <a:moveTo>
                        <a:pt x="1439" y="215"/>
                      </a:moveTo>
                      <a:cubicBezTo>
                        <a:pt x="1440" y="220"/>
                        <a:pt x="1441" y="225"/>
                        <a:pt x="1442" y="230"/>
                      </a:cubicBezTo>
                      <a:cubicBezTo>
                        <a:pt x="1442" y="231"/>
                        <a:pt x="1443" y="232"/>
                        <a:pt x="1445" y="232"/>
                      </a:cubicBezTo>
                      <a:cubicBezTo>
                        <a:pt x="1446" y="232"/>
                        <a:pt x="1447" y="230"/>
                        <a:pt x="1447" y="229"/>
                      </a:cubicBezTo>
                      <a:cubicBezTo>
                        <a:pt x="1446" y="224"/>
                        <a:pt x="1445" y="219"/>
                        <a:pt x="1444" y="214"/>
                      </a:cubicBezTo>
                      <a:cubicBezTo>
                        <a:pt x="1444" y="213"/>
                        <a:pt x="1442" y="212"/>
                        <a:pt x="1441" y="212"/>
                      </a:cubicBezTo>
                      <a:cubicBezTo>
                        <a:pt x="1440" y="212"/>
                        <a:pt x="1439" y="214"/>
                        <a:pt x="1439" y="215"/>
                      </a:cubicBezTo>
                      <a:close/>
                      <a:moveTo>
                        <a:pt x="1430" y="187"/>
                      </a:moveTo>
                      <a:cubicBezTo>
                        <a:pt x="1432" y="192"/>
                        <a:pt x="1434" y="196"/>
                        <a:pt x="1435" y="201"/>
                      </a:cubicBezTo>
                      <a:cubicBezTo>
                        <a:pt x="1436" y="202"/>
                        <a:pt x="1437" y="203"/>
                        <a:pt x="1438" y="203"/>
                      </a:cubicBezTo>
                      <a:cubicBezTo>
                        <a:pt x="1440" y="202"/>
                        <a:pt x="1441" y="201"/>
                        <a:pt x="1440" y="199"/>
                      </a:cubicBezTo>
                      <a:cubicBezTo>
                        <a:pt x="1439" y="195"/>
                        <a:pt x="1437" y="190"/>
                        <a:pt x="1435" y="185"/>
                      </a:cubicBezTo>
                      <a:cubicBezTo>
                        <a:pt x="1435" y="184"/>
                        <a:pt x="1433" y="183"/>
                        <a:pt x="1432" y="184"/>
                      </a:cubicBezTo>
                      <a:cubicBezTo>
                        <a:pt x="1431" y="184"/>
                        <a:pt x="1430" y="186"/>
                        <a:pt x="1430" y="187"/>
                      </a:cubicBezTo>
                      <a:close/>
                      <a:moveTo>
                        <a:pt x="1418" y="160"/>
                      </a:moveTo>
                      <a:cubicBezTo>
                        <a:pt x="1420" y="165"/>
                        <a:pt x="1422" y="169"/>
                        <a:pt x="1424" y="173"/>
                      </a:cubicBezTo>
                      <a:cubicBezTo>
                        <a:pt x="1425" y="175"/>
                        <a:pt x="1427" y="175"/>
                        <a:pt x="1428" y="175"/>
                      </a:cubicBezTo>
                      <a:cubicBezTo>
                        <a:pt x="1429" y="174"/>
                        <a:pt x="1430" y="172"/>
                        <a:pt x="1429" y="171"/>
                      </a:cubicBezTo>
                      <a:cubicBezTo>
                        <a:pt x="1427" y="167"/>
                        <a:pt x="1424" y="162"/>
                        <a:pt x="1422" y="158"/>
                      </a:cubicBezTo>
                      <a:cubicBezTo>
                        <a:pt x="1421" y="157"/>
                        <a:pt x="1420" y="156"/>
                        <a:pt x="1419" y="157"/>
                      </a:cubicBezTo>
                      <a:cubicBezTo>
                        <a:pt x="1417" y="157"/>
                        <a:pt x="1417" y="159"/>
                        <a:pt x="1418" y="160"/>
                      </a:cubicBezTo>
                      <a:close/>
                      <a:moveTo>
                        <a:pt x="1402" y="135"/>
                      </a:moveTo>
                      <a:cubicBezTo>
                        <a:pt x="1405" y="139"/>
                        <a:pt x="1407" y="143"/>
                        <a:pt x="1410" y="147"/>
                      </a:cubicBezTo>
                      <a:cubicBezTo>
                        <a:pt x="1411" y="149"/>
                        <a:pt x="1412" y="149"/>
                        <a:pt x="1413" y="148"/>
                      </a:cubicBezTo>
                      <a:cubicBezTo>
                        <a:pt x="1415" y="147"/>
                        <a:pt x="1415" y="146"/>
                        <a:pt x="1414" y="145"/>
                      </a:cubicBezTo>
                      <a:cubicBezTo>
                        <a:pt x="1412" y="140"/>
                        <a:pt x="1409" y="136"/>
                        <a:pt x="1406" y="132"/>
                      </a:cubicBezTo>
                      <a:cubicBezTo>
                        <a:pt x="1405" y="131"/>
                        <a:pt x="1404" y="131"/>
                        <a:pt x="1402" y="132"/>
                      </a:cubicBezTo>
                      <a:cubicBezTo>
                        <a:pt x="1401" y="132"/>
                        <a:pt x="1401" y="134"/>
                        <a:pt x="1402" y="135"/>
                      </a:cubicBezTo>
                      <a:close/>
                      <a:moveTo>
                        <a:pt x="1384" y="111"/>
                      </a:moveTo>
                      <a:cubicBezTo>
                        <a:pt x="1386" y="114"/>
                        <a:pt x="1388" y="117"/>
                        <a:pt x="1391" y="120"/>
                      </a:cubicBezTo>
                      <a:cubicBezTo>
                        <a:pt x="1391" y="121"/>
                        <a:pt x="1392" y="122"/>
                        <a:pt x="1393" y="123"/>
                      </a:cubicBezTo>
                      <a:cubicBezTo>
                        <a:pt x="1394" y="124"/>
                        <a:pt x="1395" y="124"/>
                        <a:pt x="1396" y="123"/>
                      </a:cubicBezTo>
                      <a:cubicBezTo>
                        <a:pt x="1398" y="123"/>
                        <a:pt x="1398" y="121"/>
                        <a:pt x="1397" y="120"/>
                      </a:cubicBezTo>
                      <a:cubicBezTo>
                        <a:pt x="1396" y="119"/>
                        <a:pt x="1395" y="118"/>
                        <a:pt x="1395" y="117"/>
                      </a:cubicBezTo>
                      <a:cubicBezTo>
                        <a:pt x="1392" y="114"/>
                        <a:pt x="1390" y="111"/>
                        <a:pt x="1388" y="108"/>
                      </a:cubicBezTo>
                      <a:cubicBezTo>
                        <a:pt x="1387" y="107"/>
                        <a:pt x="1385" y="107"/>
                        <a:pt x="1384" y="108"/>
                      </a:cubicBezTo>
                      <a:cubicBezTo>
                        <a:pt x="1383" y="109"/>
                        <a:pt x="1383" y="110"/>
                        <a:pt x="1384" y="111"/>
                      </a:cubicBezTo>
                      <a:close/>
                      <a:moveTo>
                        <a:pt x="1364" y="90"/>
                      </a:moveTo>
                      <a:cubicBezTo>
                        <a:pt x="1367" y="93"/>
                        <a:pt x="1371" y="96"/>
                        <a:pt x="1374" y="100"/>
                      </a:cubicBezTo>
                      <a:cubicBezTo>
                        <a:pt x="1375" y="101"/>
                        <a:pt x="1376" y="101"/>
                        <a:pt x="1377" y="100"/>
                      </a:cubicBezTo>
                      <a:cubicBezTo>
                        <a:pt x="1379" y="99"/>
                        <a:pt x="1379" y="98"/>
                        <a:pt x="1378" y="97"/>
                      </a:cubicBezTo>
                      <a:cubicBezTo>
                        <a:pt x="1374" y="93"/>
                        <a:pt x="1371" y="89"/>
                        <a:pt x="1367" y="86"/>
                      </a:cubicBezTo>
                      <a:cubicBezTo>
                        <a:pt x="1366" y="85"/>
                        <a:pt x="1364" y="85"/>
                        <a:pt x="1363" y="86"/>
                      </a:cubicBezTo>
                      <a:cubicBezTo>
                        <a:pt x="1363" y="87"/>
                        <a:pt x="1363" y="89"/>
                        <a:pt x="1364" y="90"/>
                      </a:cubicBezTo>
                      <a:close/>
                      <a:moveTo>
                        <a:pt x="1341" y="71"/>
                      </a:moveTo>
                      <a:cubicBezTo>
                        <a:pt x="1345" y="74"/>
                        <a:pt x="1349" y="77"/>
                        <a:pt x="1352" y="80"/>
                      </a:cubicBezTo>
                      <a:cubicBezTo>
                        <a:pt x="1354" y="81"/>
                        <a:pt x="1355" y="80"/>
                        <a:pt x="1356" y="79"/>
                      </a:cubicBezTo>
                      <a:cubicBezTo>
                        <a:pt x="1357" y="78"/>
                        <a:pt x="1357" y="77"/>
                        <a:pt x="1356" y="76"/>
                      </a:cubicBezTo>
                      <a:cubicBezTo>
                        <a:pt x="1352" y="73"/>
                        <a:pt x="1348" y="70"/>
                        <a:pt x="1343" y="67"/>
                      </a:cubicBezTo>
                      <a:cubicBezTo>
                        <a:pt x="1342" y="66"/>
                        <a:pt x="1341" y="66"/>
                        <a:pt x="1340" y="67"/>
                      </a:cubicBezTo>
                      <a:cubicBezTo>
                        <a:pt x="1339" y="69"/>
                        <a:pt x="1339" y="70"/>
                        <a:pt x="1341" y="71"/>
                      </a:cubicBezTo>
                      <a:close/>
                      <a:moveTo>
                        <a:pt x="1315" y="56"/>
                      </a:moveTo>
                      <a:cubicBezTo>
                        <a:pt x="1319" y="58"/>
                        <a:pt x="1324" y="61"/>
                        <a:pt x="1328" y="63"/>
                      </a:cubicBezTo>
                      <a:cubicBezTo>
                        <a:pt x="1329" y="64"/>
                        <a:pt x="1331" y="63"/>
                        <a:pt x="1332" y="62"/>
                      </a:cubicBezTo>
                      <a:cubicBezTo>
                        <a:pt x="1332" y="61"/>
                        <a:pt x="1332" y="59"/>
                        <a:pt x="1331" y="59"/>
                      </a:cubicBezTo>
                      <a:cubicBezTo>
                        <a:pt x="1326" y="56"/>
                        <a:pt x="1322" y="54"/>
                        <a:pt x="1317" y="52"/>
                      </a:cubicBezTo>
                      <a:cubicBezTo>
                        <a:pt x="1316" y="51"/>
                        <a:pt x="1314" y="52"/>
                        <a:pt x="1314" y="53"/>
                      </a:cubicBezTo>
                      <a:cubicBezTo>
                        <a:pt x="1313" y="54"/>
                        <a:pt x="1314" y="56"/>
                        <a:pt x="1315" y="56"/>
                      </a:cubicBezTo>
                      <a:close/>
                      <a:moveTo>
                        <a:pt x="1287" y="47"/>
                      </a:moveTo>
                      <a:cubicBezTo>
                        <a:pt x="1292" y="48"/>
                        <a:pt x="1297" y="49"/>
                        <a:pt x="1301" y="51"/>
                      </a:cubicBezTo>
                      <a:cubicBezTo>
                        <a:pt x="1303" y="51"/>
                        <a:pt x="1304" y="51"/>
                        <a:pt x="1304" y="49"/>
                      </a:cubicBezTo>
                      <a:cubicBezTo>
                        <a:pt x="1305" y="48"/>
                        <a:pt x="1304" y="47"/>
                        <a:pt x="1303" y="46"/>
                      </a:cubicBezTo>
                      <a:cubicBezTo>
                        <a:pt x="1298" y="45"/>
                        <a:pt x="1293" y="43"/>
                        <a:pt x="1288" y="42"/>
                      </a:cubicBezTo>
                      <a:cubicBezTo>
                        <a:pt x="1287" y="41"/>
                        <a:pt x="1286" y="42"/>
                        <a:pt x="1285" y="44"/>
                      </a:cubicBezTo>
                      <a:cubicBezTo>
                        <a:pt x="1285" y="45"/>
                        <a:pt x="1286" y="46"/>
                        <a:pt x="1287" y="47"/>
                      </a:cubicBezTo>
                      <a:close/>
                      <a:moveTo>
                        <a:pt x="1258" y="41"/>
                      </a:moveTo>
                      <a:cubicBezTo>
                        <a:pt x="1263" y="42"/>
                        <a:pt x="1268" y="42"/>
                        <a:pt x="1273" y="43"/>
                      </a:cubicBezTo>
                      <a:cubicBezTo>
                        <a:pt x="1274" y="44"/>
                        <a:pt x="1275" y="43"/>
                        <a:pt x="1276" y="41"/>
                      </a:cubicBezTo>
                      <a:cubicBezTo>
                        <a:pt x="1276" y="40"/>
                        <a:pt x="1275" y="39"/>
                        <a:pt x="1274" y="38"/>
                      </a:cubicBezTo>
                      <a:cubicBezTo>
                        <a:pt x="1269" y="37"/>
                        <a:pt x="1264" y="37"/>
                        <a:pt x="1259" y="36"/>
                      </a:cubicBezTo>
                      <a:cubicBezTo>
                        <a:pt x="1257" y="36"/>
                        <a:pt x="1256" y="37"/>
                        <a:pt x="1256" y="38"/>
                      </a:cubicBezTo>
                      <a:cubicBezTo>
                        <a:pt x="1256" y="39"/>
                        <a:pt x="1257" y="41"/>
                        <a:pt x="1258" y="41"/>
                      </a:cubicBezTo>
                      <a:close/>
                      <a:moveTo>
                        <a:pt x="1228" y="38"/>
                      </a:moveTo>
                      <a:cubicBezTo>
                        <a:pt x="1233" y="39"/>
                        <a:pt x="1238" y="39"/>
                        <a:pt x="1243" y="39"/>
                      </a:cubicBezTo>
                      <a:cubicBezTo>
                        <a:pt x="1245" y="39"/>
                        <a:pt x="1246" y="38"/>
                        <a:pt x="1246" y="37"/>
                      </a:cubicBezTo>
                      <a:cubicBezTo>
                        <a:pt x="1246" y="36"/>
                        <a:pt x="1245" y="34"/>
                        <a:pt x="1244" y="34"/>
                      </a:cubicBezTo>
                      <a:cubicBezTo>
                        <a:pt x="1239" y="34"/>
                        <a:pt x="1234" y="34"/>
                        <a:pt x="1229" y="33"/>
                      </a:cubicBezTo>
                      <a:cubicBezTo>
                        <a:pt x="1227" y="33"/>
                        <a:pt x="1226" y="34"/>
                        <a:pt x="1226" y="36"/>
                      </a:cubicBezTo>
                      <a:cubicBezTo>
                        <a:pt x="1226" y="37"/>
                        <a:pt x="1227" y="38"/>
                        <a:pt x="1228" y="38"/>
                      </a:cubicBezTo>
                      <a:close/>
                      <a:moveTo>
                        <a:pt x="1199" y="38"/>
                      </a:moveTo>
                      <a:cubicBezTo>
                        <a:pt x="1204" y="38"/>
                        <a:pt x="1209" y="38"/>
                        <a:pt x="1213" y="38"/>
                      </a:cubicBezTo>
                      <a:cubicBezTo>
                        <a:pt x="1215" y="38"/>
                        <a:pt x="1216" y="37"/>
                        <a:pt x="1216" y="36"/>
                      </a:cubicBezTo>
                      <a:cubicBezTo>
                        <a:pt x="1216" y="34"/>
                        <a:pt x="1215" y="33"/>
                        <a:pt x="1213" y="33"/>
                      </a:cubicBezTo>
                      <a:cubicBezTo>
                        <a:pt x="1208" y="33"/>
                        <a:pt x="1203" y="33"/>
                        <a:pt x="1198" y="33"/>
                      </a:cubicBezTo>
                      <a:cubicBezTo>
                        <a:pt x="1197" y="34"/>
                        <a:pt x="1196" y="35"/>
                        <a:pt x="1196" y="36"/>
                      </a:cubicBezTo>
                      <a:cubicBezTo>
                        <a:pt x="1196" y="37"/>
                        <a:pt x="1197" y="39"/>
                        <a:pt x="1199" y="38"/>
                      </a:cubicBezTo>
                      <a:close/>
                      <a:moveTo>
                        <a:pt x="1169" y="41"/>
                      </a:moveTo>
                      <a:cubicBezTo>
                        <a:pt x="1174" y="40"/>
                        <a:pt x="1179" y="40"/>
                        <a:pt x="1184" y="39"/>
                      </a:cubicBezTo>
                      <a:cubicBezTo>
                        <a:pt x="1185" y="39"/>
                        <a:pt x="1186" y="38"/>
                        <a:pt x="1186" y="37"/>
                      </a:cubicBezTo>
                      <a:cubicBezTo>
                        <a:pt x="1186" y="35"/>
                        <a:pt x="1185" y="34"/>
                        <a:pt x="1183" y="34"/>
                      </a:cubicBezTo>
                      <a:cubicBezTo>
                        <a:pt x="1178" y="35"/>
                        <a:pt x="1173" y="35"/>
                        <a:pt x="1168" y="36"/>
                      </a:cubicBezTo>
                      <a:cubicBezTo>
                        <a:pt x="1167" y="36"/>
                        <a:pt x="1166" y="37"/>
                        <a:pt x="1166" y="38"/>
                      </a:cubicBezTo>
                      <a:cubicBezTo>
                        <a:pt x="1166" y="40"/>
                        <a:pt x="1167" y="41"/>
                        <a:pt x="1169" y="41"/>
                      </a:cubicBezTo>
                      <a:close/>
                      <a:moveTo>
                        <a:pt x="1139" y="45"/>
                      </a:moveTo>
                      <a:cubicBezTo>
                        <a:pt x="1144" y="44"/>
                        <a:pt x="1149" y="43"/>
                        <a:pt x="1154" y="42"/>
                      </a:cubicBezTo>
                      <a:cubicBezTo>
                        <a:pt x="1155" y="42"/>
                        <a:pt x="1156" y="41"/>
                        <a:pt x="1156" y="40"/>
                      </a:cubicBezTo>
                      <a:cubicBezTo>
                        <a:pt x="1156" y="38"/>
                        <a:pt x="1155" y="37"/>
                        <a:pt x="1153" y="37"/>
                      </a:cubicBezTo>
                      <a:cubicBezTo>
                        <a:pt x="1148" y="38"/>
                        <a:pt x="1143" y="39"/>
                        <a:pt x="1138" y="40"/>
                      </a:cubicBezTo>
                      <a:cubicBezTo>
                        <a:pt x="1137" y="40"/>
                        <a:pt x="1136" y="41"/>
                        <a:pt x="1136" y="43"/>
                      </a:cubicBezTo>
                      <a:cubicBezTo>
                        <a:pt x="1136" y="44"/>
                        <a:pt x="1138" y="45"/>
                        <a:pt x="1139" y="45"/>
                      </a:cubicBezTo>
                      <a:close/>
                      <a:moveTo>
                        <a:pt x="1110" y="51"/>
                      </a:moveTo>
                      <a:cubicBezTo>
                        <a:pt x="1115" y="50"/>
                        <a:pt x="1120" y="48"/>
                        <a:pt x="1124" y="47"/>
                      </a:cubicBezTo>
                      <a:cubicBezTo>
                        <a:pt x="1126" y="47"/>
                        <a:pt x="1127" y="46"/>
                        <a:pt x="1126" y="45"/>
                      </a:cubicBezTo>
                      <a:cubicBezTo>
                        <a:pt x="1126" y="43"/>
                        <a:pt x="1125" y="42"/>
                        <a:pt x="1123" y="43"/>
                      </a:cubicBezTo>
                      <a:cubicBezTo>
                        <a:pt x="1119" y="44"/>
                        <a:pt x="1114" y="45"/>
                        <a:pt x="1109" y="46"/>
                      </a:cubicBezTo>
                      <a:cubicBezTo>
                        <a:pt x="1107" y="46"/>
                        <a:pt x="1107" y="48"/>
                        <a:pt x="1107" y="49"/>
                      </a:cubicBezTo>
                      <a:cubicBezTo>
                        <a:pt x="1107" y="50"/>
                        <a:pt x="1109" y="51"/>
                        <a:pt x="1110" y="51"/>
                      </a:cubicBezTo>
                      <a:close/>
                      <a:moveTo>
                        <a:pt x="1081" y="59"/>
                      </a:moveTo>
                      <a:cubicBezTo>
                        <a:pt x="1086" y="57"/>
                        <a:pt x="1091" y="56"/>
                        <a:pt x="1095" y="54"/>
                      </a:cubicBezTo>
                      <a:cubicBezTo>
                        <a:pt x="1097" y="54"/>
                        <a:pt x="1098" y="53"/>
                        <a:pt x="1097" y="51"/>
                      </a:cubicBezTo>
                      <a:cubicBezTo>
                        <a:pt x="1097" y="50"/>
                        <a:pt x="1095" y="49"/>
                        <a:pt x="1094" y="50"/>
                      </a:cubicBezTo>
                      <a:cubicBezTo>
                        <a:pt x="1089" y="51"/>
                        <a:pt x="1084" y="52"/>
                        <a:pt x="1080" y="54"/>
                      </a:cubicBezTo>
                      <a:cubicBezTo>
                        <a:pt x="1078" y="54"/>
                        <a:pt x="1078" y="56"/>
                        <a:pt x="1078" y="57"/>
                      </a:cubicBezTo>
                      <a:cubicBezTo>
                        <a:pt x="1078" y="58"/>
                        <a:pt x="1080" y="59"/>
                        <a:pt x="1081" y="59"/>
                      </a:cubicBezTo>
                      <a:close/>
                      <a:moveTo>
                        <a:pt x="1053" y="69"/>
                      </a:moveTo>
                      <a:cubicBezTo>
                        <a:pt x="1058" y="67"/>
                        <a:pt x="1062" y="65"/>
                        <a:pt x="1067" y="63"/>
                      </a:cubicBezTo>
                      <a:cubicBezTo>
                        <a:pt x="1068" y="63"/>
                        <a:pt x="1069" y="62"/>
                        <a:pt x="1068" y="60"/>
                      </a:cubicBezTo>
                      <a:cubicBezTo>
                        <a:pt x="1068" y="59"/>
                        <a:pt x="1067" y="58"/>
                        <a:pt x="1065" y="59"/>
                      </a:cubicBezTo>
                      <a:cubicBezTo>
                        <a:pt x="1061" y="60"/>
                        <a:pt x="1056" y="62"/>
                        <a:pt x="1051" y="64"/>
                      </a:cubicBezTo>
                      <a:cubicBezTo>
                        <a:pt x="1050" y="65"/>
                        <a:pt x="1049" y="66"/>
                        <a:pt x="1050" y="67"/>
                      </a:cubicBezTo>
                      <a:cubicBezTo>
                        <a:pt x="1050" y="69"/>
                        <a:pt x="1052" y="69"/>
                        <a:pt x="1053" y="69"/>
                      </a:cubicBezTo>
                      <a:close/>
                      <a:moveTo>
                        <a:pt x="1026" y="81"/>
                      </a:moveTo>
                      <a:cubicBezTo>
                        <a:pt x="1030" y="79"/>
                        <a:pt x="1035" y="77"/>
                        <a:pt x="1039" y="75"/>
                      </a:cubicBezTo>
                      <a:cubicBezTo>
                        <a:pt x="1041" y="74"/>
                        <a:pt x="1041" y="73"/>
                        <a:pt x="1041" y="71"/>
                      </a:cubicBezTo>
                      <a:cubicBezTo>
                        <a:pt x="1040" y="70"/>
                        <a:pt x="1039" y="70"/>
                        <a:pt x="1037" y="70"/>
                      </a:cubicBezTo>
                      <a:cubicBezTo>
                        <a:pt x="1033" y="72"/>
                        <a:pt x="1028" y="74"/>
                        <a:pt x="1024" y="77"/>
                      </a:cubicBezTo>
                      <a:cubicBezTo>
                        <a:pt x="1022" y="77"/>
                        <a:pt x="1022" y="79"/>
                        <a:pt x="1023" y="80"/>
                      </a:cubicBezTo>
                      <a:cubicBezTo>
                        <a:pt x="1023" y="81"/>
                        <a:pt x="1025" y="82"/>
                        <a:pt x="1026" y="81"/>
                      </a:cubicBezTo>
                      <a:close/>
                      <a:moveTo>
                        <a:pt x="1000" y="96"/>
                      </a:moveTo>
                      <a:cubicBezTo>
                        <a:pt x="1004" y="94"/>
                        <a:pt x="1009" y="91"/>
                        <a:pt x="1013" y="88"/>
                      </a:cubicBezTo>
                      <a:cubicBezTo>
                        <a:pt x="1014" y="88"/>
                        <a:pt x="1015" y="86"/>
                        <a:pt x="1014" y="85"/>
                      </a:cubicBezTo>
                      <a:cubicBezTo>
                        <a:pt x="1013" y="84"/>
                        <a:pt x="1012" y="83"/>
                        <a:pt x="1010" y="84"/>
                      </a:cubicBezTo>
                      <a:cubicBezTo>
                        <a:pt x="1006" y="87"/>
                        <a:pt x="1002" y="89"/>
                        <a:pt x="998" y="92"/>
                      </a:cubicBezTo>
                      <a:cubicBezTo>
                        <a:pt x="996" y="93"/>
                        <a:pt x="996" y="94"/>
                        <a:pt x="997" y="96"/>
                      </a:cubicBezTo>
                      <a:cubicBezTo>
                        <a:pt x="998" y="97"/>
                        <a:pt x="999" y="97"/>
                        <a:pt x="1000" y="96"/>
                      </a:cubicBezTo>
                      <a:close/>
                      <a:moveTo>
                        <a:pt x="977" y="114"/>
                      </a:moveTo>
                      <a:cubicBezTo>
                        <a:pt x="981" y="111"/>
                        <a:pt x="984" y="108"/>
                        <a:pt x="988" y="105"/>
                      </a:cubicBezTo>
                      <a:cubicBezTo>
                        <a:pt x="989" y="104"/>
                        <a:pt x="990" y="102"/>
                        <a:pt x="989" y="101"/>
                      </a:cubicBezTo>
                      <a:cubicBezTo>
                        <a:pt x="988" y="100"/>
                        <a:pt x="986" y="100"/>
                        <a:pt x="985" y="101"/>
                      </a:cubicBezTo>
                      <a:cubicBezTo>
                        <a:pt x="981" y="104"/>
                        <a:pt x="977" y="107"/>
                        <a:pt x="974" y="111"/>
                      </a:cubicBezTo>
                      <a:cubicBezTo>
                        <a:pt x="973" y="111"/>
                        <a:pt x="972" y="113"/>
                        <a:pt x="973" y="114"/>
                      </a:cubicBezTo>
                      <a:cubicBezTo>
                        <a:pt x="974" y="115"/>
                        <a:pt x="976" y="115"/>
                        <a:pt x="977" y="114"/>
                      </a:cubicBezTo>
                      <a:close/>
                      <a:moveTo>
                        <a:pt x="956" y="136"/>
                      </a:moveTo>
                      <a:cubicBezTo>
                        <a:pt x="960" y="132"/>
                        <a:pt x="963" y="128"/>
                        <a:pt x="966" y="125"/>
                      </a:cubicBezTo>
                      <a:cubicBezTo>
                        <a:pt x="967" y="124"/>
                        <a:pt x="967" y="122"/>
                        <a:pt x="966" y="121"/>
                      </a:cubicBezTo>
                      <a:cubicBezTo>
                        <a:pt x="965" y="120"/>
                        <a:pt x="964" y="120"/>
                        <a:pt x="963" y="121"/>
                      </a:cubicBezTo>
                      <a:cubicBezTo>
                        <a:pt x="959" y="125"/>
                        <a:pt x="956" y="129"/>
                        <a:pt x="953" y="133"/>
                      </a:cubicBezTo>
                      <a:cubicBezTo>
                        <a:pt x="952" y="134"/>
                        <a:pt x="952" y="135"/>
                        <a:pt x="953" y="136"/>
                      </a:cubicBezTo>
                      <a:cubicBezTo>
                        <a:pt x="954" y="137"/>
                        <a:pt x="956" y="137"/>
                        <a:pt x="956" y="136"/>
                      </a:cubicBezTo>
                      <a:close/>
                      <a:moveTo>
                        <a:pt x="940" y="160"/>
                      </a:moveTo>
                      <a:cubicBezTo>
                        <a:pt x="943" y="156"/>
                        <a:pt x="945" y="152"/>
                        <a:pt x="948" y="148"/>
                      </a:cubicBezTo>
                      <a:cubicBezTo>
                        <a:pt x="949" y="146"/>
                        <a:pt x="948" y="145"/>
                        <a:pt x="947" y="144"/>
                      </a:cubicBezTo>
                      <a:cubicBezTo>
                        <a:pt x="946" y="143"/>
                        <a:pt x="944" y="144"/>
                        <a:pt x="944" y="145"/>
                      </a:cubicBezTo>
                      <a:cubicBezTo>
                        <a:pt x="941" y="149"/>
                        <a:pt x="938" y="153"/>
                        <a:pt x="936" y="158"/>
                      </a:cubicBezTo>
                      <a:cubicBezTo>
                        <a:pt x="935" y="159"/>
                        <a:pt x="936" y="161"/>
                        <a:pt x="937" y="161"/>
                      </a:cubicBezTo>
                      <a:cubicBezTo>
                        <a:pt x="938" y="162"/>
                        <a:pt x="940" y="161"/>
                        <a:pt x="940" y="160"/>
                      </a:cubicBezTo>
                      <a:close/>
                      <a:moveTo>
                        <a:pt x="930" y="188"/>
                      </a:moveTo>
                      <a:cubicBezTo>
                        <a:pt x="931" y="183"/>
                        <a:pt x="933" y="178"/>
                        <a:pt x="934" y="174"/>
                      </a:cubicBezTo>
                      <a:cubicBezTo>
                        <a:pt x="935" y="172"/>
                        <a:pt x="934" y="171"/>
                        <a:pt x="933" y="170"/>
                      </a:cubicBezTo>
                      <a:cubicBezTo>
                        <a:pt x="932" y="170"/>
                        <a:pt x="930" y="171"/>
                        <a:pt x="930" y="172"/>
                      </a:cubicBezTo>
                      <a:cubicBezTo>
                        <a:pt x="928" y="177"/>
                        <a:pt x="926" y="181"/>
                        <a:pt x="925" y="186"/>
                      </a:cubicBezTo>
                      <a:cubicBezTo>
                        <a:pt x="925" y="188"/>
                        <a:pt x="925" y="189"/>
                        <a:pt x="927" y="189"/>
                      </a:cubicBezTo>
                      <a:cubicBezTo>
                        <a:pt x="928" y="190"/>
                        <a:pt x="929" y="189"/>
                        <a:pt x="930" y="188"/>
                      </a:cubicBezTo>
                      <a:close/>
                      <a:moveTo>
                        <a:pt x="925" y="217"/>
                      </a:moveTo>
                      <a:cubicBezTo>
                        <a:pt x="925" y="212"/>
                        <a:pt x="926" y="207"/>
                        <a:pt x="927" y="202"/>
                      </a:cubicBezTo>
                      <a:cubicBezTo>
                        <a:pt x="927" y="201"/>
                        <a:pt x="926" y="199"/>
                        <a:pt x="925" y="199"/>
                      </a:cubicBezTo>
                      <a:cubicBezTo>
                        <a:pt x="923" y="199"/>
                        <a:pt x="922" y="200"/>
                        <a:pt x="922" y="201"/>
                      </a:cubicBezTo>
                      <a:cubicBezTo>
                        <a:pt x="921" y="206"/>
                        <a:pt x="920" y="211"/>
                        <a:pt x="920" y="216"/>
                      </a:cubicBezTo>
                      <a:cubicBezTo>
                        <a:pt x="920" y="218"/>
                        <a:pt x="921" y="219"/>
                        <a:pt x="922" y="219"/>
                      </a:cubicBezTo>
                      <a:cubicBezTo>
                        <a:pt x="924" y="219"/>
                        <a:pt x="925" y="218"/>
                        <a:pt x="925" y="217"/>
                      </a:cubicBezTo>
                      <a:close/>
                      <a:moveTo>
                        <a:pt x="921" y="245"/>
                      </a:moveTo>
                      <a:cubicBezTo>
                        <a:pt x="921" y="245"/>
                        <a:pt x="921" y="246"/>
                        <a:pt x="921" y="246"/>
                      </a:cubicBezTo>
                      <a:cubicBezTo>
                        <a:pt x="922" y="247"/>
                        <a:pt x="923" y="248"/>
                        <a:pt x="924" y="247"/>
                      </a:cubicBezTo>
                      <a:cubicBezTo>
                        <a:pt x="925" y="247"/>
                        <a:pt x="926" y="246"/>
                        <a:pt x="926" y="245"/>
                      </a:cubicBezTo>
                      <a:cubicBezTo>
                        <a:pt x="925" y="240"/>
                        <a:pt x="925" y="236"/>
                        <a:pt x="925" y="231"/>
                      </a:cubicBezTo>
                      <a:cubicBezTo>
                        <a:pt x="925" y="230"/>
                        <a:pt x="924" y="229"/>
                        <a:pt x="922" y="229"/>
                      </a:cubicBezTo>
                      <a:cubicBezTo>
                        <a:pt x="921" y="229"/>
                        <a:pt x="920" y="230"/>
                        <a:pt x="920" y="232"/>
                      </a:cubicBezTo>
                      <a:cubicBezTo>
                        <a:pt x="920" y="236"/>
                        <a:pt x="921" y="241"/>
                        <a:pt x="921" y="245"/>
                      </a:cubicBezTo>
                      <a:cubicBezTo>
                        <a:pt x="924" y="245"/>
                        <a:pt x="924" y="245"/>
                        <a:pt x="924" y="245"/>
                      </a:cubicBezTo>
                      <a:cubicBezTo>
                        <a:pt x="926" y="244"/>
                        <a:pt x="926" y="244"/>
                        <a:pt x="926" y="244"/>
                      </a:cubicBezTo>
                      <a:cubicBezTo>
                        <a:pt x="926" y="243"/>
                        <a:pt x="925" y="243"/>
                        <a:pt x="925" y="243"/>
                      </a:cubicBezTo>
                      <a:cubicBezTo>
                        <a:pt x="924" y="241"/>
                        <a:pt x="923" y="241"/>
                        <a:pt x="922" y="241"/>
                      </a:cubicBezTo>
                      <a:cubicBezTo>
                        <a:pt x="921" y="242"/>
                        <a:pt x="920" y="244"/>
                        <a:pt x="921" y="245"/>
                      </a:cubicBezTo>
                      <a:close/>
                      <a:moveTo>
                        <a:pt x="902" y="223"/>
                      </a:moveTo>
                      <a:cubicBezTo>
                        <a:pt x="906" y="226"/>
                        <a:pt x="910" y="229"/>
                        <a:pt x="913" y="233"/>
                      </a:cubicBezTo>
                      <a:cubicBezTo>
                        <a:pt x="914" y="234"/>
                        <a:pt x="915" y="234"/>
                        <a:pt x="916" y="233"/>
                      </a:cubicBezTo>
                      <a:cubicBezTo>
                        <a:pt x="917" y="232"/>
                        <a:pt x="917" y="231"/>
                        <a:pt x="917" y="230"/>
                      </a:cubicBezTo>
                      <a:cubicBezTo>
                        <a:pt x="913" y="226"/>
                        <a:pt x="910" y="222"/>
                        <a:pt x="906" y="219"/>
                      </a:cubicBezTo>
                      <a:cubicBezTo>
                        <a:pt x="905" y="218"/>
                        <a:pt x="903" y="218"/>
                        <a:pt x="902" y="219"/>
                      </a:cubicBezTo>
                      <a:cubicBezTo>
                        <a:pt x="901" y="220"/>
                        <a:pt x="901" y="222"/>
                        <a:pt x="902" y="223"/>
                      </a:cubicBezTo>
                      <a:close/>
                      <a:moveTo>
                        <a:pt x="877" y="208"/>
                      </a:moveTo>
                      <a:cubicBezTo>
                        <a:pt x="882" y="209"/>
                        <a:pt x="886" y="212"/>
                        <a:pt x="891" y="214"/>
                      </a:cubicBezTo>
                      <a:cubicBezTo>
                        <a:pt x="892" y="215"/>
                        <a:pt x="893" y="214"/>
                        <a:pt x="894" y="213"/>
                      </a:cubicBezTo>
                      <a:cubicBezTo>
                        <a:pt x="895" y="212"/>
                        <a:pt x="894" y="211"/>
                        <a:pt x="893" y="210"/>
                      </a:cubicBezTo>
                      <a:cubicBezTo>
                        <a:pt x="889" y="207"/>
                        <a:pt x="884" y="205"/>
                        <a:pt x="879" y="203"/>
                      </a:cubicBezTo>
                      <a:cubicBezTo>
                        <a:pt x="878" y="202"/>
                        <a:pt x="877" y="203"/>
                        <a:pt x="876" y="204"/>
                      </a:cubicBezTo>
                      <a:cubicBezTo>
                        <a:pt x="876" y="206"/>
                        <a:pt x="876" y="207"/>
                        <a:pt x="877" y="208"/>
                      </a:cubicBezTo>
                      <a:close/>
                      <a:moveTo>
                        <a:pt x="849" y="201"/>
                      </a:moveTo>
                      <a:cubicBezTo>
                        <a:pt x="854" y="201"/>
                        <a:pt x="859" y="202"/>
                        <a:pt x="864" y="203"/>
                      </a:cubicBezTo>
                      <a:cubicBezTo>
                        <a:pt x="865" y="203"/>
                        <a:pt x="866" y="203"/>
                        <a:pt x="867" y="201"/>
                      </a:cubicBezTo>
                      <a:cubicBezTo>
                        <a:pt x="867" y="200"/>
                        <a:pt x="866" y="199"/>
                        <a:pt x="865" y="198"/>
                      </a:cubicBezTo>
                      <a:cubicBezTo>
                        <a:pt x="860" y="197"/>
                        <a:pt x="855" y="196"/>
                        <a:pt x="850" y="196"/>
                      </a:cubicBezTo>
                      <a:cubicBezTo>
                        <a:pt x="848" y="195"/>
                        <a:pt x="847" y="196"/>
                        <a:pt x="847" y="198"/>
                      </a:cubicBezTo>
                      <a:cubicBezTo>
                        <a:pt x="847" y="199"/>
                        <a:pt x="848" y="200"/>
                        <a:pt x="849" y="201"/>
                      </a:cubicBezTo>
                      <a:close/>
                      <a:moveTo>
                        <a:pt x="820" y="203"/>
                      </a:moveTo>
                      <a:cubicBezTo>
                        <a:pt x="825" y="202"/>
                        <a:pt x="830" y="201"/>
                        <a:pt x="835" y="200"/>
                      </a:cubicBezTo>
                      <a:cubicBezTo>
                        <a:pt x="836" y="200"/>
                        <a:pt x="837" y="199"/>
                        <a:pt x="837" y="198"/>
                      </a:cubicBezTo>
                      <a:cubicBezTo>
                        <a:pt x="837" y="196"/>
                        <a:pt x="836" y="195"/>
                        <a:pt x="834" y="195"/>
                      </a:cubicBezTo>
                      <a:cubicBezTo>
                        <a:pt x="829" y="196"/>
                        <a:pt x="824" y="197"/>
                        <a:pt x="819" y="198"/>
                      </a:cubicBezTo>
                      <a:cubicBezTo>
                        <a:pt x="818" y="198"/>
                        <a:pt x="817" y="200"/>
                        <a:pt x="817" y="201"/>
                      </a:cubicBezTo>
                      <a:cubicBezTo>
                        <a:pt x="818" y="202"/>
                        <a:pt x="819" y="203"/>
                        <a:pt x="820" y="203"/>
                      </a:cubicBezTo>
                      <a:close/>
                      <a:moveTo>
                        <a:pt x="795" y="216"/>
                      </a:moveTo>
                      <a:cubicBezTo>
                        <a:pt x="799" y="213"/>
                        <a:pt x="803" y="210"/>
                        <a:pt x="807" y="208"/>
                      </a:cubicBezTo>
                      <a:cubicBezTo>
                        <a:pt x="808" y="208"/>
                        <a:pt x="809" y="206"/>
                        <a:pt x="808" y="205"/>
                      </a:cubicBezTo>
                      <a:cubicBezTo>
                        <a:pt x="807" y="204"/>
                        <a:pt x="806" y="203"/>
                        <a:pt x="805" y="204"/>
                      </a:cubicBezTo>
                      <a:cubicBezTo>
                        <a:pt x="800" y="206"/>
                        <a:pt x="796" y="209"/>
                        <a:pt x="792" y="212"/>
                      </a:cubicBezTo>
                      <a:cubicBezTo>
                        <a:pt x="791" y="213"/>
                        <a:pt x="791" y="215"/>
                        <a:pt x="791" y="216"/>
                      </a:cubicBezTo>
                      <a:cubicBezTo>
                        <a:pt x="792" y="217"/>
                        <a:pt x="794" y="217"/>
                        <a:pt x="795" y="216"/>
                      </a:cubicBezTo>
                      <a:close/>
                      <a:moveTo>
                        <a:pt x="791" y="195"/>
                      </a:moveTo>
                      <a:cubicBezTo>
                        <a:pt x="790" y="200"/>
                        <a:pt x="790" y="205"/>
                        <a:pt x="789" y="210"/>
                      </a:cubicBezTo>
                      <a:cubicBezTo>
                        <a:pt x="788" y="211"/>
                        <a:pt x="789" y="212"/>
                        <a:pt x="790" y="213"/>
                      </a:cubicBezTo>
                      <a:cubicBezTo>
                        <a:pt x="792" y="213"/>
                        <a:pt x="793" y="212"/>
                        <a:pt x="793" y="211"/>
                      </a:cubicBezTo>
                      <a:cubicBezTo>
                        <a:pt x="795" y="206"/>
                        <a:pt x="795" y="201"/>
                        <a:pt x="796" y="196"/>
                      </a:cubicBezTo>
                      <a:cubicBezTo>
                        <a:pt x="796" y="194"/>
                        <a:pt x="795" y="193"/>
                        <a:pt x="794" y="193"/>
                      </a:cubicBezTo>
                      <a:cubicBezTo>
                        <a:pt x="792" y="193"/>
                        <a:pt x="791" y="194"/>
                        <a:pt x="791" y="195"/>
                      </a:cubicBezTo>
                      <a:close/>
                      <a:moveTo>
                        <a:pt x="791" y="166"/>
                      </a:moveTo>
                      <a:cubicBezTo>
                        <a:pt x="792" y="171"/>
                        <a:pt x="792" y="176"/>
                        <a:pt x="792" y="180"/>
                      </a:cubicBezTo>
                      <a:cubicBezTo>
                        <a:pt x="792" y="181"/>
                        <a:pt x="792" y="181"/>
                        <a:pt x="792" y="181"/>
                      </a:cubicBezTo>
                      <a:cubicBezTo>
                        <a:pt x="792" y="182"/>
                        <a:pt x="793" y="183"/>
                        <a:pt x="794" y="183"/>
                      </a:cubicBezTo>
                      <a:cubicBezTo>
                        <a:pt x="796" y="183"/>
                        <a:pt x="797" y="182"/>
                        <a:pt x="797" y="181"/>
                      </a:cubicBezTo>
                      <a:cubicBezTo>
                        <a:pt x="797" y="180"/>
                        <a:pt x="797" y="180"/>
                        <a:pt x="797" y="180"/>
                      </a:cubicBezTo>
                      <a:cubicBezTo>
                        <a:pt x="797" y="175"/>
                        <a:pt x="797" y="170"/>
                        <a:pt x="796" y="165"/>
                      </a:cubicBezTo>
                      <a:cubicBezTo>
                        <a:pt x="796" y="164"/>
                        <a:pt x="795" y="163"/>
                        <a:pt x="793" y="163"/>
                      </a:cubicBezTo>
                      <a:cubicBezTo>
                        <a:pt x="792" y="163"/>
                        <a:pt x="791" y="165"/>
                        <a:pt x="791" y="166"/>
                      </a:cubicBezTo>
                      <a:close/>
                      <a:moveTo>
                        <a:pt x="784" y="137"/>
                      </a:moveTo>
                      <a:cubicBezTo>
                        <a:pt x="786" y="142"/>
                        <a:pt x="787" y="147"/>
                        <a:pt x="788" y="152"/>
                      </a:cubicBezTo>
                      <a:cubicBezTo>
                        <a:pt x="789" y="153"/>
                        <a:pt x="790" y="154"/>
                        <a:pt x="791" y="153"/>
                      </a:cubicBezTo>
                      <a:cubicBezTo>
                        <a:pt x="793" y="153"/>
                        <a:pt x="794" y="152"/>
                        <a:pt x="793" y="150"/>
                      </a:cubicBezTo>
                      <a:cubicBezTo>
                        <a:pt x="792" y="145"/>
                        <a:pt x="791" y="141"/>
                        <a:pt x="789" y="136"/>
                      </a:cubicBezTo>
                      <a:cubicBezTo>
                        <a:pt x="788" y="134"/>
                        <a:pt x="787" y="134"/>
                        <a:pt x="786" y="134"/>
                      </a:cubicBezTo>
                      <a:cubicBezTo>
                        <a:pt x="784" y="135"/>
                        <a:pt x="784" y="136"/>
                        <a:pt x="784" y="137"/>
                      </a:cubicBezTo>
                      <a:close/>
                      <a:moveTo>
                        <a:pt x="771" y="111"/>
                      </a:moveTo>
                      <a:cubicBezTo>
                        <a:pt x="774" y="115"/>
                        <a:pt x="776" y="120"/>
                        <a:pt x="778" y="124"/>
                      </a:cubicBezTo>
                      <a:cubicBezTo>
                        <a:pt x="779" y="125"/>
                        <a:pt x="780" y="126"/>
                        <a:pt x="782" y="125"/>
                      </a:cubicBezTo>
                      <a:cubicBezTo>
                        <a:pt x="783" y="124"/>
                        <a:pt x="783" y="123"/>
                        <a:pt x="783" y="122"/>
                      </a:cubicBezTo>
                      <a:cubicBezTo>
                        <a:pt x="781" y="117"/>
                        <a:pt x="778" y="113"/>
                        <a:pt x="775" y="108"/>
                      </a:cubicBezTo>
                      <a:cubicBezTo>
                        <a:pt x="775" y="107"/>
                        <a:pt x="773" y="107"/>
                        <a:pt x="772" y="108"/>
                      </a:cubicBezTo>
                      <a:cubicBezTo>
                        <a:pt x="771" y="108"/>
                        <a:pt x="770" y="110"/>
                        <a:pt x="771" y="111"/>
                      </a:cubicBezTo>
                      <a:close/>
                      <a:moveTo>
                        <a:pt x="753" y="88"/>
                      </a:moveTo>
                      <a:cubicBezTo>
                        <a:pt x="757" y="91"/>
                        <a:pt x="760" y="95"/>
                        <a:pt x="763" y="99"/>
                      </a:cubicBezTo>
                      <a:cubicBezTo>
                        <a:pt x="764" y="100"/>
                        <a:pt x="765" y="100"/>
                        <a:pt x="766" y="99"/>
                      </a:cubicBezTo>
                      <a:cubicBezTo>
                        <a:pt x="767" y="99"/>
                        <a:pt x="768" y="97"/>
                        <a:pt x="767" y="96"/>
                      </a:cubicBezTo>
                      <a:cubicBezTo>
                        <a:pt x="764" y="92"/>
                        <a:pt x="760" y="88"/>
                        <a:pt x="757" y="84"/>
                      </a:cubicBezTo>
                      <a:cubicBezTo>
                        <a:pt x="756" y="83"/>
                        <a:pt x="755" y="83"/>
                        <a:pt x="753" y="84"/>
                      </a:cubicBezTo>
                      <a:cubicBezTo>
                        <a:pt x="752" y="85"/>
                        <a:pt x="752" y="87"/>
                        <a:pt x="753" y="88"/>
                      </a:cubicBezTo>
                      <a:close/>
                      <a:moveTo>
                        <a:pt x="732" y="67"/>
                      </a:moveTo>
                      <a:cubicBezTo>
                        <a:pt x="736" y="70"/>
                        <a:pt x="739" y="74"/>
                        <a:pt x="743" y="77"/>
                      </a:cubicBezTo>
                      <a:cubicBezTo>
                        <a:pt x="744" y="78"/>
                        <a:pt x="746" y="78"/>
                        <a:pt x="747" y="77"/>
                      </a:cubicBezTo>
                      <a:cubicBezTo>
                        <a:pt x="747" y="76"/>
                        <a:pt x="747" y="74"/>
                        <a:pt x="746" y="73"/>
                      </a:cubicBezTo>
                      <a:cubicBezTo>
                        <a:pt x="743" y="70"/>
                        <a:pt x="739" y="67"/>
                        <a:pt x="735" y="63"/>
                      </a:cubicBezTo>
                      <a:cubicBezTo>
                        <a:pt x="734" y="62"/>
                        <a:pt x="733" y="62"/>
                        <a:pt x="732" y="64"/>
                      </a:cubicBezTo>
                      <a:cubicBezTo>
                        <a:pt x="731" y="65"/>
                        <a:pt x="731" y="66"/>
                        <a:pt x="732" y="67"/>
                      </a:cubicBezTo>
                      <a:close/>
                      <a:moveTo>
                        <a:pt x="708" y="49"/>
                      </a:moveTo>
                      <a:cubicBezTo>
                        <a:pt x="712" y="52"/>
                        <a:pt x="716" y="55"/>
                        <a:pt x="720" y="58"/>
                      </a:cubicBezTo>
                      <a:cubicBezTo>
                        <a:pt x="721" y="59"/>
                        <a:pt x="723" y="59"/>
                        <a:pt x="724" y="57"/>
                      </a:cubicBezTo>
                      <a:cubicBezTo>
                        <a:pt x="725" y="56"/>
                        <a:pt x="724" y="55"/>
                        <a:pt x="723" y="54"/>
                      </a:cubicBezTo>
                      <a:cubicBezTo>
                        <a:pt x="719" y="51"/>
                        <a:pt x="715" y="48"/>
                        <a:pt x="711" y="45"/>
                      </a:cubicBezTo>
                      <a:cubicBezTo>
                        <a:pt x="710" y="45"/>
                        <a:pt x="708" y="45"/>
                        <a:pt x="707" y="46"/>
                      </a:cubicBezTo>
                      <a:cubicBezTo>
                        <a:pt x="707" y="47"/>
                        <a:pt x="707" y="49"/>
                        <a:pt x="708" y="49"/>
                      </a:cubicBezTo>
                      <a:close/>
                      <a:moveTo>
                        <a:pt x="682" y="35"/>
                      </a:moveTo>
                      <a:cubicBezTo>
                        <a:pt x="687" y="37"/>
                        <a:pt x="691" y="39"/>
                        <a:pt x="695" y="42"/>
                      </a:cubicBezTo>
                      <a:cubicBezTo>
                        <a:pt x="696" y="42"/>
                        <a:pt x="698" y="42"/>
                        <a:pt x="699" y="41"/>
                      </a:cubicBezTo>
                      <a:cubicBezTo>
                        <a:pt x="699" y="40"/>
                        <a:pt x="699" y="38"/>
                        <a:pt x="698" y="37"/>
                      </a:cubicBezTo>
                      <a:cubicBezTo>
                        <a:pt x="693" y="35"/>
                        <a:pt x="689" y="33"/>
                        <a:pt x="684" y="30"/>
                      </a:cubicBezTo>
                      <a:cubicBezTo>
                        <a:pt x="683" y="30"/>
                        <a:pt x="682" y="30"/>
                        <a:pt x="681" y="31"/>
                      </a:cubicBezTo>
                      <a:cubicBezTo>
                        <a:pt x="680" y="33"/>
                        <a:pt x="681" y="34"/>
                        <a:pt x="682" y="35"/>
                      </a:cubicBezTo>
                      <a:close/>
                      <a:moveTo>
                        <a:pt x="655" y="23"/>
                      </a:moveTo>
                      <a:cubicBezTo>
                        <a:pt x="660" y="24"/>
                        <a:pt x="664" y="26"/>
                        <a:pt x="669" y="28"/>
                      </a:cubicBezTo>
                      <a:cubicBezTo>
                        <a:pt x="670" y="29"/>
                        <a:pt x="671" y="28"/>
                        <a:pt x="672" y="27"/>
                      </a:cubicBezTo>
                      <a:cubicBezTo>
                        <a:pt x="673" y="26"/>
                        <a:pt x="672" y="24"/>
                        <a:pt x="671" y="24"/>
                      </a:cubicBezTo>
                      <a:cubicBezTo>
                        <a:pt x="666" y="22"/>
                        <a:pt x="661" y="20"/>
                        <a:pt x="657" y="18"/>
                      </a:cubicBezTo>
                      <a:cubicBezTo>
                        <a:pt x="655" y="17"/>
                        <a:pt x="654" y="18"/>
                        <a:pt x="654" y="19"/>
                      </a:cubicBezTo>
                      <a:cubicBezTo>
                        <a:pt x="653" y="21"/>
                        <a:pt x="654" y="22"/>
                        <a:pt x="655" y="23"/>
                      </a:cubicBezTo>
                      <a:close/>
                      <a:moveTo>
                        <a:pt x="627" y="13"/>
                      </a:moveTo>
                      <a:cubicBezTo>
                        <a:pt x="631" y="15"/>
                        <a:pt x="636" y="16"/>
                        <a:pt x="641" y="18"/>
                      </a:cubicBezTo>
                      <a:cubicBezTo>
                        <a:pt x="642" y="18"/>
                        <a:pt x="644" y="17"/>
                        <a:pt x="644" y="16"/>
                      </a:cubicBezTo>
                      <a:cubicBezTo>
                        <a:pt x="645" y="15"/>
                        <a:pt x="644" y="13"/>
                        <a:pt x="643" y="13"/>
                      </a:cubicBezTo>
                      <a:cubicBezTo>
                        <a:pt x="638" y="11"/>
                        <a:pt x="633" y="10"/>
                        <a:pt x="628" y="9"/>
                      </a:cubicBezTo>
                      <a:cubicBezTo>
                        <a:pt x="627" y="8"/>
                        <a:pt x="625" y="9"/>
                        <a:pt x="625" y="10"/>
                      </a:cubicBezTo>
                      <a:cubicBezTo>
                        <a:pt x="625" y="12"/>
                        <a:pt x="625" y="13"/>
                        <a:pt x="627" y="13"/>
                      </a:cubicBezTo>
                      <a:close/>
                      <a:moveTo>
                        <a:pt x="598" y="7"/>
                      </a:moveTo>
                      <a:cubicBezTo>
                        <a:pt x="602" y="8"/>
                        <a:pt x="607" y="9"/>
                        <a:pt x="612" y="10"/>
                      </a:cubicBezTo>
                      <a:cubicBezTo>
                        <a:pt x="614" y="10"/>
                        <a:pt x="615" y="9"/>
                        <a:pt x="615" y="8"/>
                      </a:cubicBezTo>
                      <a:cubicBezTo>
                        <a:pt x="615" y="7"/>
                        <a:pt x="615" y="5"/>
                        <a:pt x="613" y="5"/>
                      </a:cubicBezTo>
                      <a:cubicBezTo>
                        <a:pt x="608" y="4"/>
                        <a:pt x="603" y="3"/>
                        <a:pt x="598" y="2"/>
                      </a:cubicBezTo>
                      <a:cubicBezTo>
                        <a:pt x="597" y="2"/>
                        <a:pt x="596" y="3"/>
                        <a:pt x="596" y="4"/>
                      </a:cubicBezTo>
                      <a:cubicBezTo>
                        <a:pt x="595" y="6"/>
                        <a:pt x="596" y="7"/>
                        <a:pt x="598" y="7"/>
                      </a:cubicBezTo>
                      <a:close/>
                      <a:moveTo>
                        <a:pt x="568" y="5"/>
                      </a:moveTo>
                      <a:cubicBezTo>
                        <a:pt x="570" y="5"/>
                        <a:pt x="572" y="5"/>
                        <a:pt x="574" y="5"/>
                      </a:cubicBezTo>
                      <a:cubicBezTo>
                        <a:pt x="577" y="5"/>
                        <a:pt x="580" y="5"/>
                        <a:pt x="583" y="6"/>
                      </a:cubicBezTo>
                      <a:cubicBezTo>
                        <a:pt x="584" y="6"/>
                        <a:pt x="585" y="5"/>
                        <a:pt x="586" y="3"/>
                      </a:cubicBezTo>
                      <a:cubicBezTo>
                        <a:pt x="586" y="2"/>
                        <a:pt x="585" y="1"/>
                        <a:pt x="583" y="1"/>
                      </a:cubicBezTo>
                      <a:cubicBezTo>
                        <a:pt x="580" y="0"/>
                        <a:pt x="577" y="0"/>
                        <a:pt x="575" y="0"/>
                      </a:cubicBezTo>
                      <a:cubicBezTo>
                        <a:pt x="572" y="0"/>
                        <a:pt x="570" y="0"/>
                        <a:pt x="568" y="0"/>
                      </a:cubicBezTo>
                      <a:cubicBezTo>
                        <a:pt x="567" y="0"/>
                        <a:pt x="566" y="1"/>
                        <a:pt x="566" y="2"/>
                      </a:cubicBezTo>
                      <a:cubicBezTo>
                        <a:pt x="566" y="4"/>
                        <a:pt x="567" y="5"/>
                        <a:pt x="568" y="5"/>
                      </a:cubicBezTo>
                      <a:close/>
                      <a:moveTo>
                        <a:pt x="538" y="7"/>
                      </a:moveTo>
                      <a:cubicBezTo>
                        <a:pt x="543" y="6"/>
                        <a:pt x="548" y="6"/>
                        <a:pt x="553" y="5"/>
                      </a:cubicBezTo>
                      <a:cubicBezTo>
                        <a:pt x="555" y="5"/>
                        <a:pt x="556" y="4"/>
                        <a:pt x="556" y="3"/>
                      </a:cubicBezTo>
                      <a:cubicBezTo>
                        <a:pt x="556" y="1"/>
                        <a:pt x="554" y="0"/>
                        <a:pt x="553" y="0"/>
                      </a:cubicBezTo>
                      <a:cubicBezTo>
                        <a:pt x="548" y="1"/>
                        <a:pt x="543" y="1"/>
                        <a:pt x="538" y="2"/>
                      </a:cubicBezTo>
                      <a:cubicBezTo>
                        <a:pt x="536" y="2"/>
                        <a:pt x="536" y="3"/>
                        <a:pt x="536" y="4"/>
                      </a:cubicBezTo>
                      <a:cubicBezTo>
                        <a:pt x="536" y="6"/>
                        <a:pt x="537" y="7"/>
                        <a:pt x="538" y="7"/>
                      </a:cubicBezTo>
                      <a:close/>
                      <a:moveTo>
                        <a:pt x="509" y="11"/>
                      </a:moveTo>
                      <a:cubicBezTo>
                        <a:pt x="514" y="10"/>
                        <a:pt x="519" y="9"/>
                        <a:pt x="524" y="9"/>
                      </a:cubicBezTo>
                      <a:cubicBezTo>
                        <a:pt x="525" y="8"/>
                        <a:pt x="526" y="7"/>
                        <a:pt x="526" y="6"/>
                      </a:cubicBezTo>
                      <a:cubicBezTo>
                        <a:pt x="526" y="4"/>
                        <a:pt x="524" y="3"/>
                        <a:pt x="523" y="4"/>
                      </a:cubicBezTo>
                      <a:cubicBezTo>
                        <a:pt x="518" y="4"/>
                        <a:pt x="513" y="5"/>
                        <a:pt x="508" y="6"/>
                      </a:cubicBezTo>
                      <a:cubicBezTo>
                        <a:pt x="507" y="7"/>
                        <a:pt x="506" y="8"/>
                        <a:pt x="506" y="9"/>
                      </a:cubicBezTo>
                      <a:cubicBezTo>
                        <a:pt x="506" y="11"/>
                        <a:pt x="508" y="12"/>
                        <a:pt x="509" y="11"/>
                      </a:cubicBezTo>
                      <a:close/>
                      <a:moveTo>
                        <a:pt x="480" y="19"/>
                      </a:moveTo>
                      <a:cubicBezTo>
                        <a:pt x="485" y="17"/>
                        <a:pt x="490" y="16"/>
                        <a:pt x="494" y="15"/>
                      </a:cubicBezTo>
                      <a:cubicBezTo>
                        <a:pt x="496" y="14"/>
                        <a:pt x="497" y="13"/>
                        <a:pt x="496" y="12"/>
                      </a:cubicBezTo>
                      <a:cubicBezTo>
                        <a:pt x="496" y="10"/>
                        <a:pt x="495" y="9"/>
                        <a:pt x="493" y="10"/>
                      </a:cubicBezTo>
                      <a:cubicBezTo>
                        <a:pt x="488" y="11"/>
                        <a:pt x="484" y="12"/>
                        <a:pt x="479" y="14"/>
                      </a:cubicBezTo>
                      <a:cubicBezTo>
                        <a:pt x="477" y="14"/>
                        <a:pt x="477" y="16"/>
                        <a:pt x="477" y="17"/>
                      </a:cubicBezTo>
                      <a:cubicBezTo>
                        <a:pt x="477" y="18"/>
                        <a:pt x="479" y="19"/>
                        <a:pt x="480" y="19"/>
                      </a:cubicBezTo>
                      <a:close/>
                      <a:moveTo>
                        <a:pt x="452" y="28"/>
                      </a:moveTo>
                      <a:cubicBezTo>
                        <a:pt x="457" y="26"/>
                        <a:pt x="461" y="25"/>
                        <a:pt x="466" y="23"/>
                      </a:cubicBezTo>
                      <a:cubicBezTo>
                        <a:pt x="467" y="23"/>
                        <a:pt x="468" y="21"/>
                        <a:pt x="467" y="20"/>
                      </a:cubicBezTo>
                      <a:cubicBezTo>
                        <a:pt x="467" y="19"/>
                        <a:pt x="466" y="18"/>
                        <a:pt x="464" y="18"/>
                      </a:cubicBezTo>
                      <a:cubicBezTo>
                        <a:pt x="459" y="20"/>
                        <a:pt x="455" y="22"/>
                        <a:pt x="450" y="24"/>
                      </a:cubicBezTo>
                      <a:cubicBezTo>
                        <a:pt x="449" y="24"/>
                        <a:pt x="448" y="25"/>
                        <a:pt x="449" y="27"/>
                      </a:cubicBezTo>
                      <a:cubicBezTo>
                        <a:pt x="449" y="28"/>
                        <a:pt x="451" y="29"/>
                        <a:pt x="452" y="28"/>
                      </a:cubicBezTo>
                      <a:close/>
                      <a:moveTo>
                        <a:pt x="425" y="40"/>
                      </a:moveTo>
                      <a:cubicBezTo>
                        <a:pt x="429" y="38"/>
                        <a:pt x="434" y="36"/>
                        <a:pt x="438" y="34"/>
                      </a:cubicBezTo>
                      <a:cubicBezTo>
                        <a:pt x="439" y="33"/>
                        <a:pt x="440" y="32"/>
                        <a:pt x="439" y="31"/>
                      </a:cubicBezTo>
                      <a:cubicBezTo>
                        <a:pt x="439" y="29"/>
                        <a:pt x="437" y="29"/>
                        <a:pt x="436" y="29"/>
                      </a:cubicBezTo>
                      <a:cubicBezTo>
                        <a:pt x="431" y="31"/>
                        <a:pt x="427" y="34"/>
                        <a:pt x="422" y="36"/>
                      </a:cubicBezTo>
                      <a:cubicBezTo>
                        <a:pt x="421" y="36"/>
                        <a:pt x="421" y="38"/>
                        <a:pt x="421" y="39"/>
                      </a:cubicBezTo>
                      <a:cubicBezTo>
                        <a:pt x="422" y="40"/>
                        <a:pt x="423" y="41"/>
                        <a:pt x="425" y="40"/>
                      </a:cubicBezTo>
                      <a:close/>
                      <a:moveTo>
                        <a:pt x="399" y="55"/>
                      </a:moveTo>
                      <a:cubicBezTo>
                        <a:pt x="403" y="52"/>
                        <a:pt x="407" y="50"/>
                        <a:pt x="412" y="47"/>
                      </a:cubicBezTo>
                      <a:cubicBezTo>
                        <a:pt x="413" y="47"/>
                        <a:pt x="413" y="45"/>
                        <a:pt x="412" y="44"/>
                      </a:cubicBezTo>
                      <a:cubicBezTo>
                        <a:pt x="412" y="43"/>
                        <a:pt x="410" y="42"/>
                        <a:pt x="409" y="43"/>
                      </a:cubicBezTo>
                      <a:cubicBezTo>
                        <a:pt x="405" y="46"/>
                        <a:pt x="400" y="48"/>
                        <a:pt x="396" y="51"/>
                      </a:cubicBezTo>
                      <a:cubicBezTo>
                        <a:pt x="395" y="52"/>
                        <a:pt x="395" y="53"/>
                        <a:pt x="395" y="54"/>
                      </a:cubicBezTo>
                      <a:cubicBezTo>
                        <a:pt x="396" y="56"/>
                        <a:pt x="398" y="56"/>
                        <a:pt x="399" y="55"/>
                      </a:cubicBezTo>
                      <a:close/>
                      <a:moveTo>
                        <a:pt x="375" y="73"/>
                      </a:moveTo>
                      <a:cubicBezTo>
                        <a:pt x="379" y="70"/>
                        <a:pt x="383" y="67"/>
                        <a:pt x="387" y="64"/>
                      </a:cubicBezTo>
                      <a:cubicBezTo>
                        <a:pt x="388" y="63"/>
                        <a:pt x="388" y="61"/>
                        <a:pt x="387" y="60"/>
                      </a:cubicBezTo>
                      <a:cubicBezTo>
                        <a:pt x="386" y="59"/>
                        <a:pt x="385" y="59"/>
                        <a:pt x="384" y="60"/>
                      </a:cubicBezTo>
                      <a:cubicBezTo>
                        <a:pt x="380" y="63"/>
                        <a:pt x="376" y="66"/>
                        <a:pt x="372" y="69"/>
                      </a:cubicBezTo>
                      <a:cubicBezTo>
                        <a:pt x="371" y="70"/>
                        <a:pt x="371" y="72"/>
                        <a:pt x="372" y="73"/>
                      </a:cubicBezTo>
                      <a:cubicBezTo>
                        <a:pt x="373" y="74"/>
                        <a:pt x="374" y="74"/>
                        <a:pt x="375" y="73"/>
                      </a:cubicBezTo>
                      <a:close/>
                      <a:moveTo>
                        <a:pt x="355" y="95"/>
                      </a:moveTo>
                      <a:cubicBezTo>
                        <a:pt x="358" y="91"/>
                        <a:pt x="361" y="87"/>
                        <a:pt x="365" y="83"/>
                      </a:cubicBezTo>
                      <a:cubicBezTo>
                        <a:pt x="366" y="82"/>
                        <a:pt x="366" y="81"/>
                        <a:pt x="365" y="80"/>
                      </a:cubicBezTo>
                      <a:cubicBezTo>
                        <a:pt x="364" y="79"/>
                        <a:pt x="362" y="79"/>
                        <a:pt x="361" y="80"/>
                      </a:cubicBezTo>
                      <a:cubicBezTo>
                        <a:pt x="358" y="84"/>
                        <a:pt x="354" y="87"/>
                        <a:pt x="351" y="91"/>
                      </a:cubicBezTo>
                      <a:cubicBezTo>
                        <a:pt x="350" y="93"/>
                        <a:pt x="351" y="94"/>
                        <a:pt x="352" y="95"/>
                      </a:cubicBezTo>
                      <a:cubicBezTo>
                        <a:pt x="353" y="96"/>
                        <a:pt x="354" y="96"/>
                        <a:pt x="355" y="95"/>
                      </a:cubicBezTo>
                      <a:close/>
                      <a:moveTo>
                        <a:pt x="340" y="120"/>
                      </a:moveTo>
                      <a:cubicBezTo>
                        <a:pt x="342" y="115"/>
                        <a:pt x="344" y="111"/>
                        <a:pt x="347" y="107"/>
                      </a:cubicBezTo>
                      <a:cubicBezTo>
                        <a:pt x="348" y="105"/>
                        <a:pt x="347" y="104"/>
                        <a:pt x="346" y="103"/>
                      </a:cubicBezTo>
                      <a:cubicBezTo>
                        <a:pt x="345" y="103"/>
                        <a:pt x="343" y="103"/>
                        <a:pt x="343" y="104"/>
                      </a:cubicBezTo>
                      <a:cubicBezTo>
                        <a:pt x="340" y="109"/>
                        <a:pt x="338" y="113"/>
                        <a:pt x="336" y="118"/>
                      </a:cubicBezTo>
                      <a:cubicBezTo>
                        <a:pt x="335" y="119"/>
                        <a:pt x="336" y="120"/>
                        <a:pt x="337" y="121"/>
                      </a:cubicBezTo>
                      <a:cubicBezTo>
                        <a:pt x="338" y="122"/>
                        <a:pt x="340" y="121"/>
                        <a:pt x="340" y="120"/>
                      </a:cubicBezTo>
                      <a:close/>
                      <a:moveTo>
                        <a:pt x="333" y="148"/>
                      </a:moveTo>
                      <a:cubicBezTo>
                        <a:pt x="333" y="143"/>
                        <a:pt x="334" y="138"/>
                        <a:pt x="336" y="134"/>
                      </a:cubicBezTo>
                      <a:cubicBezTo>
                        <a:pt x="336" y="132"/>
                        <a:pt x="335" y="131"/>
                        <a:pt x="334" y="130"/>
                      </a:cubicBezTo>
                      <a:cubicBezTo>
                        <a:pt x="332" y="130"/>
                        <a:pt x="331" y="131"/>
                        <a:pt x="331" y="132"/>
                      </a:cubicBezTo>
                      <a:cubicBezTo>
                        <a:pt x="329" y="137"/>
                        <a:pt x="328" y="142"/>
                        <a:pt x="328" y="147"/>
                      </a:cubicBezTo>
                      <a:cubicBezTo>
                        <a:pt x="328" y="149"/>
                        <a:pt x="329" y="150"/>
                        <a:pt x="330" y="150"/>
                      </a:cubicBezTo>
                      <a:cubicBezTo>
                        <a:pt x="331" y="150"/>
                        <a:pt x="333" y="149"/>
                        <a:pt x="333" y="148"/>
                      </a:cubicBezTo>
                      <a:close/>
                      <a:moveTo>
                        <a:pt x="334" y="177"/>
                      </a:moveTo>
                      <a:cubicBezTo>
                        <a:pt x="333" y="172"/>
                        <a:pt x="333" y="167"/>
                        <a:pt x="332" y="162"/>
                      </a:cubicBezTo>
                      <a:cubicBezTo>
                        <a:pt x="332" y="161"/>
                        <a:pt x="331" y="160"/>
                        <a:pt x="330" y="160"/>
                      </a:cubicBezTo>
                      <a:cubicBezTo>
                        <a:pt x="328" y="160"/>
                        <a:pt x="327" y="161"/>
                        <a:pt x="327" y="163"/>
                      </a:cubicBezTo>
                      <a:cubicBezTo>
                        <a:pt x="328" y="168"/>
                        <a:pt x="328" y="173"/>
                        <a:pt x="329" y="178"/>
                      </a:cubicBezTo>
                      <a:cubicBezTo>
                        <a:pt x="329" y="179"/>
                        <a:pt x="330" y="180"/>
                        <a:pt x="332" y="180"/>
                      </a:cubicBezTo>
                      <a:cubicBezTo>
                        <a:pt x="333" y="180"/>
                        <a:pt x="334" y="178"/>
                        <a:pt x="334" y="177"/>
                      </a:cubicBezTo>
                      <a:close/>
                      <a:moveTo>
                        <a:pt x="333" y="197"/>
                      </a:moveTo>
                      <a:cubicBezTo>
                        <a:pt x="334" y="199"/>
                        <a:pt x="335" y="200"/>
                        <a:pt x="335" y="202"/>
                      </a:cubicBezTo>
                      <a:cubicBezTo>
                        <a:pt x="336" y="203"/>
                        <a:pt x="337" y="204"/>
                        <a:pt x="339" y="203"/>
                      </a:cubicBezTo>
                      <a:cubicBezTo>
                        <a:pt x="340" y="203"/>
                        <a:pt x="341" y="201"/>
                        <a:pt x="340" y="200"/>
                      </a:cubicBezTo>
                      <a:cubicBezTo>
                        <a:pt x="339" y="197"/>
                        <a:pt x="338" y="194"/>
                        <a:pt x="337" y="191"/>
                      </a:cubicBezTo>
                      <a:cubicBezTo>
                        <a:pt x="337" y="190"/>
                        <a:pt x="335" y="189"/>
                        <a:pt x="334" y="190"/>
                      </a:cubicBezTo>
                      <a:cubicBezTo>
                        <a:pt x="333" y="190"/>
                        <a:pt x="332" y="191"/>
                        <a:pt x="332" y="193"/>
                      </a:cubicBezTo>
                      <a:cubicBezTo>
                        <a:pt x="333" y="196"/>
                        <a:pt x="334" y="199"/>
                        <a:pt x="335" y="202"/>
                      </a:cubicBezTo>
                      <a:cubicBezTo>
                        <a:pt x="336" y="202"/>
                        <a:pt x="336" y="203"/>
                        <a:pt x="337" y="203"/>
                      </a:cubicBezTo>
                      <a:cubicBezTo>
                        <a:pt x="337" y="203"/>
                        <a:pt x="338" y="203"/>
                        <a:pt x="339" y="203"/>
                      </a:cubicBezTo>
                      <a:cubicBezTo>
                        <a:pt x="339" y="203"/>
                        <a:pt x="340" y="203"/>
                        <a:pt x="340" y="202"/>
                      </a:cubicBezTo>
                      <a:cubicBezTo>
                        <a:pt x="340" y="201"/>
                        <a:pt x="340" y="201"/>
                        <a:pt x="340" y="200"/>
                      </a:cubicBezTo>
                      <a:cubicBezTo>
                        <a:pt x="339" y="198"/>
                        <a:pt x="339" y="196"/>
                        <a:pt x="337" y="195"/>
                      </a:cubicBezTo>
                      <a:cubicBezTo>
                        <a:pt x="337" y="193"/>
                        <a:pt x="335" y="193"/>
                        <a:pt x="334" y="194"/>
                      </a:cubicBezTo>
                      <a:cubicBezTo>
                        <a:pt x="333" y="194"/>
                        <a:pt x="332" y="196"/>
                        <a:pt x="333" y="197"/>
                      </a:cubicBezTo>
                      <a:close/>
                      <a:moveTo>
                        <a:pt x="311" y="180"/>
                      </a:moveTo>
                      <a:cubicBezTo>
                        <a:pt x="316" y="182"/>
                        <a:pt x="320" y="184"/>
                        <a:pt x="324" y="187"/>
                      </a:cubicBezTo>
                      <a:cubicBezTo>
                        <a:pt x="325" y="188"/>
                        <a:pt x="326" y="188"/>
                        <a:pt x="327" y="187"/>
                      </a:cubicBezTo>
                      <a:cubicBezTo>
                        <a:pt x="328" y="185"/>
                        <a:pt x="328" y="184"/>
                        <a:pt x="327" y="183"/>
                      </a:cubicBezTo>
                      <a:cubicBezTo>
                        <a:pt x="323" y="180"/>
                        <a:pt x="318" y="177"/>
                        <a:pt x="313" y="175"/>
                      </a:cubicBezTo>
                      <a:cubicBezTo>
                        <a:pt x="312" y="175"/>
                        <a:pt x="310" y="175"/>
                        <a:pt x="310" y="177"/>
                      </a:cubicBezTo>
                      <a:cubicBezTo>
                        <a:pt x="309" y="178"/>
                        <a:pt x="310" y="179"/>
                        <a:pt x="311" y="180"/>
                      </a:cubicBezTo>
                      <a:close/>
                      <a:moveTo>
                        <a:pt x="283" y="171"/>
                      </a:moveTo>
                      <a:cubicBezTo>
                        <a:pt x="288" y="172"/>
                        <a:pt x="293" y="173"/>
                        <a:pt x="297" y="175"/>
                      </a:cubicBezTo>
                      <a:cubicBezTo>
                        <a:pt x="299" y="175"/>
                        <a:pt x="300" y="174"/>
                        <a:pt x="300" y="173"/>
                      </a:cubicBezTo>
                      <a:cubicBezTo>
                        <a:pt x="301" y="172"/>
                        <a:pt x="300" y="170"/>
                        <a:pt x="299" y="170"/>
                      </a:cubicBezTo>
                      <a:cubicBezTo>
                        <a:pt x="294" y="169"/>
                        <a:pt x="289" y="167"/>
                        <a:pt x="284" y="166"/>
                      </a:cubicBezTo>
                      <a:cubicBezTo>
                        <a:pt x="283" y="166"/>
                        <a:pt x="281" y="167"/>
                        <a:pt x="281" y="168"/>
                      </a:cubicBezTo>
                      <a:cubicBezTo>
                        <a:pt x="281" y="170"/>
                        <a:pt x="282" y="171"/>
                        <a:pt x="283" y="171"/>
                      </a:cubicBezTo>
                      <a:close/>
                      <a:moveTo>
                        <a:pt x="254" y="167"/>
                      </a:moveTo>
                      <a:cubicBezTo>
                        <a:pt x="259" y="168"/>
                        <a:pt x="263" y="168"/>
                        <a:pt x="268" y="169"/>
                      </a:cubicBezTo>
                      <a:cubicBezTo>
                        <a:pt x="270" y="169"/>
                        <a:pt x="271" y="168"/>
                        <a:pt x="271" y="167"/>
                      </a:cubicBezTo>
                      <a:cubicBezTo>
                        <a:pt x="271" y="165"/>
                        <a:pt x="270" y="164"/>
                        <a:pt x="269" y="164"/>
                      </a:cubicBezTo>
                      <a:cubicBezTo>
                        <a:pt x="264" y="163"/>
                        <a:pt x="259" y="163"/>
                        <a:pt x="254" y="162"/>
                      </a:cubicBezTo>
                      <a:cubicBezTo>
                        <a:pt x="253" y="162"/>
                        <a:pt x="251" y="163"/>
                        <a:pt x="251" y="165"/>
                      </a:cubicBezTo>
                      <a:cubicBezTo>
                        <a:pt x="251" y="166"/>
                        <a:pt x="252" y="167"/>
                        <a:pt x="254" y="167"/>
                      </a:cubicBezTo>
                      <a:close/>
                      <a:moveTo>
                        <a:pt x="224" y="167"/>
                      </a:moveTo>
                      <a:cubicBezTo>
                        <a:pt x="227" y="167"/>
                        <a:pt x="230" y="167"/>
                        <a:pt x="234" y="167"/>
                      </a:cubicBezTo>
                      <a:cubicBezTo>
                        <a:pt x="235" y="167"/>
                        <a:pt x="237" y="167"/>
                        <a:pt x="239" y="167"/>
                      </a:cubicBezTo>
                      <a:cubicBezTo>
                        <a:pt x="240" y="167"/>
                        <a:pt x="241" y="166"/>
                        <a:pt x="241" y="164"/>
                      </a:cubicBezTo>
                      <a:cubicBezTo>
                        <a:pt x="241" y="163"/>
                        <a:pt x="240" y="162"/>
                        <a:pt x="239" y="162"/>
                      </a:cubicBezTo>
                      <a:cubicBezTo>
                        <a:pt x="237" y="162"/>
                        <a:pt x="235" y="162"/>
                        <a:pt x="234" y="162"/>
                      </a:cubicBezTo>
                      <a:cubicBezTo>
                        <a:pt x="230" y="162"/>
                        <a:pt x="227" y="162"/>
                        <a:pt x="224" y="162"/>
                      </a:cubicBezTo>
                      <a:cubicBezTo>
                        <a:pt x="222" y="162"/>
                        <a:pt x="221" y="163"/>
                        <a:pt x="221" y="164"/>
                      </a:cubicBezTo>
                      <a:cubicBezTo>
                        <a:pt x="221" y="166"/>
                        <a:pt x="222" y="167"/>
                        <a:pt x="224" y="167"/>
                      </a:cubicBezTo>
                      <a:close/>
                      <a:moveTo>
                        <a:pt x="195" y="170"/>
                      </a:moveTo>
                      <a:cubicBezTo>
                        <a:pt x="199" y="169"/>
                        <a:pt x="203" y="168"/>
                        <a:pt x="209" y="168"/>
                      </a:cubicBezTo>
                      <a:cubicBezTo>
                        <a:pt x="210" y="168"/>
                        <a:pt x="211" y="166"/>
                        <a:pt x="211" y="165"/>
                      </a:cubicBezTo>
                      <a:cubicBezTo>
                        <a:pt x="211" y="164"/>
                        <a:pt x="210" y="163"/>
                        <a:pt x="209" y="163"/>
                      </a:cubicBezTo>
                      <a:cubicBezTo>
                        <a:pt x="203" y="163"/>
                        <a:pt x="198" y="164"/>
                        <a:pt x="193" y="165"/>
                      </a:cubicBezTo>
                      <a:cubicBezTo>
                        <a:pt x="192" y="166"/>
                        <a:pt x="191" y="167"/>
                        <a:pt x="192" y="168"/>
                      </a:cubicBezTo>
                      <a:cubicBezTo>
                        <a:pt x="192" y="170"/>
                        <a:pt x="193" y="170"/>
                        <a:pt x="195" y="170"/>
                      </a:cubicBezTo>
                      <a:close/>
                      <a:moveTo>
                        <a:pt x="167" y="180"/>
                      </a:moveTo>
                      <a:cubicBezTo>
                        <a:pt x="171" y="178"/>
                        <a:pt x="176" y="176"/>
                        <a:pt x="181" y="174"/>
                      </a:cubicBezTo>
                      <a:cubicBezTo>
                        <a:pt x="182" y="174"/>
                        <a:pt x="182" y="173"/>
                        <a:pt x="182" y="171"/>
                      </a:cubicBezTo>
                      <a:cubicBezTo>
                        <a:pt x="182" y="170"/>
                        <a:pt x="180" y="169"/>
                        <a:pt x="179" y="170"/>
                      </a:cubicBezTo>
                      <a:cubicBezTo>
                        <a:pt x="174" y="171"/>
                        <a:pt x="169" y="173"/>
                        <a:pt x="165" y="175"/>
                      </a:cubicBezTo>
                      <a:cubicBezTo>
                        <a:pt x="163" y="176"/>
                        <a:pt x="163" y="177"/>
                        <a:pt x="164" y="179"/>
                      </a:cubicBezTo>
                      <a:cubicBezTo>
                        <a:pt x="164" y="180"/>
                        <a:pt x="166" y="181"/>
                        <a:pt x="167" y="180"/>
                      </a:cubicBezTo>
                      <a:close/>
                      <a:moveTo>
                        <a:pt x="141" y="195"/>
                      </a:moveTo>
                      <a:cubicBezTo>
                        <a:pt x="145" y="192"/>
                        <a:pt x="149" y="189"/>
                        <a:pt x="154" y="187"/>
                      </a:cubicBezTo>
                      <a:cubicBezTo>
                        <a:pt x="155" y="186"/>
                        <a:pt x="155" y="185"/>
                        <a:pt x="155" y="183"/>
                      </a:cubicBezTo>
                      <a:cubicBezTo>
                        <a:pt x="154" y="182"/>
                        <a:pt x="152" y="182"/>
                        <a:pt x="151" y="182"/>
                      </a:cubicBezTo>
                      <a:cubicBezTo>
                        <a:pt x="147" y="185"/>
                        <a:pt x="142" y="188"/>
                        <a:pt x="138" y="191"/>
                      </a:cubicBezTo>
                      <a:cubicBezTo>
                        <a:pt x="137" y="192"/>
                        <a:pt x="137" y="193"/>
                        <a:pt x="138" y="194"/>
                      </a:cubicBezTo>
                      <a:cubicBezTo>
                        <a:pt x="139" y="195"/>
                        <a:pt x="140" y="196"/>
                        <a:pt x="141" y="195"/>
                      </a:cubicBezTo>
                      <a:close/>
                      <a:moveTo>
                        <a:pt x="120" y="215"/>
                      </a:moveTo>
                      <a:cubicBezTo>
                        <a:pt x="123" y="211"/>
                        <a:pt x="126" y="207"/>
                        <a:pt x="130" y="204"/>
                      </a:cubicBezTo>
                      <a:cubicBezTo>
                        <a:pt x="131" y="203"/>
                        <a:pt x="131" y="202"/>
                        <a:pt x="130" y="201"/>
                      </a:cubicBezTo>
                      <a:cubicBezTo>
                        <a:pt x="129" y="200"/>
                        <a:pt x="128" y="199"/>
                        <a:pt x="127" y="200"/>
                      </a:cubicBezTo>
                      <a:cubicBezTo>
                        <a:pt x="123" y="204"/>
                        <a:pt x="119" y="207"/>
                        <a:pt x="116" y="211"/>
                      </a:cubicBezTo>
                      <a:cubicBezTo>
                        <a:pt x="115" y="212"/>
                        <a:pt x="115" y="214"/>
                        <a:pt x="116" y="215"/>
                      </a:cubicBezTo>
                      <a:cubicBezTo>
                        <a:pt x="117" y="216"/>
                        <a:pt x="119" y="216"/>
                        <a:pt x="120" y="215"/>
                      </a:cubicBezTo>
                      <a:close/>
                      <a:moveTo>
                        <a:pt x="103" y="239"/>
                      </a:moveTo>
                      <a:cubicBezTo>
                        <a:pt x="105" y="234"/>
                        <a:pt x="108" y="230"/>
                        <a:pt x="111" y="226"/>
                      </a:cubicBezTo>
                      <a:cubicBezTo>
                        <a:pt x="111" y="225"/>
                        <a:pt x="111" y="223"/>
                        <a:pt x="110" y="223"/>
                      </a:cubicBezTo>
                      <a:cubicBezTo>
                        <a:pt x="109" y="222"/>
                        <a:pt x="107" y="222"/>
                        <a:pt x="107" y="223"/>
                      </a:cubicBezTo>
                      <a:cubicBezTo>
                        <a:pt x="104" y="228"/>
                        <a:pt x="101" y="232"/>
                        <a:pt x="99" y="236"/>
                      </a:cubicBezTo>
                      <a:cubicBezTo>
                        <a:pt x="98" y="238"/>
                        <a:pt x="98" y="239"/>
                        <a:pt x="100" y="240"/>
                      </a:cubicBezTo>
                      <a:cubicBezTo>
                        <a:pt x="101" y="240"/>
                        <a:pt x="102" y="240"/>
                        <a:pt x="103" y="239"/>
                      </a:cubicBezTo>
                      <a:close/>
                      <a:moveTo>
                        <a:pt x="92" y="266"/>
                      </a:moveTo>
                      <a:cubicBezTo>
                        <a:pt x="94" y="261"/>
                        <a:pt x="95" y="257"/>
                        <a:pt x="97" y="252"/>
                      </a:cubicBezTo>
                      <a:cubicBezTo>
                        <a:pt x="97" y="251"/>
                        <a:pt x="97" y="249"/>
                        <a:pt x="96" y="249"/>
                      </a:cubicBezTo>
                      <a:cubicBezTo>
                        <a:pt x="94" y="248"/>
                        <a:pt x="93" y="249"/>
                        <a:pt x="92" y="250"/>
                      </a:cubicBezTo>
                      <a:cubicBezTo>
                        <a:pt x="90" y="255"/>
                        <a:pt x="89" y="260"/>
                        <a:pt x="87" y="265"/>
                      </a:cubicBezTo>
                      <a:cubicBezTo>
                        <a:pt x="87" y="266"/>
                        <a:pt x="88" y="267"/>
                        <a:pt x="89" y="268"/>
                      </a:cubicBezTo>
                      <a:cubicBezTo>
                        <a:pt x="90" y="268"/>
                        <a:pt x="92" y="267"/>
                        <a:pt x="92" y="266"/>
                      </a:cubicBezTo>
                      <a:close/>
                      <a:moveTo>
                        <a:pt x="87" y="295"/>
                      </a:moveTo>
                      <a:cubicBezTo>
                        <a:pt x="88" y="290"/>
                        <a:pt x="88" y="285"/>
                        <a:pt x="89" y="280"/>
                      </a:cubicBezTo>
                      <a:cubicBezTo>
                        <a:pt x="89" y="279"/>
                        <a:pt x="88" y="278"/>
                        <a:pt x="87" y="278"/>
                      </a:cubicBezTo>
                      <a:cubicBezTo>
                        <a:pt x="86" y="277"/>
                        <a:pt x="84" y="278"/>
                        <a:pt x="84" y="280"/>
                      </a:cubicBezTo>
                      <a:cubicBezTo>
                        <a:pt x="83" y="285"/>
                        <a:pt x="83" y="290"/>
                        <a:pt x="82" y="295"/>
                      </a:cubicBezTo>
                      <a:cubicBezTo>
                        <a:pt x="82" y="296"/>
                        <a:pt x="83" y="297"/>
                        <a:pt x="84" y="297"/>
                      </a:cubicBezTo>
                      <a:cubicBezTo>
                        <a:pt x="86" y="298"/>
                        <a:pt x="87" y="296"/>
                        <a:pt x="87" y="295"/>
                      </a:cubicBezTo>
                      <a:close/>
                      <a:moveTo>
                        <a:pt x="87" y="325"/>
                      </a:moveTo>
                      <a:cubicBezTo>
                        <a:pt x="87" y="320"/>
                        <a:pt x="87" y="315"/>
                        <a:pt x="87" y="310"/>
                      </a:cubicBezTo>
                      <a:cubicBezTo>
                        <a:pt x="87" y="309"/>
                        <a:pt x="85" y="307"/>
                        <a:pt x="84" y="307"/>
                      </a:cubicBezTo>
                      <a:cubicBezTo>
                        <a:pt x="83" y="307"/>
                        <a:pt x="82" y="309"/>
                        <a:pt x="82" y="310"/>
                      </a:cubicBezTo>
                      <a:cubicBezTo>
                        <a:pt x="82" y="315"/>
                        <a:pt x="82" y="320"/>
                        <a:pt x="82" y="325"/>
                      </a:cubicBezTo>
                      <a:cubicBezTo>
                        <a:pt x="82" y="326"/>
                        <a:pt x="84" y="327"/>
                        <a:pt x="85" y="327"/>
                      </a:cubicBezTo>
                      <a:cubicBezTo>
                        <a:pt x="86" y="327"/>
                        <a:pt x="87" y="326"/>
                        <a:pt x="87" y="325"/>
                      </a:cubicBezTo>
                      <a:close/>
                      <a:moveTo>
                        <a:pt x="92" y="354"/>
                      </a:moveTo>
                      <a:cubicBezTo>
                        <a:pt x="91" y="349"/>
                        <a:pt x="90" y="344"/>
                        <a:pt x="89" y="339"/>
                      </a:cubicBezTo>
                      <a:cubicBezTo>
                        <a:pt x="89" y="338"/>
                        <a:pt x="88" y="337"/>
                        <a:pt x="86" y="337"/>
                      </a:cubicBezTo>
                      <a:cubicBezTo>
                        <a:pt x="85" y="338"/>
                        <a:pt x="84" y="339"/>
                        <a:pt x="84" y="340"/>
                      </a:cubicBezTo>
                      <a:cubicBezTo>
                        <a:pt x="85" y="345"/>
                        <a:pt x="86" y="350"/>
                        <a:pt x="87" y="355"/>
                      </a:cubicBezTo>
                      <a:cubicBezTo>
                        <a:pt x="88" y="356"/>
                        <a:pt x="89" y="357"/>
                        <a:pt x="90" y="357"/>
                      </a:cubicBezTo>
                      <a:cubicBezTo>
                        <a:pt x="92" y="357"/>
                        <a:pt x="92" y="355"/>
                        <a:pt x="92" y="354"/>
                      </a:cubicBezTo>
                      <a:close/>
                      <a:moveTo>
                        <a:pt x="101" y="382"/>
                      </a:moveTo>
                      <a:cubicBezTo>
                        <a:pt x="99" y="377"/>
                        <a:pt x="98" y="373"/>
                        <a:pt x="96" y="368"/>
                      </a:cubicBezTo>
                      <a:cubicBezTo>
                        <a:pt x="96" y="367"/>
                        <a:pt x="94" y="366"/>
                        <a:pt x="93" y="367"/>
                      </a:cubicBezTo>
                      <a:cubicBezTo>
                        <a:pt x="92" y="367"/>
                        <a:pt x="91" y="368"/>
                        <a:pt x="91" y="370"/>
                      </a:cubicBezTo>
                      <a:cubicBezTo>
                        <a:pt x="93" y="374"/>
                        <a:pt x="95" y="379"/>
                        <a:pt x="96" y="384"/>
                      </a:cubicBezTo>
                      <a:cubicBezTo>
                        <a:pt x="97" y="385"/>
                        <a:pt x="98" y="386"/>
                        <a:pt x="100" y="385"/>
                      </a:cubicBezTo>
                      <a:cubicBezTo>
                        <a:pt x="101" y="385"/>
                        <a:pt x="102" y="383"/>
                        <a:pt x="101" y="382"/>
                      </a:cubicBezTo>
                      <a:close/>
                      <a:moveTo>
                        <a:pt x="114" y="409"/>
                      </a:moveTo>
                      <a:cubicBezTo>
                        <a:pt x="111" y="405"/>
                        <a:pt x="109" y="400"/>
                        <a:pt x="107" y="396"/>
                      </a:cubicBezTo>
                      <a:cubicBezTo>
                        <a:pt x="106" y="395"/>
                        <a:pt x="105" y="394"/>
                        <a:pt x="104" y="395"/>
                      </a:cubicBezTo>
                      <a:cubicBezTo>
                        <a:pt x="102" y="395"/>
                        <a:pt x="102" y="397"/>
                        <a:pt x="102" y="398"/>
                      </a:cubicBezTo>
                      <a:cubicBezTo>
                        <a:pt x="104" y="402"/>
                        <a:pt x="107" y="407"/>
                        <a:pt x="109" y="411"/>
                      </a:cubicBezTo>
                      <a:cubicBezTo>
                        <a:pt x="110" y="413"/>
                        <a:pt x="111" y="413"/>
                        <a:pt x="113" y="412"/>
                      </a:cubicBezTo>
                      <a:cubicBezTo>
                        <a:pt x="114" y="412"/>
                        <a:pt x="114" y="410"/>
                        <a:pt x="114" y="409"/>
                      </a:cubicBezTo>
                      <a:close/>
                      <a:moveTo>
                        <a:pt x="110" y="432"/>
                      </a:moveTo>
                      <a:cubicBezTo>
                        <a:pt x="114" y="430"/>
                        <a:pt x="117" y="429"/>
                        <a:pt x="121" y="428"/>
                      </a:cubicBezTo>
                      <a:cubicBezTo>
                        <a:pt x="122" y="428"/>
                        <a:pt x="123" y="427"/>
                        <a:pt x="123" y="426"/>
                      </a:cubicBezTo>
                      <a:cubicBezTo>
                        <a:pt x="123" y="426"/>
                        <a:pt x="123" y="425"/>
                        <a:pt x="123" y="424"/>
                      </a:cubicBezTo>
                      <a:cubicBezTo>
                        <a:pt x="122" y="423"/>
                        <a:pt x="122" y="423"/>
                        <a:pt x="121" y="422"/>
                      </a:cubicBezTo>
                      <a:cubicBezTo>
                        <a:pt x="120" y="421"/>
                        <a:pt x="119" y="420"/>
                        <a:pt x="118" y="421"/>
                      </a:cubicBezTo>
                      <a:cubicBezTo>
                        <a:pt x="117" y="422"/>
                        <a:pt x="116" y="423"/>
                        <a:pt x="117" y="424"/>
                      </a:cubicBezTo>
                      <a:cubicBezTo>
                        <a:pt x="117" y="425"/>
                        <a:pt x="118" y="426"/>
                        <a:pt x="118" y="427"/>
                      </a:cubicBezTo>
                      <a:cubicBezTo>
                        <a:pt x="120" y="425"/>
                        <a:pt x="120" y="425"/>
                        <a:pt x="120" y="425"/>
                      </a:cubicBezTo>
                      <a:cubicBezTo>
                        <a:pt x="120" y="423"/>
                        <a:pt x="120" y="423"/>
                        <a:pt x="120" y="423"/>
                      </a:cubicBezTo>
                      <a:cubicBezTo>
                        <a:pt x="116" y="424"/>
                        <a:pt x="112" y="426"/>
                        <a:pt x="108" y="427"/>
                      </a:cubicBezTo>
                      <a:cubicBezTo>
                        <a:pt x="107" y="428"/>
                        <a:pt x="106" y="429"/>
                        <a:pt x="107" y="430"/>
                      </a:cubicBezTo>
                      <a:cubicBezTo>
                        <a:pt x="107" y="432"/>
                        <a:pt x="109" y="432"/>
                        <a:pt x="110" y="432"/>
                      </a:cubicBezTo>
                      <a:close/>
                      <a:moveTo>
                        <a:pt x="84" y="445"/>
                      </a:moveTo>
                      <a:cubicBezTo>
                        <a:pt x="88" y="443"/>
                        <a:pt x="92" y="440"/>
                        <a:pt x="96" y="438"/>
                      </a:cubicBezTo>
                      <a:cubicBezTo>
                        <a:pt x="98" y="437"/>
                        <a:pt x="98" y="436"/>
                        <a:pt x="97" y="434"/>
                      </a:cubicBezTo>
                      <a:cubicBezTo>
                        <a:pt x="97" y="433"/>
                        <a:pt x="95" y="433"/>
                        <a:pt x="94" y="433"/>
                      </a:cubicBezTo>
                      <a:cubicBezTo>
                        <a:pt x="90" y="436"/>
                        <a:pt x="85" y="438"/>
                        <a:pt x="81" y="441"/>
                      </a:cubicBezTo>
                      <a:cubicBezTo>
                        <a:pt x="80" y="442"/>
                        <a:pt x="79" y="443"/>
                        <a:pt x="80" y="445"/>
                      </a:cubicBezTo>
                      <a:cubicBezTo>
                        <a:pt x="81" y="446"/>
                        <a:pt x="83" y="446"/>
                        <a:pt x="84" y="445"/>
                      </a:cubicBezTo>
                      <a:close/>
                      <a:moveTo>
                        <a:pt x="61" y="464"/>
                      </a:moveTo>
                      <a:cubicBezTo>
                        <a:pt x="64" y="460"/>
                        <a:pt x="68" y="457"/>
                        <a:pt x="72" y="454"/>
                      </a:cubicBezTo>
                      <a:cubicBezTo>
                        <a:pt x="73" y="453"/>
                        <a:pt x="73" y="452"/>
                        <a:pt x="72" y="450"/>
                      </a:cubicBezTo>
                      <a:cubicBezTo>
                        <a:pt x="71" y="449"/>
                        <a:pt x="70" y="449"/>
                        <a:pt x="69" y="450"/>
                      </a:cubicBezTo>
                      <a:cubicBezTo>
                        <a:pt x="65" y="453"/>
                        <a:pt x="61" y="457"/>
                        <a:pt x="57" y="460"/>
                      </a:cubicBezTo>
                      <a:cubicBezTo>
                        <a:pt x="56" y="461"/>
                        <a:pt x="56" y="463"/>
                        <a:pt x="57" y="464"/>
                      </a:cubicBezTo>
                      <a:cubicBezTo>
                        <a:pt x="58" y="465"/>
                        <a:pt x="60" y="465"/>
                        <a:pt x="61" y="464"/>
                      </a:cubicBezTo>
                      <a:close/>
                      <a:moveTo>
                        <a:pt x="41" y="486"/>
                      </a:moveTo>
                      <a:cubicBezTo>
                        <a:pt x="44" y="482"/>
                        <a:pt x="47" y="478"/>
                        <a:pt x="50" y="474"/>
                      </a:cubicBezTo>
                      <a:cubicBezTo>
                        <a:pt x="51" y="473"/>
                        <a:pt x="51" y="472"/>
                        <a:pt x="50" y="471"/>
                      </a:cubicBezTo>
                      <a:cubicBezTo>
                        <a:pt x="49" y="470"/>
                        <a:pt x="48" y="470"/>
                        <a:pt x="47" y="471"/>
                      </a:cubicBezTo>
                      <a:cubicBezTo>
                        <a:pt x="43" y="475"/>
                        <a:pt x="40" y="479"/>
                        <a:pt x="37" y="483"/>
                      </a:cubicBezTo>
                      <a:cubicBezTo>
                        <a:pt x="36" y="484"/>
                        <a:pt x="36" y="486"/>
                        <a:pt x="38" y="486"/>
                      </a:cubicBezTo>
                      <a:cubicBezTo>
                        <a:pt x="39" y="487"/>
                        <a:pt x="40" y="487"/>
                        <a:pt x="41" y="486"/>
                      </a:cubicBezTo>
                      <a:close/>
                      <a:moveTo>
                        <a:pt x="25" y="511"/>
                      </a:moveTo>
                      <a:cubicBezTo>
                        <a:pt x="28" y="507"/>
                        <a:pt x="30" y="502"/>
                        <a:pt x="33" y="498"/>
                      </a:cubicBezTo>
                      <a:cubicBezTo>
                        <a:pt x="33" y="497"/>
                        <a:pt x="33" y="495"/>
                        <a:pt x="32" y="495"/>
                      </a:cubicBezTo>
                      <a:cubicBezTo>
                        <a:pt x="31" y="494"/>
                        <a:pt x="29" y="494"/>
                        <a:pt x="28" y="495"/>
                      </a:cubicBezTo>
                      <a:cubicBezTo>
                        <a:pt x="26" y="500"/>
                        <a:pt x="23" y="504"/>
                        <a:pt x="21" y="509"/>
                      </a:cubicBezTo>
                      <a:cubicBezTo>
                        <a:pt x="20" y="510"/>
                        <a:pt x="21" y="511"/>
                        <a:pt x="22" y="512"/>
                      </a:cubicBezTo>
                      <a:cubicBezTo>
                        <a:pt x="23" y="513"/>
                        <a:pt x="25" y="512"/>
                        <a:pt x="25" y="511"/>
                      </a:cubicBezTo>
                      <a:close/>
                      <a:moveTo>
                        <a:pt x="14" y="538"/>
                      </a:moveTo>
                      <a:cubicBezTo>
                        <a:pt x="15" y="533"/>
                        <a:pt x="17" y="529"/>
                        <a:pt x="19" y="524"/>
                      </a:cubicBezTo>
                      <a:cubicBezTo>
                        <a:pt x="19" y="523"/>
                        <a:pt x="19" y="522"/>
                        <a:pt x="18" y="521"/>
                      </a:cubicBezTo>
                      <a:cubicBezTo>
                        <a:pt x="16" y="520"/>
                        <a:pt x="15" y="521"/>
                        <a:pt x="14" y="522"/>
                      </a:cubicBezTo>
                      <a:cubicBezTo>
                        <a:pt x="12" y="527"/>
                        <a:pt x="10" y="532"/>
                        <a:pt x="9" y="536"/>
                      </a:cubicBezTo>
                      <a:cubicBezTo>
                        <a:pt x="8" y="538"/>
                        <a:pt x="9" y="539"/>
                        <a:pt x="10" y="540"/>
                      </a:cubicBezTo>
                      <a:cubicBezTo>
                        <a:pt x="12" y="540"/>
                        <a:pt x="13" y="539"/>
                        <a:pt x="14" y="538"/>
                      </a:cubicBezTo>
                      <a:close/>
                      <a:moveTo>
                        <a:pt x="7" y="567"/>
                      </a:moveTo>
                      <a:cubicBezTo>
                        <a:pt x="7" y="562"/>
                        <a:pt x="8" y="557"/>
                        <a:pt x="9" y="552"/>
                      </a:cubicBezTo>
                      <a:cubicBezTo>
                        <a:pt x="10" y="551"/>
                        <a:pt x="9" y="550"/>
                        <a:pt x="8" y="549"/>
                      </a:cubicBezTo>
                      <a:cubicBezTo>
                        <a:pt x="6" y="549"/>
                        <a:pt x="5" y="550"/>
                        <a:pt x="5" y="551"/>
                      </a:cubicBezTo>
                      <a:cubicBezTo>
                        <a:pt x="3" y="556"/>
                        <a:pt x="2" y="561"/>
                        <a:pt x="2" y="566"/>
                      </a:cubicBezTo>
                      <a:cubicBezTo>
                        <a:pt x="1" y="567"/>
                        <a:pt x="2" y="569"/>
                        <a:pt x="4" y="569"/>
                      </a:cubicBezTo>
                      <a:cubicBezTo>
                        <a:pt x="5" y="569"/>
                        <a:pt x="6" y="568"/>
                        <a:pt x="7" y="567"/>
                      </a:cubicBezTo>
                      <a:close/>
                      <a:moveTo>
                        <a:pt x="5" y="596"/>
                      </a:moveTo>
                      <a:cubicBezTo>
                        <a:pt x="5" y="594"/>
                        <a:pt x="5" y="592"/>
                        <a:pt x="5" y="590"/>
                      </a:cubicBezTo>
                      <a:cubicBezTo>
                        <a:pt x="5" y="587"/>
                        <a:pt x="5" y="584"/>
                        <a:pt x="5" y="581"/>
                      </a:cubicBezTo>
                      <a:cubicBezTo>
                        <a:pt x="5" y="580"/>
                        <a:pt x="4" y="579"/>
                        <a:pt x="3" y="579"/>
                      </a:cubicBezTo>
                      <a:cubicBezTo>
                        <a:pt x="1" y="579"/>
                        <a:pt x="0" y="580"/>
                        <a:pt x="0" y="581"/>
                      </a:cubicBezTo>
                      <a:cubicBezTo>
                        <a:pt x="0" y="584"/>
                        <a:pt x="0" y="587"/>
                        <a:pt x="0" y="590"/>
                      </a:cubicBezTo>
                      <a:cubicBezTo>
                        <a:pt x="0" y="592"/>
                        <a:pt x="0" y="594"/>
                        <a:pt x="0" y="596"/>
                      </a:cubicBezTo>
                      <a:cubicBezTo>
                        <a:pt x="0" y="598"/>
                        <a:pt x="1" y="599"/>
                        <a:pt x="2" y="599"/>
                      </a:cubicBezTo>
                      <a:cubicBezTo>
                        <a:pt x="4" y="599"/>
                        <a:pt x="5" y="598"/>
                        <a:pt x="5" y="596"/>
                      </a:cubicBezTo>
                      <a:close/>
                      <a:moveTo>
                        <a:pt x="10" y="625"/>
                      </a:moveTo>
                      <a:cubicBezTo>
                        <a:pt x="8" y="620"/>
                        <a:pt x="7" y="616"/>
                        <a:pt x="6" y="611"/>
                      </a:cubicBezTo>
                      <a:cubicBezTo>
                        <a:pt x="6" y="609"/>
                        <a:pt x="5" y="608"/>
                        <a:pt x="3" y="609"/>
                      </a:cubicBezTo>
                      <a:cubicBezTo>
                        <a:pt x="2" y="609"/>
                        <a:pt x="1" y="610"/>
                        <a:pt x="1" y="612"/>
                      </a:cubicBezTo>
                      <a:cubicBezTo>
                        <a:pt x="2" y="617"/>
                        <a:pt x="3" y="622"/>
                        <a:pt x="5" y="627"/>
                      </a:cubicBezTo>
                      <a:cubicBezTo>
                        <a:pt x="5" y="628"/>
                        <a:pt x="6" y="629"/>
                        <a:pt x="8" y="628"/>
                      </a:cubicBezTo>
                      <a:cubicBezTo>
                        <a:pt x="9" y="628"/>
                        <a:pt x="10" y="626"/>
                        <a:pt x="10" y="625"/>
                      </a:cubicBezTo>
                      <a:close/>
                      <a:moveTo>
                        <a:pt x="20" y="653"/>
                      </a:moveTo>
                      <a:cubicBezTo>
                        <a:pt x="18" y="648"/>
                        <a:pt x="16" y="644"/>
                        <a:pt x="14" y="639"/>
                      </a:cubicBezTo>
                      <a:cubicBezTo>
                        <a:pt x="14" y="638"/>
                        <a:pt x="12" y="637"/>
                        <a:pt x="11" y="638"/>
                      </a:cubicBezTo>
                      <a:cubicBezTo>
                        <a:pt x="10" y="638"/>
                        <a:pt x="9" y="640"/>
                        <a:pt x="10" y="641"/>
                      </a:cubicBezTo>
                      <a:cubicBezTo>
                        <a:pt x="12" y="646"/>
                        <a:pt x="14" y="650"/>
                        <a:pt x="16" y="655"/>
                      </a:cubicBezTo>
                      <a:cubicBezTo>
                        <a:pt x="16" y="656"/>
                        <a:pt x="18" y="657"/>
                        <a:pt x="19" y="656"/>
                      </a:cubicBezTo>
                      <a:cubicBezTo>
                        <a:pt x="20" y="655"/>
                        <a:pt x="21" y="654"/>
                        <a:pt x="20" y="653"/>
                      </a:cubicBezTo>
                      <a:close/>
                      <a:moveTo>
                        <a:pt x="36" y="678"/>
                      </a:moveTo>
                      <a:cubicBezTo>
                        <a:pt x="33" y="674"/>
                        <a:pt x="30" y="670"/>
                        <a:pt x="27" y="666"/>
                      </a:cubicBezTo>
                      <a:cubicBezTo>
                        <a:pt x="27" y="664"/>
                        <a:pt x="25" y="664"/>
                        <a:pt x="24" y="665"/>
                      </a:cubicBezTo>
                      <a:cubicBezTo>
                        <a:pt x="23" y="665"/>
                        <a:pt x="22" y="667"/>
                        <a:pt x="23" y="668"/>
                      </a:cubicBezTo>
                      <a:cubicBezTo>
                        <a:pt x="26" y="673"/>
                        <a:pt x="29" y="677"/>
                        <a:pt x="32" y="681"/>
                      </a:cubicBezTo>
                      <a:cubicBezTo>
                        <a:pt x="32" y="682"/>
                        <a:pt x="34" y="682"/>
                        <a:pt x="35" y="681"/>
                      </a:cubicBezTo>
                      <a:cubicBezTo>
                        <a:pt x="36" y="681"/>
                        <a:pt x="36" y="679"/>
                        <a:pt x="36" y="678"/>
                      </a:cubicBezTo>
                      <a:close/>
                      <a:moveTo>
                        <a:pt x="55" y="700"/>
                      </a:moveTo>
                      <a:cubicBezTo>
                        <a:pt x="51" y="697"/>
                        <a:pt x="48" y="693"/>
                        <a:pt x="45" y="689"/>
                      </a:cubicBezTo>
                      <a:cubicBezTo>
                        <a:pt x="44" y="688"/>
                        <a:pt x="42" y="688"/>
                        <a:pt x="41" y="689"/>
                      </a:cubicBezTo>
                      <a:cubicBezTo>
                        <a:pt x="40" y="690"/>
                        <a:pt x="40" y="692"/>
                        <a:pt x="41" y="693"/>
                      </a:cubicBezTo>
                      <a:cubicBezTo>
                        <a:pt x="44" y="697"/>
                        <a:pt x="48" y="700"/>
                        <a:pt x="52" y="704"/>
                      </a:cubicBezTo>
                      <a:cubicBezTo>
                        <a:pt x="53" y="705"/>
                        <a:pt x="54" y="705"/>
                        <a:pt x="55" y="704"/>
                      </a:cubicBezTo>
                      <a:cubicBezTo>
                        <a:pt x="56" y="703"/>
                        <a:pt x="56" y="701"/>
                        <a:pt x="55" y="700"/>
                      </a:cubicBezTo>
                      <a:close/>
                      <a:moveTo>
                        <a:pt x="78" y="718"/>
                      </a:moveTo>
                      <a:cubicBezTo>
                        <a:pt x="74" y="716"/>
                        <a:pt x="70" y="713"/>
                        <a:pt x="66" y="710"/>
                      </a:cubicBezTo>
                      <a:cubicBezTo>
                        <a:pt x="65" y="709"/>
                        <a:pt x="63" y="709"/>
                        <a:pt x="63" y="710"/>
                      </a:cubicBezTo>
                      <a:cubicBezTo>
                        <a:pt x="62" y="711"/>
                        <a:pt x="62" y="713"/>
                        <a:pt x="63" y="714"/>
                      </a:cubicBezTo>
                      <a:cubicBezTo>
                        <a:pt x="67" y="717"/>
                        <a:pt x="71" y="720"/>
                        <a:pt x="75" y="723"/>
                      </a:cubicBezTo>
                      <a:cubicBezTo>
                        <a:pt x="76" y="723"/>
                        <a:pt x="78" y="723"/>
                        <a:pt x="79" y="722"/>
                      </a:cubicBezTo>
                      <a:cubicBezTo>
                        <a:pt x="80" y="721"/>
                        <a:pt x="79" y="719"/>
                        <a:pt x="78" y="718"/>
                      </a:cubicBezTo>
                      <a:close/>
                      <a:moveTo>
                        <a:pt x="104" y="733"/>
                      </a:moveTo>
                      <a:cubicBezTo>
                        <a:pt x="99" y="731"/>
                        <a:pt x="95" y="729"/>
                        <a:pt x="91" y="726"/>
                      </a:cubicBezTo>
                      <a:cubicBezTo>
                        <a:pt x="89" y="726"/>
                        <a:pt x="88" y="726"/>
                        <a:pt x="87" y="727"/>
                      </a:cubicBezTo>
                      <a:cubicBezTo>
                        <a:pt x="87" y="728"/>
                        <a:pt x="87" y="730"/>
                        <a:pt x="88" y="731"/>
                      </a:cubicBezTo>
                      <a:cubicBezTo>
                        <a:pt x="93" y="733"/>
                        <a:pt x="97" y="735"/>
                        <a:pt x="102" y="737"/>
                      </a:cubicBezTo>
                      <a:cubicBezTo>
                        <a:pt x="103" y="738"/>
                        <a:pt x="105" y="737"/>
                        <a:pt x="105" y="736"/>
                      </a:cubicBezTo>
                      <a:cubicBezTo>
                        <a:pt x="106" y="735"/>
                        <a:pt x="105" y="733"/>
                        <a:pt x="104" y="733"/>
                      </a:cubicBezTo>
                      <a:close/>
                      <a:moveTo>
                        <a:pt x="132" y="743"/>
                      </a:moveTo>
                      <a:cubicBezTo>
                        <a:pt x="127" y="742"/>
                        <a:pt x="122" y="740"/>
                        <a:pt x="118" y="738"/>
                      </a:cubicBezTo>
                      <a:cubicBezTo>
                        <a:pt x="116" y="738"/>
                        <a:pt x="115" y="739"/>
                        <a:pt x="114" y="740"/>
                      </a:cubicBezTo>
                      <a:cubicBezTo>
                        <a:pt x="114" y="741"/>
                        <a:pt x="115" y="743"/>
                        <a:pt x="116" y="743"/>
                      </a:cubicBezTo>
                      <a:cubicBezTo>
                        <a:pt x="121" y="745"/>
                        <a:pt x="125" y="746"/>
                        <a:pt x="130" y="748"/>
                      </a:cubicBezTo>
                      <a:cubicBezTo>
                        <a:pt x="132" y="748"/>
                        <a:pt x="133" y="747"/>
                        <a:pt x="133" y="746"/>
                      </a:cubicBezTo>
                      <a:cubicBezTo>
                        <a:pt x="134" y="745"/>
                        <a:pt x="133" y="743"/>
                        <a:pt x="132" y="743"/>
                      </a:cubicBezTo>
                      <a:close/>
                      <a:moveTo>
                        <a:pt x="161" y="749"/>
                      </a:moveTo>
                      <a:cubicBezTo>
                        <a:pt x="156" y="748"/>
                        <a:pt x="151" y="748"/>
                        <a:pt x="146" y="747"/>
                      </a:cubicBezTo>
                      <a:cubicBezTo>
                        <a:pt x="145" y="746"/>
                        <a:pt x="143" y="747"/>
                        <a:pt x="143" y="748"/>
                      </a:cubicBezTo>
                      <a:cubicBezTo>
                        <a:pt x="143" y="750"/>
                        <a:pt x="144" y="751"/>
                        <a:pt x="145" y="751"/>
                      </a:cubicBezTo>
                      <a:cubicBezTo>
                        <a:pt x="150" y="752"/>
                        <a:pt x="155" y="753"/>
                        <a:pt x="160" y="754"/>
                      </a:cubicBezTo>
                      <a:cubicBezTo>
                        <a:pt x="161" y="754"/>
                        <a:pt x="163" y="753"/>
                        <a:pt x="163" y="752"/>
                      </a:cubicBezTo>
                      <a:cubicBezTo>
                        <a:pt x="163" y="750"/>
                        <a:pt x="162" y="749"/>
                        <a:pt x="161" y="749"/>
                      </a:cubicBezTo>
                      <a:close/>
                      <a:moveTo>
                        <a:pt x="190" y="751"/>
                      </a:moveTo>
                      <a:cubicBezTo>
                        <a:pt x="185" y="751"/>
                        <a:pt x="180" y="751"/>
                        <a:pt x="175" y="751"/>
                      </a:cubicBezTo>
                      <a:cubicBezTo>
                        <a:pt x="174" y="750"/>
                        <a:pt x="173" y="751"/>
                        <a:pt x="173" y="753"/>
                      </a:cubicBezTo>
                      <a:cubicBezTo>
                        <a:pt x="173" y="754"/>
                        <a:pt x="174" y="755"/>
                        <a:pt x="175" y="756"/>
                      </a:cubicBezTo>
                      <a:cubicBezTo>
                        <a:pt x="180" y="756"/>
                        <a:pt x="185" y="756"/>
                        <a:pt x="190" y="756"/>
                      </a:cubicBezTo>
                      <a:cubicBezTo>
                        <a:pt x="192" y="756"/>
                        <a:pt x="193" y="755"/>
                        <a:pt x="193" y="754"/>
                      </a:cubicBezTo>
                      <a:cubicBezTo>
                        <a:pt x="193" y="752"/>
                        <a:pt x="192" y="751"/>
                        <a:pt x="190" y="751"/>
                      </a:cubicBezTo>
                      <a:close/>
                      <a:moveTo>
                        <a:pt x="220" y="749"/>
                      </a:moveTo>
                      <a:cubicBezTo>
                        <a:pt x="215" y="750"/>
                        <a:pt x="210" y="750"/>
                        <a:pt x="205" y="751"/>
                      </a:cubicBezTo>
                      <a:cubicBezTo>
                        <a:pt x="204" y="751"/>
                        <a:pt x="203" y="752"/>
                        <a:pt x="203" y="753"/>
                      </a:cubicBezTo>
                      <a:cubicBezTo>
                        <a:pt x="203" y="755"/>
                        <a:pt x="204" y="756"/>
                        <a:pt x="205" y="756"/>
                      </a:cubicBezTo>
                      <a:cubicBezTo>
                        <a:pt x="210" y="755"/>
                        <a:pt x="215" y="755"/>
                        <a:pt x="221" y="754"/>
                      </a:cubicBezTo>
                      <a:cubicBezTo>
                        <a:pt x="222" y="754"/>
                        <a:pt x="223" y="753"/>
                        <a:pt x="223" y="751"/>
                      </a:cubicBezTo>
                      <a:cubicBezTo>
                        <a:pt x="223" y="750"/>
                        <a:pt x="221" y="749"/>
                        <a:pt x="220" y="749"/>
                      </a:cubicBezTo>
                      <a:close/>
                      <a:moveTo>
                        <a:pt x="249" y="744"/>
                      </a:moveTo>
                      <a:cubicBezTo>
                        <a:pt x="244" y="745"/>
                        <a:pt x="239" y="746"/>
                        <a:pt x="235" y="747"/>
                      </a:cubicBezTo>
                      <a:cubicBezTo>
                        <a:pt x="233" y="747"/>
                        <a:pt x="232" y="749"/>
                        <a:pt x="233" y="750"/>
                      </a:cubicBezTo>
                      <a:cubicBezTo>
                        <a:pt x="233" y="751"/>
                        <a:pt x="234" y="752"/>
                        <a:pt x="235" y="752"/>
                      </a:cubicBezTo>
                      <a:cubicBezTo>
                        <a:pt x="240" y="751"/>
                        <a:pt x="245" y="750"/>
                        <a:pt x="250" y="749"/>
                      </a:cubicBezTo>
                      <a:cubicBezTo>
                        <a:pt x="252" y="748"/>
                        <a:pt x="252" y="747"/>
                        <a:pt x="252" y="745"/>
                      </a:cubicBezTo>
                      <a:cubicBezTo>
                        <a:pt x="252" y="744"/>
                        <a:pt x="250" y="743"/>
                        <a:pt x="249" y="744"/>
                      </a:cubicBezTo>
                      <a:close/>
                      <a:moveTo>
                        <a:pt x="245" y="767"/>
                      </a:moveTo>
                      <a:cubicBezTo>
                        <a:pt x="246" y="763"/>
                        <a:pt x="248" y="758"/>
                        <a:pt x="251" y="754"/>
                      </a:cubicBezTo>
                      <a:cubicBezTo>
                        <a:pt x="252" y="753"/>
                        <a:pt x="251" y="751"/>
                        <a:pt x="250" y="751"/>
                      </a:cubicBezTo>
                      <a:cubicBezTo>
                        <a:pt x="249" y="750"/>
                        <a:pt x="247" y="750"/>
                        <a:pt x="247" y="751"/>
                      </a:cubicBezTo>
                      <a:cubicBezTo>
                        <a:pt x="244" y="756"/>
                        <a:pt x="242" y="761"/>
                        <a:pt x="240" y="766"/>
                      </a:cubicBezTo>
                      <a:cubicBezTo>
                        <a:pt x="240" y="767"/>
                        <a:pt x="241" y="768"/>
                        <a:pt x="242" y="769"/>
                      </a:cubicBezTo>
                      <a:cubicBezTo>
                        <a:pt x="243" y="769"/>
                        <a:pt x="245" y="768"/>
                        <a:pt x="245" y="767"/>
                      </a:cubicBezTo>
                      <a:close/>
                      <a:moveTo>
                        <a:pt x="244" y="796"/>
                      </a:moveTo>
                      <a:cubicBezTo>
                        <a:pt x="243" y="791"/>
                        <a:pt x="243" y="787"/>
                        <a:pt x="243" y="783"/>
                      </a:cubicBezTo>
                      <a:cubicBezTo>
                        <a:pt x="243" y="782"/>
                        <a:pt x="243" y="782"/>
                        <a:pt x="243" y="781"/>
                      </a:cubicBezTo>
                      <a:cubicBezTo>
                        <a:pt x="243" y="780"/>
                        <a:pt x="242" y="779"/>
                        <a:pt x="241" y="779"/>
                      </a:cubicBezTo>
                      <a:cubicBezTo>
                        <a:pt x="239" y="779"/>
                        <a:pt x="238" y="780"/>
                        <a:pt x="238" y="781"/>
                      </a:cubicBezTo>
                      <a:cubicBezTo>
                        <a:pt x="238" y="782"/>
                        <a:pt x="238" y="782"/>
                        <a:pt x="238" y="783"/>
                      </a:cubicBezTo>
                      <a:cubicBezTo>
                        <a:pt x="238" y="787"/>
                        <a:pt x="238" y="792"/>
                        <a:pt x="239" y="797"/>
                      </a:cubicBezTo>
                      <a:cubicBezTo>
                        <a:pt x="239" y="798"/>
                        <a:pt x="241" y="799"/>
                        <a:pt x="242" y="799"/>
                      </a:cubicBezTo>
                      <a:cubicBezTo>
                        <a:pt x="243" y="798"/>
                        <a:pt x="244" y="797"/>
                        <a:pt x="244" y="796"/>
                      </a:cubicBezTo>
                      <a:close/>
                      <a:moveTo>
                        <a:pt x="253" y="824"/>
                      </a:moveTo>
                      <a:cubicBezTo>
                        <a:pt x="251" y="819"/>
                        <a:pt x="249" y="814"/>
                        <a:pt x="248" y="810"/>
                      </a:cubicBezTo>
                      <a:cubicBezTo>
                        <a:pt x="247" y="809"/>
                        <a:pt x="246" y="808"/>
                        <a:pt x="245" y="808"/>
                      </a:cubicBezTo>
                      <a:cubicBezTo>
                        <a:pt x="243" y="809"/>
                        <a:pt x="243" y="810"/>
                        <a:pt x="243" y="811"/>
                      </a:cubicBezTo>
                      <a:cubicBezTo>
                        <a:pt x="245" y="816"/>
                        <a:pt x="247" y="821"/>
                        <a:pt x="249" y="826"/>
                      </a:cubicBezTo>
                      <a:cubicBezTo>
                        <a:pt x="249" y="827"/>
                        <a:pt x="251" y="827"/>
                        <a:pt x="252" y="827"/>
                      </a:cubicBezTo>
                      <a:cubicBezTo>
                        <a:pt x="253" y="826"/>
                        <a:pt x="254" y="825"/>
                        <a:pt x="253" y="824"/>
                      </a:cubicBezTo>
                      <a:close/>
                      <a:moveTo>
                        <a:pt x="268" y="849"/>
                      </a:moveTo>
                      <a:cubicBezTo>
                        <a:pt x="265" y="845"/>
                        <a:pt x="263" y="841"/>
                        <a:pt x="260" y="837"/>
                      </a:cubicBezTo>
                      <a:cubicBezTo>
                        <a:pt x="259" y="835"/>
                        <a:pt x="258" y="835"/>
                        <a:pt x="257" y="836"/>
                      </a:cubicBezTo>
                      <a:cubicBezTo>
                        <a:pt x="256" y="836"/>
                        <a:pt x="255" y="838"/>
                        <a:pt x="256" y="839"/>
                      </a:cubicBezTo>
                      <a:cubicBezTo>
                        <a:pt x="258" y="844"/>
                        <a:pt x="261" y="848"/>
                        <a:pt x="264" y="852"/>
                      </a:cubicBezTo>
                      <a:cubicBezTo>
                        <a:pt x="265" y="853"/>
                        <a:pt x="266" y="853"/>
                        <a:pt x="267" y="853"/>
                      </a:cubicBezTo>
                      <a:cubicBezTo>
                        <a:pt x="269" y="852"/>
                        <a:pt x="269" y="850"/>
                        <a:pt x="268" y="849"/>
                      </a:cubicBezTo>
                      <a:close/>
                      <a:moveTo>
                        <a:pt x="286" y="873"/>
                      </a:moveTo>
                      <a:cubicBezTo>
                        <a:pt x="283" y="869"/>
                        <a:pt x="280" y="865"/>
                        <a:pt x="277" y="861"/>
                      </a:cubicBezTo>
                      <a:cubicBezTo>
                        <a:pt x="276" y="860"/>
                        <a:pt x="274" y="860"/>
                        <a:pt x="273" y="861"/>
                      </a:cubicBezTo>
                      <a:cubicBezTo>
                        <a:pt x="272" y="862"/>
                        <a:pt x="272" y="863"/>
                        <a:pt x="273" y="864"/>
                      </a:cubicBezTo>
                      <a:cubicBezTo>
                        <a:pt x="276" y="868"/>
                        <a:pt x="279" y="872"/>
                        <a:pt x="282" y="876"/>
                      </a:cubicBezTo>
                      <a:cubicBezTo>
                        <a:pt x="283" y="877"/>
                        <a:pt x="285" y="877"/>
                        <a:pt x="286" y="876"/>
                      </a:cubicBezTo>
                      <a:cubicBezTo>
                        <a:pt x="287" y="875"/>
                        <a:pt x="287" y="874"/>
                        <a:pt x="286" y="873"/>
                      </a:cubicBezTo>
                      <a:close/>
                      <a:moveTo>
                        <a:pt x="307" y="894"/>
                      </a:moveTo>
                      <a:cubicBezTo>
                        <a:pt x="303" y="891"/>
                        <a:pt x="300" y="887"/>
                        <a:pt x="296" y="884"/>
                      </a:cubicBezTo>
                      <a:cubicBezTo>
                        <a:pt x="295" y="883"/>
                        <a:pt x="294" y="883"/>
                        <a:pt x="293" y="884"/>
                      </a:cubicBezTo>
                      <a:cubicBezTo>
                        <a:pt x="292" y="885"/>
                        <a:pt x="292" y="886"/>
                        <a:pt x="293" y="887"/>
                      </a:cubicBezTo>
                      <a:cubicBezTo>
                        <a:pt x="296" y="891"/>
                        <a:pt x="300" y="895"/>
                        <a:pt x="303" y="898"/>
                      </a:cubicBezTo>
                      <a:cubicBezTo>
                        <a:pt x="305" y="899"/>
                        <a:pt x="306" y="899"/>
                        <a:pt x="307" y="898"/>
                      </a:cubicBezTo>
                      <a:cubicBezTo>
                        <a:pt x="308" y="897"/>
                        <a:pt x="308" y="895"/>
                        <a:pt x="307" y="894"/>
                      </a:cubicBezTo>
                      <a:close/>
                      <a:moveTo>
                        <a:pt x="330" y="913"/>
                      </a:moveTo>
                      <a:cubicBezTo>
                        <a:pt x="326" y="910"/>
                        <a:pt x="322" y="907"/>
                        <a:pt x="318" y="904"/>
                      </a:cubicBezTo>
                      <a:cubicBezTo>
                        <a:pt x="317" y="903"/>
                        <a:pt x="316" y="903"/>
                        <a:pt x="315" y="904"/>
                      </a:cubicBezTo>
                      <a:cubicBezTo>
                        <a:pt x="314" y="905"/>
                        <a:pt x="314" y="907"/>
                        <a:pt x="315" y="908"/>
                      </a:cubicBezTo>
                      <a:cubicBezTo>
                        <a:pt x="319" y="911"/>
                        <a:pt x="323" y="914"/>
                        <a:pt x="327" y="917"/>
                      </a:cubicBezTo>
                      <a:cubicBezTo>
                        <a:pt x="328" y="918"/>
                        <a:pt x="330" y="917"/>
                        <a:pt x="331" y="916"/>
                      </a:cubicBezTo>
                      <a:cubicBezTo>
                        <a:pt x="331" y="915"/>
                        <a:pt x="331" y="914"/>
                        <a:pt x="330" y="913"/>
                      </a:cubicBezTo>
                      <a:close/>
                      <a:moveTo>
                        <a:pt x="355" y="929"/>
                      </a:moveTo>
                      <a:cubicBezTo>
                        <a:pt x="351" y="926"/>
                        <a:pt x="346" y="924"/>
                        <a:pt x="342" y="921"/>
                      </a:cubicBezTo>
                      <a:cubicBezTo>
                        <a:pt x="341" y="920"/>
                        <a:pt x="340" y="921"/>
                        <a:pt x="339" y="922"/>
                      </a:cubicBezTo>
                      <a:cubicBezTo>
                        <a:pt x="338" y="923"/>
                        <a:pt x="338" y="925"/>
                        <a:pt x="340" y="925"/>
                      </a:cubicBezTo>
                      <a:cubicBezTo>
                        <a:pt x="344" y="928"/>
                        <a:pt x="348" y="931"/>
                        <a:pt x="352" y="933"/>
                      </a:cubicBezTo>
                      <a:cubicBezTo>
                        <a:pt x="354" y="934"/>
                        <a:pt x="355" y="934"/>
                        <a:pt x="356" y="932"/>
                      </a:cubicBezTo>
                      <a:cubicBezTo>
                        <a:pt x="357" y="931"/>
                        <a:pt x="356" y="930"/>
                        <a:pt x="355" y="929"/>
                      </a:cubicBezTo>
                      <a:close/>
                      <a:moveTo>
                        <a:pt x="381" y="943"/>
                      </a:moveTo>
                      <a:cubicBezTo>
                        <a:pt x="377" y="941"/>
                        <a:pt x="372" y="939"/>
                        <a:pt x="368" y="936"/>
                      </a:cubicBezTo>
                      <a:cubicBezTo>
                        <a:pt x="367" y="936"/>
                        <a:pt x="365" y="936"/>
                        <a:pt x="365" y="937"/>
                      </a:cubicBezTo>
                      <a:cubicBezTo>
                        <a:pt x="364" y="939"/>
                        <a:pt x="364" y="940"/>
                        <a:pt x="366" y="941"/>
                      </a:cubicBezTo>
                      <a:cubicBezTo>
                        <a:pt x="370" y="943"/>
                        <a:pt x="375" y="945"/>
                        <a:pt x="379" y="947"/>
                      </a:cubicBezTo>
                      <a:cubicBezTo>
                        <a:pt x="380" y="948"/>
                        <a:pt x="382" y="947"/>
                        <a:pt x="382" y="946"/>
                      </a:cubicBezTo>
                      <a:cubicBezTo>
                        <a:pt x="383" y="945"/>
                        <a:pt x="383" y="943"/>
                        <a:pt x="381" y="943"/>
                      </a:cubicBezTo>
                      <a:close/>
                      <a:moveTo>
                        <a:pt x="409" y="954"/>
                      </a:moveTo>
                      <a:cubicBezTo>
                        <a:pt x="404" y="952"/>
                        <a:pt x="400" y="951"/>
                        <a:pt x="395" y="949"/>
                      </a:cubicBezTo>
                      <a:cubicBezTo>
                        <a:pt x="394" y="948"/>
                        <a:pt x="392" y="949"/>
                        <a:pt x="392" y="950"/>
                      </a:cubicBezTo>
                      <a:cubicBezTo>
                        <a:pt x="391" y="951"/>
                        <a:pt x="392" y="953"/>
                        <a:pt x="393" y="953"/>
                      </a:cubicBezTo>
                      <a:cubicBezTo>
                        <a:pt x="398" y="955"/>
                        <a:pt x="402" y="957"/>
                        <a:pt x="407" y="959"/>
                      </a:cubicBezTo>
                      <a:cubicBezTo>
                        <a:pt x="408" y="959"/>
                        <a:pt x="410" y="959"/>
                        <a:pt x="410" y="957"/>
                      </a:cubicBezTo>
                      <a:cubicBezTo>
                        <a:pt x="411" y="956"/>
                        <a:pt x="410" y="955"/>
                        <a:pt x="409" y="954"/>
                      </a:cubicBezTo>
                      <a:close/>
                      <a:moveTo>
                        <a:pt x="437" y="962"/>
                      </a:moveTo>
                      <a:cubicBezTo>
                        <a:pt x="433" y="961"/>
                        <a:pt x="428" y="960"/>
                        <a:pt x="423" y="959"/>
                      </a:cubicBezTo>
                      <a:cubicBezTo>
                        <a:pt x="422" y="958"/>
                        <a:pt x="420" y="959"/>
                        <a:pt x="420" y="960"/>
                      </a:cubicBezTo>
                      <a:cubicBezTo>
                        <a:pt x="420" y="962"/>
                        <a:pt x="420" y="963"/>
                        <a:pt x="422" y="963"/>
                      </a:cubicBezTo>
                      <a:cubicBezTo>
                        <a:pt x="426" y="965"/>
                        <a:pt x="431" y="966"/>
                        <a:pt x="436" y="967"/>
                      </a:cubicBezTo>
                      <a:cubicBezTo>
                        <a:pt x="438" y="967"/>
                        <a:pt x="439" y="967"/>
                        <a:pt x="439" y="965"/>
                      </a:cubicBezTo>
                      <a:cubicBezTo>
                        <a:pt x="440" y="964"/>
                        <a:pt x="439" y="963"/>
                        <a:pt x="437" y="962"/>
                      </a:cubicBezTo>
                      <a:close/>
                      <a:moveTo>
                        <a:pt x="467" y="967"/>
                      </a:moveTo>
                      <a:cubicBezTo>
                        <a:pt x="462" y="966"/>
                        <a:pt x="457" y="966"/>
                        <a:pt x="452" y="965"/>
                      </a:cubicBezTo>
                      <a:cubicBezTo>
                        <a:pt x="451" y="965"/>
                        <a:pt x="449" y="966"/>
                        <a:pt x="449" y="967"/>
                      </a:cubicBezTo>
                      <a:cubicBezTo>
                        <a:pt x="449" y="968"/>
                        <a:pt x="450" y="970"/>
                        <a:pt x="451" y="970"/>
                      </a:cubicBezTo>
                      <a:cubicBezTo>
                        <a:pt x="456" y="971"/>
                        <a:pt x="461" y="971"/>
                        <a:pt x="466" y="972"/>
                      </a:cubicBezTo>
                      <a:cubicBezTo>
                        <a:pt x="468" y="972"/>
                        <a:pt x="469" y="971"/>
                        <a:pt x="469" y="970"/>
                      </a:cubicBezTo>
                      <a:cubicBezTo>
                        <a:pt x="469" y="968"/>
                        <a:pt x="468" y="967"/>
                        <a:pt x="467" y="967"/>
                      </a:cubicBezTo>
                      <a:close/>
                      <a:moveTo>
                        <a:pt x="496" y="967"/>
                      </a:moveTo>
                      <a:cubicBezTo>
                        <a:pt x="494" y="968"/>
                        <a:pt x="491" y="968"/>
                        <a:pt x="488" y="968"/>
                      </a:cubicBezTo>
                      <a:cubicBezTo>
                        <a:pt x="487" y="968"/>
                        <a:pt x="486" y="968"/>
                        <a:pt x="485" y="968"/>
                      </a:cubicBezTo>
                      <a:cubicBezTo>
                        <a:pt x="483" y="968"/>
                        <a:pt x="482" y="968"/>
                        <a:pt x="481" y="968"/>
                      </a:cubicBezTo>
                      <a:cubicBezTo>
                        <a:pt x="480" y="968"/>
                        <a:pt x="479" y="969"/>
                        <a:pt x="479" y="970"/>
                      </a:cubicBezTo>
                      <a:cubicBezTo>
                        <a:pt x="479" y="971"/>
                        <a:pt x="480" y="973"/>
                        <a:pt x="481" y="973"/>
                      </a:cubicBezTo>
                      <a:cubicBezTo>
                        <a:pt x="482" y="973"/>
                        <a:pt x="483" y="973"/>
                        <a:pt x="485" y="973"/>
                      </a:cubicBezTo>
                      <a:cubicBezTo>
                        <a:pt x="486" y="973"/>
                        <a:pt x="487" y="973"/>
                        <a:pt x="489" y="973"/>
                      </a:cubicBezTo>
                      <a:cubicBezTo>
                        <a:pt x="491" y="973"/>
                        <a:pt x="494" y="972"/>
                        <a:pt x="496" y="972"/>
                      </a:cubicBezTo>
                      <a:cubicBezTo>
                        <a:pt x="498" y="972"/>
                        <a:pt x="499" y="971"/>
                        <a:pt x="499" y="970"/>
                      </a:cubicBezTo>
                      <a:cubicBezTo>
                        <a:pt x="499" y="968"/>
                        <a:pt x="498" y="967"/>
                        <a:pt x="496" y="967"/>
                      </a:cubicBezTo>
                      <a:close/>
                      <a:moveTo>
                        <a:pt x="526" y="965"/>
                      </a:moveTo>
                      <a:cubicBezTo>
                        <a:pt x="521" y="965"/>
                        <a:pt x="516" y="966"/>
                        <a:pt x="511" y="966"/>
                      </a:cubicBezTo>
                      <a:cubicBezTo>
                        <a:pt x="510" y="966"/>
                        <a:pt x="509" y="968"/>
                        <a:pt x="509" y="969"/>
                      </a:cubicBezTo>
                      <a:cubicBezTo>
                        <a:pt x="509" y="970"/>
                        <a:pt x="510" y="971"/>
                        <a:pt x="512" y="971"/>
                      </a:cubicBezTo>
                      <a:cubicBezTo>
                        <a:pt x="517" y="971"/>
                        <a:pt x="522" y="970"/>
                        <a:pt x="527" y="969"/>
                      </a:cubicBezTo>
                      <a:cubicBezTo>
                        <a:pt x="528" y="969"/>
                        <a:pt x="529" y="968"/>
                        <a:pt x="529" y="967"/>
                      </a:cubicBezTo>
                      <a:cubicBezTo>
                        <a:pt x="528" y="965"/>
                        <a:pt x="527" y="964"/>
                        <a:pt x="526"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6699" tIns="43349" rIns="86699" bIns="43349" numCol="1" anchor="t" anchorCtr="0" compatLnSpc="1">
                  <a:prstTxWarp prst="textNoShape">
                    <a:avLst/>
                  </a:prstTxWarp>
                </a:bodyPr>
                <a:lstStyle/>
                <a:p>
                  <a:pPr defTabSz="866943" fontAlgn="base">
                    <a:spcBef>
                      <a:spcPct val="0"/>
                    </a:spcBef>
                    <a:spcAft>
                      <a:spcPct val="0"/>
                    </a:spcAft>
                    <a:buClrTx/>
                  </a:pPr>
                  <a:endParaRPr lang="zh-CN" altLang="en-US" sz="1400" kern="1200">
                    <a:solidFill>
                      <a:prstClr val="black"/>
                    </a:solidFill>
                    <a:latin typeface="Calibri" panose="020F0502020204030204" pitchFamily="34" charset="0"/>
                    <a:ea typeface="宋体" panose="02010600030101010101" pitchFamily="2" charset="-122"/>
                  </a:endParaRPr>
                </a:p>
              </p:txBody>
            </p:sp>
          </p:grpSp>
          <p:sp>
            <p:nvSpPr>
              <p:cNvPr id="59" name="TextBox 58"/>
              <p:cNvSpPr txBox="1"/>
              <p:nvPr/>
            </p:nvSpPr>
            <p:spPr>
              <a:xfrm>
                <a:off x="5723894" y="3573596"/>
                <a:ext cx="3292840" cy="1328013"/>
              </a:xfrm>
              <a:prstGeom prst="rect">
                <a:avLst/>
              </a:prstGeom>
              <a:noFill/>
            </p:spPr>
            <p:txBody>
              <a:bodyPr wrap="square" rtlCol="0">
                <a:spAutoFit/>
              </a:bodyPr>
              <a:lstStyle/>
              <a:p>
                <a:pPr algn="ctr"/>
                <a:r>
                  <a:rPr lang="en-US" sz="1400" b="1" i="1">
                    <a:solidFill>
                      <a:prstClr val="white"/>
                    </a:solidFill>
                    <a:latin typeface="Times New Roman" panose="02020603050405020304" pitchFamily="18" charset="0"/>
                    <a:cs typeface="Times New Roman" panose="02020603050405020304" pitchFamily="18" charset="0"/>
                  </a:rPr>
                  <a:t>Hình thành </a:t>
                </a:r>
              </a:p>
              <a:p>
                <a:pPr algn="ctr"/>
                <a:r>
                  <a:rPr lang="en-US" sz="1400" b="1" i="1">
                    <a:solidFill>
                      <a:prstClr val="white"/>
                    </a:solidFill>
                    <a:latin typeface="Times New Roman" panose="02020603050405020304" pitchFamily="18" charset="0"/>
                    <a:cs typeface="Times New Roman" panose="02020603050405020304" pitchFamily="18" charset="0"/>
                  </a:rPr>
                  <a:t>kiến thức</a:t>
                </a:r>
              </a:p>
            </p:txBody>
          </p:sp>
        </p:grpSp>
        <p:pic>
          <p:nvPicPr>
            <p:cNvPr id="57" name="Picture 4" descr="Đồ hoạ vector miễn phí của Một quyển sá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57" y="21019"/>
              <a:ext cx="923925" cy="923925"/>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矩形 2"/>
          <p:cNvSpPr/>
          <p:nvPr/>
        </p:nvSpPr>
        <p:spPr>
          <a:xfrm>
            <a:off x="2485738" y="357380"/>
            <a:ext cx="64798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nvGrpSpPr>
          <p:cNvPr id="64" name="组合 3"/>
          <p:cNvGrpSpPr/>
          <p:nvPr/>
        </p:nvGrpSpPr>
        <p:grpSpPr>
          <a:xfrm>
            <a:off x="2549333" y="357382"/>
            <a:ext cx="535062" cy="679534"/>
            <a:chOff x="841003" y="360040"/>
            <a:chExt cx="504056" cy="836712"/>
          </a:xfrm>
          <a:solidFill>
            <a:srgbClr val="FF0000"/>
          </a:solidFill>
        </p:grpSpPr>
        <p:sp>
          <p:nvSpPr>
            <p:cNvPr id="65" name="矩形 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66" name="等腰三角形 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67" name="文本框 9"/>
          <p:cNvSpPr txBox="1"/>
          <p:nvPr/>
        </p:nvSpPr>
        <p:spPr>
          <a:xfrm>
            <a:off x="2549332" y="364102"/>
            <a:ext cx="535063" cy="530896"/>
          </a:xfrm>
          <a:prstGeom prst="rect">
            <a:avLst/>
          </a:prstGeom>
          <a:noFill/>
        </p:spPr>
        <p:txBody>
          <a:bodyPr wrap="square" lIns="68562" tIns="34281" rIns="68562" bIns="34281" rtlCol="0">
            <a:spAutoFit/>
          </a:bodyPr>
          <a:lstStyle/>
          <a:p>
            <a:pPr marL="0" lvl="1" algn="ctr"/>
            <a:r>
              <a:rPr lang="en-US" altLang="zh-CN" sz="3000" b="1">
                <a:solidFill>
                  <a:schemeClr val="bg1"/>
                </a:solidFill>
                <a:latin typeface="Times New Roman" panose="02020603050405020304" pitchFamily="18" charset="0"/>
                <a:ea typeface="微软雅黑" pitchFamily="34" charset="-122"/>
                <a:cs typeface="Times New Roman" panose="02020603050405020304" pitchFamily="18" charset="0"/>
              </a:rPr>
              <a:t>I</a:t>
            </a:r>
            <a:endParaRPr lang="zh-CN" altLang="en-US" sz="3000" b="1" dirty="0">
              <a:solidFill>
                <a:schemeClr val="tx1">
                  <a:lumMod val="65000"/>
                  <a:lumOff val="35000"/>
                </a:schemeClr>
              </a:solidFill>
              <a:latin typeface="Times New Roman" panose="02020603050405020304" pitchFamily="18" charset="0"/>
              <a:ea typeface="微软雅黑" pitchFamily="34" charset="-122"/>
              <a:cs typeface="Times New Roman" panose="02020603050405020304" pitchFamily="18" charset="0"/>
            </a:endParaRPr>
          </a:p>
        </p:txBody>
      </p:sp>
      <p:sp>
        <p:nvSpPr>
          <p:cNvPr id="68" name="文本框 9"/>
          <p:cNvSpPr txBox="1"/>
          <p:nvPr/>
        </p:nvSpPr>
        <p:spPr>
          <a:xfrm>
            <a:off x="3324645" y="373698"/>
            <a:ext cx="7896944" cy="530896"/>
          </a:xfrm>
          <a:prstGeom prst="rect">
            <a:avLst/>
          </a:prstGeom>
          <a:noFill/>
        </p:spPr>
        <p:txBody>
          <a:bodyPr wrap="square" lIns="68562" tIns="34281" rIns="68562" bIns="34281" rtlCol="0">
            <a:spAutoFit/>
          </a:bodyPr>
          <a:lstStyle/>
          <a:p>
            <a:pPr marL="0" lvl="1" algn="just"/>
            <a:r>
              <a:rPr lang="en-US" altLang="zh-CN" sz="3000" b="1">
                <a:solidFill>
                  <a:srgbClr val="FF0000"/>
                </a:solidFill>
                <a:latin typeface="Times New Roman" panose="02020603050405020304" pitchFamily="18" charset="0"/>
                <a:ea typeface="微软雅黑" pitchFamily="34" charset="-122"/>
                <a:cs typeface="Times New Roman" panose="02020603050405020304" pitchFamily="18" charset="0"/>
              </a:rPr>
              <a:t>VAI TRÒ CỦA NGÀNH CÔNG NGHIỆP </a:t>
            </a:r>
            <a:endParaRPr lang="en-US" altLang="zh-CN" sz="3000" b="1" dirty="0">
              <a:solidFill>
                <a:srgbClr val="FF0000"/>
              </a:solidFill>
              <a:latin typeface="Times New Roman" panose="02020603050405020304" pitchFamily="18" charset="0"/>
              <a:ea typeface="微软雅黑" pitchFamily="34" charset="-122"/>
              <a:cs typeface="Times New Roman" panose="02020603050405020304" pitchFamily="18" charset="0"/>
            </a:endParaRPr>
          </a:p>
        </p:txBody>
      </p:sp>
      <p:sp>
        <p:nvSpPr>
          <p:cNvPr id="17" name="Rectangle 16"/>
          <p:cNvSpPr/>
          <p:nvPr/>
        </p:nvSpPr>
        <p:spPr>
          <a:xfrm>
            <a:off x="337654" y="3816907"/>
            <a:ext cx="3189487" cy="2092881"/>
          </a:xfrm>
          <a:prstGeom prst="rect">
            <a:avLst/>
          </a:prstGeom>
        </p:spPr>
        <p:txBody>
          <a:bodyPr wrap="square">
            <a:spAutoFit/>
          </a:bodyPr>
          <a:lstStyle/>
          <a:p>
            <a:pPr algn="just"/>
            <a:r>
              <a:rPr lang="en-US" sz="2600">
                <a:latin typeface="Times New Roman" panose="02020603050405020304" pitchFamily="18" charset="0"/>
                <a:ea typeface="Times New Roman" panose="02020603050405020304" pitchFamily="18" charset="0"/>
              </a:rPr>
              <a:t>Cung cấp tư liệu sản xuất cho nền kinh tế, đẩy nhanh tốc độ tăng trưởng và chuyển dịch cơ cấu kinh tế.</a:t>
            </a:r>
            <a:endParaRPr lang="en-US" sz="2600"/>
          </a:p>
        </p:txBody>
      </p:sp>
      <p:sp>
        <p:nvSpPr>
          <p:cNvPr id="44" name="Rectangle 43"/>
          <p:cNvSpPr/>
          <p:nvPr/>
        </p:nvSpPr>
        <p:spPr>
          <a:xfrm>
            <a:off x="3527141" y="1235036"/>
            <a:ext cx="4412176" cy="2092881"/>
          </a:xfrm>
          <a:prstGeom prst="rect">
            <a:avLst/>
          </a:prstGeom>
        </p:spPr>
        <p:txBody>
          <a:bodyPr wrap="square">
            <a:spAutoFit/>
          </a:bodyPr>
          <a:lstStyle/>
          <a:p>
            <a:pPr algn="just"/>
            <a:r>
              <a:rPr lang="en-US" sz="2600">
                <a:latin typeface="Times New Roman" panose="02020603050405020304" pitchFamily="18" charset="0"/>
                <a:cs typeface="Times New Roman" panose="02020603050405020304" pitchFamily="18" charset="0"/>
              </a:rPr>
              <a:t>Cung cấp hàng tiêu dùng phong phú, đa dạng cho cuộc sống con người; góp phần giải quyết việc làm, tăng thu nhập, nâng cao trình độ văn minh cho xã hội.</a:t>
            </a:r>
            <a:endParaRPr lang="en-US" sz="2600">
              <a:effectLst/>
              <a:latin typeface="Times New Roman" panose="02020603050405020304" pitchFamily="18" charset="0"/>
              <a:cs typeface="Times New Roman" panose="02020603050405020304" pitchFamily="18" charset="0"/>
            </a:endParaRPr>
          </a:p>
        </p:txBody>
      </p:sp>
      <p:sp>
        <p:nvSpPr>
          <p:cNvPr id="45" name="Rectangle 44"/>
          <p:cNvSpPr/>
          <p:nvPr/>
        </p:nvSpPr>
        <p:spPr>
          <a:xfrm>
            <a:off x="7948842" y="3717457"/>
            <a:ext cx="3895254" cy="2092881"/>
          </a:xfrm>
          <a:prstGeom prst="rect">
            <a:avLst/>
          </a:prstGeom>
        </p:spPr>
        <p:txBody>
          <a:bodyPr wrap="square">
            <a:spAutoFit/>
          </a:bodyPr>
          <a:lstStyle/>
          <a:p>
            <a:pPr algn="just"/>
            <a:r>
              <a:rPr lang="en-US" sz="2600">
                <a:latin typeface="Times New Roman" panose="02020603050405020304" pitchFamily="18" charset="0"/>
                <a:ea typeface="Times New Roman" panose="02020603050405020304" pitchFamily="18" charset="0"/>
              </a:rPr>
              <a:t>Góp phần khai thác có hiệu quả các nguồn tài nguyên, làm biến đổi sâu sắc không gian kinh tế, đóng vai trò là hạt nhân phát triển vùng.</a:t>
            </a:r>
            <a:endParaRPr lang="en-US" sz="2600"/>
          </a:p>
        </p:txBody>
      </p:sp>
    </p:spTree>
    <p:extLst>
      <p:ext uri="{BB962C8B-B14F-4D97-AF65-F5344CB8AC3E}">
        <p14:creationId xmlns:p14="http://schemas.microsoft.com/office/powerpoint/2010/main" val="15313335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up)">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4"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CECFE5DB-A968-1BD4-A8D3-BB9C8E62BDA2}"/>
              </a:ext>
            </a:extLst>
          </p:cNvPr>
          <p:cNvPicPr>
            <a:picLocks noChangeAspect="1" noChangeArrowheads="1"/>
          </p:cNvPicPr>
          <p:nvPr/>
        </p:nvPicPr>
        <p:blipFill>
          <a:blip r:embed="rId2"/>
          <a:srcRect/>
          <a:stretch>
            <a:fillRect/>
          </a:stretch>
        </p:blipFill>
        <p:spPr bwMode="auto">
          <a:xfrm>
            <a:off x="1416340" y="77770"/>
            <a:ext cx="4385247" cy="2853664"/>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p:spPr>
      </p:pic>
      <p:sp>
        <p:nvSpPr>
          <p:cNvPr id="13315" name="TextBox 7">
            <a:extLst>
              <a:ext uri="{FF2B5EF4-FFF2-40B4-BE49-F238E27FC236}">
                <a16:creationId xmlns:a16="http://schemas.microsoft.com/office/drawing/2014/main" id="{F0A4E071-047E-87DA-8985-A54D6573FB72}"/>
              </a:ext>
            </a:extLst>
          </p:cNvPr>
          <p:cNvSpPr txBox="1">
            <a:spLocks noChangeArrowheads="1"/>
          </p:cNvSpPr>
          <p:nvPr/>
        </p:nvSpPr>
        <p:spPr bwMode="auto">
          <a:xfrm>
            <a:off x="121240" y="117448"/>
            <a:ext cx="1351349" cy="283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217" eaLnBrk="0" fontAlgn="base" hangingPunct="0">
              <a:lnSpc>
                <a:spcPct val="107000"/>
              </a:lnSpc>
              <a:spcBef>
                <a:spcPct val="0"/>
              </a:spcBef>
              <a:spcAft>
                <a:spcPts val="800"/>
              </a:spcAft>
            </a:pPr>
            <a:r>
              <a:rPr lang="en-US" altLang="en-US" sz="2799" dirty="0">
                <a:solidFill>
                  <a:srgbClr val="002060"/>
                </a:solidFill>
                <a:latin typeface="#9Slide03 Oswald" pitchFamily="2" charset="0"/>
                <a:cs typeface="Times New Roman" panose="02020603050405020304" pitchFamily="18" charset="0"/>
              </a:rPr>
              <a:t>Cung </a:t>
            </a:r>
            <a:r>
              <a:rPr lang="en-US" altLang="en-US" sz="2799" dirty="0" err="1">
                <a:solidFill>
                  <a:srgbClr val="002060"/>
                </a:solidFill>
                <a:latin typeface="#9Slide03 Oswald" pitchFamily="2" charset="0"/>
                <a:cs typeface="Times New Roman" panose="02020603050405020304" pitchFamily="18" charset="0"/>
              </a:rPr>
              <a:t>cấp</a:t>
            </a:r>
            <a:r>
              <a:rPr lang="en-US" altLang="en-US" sz="2799" dirty="0">
                <a:solidFill>
                  <a:srgbClr val="002060"/>
                </a:solidFill>
                <a:latin typeface="#9Slide03 Oswald" pitchFamily="2" charset="0"/>
                <a:cs typeface="Times New Roman" panose="02020603050405020304" pitchFamily="18" charset="0"/>
              </a:rPr>
              <a:t> TLSX </a:t>
            </a:r>
            <a:r>
              <a:rPr lang="en-US" altLang="en-US" sz="2799" dirty="0" err="1">
                <a:solidFill>
                  <a:srgbClr val="002060"/>
                </a:solidFill>
                <a:latin typeface="#9Slide03 Oswald" pitchFamily="2" charset="0"/>
                <a:cs typeface="Times New Roman" panose="02020603050405020304" pitchFamily="18" charset="0"/>
              </a:rPr>
              <a:t>cho</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toàn</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bộ</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nền</a:t>
            </a:r>
            <a:r>
              <a:rPr lang="en-US" altLang="en-US" sz="2799" dirty="0">
                <a:solidFill>
                  <a:srgbClr val="002060"/>
                </a:solidFill>
                <a:latin typeface="#9Slide03 Oswald" pitchFamily="2" charset="0"/>
                <a:cs typeface="Times New Roman" panose="02020603050405020304" pitchFamily="18" charset="0"/>
              </a:rPr>
              <a:t> KT</a:t>
            </a:r>
          </a:p>
        </p:txBody>
      </p:sp>
      <p:pic>
        <p:nvPicPr>
          <p:cNvPr id="9" name="Picture 8">
            <a:extLst>
              <a:ext uri="{FF2B5EF4-FFF2-40B4-BE49-F238E27FC236}">
                <a16:creationId xmlns:a16="http://schemas.microsoft.com/office/drawing/2014/main" id="{2D01E3A7-5051-37BD-009C-56CA79DC611F}"/>
              </a:ext>
            </a:extLst>
          </p:cNvPr>
          <p:cNvPicPr>
            <a:picLocks noChangeAspect="1"/>
          </p:cNvPicPr>
          <p:nvPr/>
        </p:nvPicPr>
        <p:blipFill>
          <a:blip r:embed="rId3"/>
          <a:stretch>
            <a:fillRect/>
          </a:stretch>
        </p:blipFill>
        <p:spPr>
          <a:xfrm>
            <a:off x="7679165" y="42853"/>
            <a:ext cx="4412229" cy="2888581"/>
          </a:xfrm>
          <a:prstGeom prst="rect">
            <a:avLst/>
          </a:prstGeom>
          <a:ln w="12700">
            <a:solidFill>
              <a:schemeClr val="tx1"/>
            </a:solidFill>
          </a:ln>
          <a:effectLst>
            <a:outerShdw blurRad="63500" sx="102000" sy="102000" algn="ctr" rotWithShape="0">
              <a:prstClr val="black">
                <a:alpha val="40000"/>
              </a:prstClr>
            </a:outerShdw>
          </a:effectLst>
        </p:spPr>
      </p:pic>
      <p:sp>
        <p:nvSpPr>
          <p:cNvPr id="13317" name="TextBox 9">
            <a:extLst>
              <a:ext uri="{FF2B5EF4-FFF2-40B4-BE49-F238E27FC236}">
                <a16:creationId xmlns:a16="http://schemas.microsoft.com/office/drawing/2014/main" id="{BE9E32D8-12C2-CE45-976A-DE6178EAFE73}"/>
              </a:ext>
            </a:extLst>
          </p:cNvPr>
          <p:cNvSpPr txBox="1">
            <a:spLocks noChangeArrowheads="1"/>
          </p:cNvSpPr>
          <p:nvPr/>
        </p:nvSpPr>
        <p:spPr bwMode="auto">
          <a:xfrm>
            <a:off x="6109491" y="117448"/>
            <a:ext cx="1487144" cy="283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217" eaLnBrk="0" fontAlgn="base" hangingPunct="0">
              <a:lnSpc>
                <a:spcPct val="107000"/>
              </a:lnSpc>
              <a:spcBef>
                <a:spcPct val="0"/>
              </a:spcBef>
              <a:spcAft>
                <a:spcPts val="800"/>
              </a:spcAft>
            </a:pPr>
            <a:r>
              <a:rPr lang="en-US" altLang="en-US" sz="2799" dirty="0">
                <a:solidFill>
                  <a:srgbClr val="002060"/>
                </a:solidFill>
                <a:latin typeface="#9Slide03 Oswald" pitchFamily="2" charset="0"/>
                <a:cs typeface="Times New Roman" panose="02020603050405020304" pitchFamily="18" charset="0"/>
              </a:rPr>
              <a:t>Cung </a:t>
            </a:r>
            <a:r>
              <a:rPr lang="en-US" altLang="en-US" sz="2799" dirty="0" err="1">
                <a:solidFill>
                  <a:srgbClr val="002060"/>
                </a:solidFill>
                <a:latin typeface="#9Slide03 Oswald" pitchFamily="2" charset="0"/>
                <a:cs typeface="Times New Roman" panose="02020603050405020304" pitchFamily="18" charset="0"/>
              </a:rPr>
              <a:t>cấp</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hàng</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tiêu</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dùng</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phong</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phú</a:t>
            </a:r>
            <a:endParaRPr lang="en-US" altLang="en-US" sz="2799" dirty="0">
              <a:solidFill>
                <a:srgbClr val="002060"/>
              </a:solidFill>
              <a:latin typeface="#9Slide03 Oswald" pitchFamily="2" charset="0"/>
              <a:cs typeface="Times New Roman" panose="02020603050405020304" pitchFamily="18" charset="0"/>
            </a:endParaRPr>
          </a:p>
        </p:txBody>
      </p:sp>
      <p:pic>
        <p:nvPicPr>
          <p:cNvPr id="11" name="Picture 10">
            <a:extLst>
              <a:ext uri="{FF2B5EF4-FFF2-40B4-BE49-F238E27FC236}">
                <a16:creationId xmlns:a16="http://schemas.microsoft.com/office/drawing/2014/main" id="{0C09A181-3FDC-873E-0508-1C357AD948BD}"/>
              </a:ext>
            </a:extLst>
          </p:cNvPr>
          <p:cNvPicPr>
            <a:picLocks noChangeAspect="1"/>
          </p:cNvPicPr>
          <p:nvPr/>
        </p:nvPicPr>
        <p:blipFill>
          <a:blip r:embed="rId4"/>
          <a:stretch>
            <a:fillRect/>
          </a:stretch>
        </p:blipFill>
        <p:spPr>
          <a:xfrm>
            <a:off x="1398882" y="3926567"/>
            <a:ext cx="4385248" cy="2853664"/>
          </a:xfrm>
          <a:prstGeom prst="rect">
            <a:avLst/>
          </a:prstGeom>
          <a:ln w="12700">
            <a:solidFill>
              <a:schemeClr val="tx1"/>
            </a:solidFill>
          </a:ln>
          <a:effectLst>
            <a:outerShdw blurRad="63500" sx="102000" sy="102000" algn="ctr" rotWithShape="0">
              <a:prstClr val="black">
                <a:alpha val="40000"/>
              </a:prstClr>
            </a:outerShdw>
          </a:effectLst>
        </p:spPr>
      </p:pic>
      <p:sp>
        <p:nvSpPr>
          <p:cNvPr id="13319" name="TextBox 11">
            <a:extLst>
              <a:ext uri="{FF2B5EF4-FFF2-40B4-BE49-F238E27FC236}">
                <a16:creationId xmlns:a16="http://schemas.microsoft.com/office/drawing/2014/main" id="{AACCF94D-C06B-D23C-3FBD-516BD76D33E7}"/>
              </a:ext>
            </a:extLst>
          </p:cNvPr>
          <p:cNvSpPr txBox="1">
            <a:spLocks noChangeArrowheads="1"/>
          </p:cNvSpPr>
          <p:nvPr/>
        </p:nvSpPr>
        <p:spPr bwMode="auto">
          <a:xfrm>
            <a:off x="-79440" y="4163363"/>
            <a:ext cx="1552029" cy="237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217" eaLnBrk="0" fontAlgn="base" hangingPunct="0">
              <a:lnSpc>
                <a:spcPct val="107000"/>
              </a:lnSpc>
              <a:spcBef>
                <a:spcPct val="0"/>
              </a:spcBef>
              <a:spcAft>
                <a:spcPts val="800"/>
              </a:spcAft>
            </a:pPr>
            <a:r>
              <a:rPr lang="en-US" altLang="en-US" sz="2799" dirty="0">
                <a:solidFill>
                  <a:srgbClr val="002060"/>
                </a:solidFill>
                <a:latin typeface="#9Slide03 Oswald" pitchFamily="2" charset="0"/>
                <a:cs typeface="Times New Roman" panose="02020603050405020304" pitchFamily="18" charset="0"/>
              </a:rPr>
              <a:t>Cung </a:t>
            </a:r>
            <a:r>
              <a:rPr lang="en-US" altLang="en-US" sz="2799" dirty="0" err="1">
                <a:solidFill>
                  <a:srgbClr val="002060"/>
                </a:solidFill>
                <a:latin typeface="#9Slide03 Oswald" pitchFamily="2" charset="0"/>
                <a:cs typeface="Times New Roman" panose="02020603050405020304" pitchFamily="18" charset="0"/>
              </a:rPr>
              <a:t>cấp</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hàng</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xuất</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khẩu</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tạo</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việc</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làm</a:t>
            </a:r>
            <a:endParaRPr lang="en-US" altLang="en-US" sz="2799" dirty="0">
              <a:solidFill>
                <a:srgbClr val="002060"/>
              </a:solidFill>
              <a:latin typeface="#9Slide03 Oswald" pitchFamily="2" charset="0"/>
              <a:cs typeface="Times New Roman" panose="02020603050405020304" pitchFamily="18" charset="0"/>
            </a:endParaRPr>
          </a:p>
        </p:txBody>
      </p:sp>
      <p:pic>
        <p:nvPicPr>
          <p:cNvPr id="13" name="Picture 7" descr="Hình ảnh có liên quan">
            <a:extLst>
              <a:ext uri="{FF2B5EF4-FFF2-40B4-BE49-F238E27FC236}">
                <a16:creationId xmlns:a16="http://schemas.microsoft.com/office/drawing/2014/main" id="{4F55C370-8F35-9D67-0D63-7ADB3D87D77F}"/>
              </a:ext>
            </a:extLst>
          </p:cNvPr>
          <p:cNvPicPr>
            <a:picLocks noChangeAspect="1" noChangeArrowheads="1"/>
          </p:cNvPicPr>
          <p:nvPr/>
        </p:nvPicPr>
        <p:blipFill>
          <a:blip r:embed="rId5"/>
          <a:srcRect/>
          <a:stretch>
            <a:fillRect/>
          </a:stretch>
        </p:blipFill>
        <p:spPr bwMode="auto">
          <a:xfrm>
            <a:off x="7679166" y="3926567"/>
            <a:ext cx="4383660" cy="2853664"/>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p:spPr>
      </p:pic>
      <p:sp>
        <p:nvSpPr>
          <p:cNvPr id="13321" name="TextBox 13">
            <a:extLst>
              <a:ext uri="{FF2B5EF4-FFF2-40B4-BE49-F238E27FC236}">
                <a16:creationId xmlns:a16="http://schemas.microsoft.com/office/drawing/2014/main" id="{79947966-8CC5-E81B-5EC5-9186E66BD9E9}"/>
              </a:ext>
            </a:extLst>
          </p:cNvPr>
          <p:cNvSpPr txBox="1">
            <a:spLocks noChangeArrowheads="1"/>
          </p:cNvSpPr>
          <p:nvPr/>
        </p:nvSpPr>
        <p:spPr bwMode="auto">
          <a:xfrm>
            <a:off x="5993631" y="3932915"/>
            <a:ext cx="1685534" cy="283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217" eaLnBrk="0" fontAlgn="base" hangingPunct="0">
              <a:lnSpc>
                <a:spcPct val="107000"/>
              </a:lnSpc>
              <a:spcBef>
                <a:spcPct val="0"/>
              </a:spcBef>
              <a:spcAft>
                <a:spcPts val="800"/>
              </a:spcAft>
            </a:pPr>
            <a:r>
              <a:rPr lang="en-US" altLang="en-US" sz="2799" dirty="0" err="1">
                <a:solidFill>
                  <a:srgbClr val="002060"/>
                </a:solidFill>
                <a:latin typeface="#9Slide03 Oswald" pitchFamily="2" charset="0"/>
                <a:cs typeface="Times New Roman" panose="02020603050405020304" pitchFamily="18" charset="0"/>
              </a:rPr>
              <a:t>Khai</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thác</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hiệu</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quả</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tài</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nguyên</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thiên</a:t>
            </a:r>
            <a:r>
              <a:rPr lang="en-US" altLang="en-US" sz="2799" dirty="0">
                <a:solidFill>
                  <a:srgbClr val="002060"/>
                </a:solidFill>
                <a:latin typeface="#9Slide03 Oswald" pitchFamily="2" charset="0"/>
                <a:cs typeface="Times New Roman" panose="02020603050405020304" pitchFamily="18" charset="0"/>
              </a:rPr>
              <a:t> </a:t>
            </a:r>
            <a:r>
              <a:rPr lang="en-US" altLang="en-US" sz="2799" dirty="0" err="1">
                <a:solidFill>
                  <a:srgbClr val="002060"/>
                </a:solidFill>
                <a:latin typeface="#9Slide03 Oswald" pitchFamily="2" charset="0"/>
                <a:cs typeface="Times New Roman" panose="02020603050405020304" pitchFamily="18" charset="0"/>
              </a:rPr>
              <a:t>nhiên</a:t>
            </a:r>
            <a:endParaRPr lang="en-US" altLang="en-US" sz="2799" dirty="0">
              <a:solidFill>
                <a:srgbClr val="002060"/>
              </a:solidFill>
              <a:latin typeface="#9Slide03 Oswald" pitchFamily="2" charset="0"/>
              <a:cs typeface="Times New Roman" panose="02020603050405020304" pitchFamily="18" charset="0"/>
            </a:endParaRPr>
          </a:p>
        </p:txBody>
      </p:sp>
      <p:sp>
        <p:nvSpPr>
          <p:cNvPr id="17" name="Arrow: Right 16">
            <a:extLst>
              <a:ext uri="{FF2B5EF4-FFF2-40B4-BE49-F238E27FC236}">
                <a16:creationId xmlns:a16="http://schemas.microsoft.com/office/drawing/2014/main" id="{D5486042-E195-C843-46B9-D67543CAD869}"/>
              </a:ext>
            </a:extLst>
          </p:cNvPr>
          <p:cNvSpPr/>
          <p:nvPr/>
        </p:nvSpPr>
        <p:spPr>
          <a:xfrm>
            <a:off x="1390946" y="2931435"/>
            <a:ext cx="584065" cy="8586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eaLnBrk="0" fontAlgn="base" hangingPunct="0">
              <a:spcBef>
                <a:spcPct val="0"/>
              </a:spcBef>
              <a:spcAft>
                <a:spcPct val="0"/>
              </a:spcAft>
              <a:defRPr/>
            </a:pPr>
            <a:endParaRPr lang="en-US">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3315"/>
                                        </p:tgtEl>
                                        <p:attrNameLst>
                                          <p:attrName>style.visibility</p:attrName>
                                        </p:attrNameLst>
                                      </p:cBhvr>
                                      <p:to>
                                        <p:strVal val="visible"/>
                                      </p:to>
                                    </p:set>
                                    <p:animEffect transition="in" filter="barn(inVertical)">
                                      <p:cBhvr>
                                        <p:cTn id="21" dur="500"/>
                                        <p:tgtEl>
                                          <p:spTgt spid="133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13317"/>
                                        </p:tgtEl>
                                        <p:attrNameLst>
                                          <p:attrName>style.visibility</p:attrName>
                                        </p:attrNameLst>
                                      </p:cBhvr>
                                      <p:to>
                                        <p:strVal val="visible"/>
                                      </p:to>
                                    </p:set>
                                    <p:animEffect transition="in" filter="barn(inVertical)">
                                      <p:cBhvr>
                                        <p:cTn id="26" dur="500"/>
                                        <p:tgtEl>
                                          <p:spTgt spid="133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barn(inVertical)">
                                      <p:cBhvr>
                                        <p:cTn id="31" dur="500"/>
                                        <p:tgtEl>
                                          <p:spTgt spid="133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13321"/>
                                        </p:tgtEl>
                                        <p:attrNameLst>
                                          <p:attrName>style.visibility</p:attrName>
                                        </p:attrNameLst>
                                      </p:cBhvr>
                                      <p:to>
                                        <p:strVal val="visible"/>
                                      </p:to>
                                    </p:set>
                                    <p:animEffect transition="in" filter="barn(inVertical)">
                                      <p:cBhvr>
                                        <p:cTn id="36" dur="500"/>
                                        <p:tgtEl>
                                          <p:spTgt spid="133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7" grpId="0"/>
      <p:bldP spid="13319" grpId="0"/>
      <p:bldP spid="13321" grpId="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D600B10-779B-4334-AF93-05CEBF37D1B0"/>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內容清單"/>
  <p:tag name="ISPRINGCLOUDFOLDERID" val="0"/>
  <p:tag name="ISPRINGCLOUDFOLDERPATH" val="函式庫"/>
  <p:tag name="ISPRING_PLAYERS_CUSTOMIZATION" val="UEsDBBQAAgAIAGy03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stNxK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Gy03Eo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bLTcS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bLTcS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BstNx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bLTcSp7BrKdoAAAAbAAAABwAAAB1bml2ZXJzYWwvbG9jYWxfc2V0dGluZ3MueG1sDcq7CsMwDEbhPU8htPe2ZYiTodAxS9IHEMlPMchSsZ3Svn29nQPfMH2T0ge5RLfAt/OVCbb5Hu0V+Lk+Tj1TqWK7qBsCmzNNYzeob6ILam2w0Fvlh7witaiYJTW5xHagux+5gC9j9wd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LTcSrkX7vmmCAAAlSIAACkAAAB1bml2ZXJzYWwvc2tpbl9jdXN0b21pemF0aW9uX3NldHRpbmdzLnhtbK1azY7buhXe9ykIBxdogSL+/5nCcSFL9IwQW/a1NDNJi8KQLc5YGEl0JdrJXHhxgbvtpsu+QLd9gL5NF0X7Fj2kJFuSf4ZKGmcGEXm+7xwenh9STj96cQN1GzHquz/ZzKWBSRhzg+do8CuE+ivq0XAWkogwMZAfQoHtkw+V+4C5zCNOBUXMDhw7dD5UnmwvIpUYkoKQCxPLLWM0eL+iASMBex/Q0Le9CtrZ3haoRuJPpfo2kO5IWAL2ZK9IUVntTUBOyXnxFfU3dvA6ps/0/dJevTyHdBs4MpatXzck9Nzg5SB801Vx96ys50ZMZ8Q/Yxbu8Y8EagN7FhHnjfUcMJ69JJ6MBwqIoporHiggd27ksjcN3NjP5JynL0kHwHxuYxr8cwXDyFd2kG42+Oe8tGe/krCERXSz3ZQMlU1In7lbS2hJER61HUjng7hW45/rGL4krukNHTkPtTT+SeX61UyZEJWkWiwlMdGjGzj0ix480QSYlhCVz0aDGordgnpdpaf14Kk1bDVQt4UbuIc03FZh7qap3TRVmNMadbVfLVDEvCFZQdk4z9qv5mZPAXoQkZDpgUO+Dpp56exUfgW3IXge5KJBp8U/+1TrXriqhVr1dreN9w2l2Wx2kNrW6lpt3+3edJU6wrVWu9bcD3s88FC93a7fdPb1bqPdhKfRTQdYWvimg1rdVquh7Ru4AWikKEOtoe67zZt6XQFtuHej7kejYbdWQ/V6vdnS9u1OczSsIZBuAofS7HEHNrXmsNnZK0Ol3muikToajlp7rOGO2ka9Bu7UavvWcNis1Y7OPa4u667jqPRyUne+QXh2C87OHqMtH1z91TYMQdgiPgQ4IyKGTX0yG+OFOr2fmziOXpDj7TAVO/S93OghHXgLHPz3n3/9zy9/+fff/tGviudcrmQbqmQ7HLyLIyVZhwxSFOoSuGxDHLyriT+ysETX26ALzVHGzGN3BEWiMV6TPtMfB+/izigPSzuXzMrOtclvwB1Vvu2RC91SRmuxZ8phCp1TxsZM65TScdI7pZQUO6gU6EwLlTKx2EgH7+IWKgU6dFIZVYnb4k5aEEwei7Wk74MW2NxscUmGBOVsCKVtMlOMz4vx9Ha6GOq3lYEaZyXiafnrRqf3td7u/KZfTXCSTOZEGY/zXEiQtWtyXIY1n44XQIjHCwN/sioD/rs0dHpvjXUDVwbJP0oTzOb4oTLgv2Wg9/M5NqyFOdY1vNDNhTG1hF/G2MJaZfCZbtHa3hHEKNq55Atia4KgPLshQZHnOmKCl2w32BIJfdp0oujGYo5Na66rlj41KgOThuHrbwWzvWVrCJ61HSHHjewlXMKEWggRMc/LC2gX9zoEf9naBUnq227wXkb7XHnUjduFNZ2OzQU2tHSkMsCBg7TQ5prKE80VE8+BI7Sha38bfCGiTzAgxfNKk9zpt3dj+LG4IXfu89qDH/YN1swwbMmMBBJACBw8h6gzzcfpXOM+BIXIRhs7ir7Q0MkFTXbrJLh1Q51CaKpWht/iNCk3bLwbrCB0yIpJ8E2waSq3eDGcfoIYh9yclgRNP0JKfiwJ+oxNyCFsSsAM5UG/VXhG8DRMEyTNwZXN4917RfZqBTjuzZ1LtxGMcA9DmohsjEorMvGP97CPujI+k+wxJ/hZ7OCzuyNgRehIRRUUIBVrPK5+vNf/sBgp+hhrCwg0bfq4sER95PpsKCQBZcj2PMqXAaptZ2cHK4KWZGVvIR1eQcxxHSHGt18Y8+et+xOyWVKEfkjql6HhTz+8L29druqdGunDURmUwVllw97SnlnBNxrCA/6iFTIOKG+CGafyUIfMGLq0FAhDReelC4qwVwqoGyNQN4vrAhQOfq8pRWBMEw6Dou+geQDP5Qx5AI+Wo3jEQ1O3oGk/kiU/xUqAxXbHu3Z+p/ldwyNwrTvs9pI8UUgXj9i7uCFCDRTbL7PLmZabK1GWbo3BcAM4n+O+Cqye6/OzuBzt/QSnrojLSm49j3TrOSKHPfdFlBbw89Ynp/38KaS+GPXsKI3ruLj9/jsNiZc4j/XOyjUiEytz9W6hKoaK+fmQZ5Unj4MY5ZaNLXMxVoacAYLVt9lqDYX1iZ/a5bni852GRwrwJe41iR2u1v/6+e/yNAV74lGUjP6uLA+kIK9a+MD3R4MyEv1JgsdShnmoeJAEJsfjFCp/WrZ0CJP/ywHUjpuBT33+wkJKNQRiso2KZSnq3QRi1RShSbfhSqp/Z0kmyvwjlB9xcqsMJnb4AuXLotQrSyQ8z2OTlbbheGHZMs8NSEn4d/cDvnhLny0UTRM3OchRz129xE3QgeNo8tIGeXClK8Gn3ikG1MgCJXFcVp5TtJi0HEFJiJ+PBWF3tuMcBo7XY7h+0y3L3bYDFlJvxt9TnL6YAwH+WgXCeMBCfkFLn7IS0Zp+SfZuIL7m6lezQ0XRGdgw4wezhDI/VpSe89xxsrzJSFHwgXpQndV4ORnq/HgRpapD8R4vq+AwdmI5HJqTqYzpx8GivEG+shP5zGBR3uQtawqn9FObilNZaPpyZWiH2XGZvQMZEogqlSpLH/NC3IQxf8sWZVaSDOQlfeqQgei9luuTJJ/5WNbi6gWT+8HhFDHhmOWrmdxKChPH+K1eD+C++Cb2cnSLdUAOZn0tns+lQCJzLgfit8FFZ8SjiL1uyIcKnP/t1ZqX+qiCEo4PFe7O45dJ53CbtKDxelYK6Yt6Lsp5KVzAq3gGEX93fRVC42S/DupXT9zUr17boH5Ce3n/gq2/JCGGEHBJGpv5saz0On2v8SCOhXnYhcksnq2BOoB7SorJDOSiShyq0lSJH7Lz/tZjrkd2JC1UmYGMa66vvh9BalyPbIWNyRPLxnYyUjoFkkp3DMSsdH7iIkxci/KVMztRMuOYvYzE6s+UKrlulFZpHu1Z0XggF7dnlIHsJf/3q9k2CyXq5Juy4hhAge/i/zz5H1BLAwQUAAIACABstNxK/hNogDYJAAAeFwAAFwAAAHVuaXZlcnNhbC91bml2ZXJzYWwucG5n7Zh9VNJZGsevU01vUzmT5Wap1WzZ1Ja7leXLgEcTrSk1UtMxgYq1fInUDF9AtM3ZMk2cnXazyHSVAg3FCBUFgXYrPVbGGAIlCrNqoiA4DiAq/mDBXv7fc/ZP/vid3+e+PPd57u/e5/uc87t2NCJsxTK3ZQCAFYcOhhwDYAECgM/ql3xu6/mat/aw7eWUeSwsGDBfbRizNRaeDQoPAoBVtnzu1CJbe2n6we8zAVj5xP44dabV/hmAtexDIUHROWjtAKxsg2TtFaQ1NTj4xu2Xm4NDbh788eAGZ2dn36ALp5d+eWn149t31728OvJoJ05X3XR2FtvxpFWBv7eFw2M8j6KvH/s2aqCbX5LYng/NDtKr8rnTk52eSsLU+DoAHhMb19MJdO5Zd2tIj7dwbrfuCwAe7pcEwhShPS/KvTtXOAEw9cB/FOfCz9Wf6bfFenLiwVWdhKimLbYPMQmjCpOyIBC+xGaXLTlgoi22zTlWtBmAjZRtnwFQc82BDnSgAx3oQAc60IEOdKADHfj/xz4+pgAy2pob//E/L3B3DaIRzefmzE1PPntydZW3TiksmPzXYs/0yxQ2hUd5QnmRTHYCrZX4bv+GLoWrUV/uLZgevNeMxZ0wGyxiltLWJXzRrO9CGgaflZSsCpxLnzvlh+pO7B7bKwOgQjWjV/Hm3pEa3DX9tEy0ZB8xgS3LJLycqVIPbyMYRnumF1wQUMTJTCfgi4L+nSuaODNrEEd26m1TxQLiUZE2HBPt61ecsIWb60MXJywA6RQCUVK4eFWHj6zyiEpAmXp7g0BO+63holdYj+FABun9nNn+riZp352x/lgxnBglMl7UqZwR2U/tMW1ohKfubmBPJflbJU0ixQbzzANsUU3AaUoqAOSotPt9elVRC80vLtw8juSXnve3Rl37OMpWea+9dSTzoc0pY7ZvMnllxKZiXdF88ONdN7yGZlNEtFy74VsxPbIz11da8BWiKu+3rmexGJJRWo7Jz53sCfOENJNcq14UaJWR+JG4EwTrIRjabNIafRs8G+WkdhHcPP4aJxVGSqFXf+r2ASD2MFSQFJHJsnllE1YkqFK5aT7FcMv0UElVgWXmtNsaGB9V6pk//R+M+XhOb632eQzVoxEyTxEqpGUyLVyhkTVajZ4SbvesKdmwT0UZcQOXGCiVhsMRDu/SeHdxhEWNmBEZlyVtukqOUruqSde5fF2UOs74JlEjYRyxe/a7l3/Tv9MosKwzBz+pLlnoU4AnElnV5BMmWTxx4Kymoi1JNpPX0xCKDENA36+O90IVSOMK74Xi2LoTN6KxAUhSAdSmUFqliavltqD6aJ0cZX7A+T0QtDU8cwV4/E7N/r2Yq44rL11ZiC9tdRdVwgJyKtAiqT+nY6r4OOYPreN3w2Nvj2B9tJkHy/BQO6rQRMhxM+YswpbicZi/RFNVQw9YKHGVul/kOhDvgvPCGrv3K9tJ9cu5HVk8eXGNm9yL1KeizXsb500I1sui6bUspt+OK1IzobSVuWfHSbQgb2bKQr7tpsloUZfrfKSMPzanlS6j4uXY8MxH9o8Qdhej5KAKPdkeOpK6fcd1/2WcSZmeKOm/S0WvF1ckvJPWjD7K+UbumlCqHT5X9aMWkg9NrW4ZyDfnDOgKhJiH0GA/fAwyad9Y6lW37AfxNjxP3t9E1jD244m8UBy0HEKflbamwN7ERkqBGtxRHM++nhxxXAy/Wk8V5fI+VzLLvMX6N/I01UPDnOJpPCGmsTQ5grm52CLgW8ykdkI1U15v7q1izK6icvxk9gv/kmbsrUvpHeRLL9/H0pnneof4ofVGdONqjtyQQWMxI83qYwUeddRT5pvcjxsNvZsKncPn4xPpsg4+jdlJR5oaO9XO9Sx0bnyDPgCW7/5+t7WpOdDLCI1oDSRLq9JgDcurMfVi+H6cPV3OiAnq6PJSy0+X0F9n/dxb63OaVJlE2hGnxKQ+kxDW1GIfWMY5r8I1g5+cQv0kBb6yHNFDqEwk/u0kSZ4AE8Cls8q28UnNrZHh7Zy1CGhYFidkUbfWY5JQz2FS7WwDDvqhKftLBGTy+OTYNKH0nD9e9Dd9zPWc1Kfo7PML/tlR/VcSxq/u6GjJInlaUsCzvV6M5KoDKYZcQx+RR4NnwRKCYqiyGY2qLl40Ud0WEMPfR/Nre96AQI4FM5FeGO5GmWus8JeUr4g8t2YtoR0vz2e1KOjoUdL119aIQDSH4z392vsHNxJmgu3R2OCUTbYrwy0SZJQNUdQufOYdjx1iN5byUBM01cYgi6U7IvDEvpE4cUU9jbSyrkfFQo/VZXznYuQ9JpQmUMnNKG8hY9sDWcder9g2ybbtMdc0C2W3nrOw9DA+4CjjkCmvUzfLXty4P0jXKdXb1J2aLFgQnggL5TsTqgQTj7BrkQtBOs8DnufLZJBjqNIMMTaxuMY4EOm+zCeFxEN5ni8biC1KMVAMCeK8+RhYlpeQtsenBdlUiWUY07sjuxFjzcSq7AaV+c07VAiSv5U24zsspRa9tV+sBJ2EEWvNmxvc0Pw74fYIGqaiPH5YBrkfxpt3a/LXLCVZDS8sUUf07/WDqc3r5dHVFgFIH90c1H1oQIE2jA7Vp60bn+Gf39hC2NmbeppSdiCkx/296vGuWTE95iRKiV2lYaTZixUln3R6JdFWsFoFfexkD1tqEKdGe6gZHuQtH8X41Xx9kKLDP0h1S1umcp/s48qduZODz5rhGIPg9shJHy07VlQV6Kn6xaVmlDyfkkOSs9/R8FKPcJXQZk31iqy8rirYjrwYdsSuHclq9hZxfGoaLRNjE/pufGBYk79f8U+7DitufqhjA3irFZGNIl054z8Rg9uj5bmqLNaiXZkXXO73mnDcrueLwEGOSeTqzs7q11P4lXICma6Hy7qQf5/a1JKtRX1bB8CY+onJVio9eFn9Ggr/1dhWQdwpzfC27cbCcejRMK7WL881cjsA5hPsSm7WkUBrVMUaBACAuKkYgEtJNUsAKNo6j6Z8s5Yz6WRDPsODazJPCMtW2Qr/OMr4M19omU3Nc/7wdxc1B0vYaRt5Hb1YkrMe4WOrL2UZB+x2dZaxyUgXybStZHkr2nP36BYC8KuAoajTzVhbW6c9b8aqfsV/wb5s8w8OISJCmMEnL/8XUEsDBBQAAgAIAGy03EptURk7SgAAAGoAAAAbAAAAdW5pdmVyc2FsL3VuaXZlcnNhbC5wbmcueG1ss7GvyM1RKEstKs7Mz7NVMtQzULK34+WyKShKLctMLVeoAIoZ6RlAgJJCJSq3PDOlJMNWycLQGCGWkZqZnlFiq2RmaAAX1AcaCQBQSwECAAAUAAIACABstNxKWn+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wCAACICAAAFAAAAAAAAAABAAAAAAC/EgAAdW5pdmVyc2FsL3BsYXllci54bWxQSwECAAAUAAIACABstNxKuRfu+aYIAACVIgAAKQAAAAAAAAABAAAAAADdFQAAdW5pdmVyc2FsL3NraW5fY3VzdG9taXphdGlvbl9zZXR0aW5ncy54bWxQSwECAAAUAAIACABstNxK/hNogDYJAAAeFwAAFwAAAAAAAAAAAAAAAADKHgAAdW5pdmVyc2FsL3VuaXZlcnNhbC5wbmdQSwECAAAUAAIACABstNxKbVEZO0oAAABqAAAAGwAAAAAAAAABAAAAAAA1KAAAdW5pdmVyc2FsL3VuaXZlcnNhbC5wbmcueG1sUEsFBgAAAAALAAsASQMAALgoAAAAAA=="/>
  <p:tag name="ISPRING_RESOURCE_PATHS_HASH_PRESENTER" val="92ce8be8760c5b547ad553c10b6b06bce2af94d"/>
  <p:tag name="ISPRING_PRESENTATION_TITLE" val="可爱卡通儿童放飞梦想说课教育PPT课件"/>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主题">
  <a:themeElements>
    <a:clrScheme name="自定义 1399">
      <a:dk1>
        <a:sysClr val="windowText" lastClr="000000"/>
      </a:dk1>
      <a:lt1>
        <a:sysClr val="window" lastClr="FFFFFF"/>
      </a:lt1>
      <a:dk2>
        <a:srgbClr val="FFC000"/>
      </a:dk2>
      <a:lt2>
        <a:srgbClr val="2AADDA"/>
      </a:lt2>
      <a:accent1>
        <a:srgbClr val="2AADDA"/>
      </a:accent1>
      <a:accent2>
        <a:srgbClr val="F3706D"/>
      </a:accent2>
      <a:accent3>
        <a:srgbClr val="2AADDA"/>
      </a:accent3>
      <a:accent4>
        <a:srgbClr val="FFC000"/>
      </a:accent4>
      <a:accent5>
        <a:srgbClr val="2AADDA"/>
      </a:accent5>
      <a:accent6>
        <a:srgbClr val="F3706D"/>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1810</Words>
  <Application>Microsoft Office PowerPoint</Application>
  <PresentationFormat>Widescreen</PresentationFormat>
  <Paragraphs>206</Paragraphs>
  <Slides>34</Slides>
  <Notes>26</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34</vt:i4>
      </vt:variant>
    </vt:vector>
  </HeadingPairs>
  <TitlesOfParts>
    <vt:vector size="53" baseType="lpstr">
      <vt:lpstr>等线</vt:lpstr>
      <vt:lpstr>微软雅黑</vt:lpstr>
      <vt:lpstr>#9Slide03 Bebas Neue ZSmall</vt:lpstr>
      <vt:lpstr>#9Slide03 Cabin Condensed Mediu</vt:lpstr>
      <vt:lpstr>#9Slide03 Cabin Condensed Mediu'</vt:lpstr>
      <vt:lpstr>#9Slide03 Oswald</vt:lpstr>
      <vt:lpstr>#9Slide05 FS Blonde Script</vt:lpstr>
      <vt:lpstr>AgencyFB-Regular</vt:lpstr>
      <vt:lpstr>Arial</vt:lpstr>
      <vt:lpstr>Arial Black</vt:lpstr>
      <vt:lpstr>Bebas Neue</vt:lpstr>
      <vt:lpstr>Calibri</vt:lpstr>
      <vt:lpstr>Miama Nueva</vt:lpstr>
      <vt:lpstr>Raleway</vt:lpstr>
      <vt:lpstr>Times New Roman</vt:lpstr>
      <vt:lpstr>Verdana</vt:lpstr>
      <vt:lpstr>Zilla Slab</vt:lpstr>
      <vt:lpstr>Office 主题</vt:lpstr>
      <vt:lpstr>Essential</vt:lpstr>
      <vt:lpstr>PowerPoint Presentation</vt:lpstr>
      <vt:lpstr>PowerPoint Presentation</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可爱卡通儿童放飞梦想说课教育PPT课件</dc:title>
  <dc:creator>B</dc:creator>
  <cp:lastModifiedBy>admin</cp:lastModifiedBy>
  <cp:revision>64</cp:revision>
  <dcterms:created xsi:type="dcterms:W3CDTF">2015-05-05T08:02:14Z</dcterms:created>
  <dcterms:modified xsi:type="dcterms:W3CDTF">2024-03-21T11:08:30Z</dcterms:modified>
</cp:coreProperties>
</file>