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56" r:id="rId5"/>
    <p:sldId id="261" r:id="rId6"/>
    <p:sldId id="265" r:id="rId7"/>
    <p:sldId id="266" r:id="rId8"/>
    <p:sldId id="267" r:id="rId9"/>
    <p:sldId id="270" r:id="rId10"/>
    <p:sldId id="268" r:id="rId11"/>
    <p:sldId id="269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132" y="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6A7C-9865-47A3-BEE0-7B948F7C7AEB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13AA-5DDC-412D-B332-CE1653539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A13AA-5DDC-412D-B332-CE16535399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8979-5E35-43AD-B7D4-90CB06D099EC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20E3-8FBC-41F4-8EDE-20680891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audio" Target="file:///D:\sound\unit%203%20getting%20l&#7899;p%2010\Ra%20khoi%20-%20Anh%20Khoa%20%5bNCT%204952491001%5d%20(1).wav" TargetMode="Externa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audio" Target="file:///D:\sound\unit%203%20getting%20l&#7899;p%2010\Happy%20New%20Year%20-%20ABBA%20-%20Nhac.vn%20(mp3cut.net).mp3" TargetMode="External"/><Relationship Id="rId1" Type="http://schemas.openxmlformats.org/officeDocument/2006/relationships/audio" Target="file:///D:\sound\unit%203%20getting%20l&#7899;p%2010\con_duyen%20(1).wav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file:///D:\sound\unit%203%20getting%20l&#7899;p%2010\QuocCa-V.A-3236254%20(mp3cut.net).mp3" TargetMode="External"/><Relationship Id="rId10" Type="http://schemas.openxmlformats.org/officeDocument/2006/relationships/image" Target="../media/image4.png"/><Relationship Id="rId4" Type="http://schemas.openxmlformats.org/officeDocument/2006/relationships/audio" Target="file:///D:\sound\unit%203%20getting%20l&#7899;p%2010\Baby-One-More-Time%20(1).wav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D:\sound\unit%203%20getting%20l&#7899;p%2010\reach.mp3" TargetMode="External"/><Relationship Id="rId13" Type="http://schemas.openxmlformats.org/officeDocument/2006/relationships/audio" Target="file:///D:\sound\unit%203%20getting%20l&#7899;p%2010\upload%20.mp3" TargetMode="External"/><Relationship Id="rId18" Type="http://schemas.openxmlformats.org/officeDocument/2006/relationships/image" Target="../media/image11.png"/><Relationship Id="rId3" Type="http://schemas.openxmlformats.org/officeDocument/2006/relationships/audio" Target="file:///D:\sound\unit%203%20getting%20l&#7899;p%2010\Famous.mp3" TargetMode="External"/><Relationship Id="rId7" Type="http://schemas.openxmlformats.org/officeDocument/2006/relationships/audio" Target="file:///D:\sound\unit%203%20getting%20l&#7899;p%2010\pop%20singer.mp3" TargetMode="External"/><Relationship Id="rId12" Type="http://schemas.openxmlformats.org/officeDocument/2006/relationships/audio" Target="file:///D:\sound\unit%203%20getting%20l&#7899;p%2010\trumpet%20.mp3" TargetMode="External"/><Relationship Id="rId17" Type="http://schemas.openxmlformats.org/officeDocument/2006/relationships/image" Target="../media/image10.png"/><Relationship Id="rId2" Type="http://schemas.openxmlformats.org/officeDocument/2006/relationships/audio" Target="file:///D:\sound\unit%203%20getting%20l&#7899;p%2010\be%20good%20at%20something.mp3" TargetMode="External"/><Relationship Id="rId16" Type="http://schemas.openxmlformats.org/officeDocument/2006/relationships/image" Target="../media/image2.png"/><Relationship Id="rId1" Type="http://schemas.openxmlformats.org/officeDocument/2006/relationships/audio" Target="file:///D:\sound\unit%203%20getting%20l&#7899;p%2010\award.mp3" TargetMode="External"/><Relationship Id="rId6" Type="http://schemas.openxmlformats.org/officeDocument/2006/relationships/audio" Target="file:///D:\sound\unit%203%20getting%20l&#7899;p%2010\perform.mp3" TargetMode="External"/><Relationship Id="rId11" Type="http://schemas.openxmlformats.org/officeDocument/2006/relationships/audio" Target="file:///D:\sound\unit%203%20getting%20l&#7899;p%2010\traditional%20music.mp3" TargetMode="External"/><Relationship Id="rId5" Type="http://schemas.openxmlformats.org/officeDocument/2006/relationships/audio" Target="file:///D:\sound\unit%203%20getting%20l&#7899;p%2010\musical%20instrument.mp3" TargetMode="External"/><Relationship Id="rId15" Type="http://schemas.openxmlformats.org/officeDocument/2006/relationships/notesSlide" Target="../notesSlides/notesSlide2.xml"/><Relationship Id="rId10" Type="http://schemas.openxmlformats.org/officeDocument/2006/relationships/audio" Target="file:///D:\sound\unit%203%20getting%20l&#7899;p%2010\teenager%20.mp3" TargetMode="External"/><Relationship Id="rId19" Type="http://schemas.openxmlformats.org/officeDocument/2006/relationships/image" Target="../media/image12.png"/><Relationship Id="rId4" Type="http://schemas.openxmlformats.org/officeDocument/2006/relationships/audio" Target="file:///D:\sound\unit%203%20getting%20l&#7899;p%2010\fan%20.mp3" TargetMode="External"/><Relationship Id="rId9" Type="http://schemas.openxmlformats.org/officeDocument/2006/relationships/audio" Target="file:///D:\sound\unit%203%20getting%20l&#7899;p%2010\talented.mp3" TargetMode="Externa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ound\unit%203%20getting%20l&#7899;p%2010\018-%20getting%20started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7969"/>
            <a:ext cx="9753600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790700"/>
            <a:ext cx="701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Arial" charset="0"/>
              </a:rPr>
              <a:t>Welcome to class</a:t>
            </a:r>
          </a:p>
        </p:txBody>
      </p:sp>
    </p:spTree>
    <p:extLst>
      <p:ext uri="{BB962C8B-B14F-4D97-AF65-F5344CB8AC3E}">
        <p14:creationId xmlns:p14="http://schemas.microsoft.com/office/powerpoint/2010/main" val="24606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533" y="847886"/>
            <a:ext cx="337366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"/>
            <a:ext cx="9144000" cy="7335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0" y="0"/>
            <a:ext cx="434340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559918" y="1485900"/>
            <a:ext cx="8584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Memorize vocabulary to talk about music idols and musical instruments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sz="3600" dirty="0"/>
              <a:t>for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020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LeDinhXo-The English teacher of LeVietTao high school- U12: Music- Part B: Speaking- Period 74</a:t>
            </a:r>
          </a:p>
        </p:txBody>
      </p:sp>
      <p:pic>
        <p:nvPicPr>
          <p:cNvPr id="75778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75779" name="Picture 6" descr="UNTIT~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52500"/>
            <a:ext cx="6019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52600" y="2476500"/>
            <a:ext cx="5943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Thank you for your attendance</a:t>
            </a:r>
          </a:p>
        </p:txBody>
      </p:sp>
      <p:pic>
        <p:nvPicPr>
          <p:cNvPr id="75781" name="Picture 5" descr="Copy of 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762000"/>
            <a:ext cx="6096000" cy="4254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48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47800" y="723901"/>
            <a:ext cx="6324600" cy="6414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00FF"/>
                </a:solidFill>
              </a:rPr>
              <a:t>Guess the name of the songs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209800" y="0"/>
            <a:ext cx="4495800" cy="68757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2" y="1998934"/>
            <a:ext cx="1118381" cy="521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1" y="2700365"/>
            <a:ext cx="1118381" cy="521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3401796"/>
            <a:ext cx="1118381" cy="521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" y="4103227"/>
            <a:ext cx="1118381" cy="521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 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799" y="4797355"/>
            <a:ext cx="1118381" cy="5215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2733" y="2023630"/>
            <a:ext cx="2494669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2" y="2705101"/>
            <a:ext cx="2873963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Happy new year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3" y="3467101"/>
            <a:ext cx="2285999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1" y="4152901"/>
            <a:ext cx="3352800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Baby one more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2" y="4838701"/>
            <a:ext cx="3608363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pic>
        <p:nvPicPr>
          <p:cNvPr id="23" name="con_duyen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133600" y="2019300"/>
            <a:ext cx="482600" cy="482600"/>
          </a:xfrm>
          <a:prstGeom prst="rect">
            <a:avLst/>
          </a:prstGeom>
        </p:spPr>
      </p:pic>
      <p:pic>
        <p:nvPicPr>
          <p:cNvPr id="24" name="Happy New Year - ABBA - Nhac.vn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2133600" y="2705100"/>
            <a:ext cx="482600" cy="482600"/>
          </a:xfrm>
          <a:prstGeom prst="rect">
            <a:avLst/>
          </a:prstGeom>
        </p:spPr>
      </p:pic>
      <p:pic>
        <p:nvPicPr>
          <p:cNvPr id="25" name="Ra khoi - Anh Khoa [NCT 4952491001] (1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2133600" y="3467100"/>
            <a:ext cx="482600" cy="482600"/>
          </a:xfrm>
          <a:prstGeom prst="rect">
            <a:avLst/>
          </a:prstGeom>
        </p:spPr>
      </p:pic>
      <p:pic>
        <p:nvPicPr>
          <p:cNvPr id="26" name="Baby-One-More-Time (1)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2133600" y="4229100"/>
            <a:ext cx="482600" cy="482600"/>
          </a:xfrm>
          <a:prstGeom prst="rect">
            <a:avLst/>
          </a:prstGeom>
        </p:spPr>
      </p:pic>
      <p:pic>
        <p:nvPicPr>
          <p:cNvPr id="27" name="QuocCa-V.A-3236254 (mp3cut.net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2133600" y="4838700"/>
            <a:ext cx="482600" cy="482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47800" y="12573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What kind of music is it?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20193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Folk music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53200" y="27051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Pop music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77000" y="3467100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Rock’n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roll music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0" y="41529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Teen pop music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53200" y="48387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National anthem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952500"/>
            <a:ext cx="8686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Whose song is “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Baby one more time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1638301"/>
            <a:ext cx="868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It is a song of Britney Spears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2324101"/>
            <a:ext cx="86868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she a talented singer?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3162301"/>
            <a:ext cx="8686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Yes, she is considered the Princess of Pop.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30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11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60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41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8" grpId="0"/>
      <p:bldP spid="13" grpId="0"/>
      <p:bldP spid="5" grpId="0" animBg="1"/>
      <p:bldP spid="10" grpId="0" animBg="1"/>
      <p:bldP spid="11" grpId="0" animBg="1"/>
      <p:bldP spid="12" grpId="0" animBg="1"/>
      <p:bldP spid="14" grpId="0" animBg="1"/>
      <p:bldP spid="7" grpId="0"/>
      <p:bldP spid="18" grpId="0"/>
      <p:bldP spid="19" grpId="0"/>
      <p:bldP spid="20" grpId="0"/>
      <p:bldP spid="22" grpId="0"/>
      <p:bldP spid="28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2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895600" y="0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3</a:t>
            </a:r>
            <a:r>
              <a:rPr lang="vi-VN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4191000" y="952500"/>
            <a:ext cx="4495800" cy="88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MUSIC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438403" y="1943101"/>
            <a:ext cx="67055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4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Getting started</a:t>
            </a:r>
            <a:endParaRPr lang="vi-VN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question_lgh/2022_21/1646816439-8d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86100"/>
            <a:ext cx="6705600" cy="26289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352802" y="2552700"/>
            <a:ext cx="4267199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talented artist</a:t>
            </a:r>
          </a:p>
        </p:txBody>
      </p:sp>
    </p:spTree>
    <p:extLst>
      <p:ext uri="{BB962C8B-B14F-4D97-AF65-F5344CB8AC3E}">
        <p14:creationId xmlns:p14="http://schemas.microsoft.com/office/powerpoint/2010/main" val="39136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89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Famous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feɪməs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):       	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70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traditional music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trəˈdɪʃənl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ˈ/ (n.phr):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51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talented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/ˈ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tæləntɪd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(adj):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 năng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824" y="1732747"/>
            <a:ext cx="86899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pop singer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           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pɒp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sɪŋə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(n.phr):   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113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fan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                        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fæn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(n):                 	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fan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hâm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494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/əˈwɔːrd/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(n):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       	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 thưởng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75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trumpet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		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trʌmpɪt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(n): 	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kèn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56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teenager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		/ˈ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tiːneɪdʒə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/ (n): 	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637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upload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/ˌʌpˈləʊd/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(v):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đăng tải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018747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/riːtʃ/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(v):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đạt mốc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399746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 good at something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/biːgʊd ætˈsʌm</a:t>
            </a:r>
            <a:r>
              <a:rPr lang="el-GR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vi-VN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ɪŋ/: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 về việc gì đó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4780746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 musical instrument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 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mjuː.zɪ.kəl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ˈ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ɪn.strə.mənt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237946"/>
            <a:ext cx="876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 perform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 		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pəˈfɔːm</a:t>
            </a:r>
            <a:r>
              <a:rPr lang="en-US" sz="25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(v): 		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wa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0" y="2476500"/>
            <a:ext cx="457200" cy="457200"/>
          </a:xfrm>
          <a:prstGeom prst="rect">
            <a:avLst/>
          </a:prstGeom>
        </p:spPr>
      </p:pic>
      <p:pic>
        <p:nvPicPr>
          <p:cNvPr id="18" name="be good at somethi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0" y="4381500"/>
            <a:ext cx="457200" cy="457200"/>
          </a:xfrm>
          <a:prstGeom prst="rect">
            <a:avLst/>
          </a:prstGeom>
        </p:spPr>
      </p:pic>
      <p:pic>
        <p:nvPicPr>
          <p:cNvPr id="19" name="Famou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0" y="571500"/>
            <a:ext cx="406400" cy="406400"/>
          </a:xfrm>
          <a:prstGeom prst="rect">
            <a:avLst/>
          </a:prstGeom>
        </p:spPr>
      </p:pic>
      <p:pic>
        <p:nvPicPr>
          <p:cNvPr id="21" name="fan 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/>
          <a:stretch>
            <a:fillRect/>
          </a:stretch>
        </p:blipFill>
        <p:spPr>
          <a:xfrm>
            <a:off x="0" y="2095500"/>
            <a:ext cx="457200" cy="457200"/>
          </a:xfrm>
          <a:prstGeom prst="rect">
            <a:avLst/>
          </a:prstGeom>
        </p:spPr>
      </p:pic>
      <p:pic>
        <p:nvPicPr>
          <p:cNvPr id="25" name="musical instrument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0" y="4838700"/>
            <a:ext cx="406400" cy="406400"/>
          </a:xfrm>
          <a:prstGeom prst="rect">
            <a:avLst/>
          </a:prstGeom>
        </p:spPr>
      </p:pic>
      <p:pic>
        <p:nvPicPr>
          <p:cNvPr id="26" name="perform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2514600" y="5219700"/>
            <a:ext cx="495300" cy="495300"/>
          </a:xfrm>
          <a:prstGeom prst="rect">
            <a:avLst/>
          </a:prstGeom>
        </p:spPr>
      </p:pic>
      <p:pic>
        <p:nvPicPr>
          <p:cNvPr id="27" name="pop singer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9"/>
          <a:stretch>
            <a:fillRect/>
          </a:stretch>
        </p:blipFill>
        <p:spPr>
          <a:xfrm>
            <a:off x="0" y="1714500"/>
            <a:ext cx="457200" cy="457200"/>
          </a:xfrm>
          <a:prstGeom prst="rect">
            <a:avLst/>
          </a:prstGeom>
        </p:spPr>
      </p:pic>
      <p:pic>
        <p:nvPicPr>
          <p:cNvPr id="28" name="reach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/>
          <a:stretch>
            <a:fillRect/>
          </a:stretch>
        </p:blipFill>
        <p:spPr>
          <a:xfrm>
            <a:off x="0" y="4000500"/>
            <a:ext cx="457200" cy="457200"/>
          </a:xfrm>
          <a:prstGeom prst="rect">
            <a:avLst/>
          </a:prstGeom>
        </p:spPr>
      </p:pic>
      <p:pic>
        <p:nvPicPr>
          <p:cNvPr id="29" name="talented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9"/>
          <a:stretch>
            <a:fillRect/>
          </a:stretch>
        </p:blipFill>
        <p:spPr>
          <a:xfrm>
            <a:off x="0" y="1333500"/>
            <a:ext cx="406400" cy="406400"/>
          </a:xfrm>
          <a:prstGeom prst="rect">
            <a:avLst/>
          </a:prstGeom>
        </p:spPr>
      </p:pic>
      <p:pic>
        <p:nvPicPr>
          <p:cNvPr id="30" name="teenager 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9"/>
          <a:stretch>
            <a:fillRect/>
          </a:stretch>
        </p:blipFill>
        <p:spPr>
          <a:xfrm>
            <a:off x="0" y="3238500"/>
            <a:ext cx="406400" cy="406400"/>
          </a:xfrm>
          <a:prstGeom prst="rect">
            <a:avLst/>
          </a:prstGeom>
        </p:spPr>
      </p:pic>
      <p:pic>
        <p:nvPicPr>
          <p:cNvPr id="31" name="traditional music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9"/>
          <a:stretch>
            <a:fillRect/>
          </a:stretch>
        </p:blipFill>
        <p:spPr>
          <a:xfrm>
            <a:off x="0" y="952500"/>
            <a:ext cx="457200" cy="406400"/>
          </a:xfrm>
          <a:prstGeom prst="rect">
            <a:avLst/>
          </a:prstGeom>
        </p:spPr>
      </p:pic>
      <p:pic>
        <p:nvPicPr>
          <p:cNvPr id="32" name="trumpet 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19"/>
          <a:stretch>
            <a:fillRect/>
          </a:stretch>
        </p:blipFill>
        <p:spPr>
          <a:xfrm>
            <a:off x="0" y="2857500"/>
            <a:ext cx="406400" cy="406400"/>
          </a:xfrm>
          <a:prstGeom prst="rect">
            <a:avLst/>
          </a:prstGeom>
        </p:spPr>
      </p:pic>
      <p:pic>
        <p:nvPicPr>
          <p:cNvPr id="33" name="upload 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19"/>
          <a:stretch>
            <a:fillRect/>
          </a:stretch>
        </p:blipFill>
        <p:spPr>
          <a:xfrm>
            <a:off x="0" y="36195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8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41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0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0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12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9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1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51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8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88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71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4800" y="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0" y="4953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Times New Roman" pitchFamily="18" charset="0"/>
                <a:cs typeface="Times New Roman" pitchFamily="18" charset="0"/>
              </a:rPr>
              <a:t>Act 1. Listen and read.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52501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That pop singer looks great, Ann!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Yeah. He’s a popular teen idol around the world now.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Really? You must be a fan of his!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Yep, I really love his music. He’s a talented artist who can write music and play many musical instruments. He has received several awards such as Grammy, Billboard Music and Teen Choice Awards.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Wow! Did he go to a music school?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No, he didn’t, but he learnt to play the piano, drums, guitar, and trumpet by himself. When he was a teenager, he performed at the local theatre in his home town during the tourist season.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952501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How did he become famous?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Well, when he was 12, his mother started to upload his cover song videos on social media, and the videos made him an online star within a couple of months.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Sounds amazing!</a:t>
            </a: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And his videos have reached more than two billion total views. Many fans say that his beautiful songs have helped bring more love into their lives.</a:t>
            </a:r>
          </a:p>
        </p:txBody>
      </p:sp>
      <p:pic>
        <p:nvPicPr>
          <p:cNvPr id="7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648200" y="4457700"/>
            <a:ext cx="4495800" cy="1257300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2971800" y="0"/>
            <a:ext cx="3124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talented artist</a:t>
            </a:r>
          </a:p>
        </p:txBody>
      </p:sp>
      <p:pic>
        <p:nvPicPr>
          <p:cNvPr id="9" name="018- getting start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82000" y="0"/>
            <a:ext cx="558800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52400" y="647700"/>
            <a:ext cx="8991600" cy="44135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Times New Roman" pitchFamily="18" charset="0"/>
                <a:cs typeface="Times New Roman" pitchFamily="18" charset="0"/>
              </a:rPr>
              <a:t>2. Read the conversation again and answer the following questions.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37982" y="67341"/>
            <a:ext cx="34290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0"/>
            <a:ext cx="9144000" cy="651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11049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Who are Ann and Mai talking about?</a:t>
            </a:r>
          </a:p>
          <a:p>
            <a:pPr marL="342900" indent="-34290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What is he good at?</a:t>
            </a:r>
          </a:p>
          <a:p>
            <a:pPr marL="342900" indent="-34290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What made him popular?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4800" y="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19431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They are talking about a young pop singer, a talented artist.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562100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(Line:1, 4- </a:t>
            </a:r>
            <a:r>
              <a:rPr lang="en-US" b="1" dirty="0">
                <a:solidFill>
                  <a:srgbClr val="05788C"/>
                </a:solidFill>
                <a:latin typeface="Times New Roman" pitchFamily="18" charset="0"/>
                <a:cs typeface="Times New Roman" pitchFamily="18" charset="0"/>
              </a:rPr>
              <a:t>Mai 1: That pop singer looks great,  Ann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(4) He’s a talented artist ……….)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33147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 is good at writing music and playing many musical instruments.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4076701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(Line: 14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when he was 12, his mother started to upload his cover song videos on social media, and the videos made him an online star within a couple of months.)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2933700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(Line: 4, 5-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He’s a talented artist who can write music and play many musical instruments.)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400" y="47625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 cover song videos made him popular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7" grpId="0"/>
      <p:bldP spid="41" grpId="0" animBg="1"/>
      <p:bldP spid="42" grpId="0"/>
      <p:bldP spid="43" grpId="0" animBg="1"/>
      <p:bldP spid="44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52400" y="723901"/>
            <a:ext cx="8991600" cy="487519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700" b="1" dirty="0">
                <a:solidFill>
                  <a:srgbClr val="F26532"/>
                </a:solidFill>
                <a:latin typeface="Times New Roman" pitchFamily="18" charset="0"/>
                <a:cs typeface="Times New Roman" pitchFamily="18" charset="0"/>
              </a:rPr>
              <a:t>3. Find words or phrases in the conversation which refer to: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"/>
            <a:ext cx="9144000" cy="73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333501"/>
            <a:ext cx="4876800" cy="390383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67462" indent="-267462">
              <a:spcAft>
                <a:spcPts val="468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a type of music</a:t>
            </a:r>
          </a:p>
          <a:p>
            <a:pPr marL="267462" indent="-267462">
              <a:spcAft>
                <a:spcPts val="468"/>
              </a:spcAft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67462" indent="-267462">
              <a:spcAft>
                <a:spcPts val="468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music awards</a:t>
            </a:r>
          </a:p>
          <a:p>
            <a:pPr marL="267462" indent="-267462">
              <a:spcAft>
                <a:spcPts val="468"/>
              </a:spcAft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67462" indent="-267462">
              <a:spcAft>
                <a:spcPts val="468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musical instruments</a:t>
            </a:r>
          </a:p>
          <a:p>
            <a:pPr marL="267462" indent="-267462">
              <a:spcAft>
                <a:spcPts val="468"/>
              </a:spcAft>
              <a:buAutoNum type="arabicPeriod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67462" indent="-267462">
              <a:spcAft>
                <a:spcPts val="468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ways of sharing information and videos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2" y="1333500"/>
            <a:ext cx="2730305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247900"/>
            <a:ext cx="4038600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Grammy, Billboard Music and Teen Choice Awards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3286516"/>
            <a:ext cx="4038600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</a:rPr>
              <a:t>piano, drums, guitar, and trumpet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4305301"/>
            <a:ext cx="3429000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</a:rPr>
              <a:t>social media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4800" y="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76200" y="723900"/>
            <a:ext cx="9067800" cy="50290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  <a:latin typeface="Times New Roman" pitchFamily="18" charset="0"/>
                <a:cs typeface="Times New Roman" pitchFamily="18" charset="0"/>
              </a:rPr>
              <a:t>4. Match the two parts to make complete sentences.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"/>
            <a:ext cx="9144000" cy="7335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3402" y="1333501"/>
            <a:ext cx="2700999" cy="11303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This artist didn’t go to a music school,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2" y="2526183"/>
            <a:ext cx="2700999" cy="9409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His beautiful songs have helped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2" y="3543300"/>
            <a:ext cx="2700999" cy="927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His mother started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2" y="4610100"/>
            <a:ext cx="27009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He is a talented artist,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0" y="1257300"/>
            <a:ext cx="3200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and he has received several awards.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001" y="2324101"/>
            <a:ext cx="3200400" cy="10250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90000"/>
              </a:lnSpc>
            </a:pPr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to upload his cover song videos on social media.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0" y="3453842"/>
            <a:ext cx="3200400" cy="9276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bring more love to people’s lives.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4000" y="4457700"/>
            <a:ext cx="32004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4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but he learnt to play musical instruments by himself.</a:t>
            </a:r>
          </a:p>
        </p:txBody>
      </p:sp>
      <p:cxnSp>
        <p:nvCxnSpPr>
          <p:cNvPr id="7" name="Straight Arrow Connector 6"/>
          <p:cNvCxnSpPr>
            <a:stCxn id="2" idx="3"/>
            <a:endCxn id="19" idx="1"/>
          </p:cNvCxnSpPr>
          <p:nvPr/>
        </p:nvCxnSpPr>
        <p:spPr>
          <a:xfrm>
            <a:off x="3234401" y="1898672"/>
            <a:ext cx="2099601" cy="30924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1"/>
          </p:cNvCxnSpPr>
          <p:nvPr/>
        </p:nvCxnSpPr>
        <p:spPr>
          <a:xfrm>
            <a:off x="3234399" y="2906485"/>
            <a:ext cx="2099603" cy="10111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7" idx="1"/>
          </p:cNvCxnSpPr>
          <p:nvPr/>
        </p:nvCxnSpPr>
        <p:spPr>
          <a:xfrm flipV="1">
            <a:off x="3234399" y="2836617"/>
            <a:ext cx="2099602" cy="1170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3" idx="1"/>
          </p:cNvCxnSpPr>
          <p:nvPr/>
        </p:nvCxnSpPr>
        <p:spPr>
          <a:xfrm flipV="1">
            <a:off x="3234401" y="1752600"/>
            <a:ext cx="2099601" cy="3314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4800" y="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1" grpId="0" animBg="1"/>
      <p:bldP spid="16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049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Can you play any ____? - Yes. I can play the piano and the guitar.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musical tools	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pieces of music 	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musical instruments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musical devices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He has received several _______ such as Grammy, Billboard Music and Teen Choice Awards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awards	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presents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postcard	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medals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when he was 12, his mother started to _______ his cover song videos on social media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send	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post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upload	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boast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Many fans say that his ______songs have helped bring more love into their lives.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beauty	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beautiful		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beautifully	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beautily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Consolidation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15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Choose A, B, C or D to complete the sentences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18669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29337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40767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51435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1044</Words>
  <Application>Microsoft Office PowerPoint</Application>
  <PresentationFormat>On-screen Show (16:10)</PresentationFormat>
  <Paragraphs>113</Paragraphs>
  <Slides>11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Impact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hieu.thiet@gmail.com</cp:lastModifiedBy>
  <cp:revision>43</cp:revision>
  <dcterms:created xsi:type="dcterms:W3CDTF">2022-10-02T08:54:30Z</dcterms:created>
  <dcterms:modified xsi:type="dcterms:W3CDTF">2024-10-09T15:43:07Z</dcterms:modified>
</cp:coreProperties>
</file>