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28"/>
  </p:notesMasterIdLst>
  <p:sldIdLst>
    <p:sldId id="333" r:id="rId5"/>
    <p:sldId id="278" r:id="rId6"/>
    <p:sldId id="334" r:id="rId7"/>
    <p:sldId id="335" r:id="rId8"/>
    <p:sldId id="274" r:id="rId9"/>
    <p:sldId id="317" r:id="rId10"/>
    <p:sldId id="336" r:id="rId11"/>
    <p:sldId id="280" r:id="rId12"/>
    <p:sldId id="318" r:id="rId13"/>
    <p:sldId id="337" r:id="rId14"/>
    <p:sldId id="343" r:id="rId15"/>
    <p:sldId id="344" r:id="rId16"/>
    <p:sldId id="345" r:id="rId17"/>
    <p:sldId id="346" r:id="rId18"/>
    <p:sldId id="325" r:id="rId19"/>
    <p:sldId id="338" r:id="rId20"/>
    <p:sldId id="287" r:id="rId21"/>
    <p:sldId id="323" r:id="rId22"/>
    <p:sldId id="324" r:id="rId23"/>
    <p:sldId id="340" r:id="rId24"/>
    <p:sldId id="292" r:id="rId25"/>
    <p:sldId id="293" r:id="rId26"/>
    <p:sldId id="36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26714"/>
    <a:srgbClr val="006673"/>
    <a:srgbClr val="A3DBE1"/>
    <a:srgbClr val="F26532"/>
    <a:srgbClr val="EE8640"/>
    <a:srgbClr val="048DA4"/>
    <a:srgbClr val="05788C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11" autoAdjust="0"/>
    <p:restoredTop sz="94150" autoAdjust="0"/>
  </p:normalViewPr>
  <p:slideViewPr>
    <p:cSldViewPr snapToGrid="0" showGuides="1">
      <p:cViewPr varScale="1">
        <p:scale>
          <a:sx n="66" d="100"/>
          <a:sy n="66" d="100"/>
        </p:scale>
        <p:origin x="52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3" name="Google Shape;209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7611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3988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75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43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7322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" name="Google Shape;2246;g477df79999_0_15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7" name="Google Shape;2247;g477df79999_0_15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a04d9405f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a04d9405f5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9116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6758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48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a04d9405f5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a04d9405f5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9203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71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1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 rot="-21887">
            <a:off x="4148361" y="3029887"/>
            <a:ext cx="3895279" cy="9884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5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 rot="-21855">
            <a:off x="4564413" y="2039147"/>
            <a:ext cx="2768456" cy="9884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 rot="-22116">
            <a:off x="3826554" y="4009899"/>
            <a:ext cx="4538893" cy="988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ing Soon"/>
              <a:buNone/>
              <a:defRPr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9050101" y="3306300"/>
            <a:ext cx="4264727" cy="3772581"/>
          </a:xfrm>
          <a:custGeom>
            <a:avLst/>
            <a:gdLst/>
            <a:ahLst/>
            <a:cxnLst/>
            <a:rect l="l" t="t" r="r" b="b"/>
            <a:pathLst>
              <a:path w="75070" h="66407" extrusionOk="0">
                <a:moveTo>
                  <a:pt x="42350" y="1"/>
                </a:moveTo>
                <a:cubicBezTo>
                  <a:pt x="39653" y="1"/>
                  <a:pt x="36957" y="967"/>
                  <a:pt x="34091" y="2345"/>
                </a:cubicBezTo>
                <a:cubicBezTo>
                  <a:pt x="31468" y="2961"/>
                  <a:pt x="28952" y="4085"/>
                  <a:pt x="26838" y="5691"/>
                </a:cubicBezTo>
                <a:cubicBezTo>
                  <a:pt x="20655" y="10321"/>
                  <a:pt x="18567" y="21750"/>
                  <a:pt x="16533" y="28736"/>
                </a:cubicBezTo>
                <a:cubicBezTo>
                  <a:pt x="14070" y="37060"/>
                  <a:pt x="2963" y="37274"/>
                  <a:pt x="1678" y="46374"/>
                </a:cubicBezTo>
                <a:cubicBezTo>
                  <a:pt x="1" y="58851"/>
                  <a:pt x="11906" y="66406"/>
                  <a:pt x="22803" y="66406"/>
                </a:cubicBezTo>
                <a:cubicBezTo>
                  <a:pt x="23384" y="66406"/>
                  <a:pt x="23963" y="66385"/>
                  <a:pt x="24536" y="66342"/>
                </a:cubicBezTo>
                <a:cubicBezTo>
                  <a:pt x="39685" y="64923"/>
                  <a:pt x="52880" y="63959"/>
                  <a:pt x="64925" y="54003"/>
                </a:cubicBezTo>
                <a:cubicBezTo>
                  <a:pt x="68565" y="51005"/>
                  <a:pt x="71295" y="47472"/>
                  <a:pt x="72821" y="43725"/>
                </a:cubicBezTo>
                <a:cubicBezTo>
                  <a:pt x="73758" y="41744"/>
                  <a:pt x="74373" y="39736"/>
                  <a:pt x="74587" y="38077"/>
                </a:cubicBezTo>
                <a:cubicBezTo>
                  <a:pt x="75069" y="35079"/>
                  <a:pt x="74266" y="32884"/>
                  <a:pt x="72794" y="31038"/>
                </a:cubicBezTo>
                <a:cubicBezTo>
                  <a:pt x="71723" y="28736"/>
                  <a:pt x="69984" y="26568"/>
                  <a:pt x="67495" y="24587"/>
                </a:cubicBezTo>
                <a:cubicBezTo>
                  <a:pt x="63158" y="21241"/>
                  <a:pt x="59224" y="17682"/>
                  <a:pt x="56414" y="13078"/>
                </a:cubicBezTo>
                <a:cubicBezTo>
                  <a:pt x="54138" y="8983"/>
                  <a:pt x="53416" y="5824"/>
                  <a:pt x="50124" y="3041"/>
                </a:cubicBezTo>
                <a:cubicBezTo>
                  <a:pt x="47435" y="859"/>
                  <a:pt x="44892" y="1"/>
                  <a:pt x="423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-764766" y="-1618133"/>
            <a:ext cx="4764735" cy="5461041"/>
          </a:xfrm>
          <a:custGeom>
            <a:avLst/>
            <a:gdLst/>
            <a:ahLst/>
            <a:cxnLst/>
            <a:rect l="l" t="t" r="r" b="b"/>
            <a:pathLst>
              <a:path w="52649" h="60343" extrusionOk="0">
                <a:moveTo>
                  <a:pt x="24055" y="1"/>
                </a:moveTo>
                <a:cubicBezTo>
                  <a:pt x="17235" y="1"/>
                  <a:pt x="10851" y="5532"/>
                  <a:pt x="8351" y="11961"/>
                </a:cubicBezTo>
                <a:cubicBezTo>
                  <a:pt x="3962" y="23631"/>
                  <a:pt x="0" y="33668"/>
                  <a:pt x="3025" y="46167"/>
                </a:cubicBezTo>
                <a:cubicBezTo>
                  <a:pt x="3908" y="49861"/>
                  <a:pt x="5541" y="53153"/>
                  <a:pt x="7709" y="55589"/>
                </a:cubicBezTo>
                <a:cubicBezTo>
                  <a:pt x="8860" y="57034"/>
                  <a:pt x="10118" y="58239"/>
                  <a:pt x="11296" y="58988"/>
                </a:cubicBezTo>
                <a:cubicBezTo>
                  <a:pt x="12693" y="59957"/>
                  <a:pt x="14065" y="60342"/>
                  <a:pt x="15402" y="60342"/>
                </a:cubicBezTo>
                <a:cubicBezTo>
                  <a:pt x="15985" y="60342"/>
                  <a:pt x="16561" y="60269"/>
                  <a:pt x="17130" y="60139"/>
                </a:cubicBezTo>
                <a:cubicBezTo>
                  <a:pt x="17182" y="60140"/>
                  <a:pt x="17233" y="60140"/>
                  <a:pt x="17285" y="60140"/>
                </a:cubicBezTo>
                <a:cubicBezTo>
                  <a:pt x="19302" y="60140"/>
                  <a:pt x="21471" y="59630"/>
                  <a:pt x="23742" y="58560"/>
                </a:cubicBezTo>
                <a:cubicBezTo>
                  <a:pt x="27756" y="56552"/>
                  <a:pt x="31771" y="54920"/>
                  <a:pt x="36188" y="54518"/>
                </a:cubicBezTo>
                <a:cubicBezTo>
                  <a:pt x="36919" y="54482"/>
                  <a:pt x="37607" y="54474"/>
                  <a:pt x="38264" y="54474"/>
                </a:cubicBezTo>
                <a:cubicBezTo>
                  <a:pt x="38824" y="54474"/>
                  <a:pt x="39361" y="54480"/>
                  <a:pt x="39884" y="54480"/>
                </a:cubicBezTo>
                <a:cubicBezTo>
                  <a:pt x="41934" y="54480"/>
                  <a:pt x="43756" y="54387"/>
                  <a:pt x="45823" y="53474"/>
                </a:cubicBezTo>
                <a:cubicBezTo>
                  <a:pt x="51123" y="51012"/>
                  <a:pt x="52060" y="46970"/>
                  <a:pt x="52060" y="41938"/>
                </a:cubicBezTo>
                <a:cubicBezTo>
                  <a:pt x="52595" y="39690"/>
                  <a:pt x="52648" y="37442"/>
                  <a:pt x="52220" y="35327"/>
                </a:cubicBezTo>
                <a:cubicBezTo>
                  <a:pt x="50989" y="29091"/>
                  <a:pt x="43361" y="23497"/>
                  <a:pt x="38891" y="19482"/>
                </a:cubicBezTo>
                <a:cubicBezTo>
                  <a:pt x="33645" y="14664"/>
                  <a:pt x="37472" y="6447"/>
                  <a:pt x="31209" y="2218"/>
                </a:cubicBezTo>
                <a:cubicBezTo>
                  <a:pt x="28869" y="674"/>
                  <a:pt x="26436" y="1"/>
                  <a:pt x="24055" y="1"/>
                </a:cubicBezTo>
                <a:close/>
              </a:path>
            </a:pathLst>
          </a:custGeom>
          <a:solidFill>
            <a:srgbClr val="EFD5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 rot="-9363942">
            <a:off x="-2688799" y="2269464"/>
            <a:ext cx="4788828" cy="4698413"/>
          </a:xfrm>
          <a:custGeom>
            <a:avLst/>
            <a:gdLst/>
            <a:ahLst/>
            <a:cxnLst/>
            <a:rect l="l" t="t" r="r" b="b"/>
            <a:pathLst>
              <a:path w="65041" h="63813" extrusionOk="0">
                <a:moveTo>
                  <a:pt x="31297" y="1"/>
                </a:moveTo>
                <a:cubicBezTo>
                  <a:pt x="28147" y="1"/>
                  <a:pt x="25343" y="1529"/>
                  <a:pt x="22430" y="3671"/>
                </a:cubicBezTo>
                <a:cubicBezTo>
                  <a:pt x="20128" y="4661"/>
                  <a:pt x="18067" y="6106"/>
                  <a:pt x="16408" y="7873"/>
                </a:cubicBezTo>
                <a:cubicBezTo>
                  <a:pt x="11536" y="13092"/>
                  <a:pt x="11536" y="23745"/>
                  <a:pt x="10867" y="30410"/>
                </a:cubicBezTo>
                <a:cubicBezTo>
                  <a:pt x="10011" y="38332"/>
                  <a:pt x="0" y="40366"/>
                  <a:pt x="322" y="48824"/>
                </a:cubicBezTo>
                <a:cubicBezTo>
                  <a:pt x="804" y="58812"/>
                  <a:pt x="9856" y="63813"/>
                  <a:pt x="18663" y="63813"/>
                </a:cubicBezTo>
                <a:cubicBezTo>
                  <a:pt x="20595" y="63813"/>
                  <a:pt x="22515" y="63572"/>
                  <a:pt x="24330" y="63090"/>
                </a:cubicBezTo>
                <a:cubicBezTo>
                  <a:pt x="37793" y="59316"/>
                  <a:pt x="49544" y="56238"/>
                  <a:pt x="58805" y="45211"/>
                </a:cubicBezTo>
                <a:cubicBezTo>
                  <a:pt x="61588" y="41972"/>
                  <a:pt x="63462" y="38332"/>
                  <a:pt x="64238" y="34719"/>
                </a:cubicBezTo>
                <a:cubicBezTo>
                  <a:pt x="64800" y="32711"/>
                  <a:pt x="65041" y="30758"/>
                  <a:pt x="64961" y="29205"/>
                </a:cubicBezTo>
                <a:cubicBezTo>
                  <a:pt x="64854" y="26448"/>
                  <a:pt x="63756" y="24575"/>
                  <a:pt x="62123" y="23156"/>
                </a:cubicBezTo>
                <a:cubicBezTo>
                  <a:pt x="60785" y="21256"/>
                  <a:pt x="58831" y="19596"/>
                  <a:pt x="56315" y="18204"/>
                </a:cubicBezTo>
                <a:cubicBezTo>
                  <a:pt x="51819" y="15929"/>
                  <a:pt x="47670" y="13360"/>
                  <a:pt x="44351" y="9639"/>
                </a:cubicBezTo>
                <a:cubicBezTo>
                  <a:pt x="41621" y="6347"/>
                  <a:pt x="40443" y="3564"/>
                  <a:pt x="37017" y="1610"/>
                </a:cubicBezTo>
                <a:cubicBezTo>
                  <a:pt x="34947" y="483"/>
                  <a:pt x="33067" y="1"/>
                  <a:pt x="31297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3425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935467" y="1608133"/>
            <a:ext cx="8879200" cy="40340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marL="609585" lvl="0" indent="-42332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rabicPeriod"/>
              <a:defRPr>
                <a:solidFill>
                  <a:schemeClr val="dk1"/>
                </a:solidFill>
              </a:defRPr>
            </a:lvl1pPr>
            <a:lvl2pPr marL="1219170" lvl="1" indent="-42332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AutoNum type="alphaLcPeriod"/>
              <a:defRPr>
                <a:solidFill>
                  <a:schemeClr val="dk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rabicPeriod"/>
              <a:defRPr>
                <a:solidFill>
                  <a:schemeClr val="dk1"/>
                </a:solidFill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lphaLcPeriod"/>
              <a:defRPr>
                <a:solidFill>
                  <a:schemeClr val="dk1"/>
                </a:solidFill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rabicPeriod"/>
              <a:defRPr>
                <a:solidFill>
                  <a:schemeClr val="dk1"/>
                </a:solidFill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AutoNum type="alphaLcPeriod"/>
              <a:defRPr>
                <a:solidFill>
                  <a:schemeClr val="dk1"/>
                </a:solidFill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Muli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35467" y="836533"/>
            <a:ext cx="10305600" cy="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7815333" y="-3590467"/>
            <a:ext cx="6411168" cy="5672995"/>
          </a:xfrm>
          <a:custGeom>
            <a:avLst/>
            <a:gdLst/>
            <a:ahLst/>
            <a:cxnLst/>
            <a:rect l="l" t="t" r="r" b="b"/>
            <a:pathLst>
              <a:path w="75040" h="66400" extrusionOk="0">
                <a:moveTo>
                  <a:pt x="42323" y="0"/>
                </a:moveTo>
                <a:cubicBezTo>
                  <a:pt x="39634" y="0"/>
                  <a:pt x="36949" y="959"/>
                  <a:pt x="34088" y="2334"/>
                </a:cubicBezTo>
                <a:cubicBezTo>
                  <a:pt x="31438" y="2977"/>
                  <a:pt x="28949" y="4074"/>
                  <a:pt x="26835" y="5680"/>
                </a:cubicBezTo>
                <a:cubicBezTo>
                  <a:pt x="20652" y="10337"/>
                  <a:pt x="18564" y="21739"/>
                  <a:pt x="16530" y="28725"/>
                </a:cubicBezTo>
                <a:cubicBezTo>
                  <a:pt x="14041" y="37076"/>
                  <a:pt x="2933" y="37263"/>
                  <a:pt x="1675" y="46364"/>
                </a:cubicBezTo>
                <a:cubicBezTo>
                  <a:pt x="0" y="58824"/>
                  <a:pt x="11871" y="66399"/>
                  <a:pt x="22757" y="66399"/>
                </a:cubicBezTo>
                <a:cubicBezTo>
                  <a:pt x="23352" y="66399"/>
                  <a:pt x="23945" y="66377"/>
                  <a:pt x="24533" y="66331"/>
                </a:cubicBezTo>
                <a:cubicBezTo>
                  <a:pt x="39682" y="64939"/>
                  <a:pt x="52878" y="63975"/>
                  <a:pt x="64922" y="53992"/>
                </a:cubicBezTo>
                <a:cubicBezTo>
                  <a:pt x="68562" y="51021"/>
                  <a:pt x="71292" y="47461"/>
                  <a:pt x="72818" y="43714"/>
                </a:cubicBezTo>
                <a:cubicBezTo>
                  <a:pt x="73755" y="41760"/>
                  <a:pt x="74370" y="39753"/>
                  <a:pt x="74585" y="38066"/>
                </a:cubicBezTo>
                <a:cubicBezTo>
                  <a:pt x="75040" y="35095"/>
                  <a:pt x="74237" y="32847"/>
                  <a:pt x="72765" y="31054"/>
                </a:cubicBezTo>
                <a:cubicBezTo>
                  <a:pt x="71694" y="28725"/>
                  <a:pt x="69954" y="26557"/>
                  <a:pt x="67492" y="24576"/>
                </a:cubicBezTo>
                <a:cubicBezTo>
                  <a:pt x="63129" y="21231"/>
                  <a:pt x="59221" y="17698"/>
                  <a:pt x="56411" y="13067"/>
                </a:cubicBezTo>
                <a:cubicBezTo>
                  <a:pt x="54136" y="8999"/>
                  <a:pt x="53413" y="5814"/>
                  <a:pt x="50121" y="3030"/>
                </a:cubicBezTo>
                <a:cubicBezTo>
                  <a:pt x="47415" y="857"/>
                  <a:pt x="44867" y="0"/>
                  <a:pt x="4232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1942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10066067" y="-3445099"/>
            <a:ext cx="4764735" cy="5461041"/>
          </a:xfrm>
          <a:custGeom>
            <a:avLst/>
            <a:gdLst/>
            <a:ahLst/>
            <a:cxnLst/>
            <a:rect l="l" t="t" r="r" b="b"/>
            <a:pathLst>
              <a:path w="52649" h="60343" extrusionOk="0">
                <a:moveTo>
                  <a:pt x="24055" y="1"/>
                </a:moveTo>
                <a:cubicBezTo>
                  <a:pt x="17235" y="1"/>
                  <a:pt x="10851" y="5532"/>
                  <a:pt x="8351" y="11961"/>
                </a:cubicBezTo>
                <a:cubicBezTo>
                  <a:pt x="3962" y="23631"/>
                  <a:pt x="0" y="33668"/>
                  <a:pt x="3025" y="46167"/>
                </a:cubicBezTo>
                <a:cubicBezTo>
                  <a:pt x="3908" y="49861"/>
                  <a:pt x="5541" y="53153"/>
                  <a:pt x="7709" y="55589"/>
                </a:cubicBezTo>
                <a:cubicBezTo>
                  <a:pt x="8860" y="57034"/>
                  <a:pt x="10118" y="58239"/>
                  <a:pt x="11296" y="58988"/>
                </a:cubicBezTo>
                <a:cubicBezTo>
                  <a:pt x="12693" y="59957"/>
                  <a:pt x="14065" y="60342"/>
                  <a:pt x="15402" y="60342"/>
                </a:cubicBezTo>
                <a:cubicBezTo>
                  <a:pt x="15985" y="60342"/>
                  <a:pt x="16561" y="60269"/>
                  <a:pt x="17130" y="60139"/>
                </a:cubicBezTo>
                <a:cubicBezTo>
                  <a:pt x="17182" y="60140"/>
                  <a:pt x="17233" y="60140"/>
                  <a:pt x="17285" y="60140"/>
                </a:cubicBezTo>
                <a:cubicBezTo>
                  <a:pt x="19302" y="60140"/>
                  <a:pt x="21471" y="59630"/>
                  <a:pt x="23742" y="58560"/>
                </a:cubicBezTo>
                <a:cubicBezTo>
                  <a:pt x="27756" y="56552"/>
                  <a:pt x="31771" y="54920"/>
                  <a:pt x="36188" y="54518"/>
                </a:cubicBezTo>
                <a:cubicBezTo>
                  <a:pt x="36919" y="54482"/>
                  <a:pt x="37607" y="54474"/>
                  <a:pt x="38264" y="54474"/>
                </a:cubicBezTo>
                <a:cubicBezTo>
                  <a:pt x="38824" y="54474"/>
                  <a:pt x="39361" y="54480"/>
                  <a:pt x="39884" y="54480"/>
                </a:cubicBezTo>
                <a:cubicBezTo>
                  <a:pt x="41934" y="54480"/>
                  <a:pt x="43756" y="54387"/>
                  <a:pt x="45823" y="53474"/>
                </a:cubicBezTo>
                <a:cubicBezTo>
                  <a:pt x="51123" y="51012"/>
                  <a:pt x="52060" y="46970"/>
                  <a:pt x="52060" y="41938"/>
                </a:cubicBezTo>
                <a:cubicBezTo>
                  <a:pt x="52595" y="39690"/>
                  <a:pt x="52648" y="37442"/>
                  <a:pt x="52220" y="35327"/>
                </a:cubicBezTo>
                <a:cubicBezTo>
                  <a:pt x="50989" y="29091"/>
                  <a:pt x="43361" y="23497"/>
                  <a:pt x="38891" y="19482"/>
                </a:cubicBezTo>
                <a:cubicBezTo>
                  <a:pt x="33645" y="14664"/>
                  <a:pt x="37472" y="6447"/>
                  <a:pt x="31209" y="2218"/>
                </a:cubicBezTo>
                <a:cubicBezTo>
                  <a:pt x="28869" y="674"/>
                  <a:pt x="26436" y="1"/>
                  <a:pt x="24055" y="1"/>
                </a:cubicBezTo>
                <a:close/>
              </a:path>
            </a:pathLst>
          </a:custGeom>
          <a:solidFill>
            <a:srgbClr val="EFD5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Google Shape;35;p6"/>
          <p:cNvSpPr/>
          <p:nvPr/>
        </p:nvSpPr>
        <p:spPr>
          <a:xfrm>
            <a:off x="-2088200" y="4670104"/>
            <a:ext cx="3876067" cy="3429781"/>
          </a:xfrm>
          <a:custGeom>
            <a:avLst/>
            <a:gdLst/>
            <a:ahLst/>
            <a:cxnLst/>
            <a:rect l="l" t="t" r="r" b="b"/>
            <a:pathLst>
              <a:path w="75040" h="66400" extrusionOk="0">
                <a:moveTo>
                  <a:pt x="42323" y="0"/>
                </a:moveTo>
                <a:cubicBezTo>
                  <a:pt x="39634" y="0"/>
                  <a:pt x="36949" y="959"/>
                  <a:pt x="34088" y="2334"/>
                </a:cubicBezTo>
                <a:cubicBezTo>
                  <a:pt x="31438" y="2977"/>
                  <a:pt x="28949" y="4074"/>
                  <a:pt x="26835" y="5680"/>
                </a:cubicBezTo>
                <a:cubicBezTo>
                  <a:pt x="20652" y="10337"/>
                  <a:pt x="18564" y="21739"/>
                  <a:pt x="16530" y="28725"/>
                </a:cubicBezTo>
                <a:cubicBezTo>
                  <a:pt x="14041" y="37076"/>
                  <a:pt x="2933" y="37263"/>
                  <a:pt x="1675" y="46364"/>
                </a:cubicBezTo>
                <a:cubicBezTo>
                  <a:pt x="0" y="58824"/>
                  <a:pt x="11871" y="66399"/>
                  <a:pt x="22757" y="66399"/>
                </a:cubicBezTo>
                <a:cubicBezTo>
                  <a:pt x="23352" y="66399"/>
                  <a:pt x="23945" y="66377"/>
                  <a:pt x="24533" y="66331"/>
                </a:cubicBezTo>
                <a:cubicBezTo>
                  <a:pt x="39682" y="64939"/>
                  <a:pt x="52878" y="63975"/>
                  <a:pt x="64922" y="53992"/>
                </a:cubicBezTo>
                <a:cubicBezTo>
                  <a:pt x="68562" y="51021"/>
                  <a:pt x="71292" y="47461"/>
                  <a:pt x="72818" y="43714"/>
                </a:cubicBezTo>
                <a:cubicBezTo>
                  <a:pt x="73755" y="41760"/>
                  <a:pt x="74370" y="39753"/>
                  <a:pt x="74585" y="38066"/>
                </a:cubicBezTo>
                <a:cubicBezTo>
                  <a:pt x="75040" y="35095"/>
                  <a:pt x="74237" y="32847"/>
                  <a:pt x="72765" y="31054"/>
                </a:cubicBezTo>
                <a:cubicBezTo>
                  <a:pt x="71694" y="28725"/>
                  <a:pt x="69954" y="26557"/>
                  <a:pt x="67492" y="24576"/>
                </a:cubicBezTo>
                <a:cubicBezTo>
                  <a:pt x="63129" y="21231"/>
                  <a:pt x="59221" y="17698"/>
                  <a:pt x="56411" y="13067"/>
                </a:cubicBezTo>
                <a:cubicBezTo>
                  <a:pt x="54136" y="8999"/>
                  <a:pt x="53413" y="5814"/>
                  <a:pt x="50121" y="3030"/>
                </a:cubicBezTo>
                <a:cubicBezTo>
                  <a:pt x="47415" y="857"/>
                  <a:pt x="44867" y="0"/>
                  <a:pt x="423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35467" y="836533"/>
            <a:ext cx="10305600" cy="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5143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492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986969" y="3903080"/>
            <a:ext cx="32592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986967" y="4445507"/>
            <a:ext cx="26660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2"/>
          </p:nvPr>
        </p:nvSpPr>
        <p:spPr>
          <a:xfrm>
            <a:off x="6726631" y="3903080"/>
            <a:ext cx="32592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3"/>
          </p:nvPr>
        </p:nvSpPr>
        <p:spPr>
          <a:xfrm>
            <a:off x="6726633" y="4445507"/>
            <a:ext cx="26660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4"/>
          </p:nvPr>
        </p:nvSpPr>
        <p:spPr>
          <a:xfrm>
            <a:off x="3857875" y="3903080"/>
            <a:ext cx="3259200" cy="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5"/>
          </p:nvPr>
        </p:nvSpPr>
        <p:spPr>
          <a:xfrm>
            <a:off x="3857865" y="4445507"/>
            <a:ext cx="2666000" cy="9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6"/>
          </p:nvPr>
        </p:nvSpPr>
        <p:spPr>
          <a:xfrm>
            <a:off x="935467" y="836533"/>
            <a:ext cx="10305600" cy="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7" hasCustomPrompt="1"/>
          </p:nvPr>
        </p:nvSpPr>
        <p:spPr>
          <a:xfrm>
            <a:off x="986969" y="3420901"/>
            <a:ext cx="1739600" cy="6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8" hasCustomPrompt="1"/>
          </p:nvPr>
        </p:nvSpPr>
        <p:spPr>
          <a:xfrm>
            <a:off x="3857875" y="3420901"/>
            <a:ext cx="1739600" cy="6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9" hasCustomPrompt="1"/>
          </p:nvPr>
        </p:nvSpPr>
        <p:spPr>
          <a:xfrm>
            <a:off x="6726631" y="3420901"/>
            <a:ext cx="1739600" cy="6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/>
          <p:nvPr/>
        </p:nvSpPr>
        <p:spPr>
          <a:xfrm>
            <a:off x="-1410400" y="-4635783"/>
            <a:ext cx="4832827" cy="5539085"/>
          </a:xfrm>
          <a:custGeom>
            <a:avLst/>
            <a:gdLst/>
            <a:ahLst/>
            <a:cxnLst/>
            <a:rect l="l" t="t" r="r" b="b"/>
            <a:pathLst>
              <a:path w="52649" h="60343" extrusionOk="0">
                <a:moveTo>
                  <a:pt x="24055" y="1"/>
                </a:moveTo>
                <a:cubicBezTo>
                  <a:pt x="17235" y="1"/>
                  <a:pt x="10851" y="5532"/>
                  <a:pt x="8351" y="11961"/>
                </a:cubicBezTo>
                <a:cubicBezTo>
                  <a:pt x="3962" y="23631"/>
                  <a:pt x="0" y="33668"/>
                  <a:pt x="3025" y="46167"/>
                </a:cubicBezTo>
                <a:cubicBezTo>
                  <a:pt x="3908" y="49861"/>
                  <a:pt x="5541" y="53153"/>
                  <a:pt x="7709" y="55589"/>
                </a:cubicBezTo>
                <a:cubicBezTo>
                  <a:pt x="8860" y="57034"/>
                  <a:pt x="10118" y="58239"/>
                  <a:pt x="11296" y="58988"/>
                </a:cubicBezTo>
                <a:cubicBezTo>
                  <a:pt x="12693" y="59957"/>
                  <a:pt x="14065" y="60342"/>
                  <a:pt x="15402" y="60342"/>
                </a:cubicBezTo>
                <a:cubicBezTo>
                  <a:pt x="15985" y="60342"/>
                  <a:pt x="16561" y="60269"/>
                  <a:pt x="17130" y="60139"/>
                </a:cubicBezTo>
                <a:cubicBezTo>
                  <a:pt x="17182" y="60140"/>
                  <a:pt x="17233" y="60140"/>
                  <a:pt x="17285" y="60140"/>
                </a:cubicBezTo>
                <a:cubicBezTo>
                  <a:pt x="19302" y="60140"/>
                  <a:pt x="21471" y="59630"/>
                  <a:pt x="23742" y="58560"/>
                </a:cubicBezTo>
                <a:cubicBezTo>
                  <a:pt x="27756" y="56552"/>
                  <a:pt x="31771" y="54920"/>
                  <a:pt x="36188" y="54518"/>
                </a:cubicBezTo>
                <a:cubicBezTo>
                  <a:pt x="36919" y="54482"/>
                  <a:pt x="37607" y="54474"/>
                  <a:pt x="38264" y="54474"/>
                </a:cubicBezTo>
                <a:cubicBezTo>
                  <a:pt x="38824" y="54474"/>
                  <a:pt x="39361" y="54480"/>
                  <a:pt x="39884" y="54480"/>
                </a:cubicBezTo>
                <a:cubicBezTo>
                  <a:pt x="41934" y="54480"/>
                  <a:pt x="43756" y="54387"/>
                  <a:pt x="45823" y="53474"/>
                </a:cubicBezTo>
                <a:cubicBezTo>
                  <a:pt x="51123" y="51012"/>
                  <a:pt x="52060" y="46970"/>
                  <a:pt x="52060" y="41938"/>
                </a:cubicBezTo>
                <a:cubicBezTo>
                  <a:pt x="52595" y="39690"/>
                  <a:pt x="52648" y="37442"/>
                  <a:pt x="52220" y="35327"/>
                </a:cubicBezTo>
                <a:cubicBezTo>
                  <a:pt x="50989" y="29091"/>
                  <a:pt x="43361" y="23497"/>
                  <a:pt x="38891" y="19482"/>
                </a:cubicBezTo>
                <a:cubicBezTo>
                  <a:pt x="33645" y="14664"/>
                  <a:pt x="37472" y="6447"/>
                  <a:pt x="31209" y="2218"/>
                </a:cubicBezTo>
                <a:cubicBezTo>
                  <a:pt x="28869" y="674"/>
                  <a:pt x="26436" y="1"/>
                  <a:pt x="240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69;p13"/>
          <p:cNvSpPr/>
          <p:nvPr/>
        </p:nvSpPr>
        <p:spPr>
          <a:xfrm flipH="1">
            <a:off x="7117068" y="-3192900"/>
            <a:ext cx="6741067" cy="6613792"/>
          </a:xfrm>
          <a:custGeom>
            <a:avLst/>
            <a:gdLst/>
            <a:ahLst/>
            <a:cxnLst/>
            <a:rect l="l" t="t" r="r" b="b"/>
            <a:pathLst>
              <a:path w="65041" h="63813" extrusionOk="0">
                <a:moveTo>
                  <a:pt x="31297" y="1"/>
                </a:moveTo>
                <a:cubicBezTo>
                  <a:pt x="28147" y="1"/>
                  <a:pt x="25343" y="1529"/>
                  <a:pt x="22430" y="3671"/>
                </a:cubicBezTo>
                <a:cubicBezTo>
                  <a:pt x="20128" y="4661"/>
                  <a:pt x="18067" y="6106"/>
                  <a:pt x="16408" y="7873"/>
                </a:cubicBezTo>
                <a:cubicBezTo>
                  <a:pt x="11536" y="13092"/>
                  <a:pt x="11536" y="23745"/>
                  <a:pt x="10867" y="30410"/>
                </a:cubicBezTo>
                <a:cubicBezTo>
                  <a:pt x="10011" y="38332"/>
                  <a:pt x="0" y="40366"/>
                  <a:pt x="322" y="48824"/>
                </a:cubicBezTo>
                <a:cubicBezTo>
                  <a:pt x="804" y="58812"/>
                  <a:pt x="9856" y="63813"/>
                  <a:pt x="18663" y="63813"/>
                </a:cubicBezTo>
                <a:cubicBezTo>
                  <a:pt x="20595" y="63813"/>
                  <a:pt x="22515" y="63572"/>
                  <a:pt x="24330" y="63090"/>
                </a:cubicBezTo>
                <a:cubicBezTo>
                  <a:pt x="37793" y="59316"/>
                  <a:pt x="49544" y="56238"/>
                  <a:pt x="58805" y="45211"/>
                </a:cubicBezTo>
                <a:cubicBezTo>
                  <a:pt x="61588" y="41972"/>
                  <a:pt x="63462" y="38332"/>
                  <a:pt x="64238" y="34719"/>
                </a:cubicBezTo>
                <a:cubicBezTo>
                  <a:pt x="64800" y="32711"/>
                  <a:pt x="65041" y="30758"/>
                  <a:pt x="64961" y="29205"/>
                </a:cubicBezTo>
                <a:cubicBezTo>
                  <a:pt x="64854" y="26448"/>
                  <a:pt x="63756" y="24575"/>
                  <a:pt x="62123" y="23156"/>
                </a:cubicBezTo>
                <a:cubicBezTo>
                  <a:pt x="60785" y="21256"/>
                  <a:pt x="58831" y="19596"/>
                  <a:pt x="56315" y="18204"/>
                </a:cubicBezTo>
                <a:cubicBezTo>
                  <a:pt x="51819" y="15929"/>
                  <a:pt x="47670" y="13360"/>
                  <a:pt x="44351" y="9639"/>
                </a:cubicBezTo>
                <a:cubicBezTo>
                  <a:pt x="41621" y="6347"/>
                  <a:pt x="40443" y="3564"/>
                  <a:pt x="37017" y="1610"/>
                </a:cubicBezTo>
                <a:cubicBezTo>
                  <a:pt x="34947" y="483"/>
                  <a:pt x="33067" y="1"/>
                  <a:pt x="31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70;p13"/>
          <p:cNvSpPr/>
          <p:nvPr/>
        </p:nvSpPr>
        <p:spPr>
          <a:xfrm rot="-9363942">
            <a:off x="1290201" y="5660364"/>
            <a:ext cx="4788828" cy="4698413"/>
          </a:xfrm>
          <a:custGeom>
            <a:avLst/>
            <a:gdLst/>
            <a:ahLst/>
            <a:cxnLst/>
            <a:rect l="l" t="t" r="r" b="b"/>
            <a:pathLst>
              <a:path w="65041" h="63813" extrusionOk="0">
                <a:moveTo>
                  <a:pt x="31297" y="1"/>
                </a:moveTo>
                <a:cubicBezTo>
                  <a:pt x="28147" y="1"/>
                  <a:pt x="25343" y="1529"/>
                  <a:pt x="22430" y="3671"/>
                </a:cubicBezTo>
                <a:cubicBezTo>
                  <a:pt x="20128" y="4661"/>
                  <a:pt x="18067" y="6106"/>
                  <a:pt x="16408" y="7873"/>
                </a:cubicBezTo>
                <a:cubicBezTo>
                  <a:pt x="11536" y="13092"/>
                  <a:pt x="11536" y="23745"/>
                  <a:pt x="10867" y="30410"/>
                </a:cubicBezTo>
                <a:cubicBezTo>
                  <a:pt x="10011" y="38332"/>
                  <a:pt x="0" y="40366"/>
                  <a:pt x="322" y="48824"/>
                </a:cubicBezTo>
                <a:cubicBezTo>
                  <a:pt x="804" y="58812"/>
                  <a:pt x="9856" y="63813"/>
                  <a:pt x="18663" y="63813"/>
                </a:cubicBezTo>
                <a:cubicBezTo>
                  <a:pt x="20595" y="63813"/>
                  <a:pt x="22515" y="63572"/>
                  <a:pt x="24330" y="63090"/>
                </a:cubicBezTo>
                <a:cubicBezTo>
                  <a:pt x="37793" y="59316"/>
                  <a:pt x="49544" y="56238"/>
                  <a:pt x="58805" y="45211"/>
                </a:cubicBezTo>
                <a:cubicBezTo>
                  <a:pt x="61588" y="41972"/>
                  <a:pt x="63462" y="38332"/>
                  <a:pt x="64238" y="34719"/>
                </a:cubicBezTo>
                <a:cubicBezTo>
                  <a:pt x="64800" y="32711"/>
                  <a:pt x="65041" y="30758"/>
                  <a:pt x="64961" y="29205"/>
                </a:cubicBezTo>
                <a:cubicBezTo>
                  <a:pt x="64854" y="26448"/>
                  <a:pt x="63756" y="24575"/>
                  <a:pt x="62123" y="23156"/>
                </a:cubicBezTo>
                <a:cubicBezTo>
                  <a:pt x="60785" y="21256"/>
                  <a:pt x="58831" y="19596"/>
                  <a:pt x="56315" y="18204"/>
                </a:cubicBezTo>
                <a:cubicBezTo>
                  <a:pt x="51819" y="15929"/>
                  <a:pt x="47670" y="13360"/>
                  <a:pt x="44351" y="9639"/>
                </a:cubicBezTo>
                <a:cubicBezTo>
                  <a:pt x="41621" y="6347"/>
                  <a:pt x="40443" y="3564"/>
                  <a:pt x="37017" y="1610"/>
                </a:cubicBezTo>
                <a:cubicBezTo>
                  <a:pt x="34947" y="483"/>
                  <a:pt x="33067" y="1"/>
                  <a:pt x="31297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862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>
            <a:spLocks noGrp="1"/>
          </p:cNvSpPr>
          <p:nvPr>
            <p:ph type="title"/>
          </p:nvPr>
        </p:nvSpPr>
        <p:spPr>
          <a:xfrm>
            <a:off x="935467" y="836533"/>
            <a:ext cx="10305600" cy="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subTitle" idx="1"/>
          </p:nvPr>
        </p:nvSpPr>
        <p:spPr>
          <a:xfrm>
            <a:off x="953800" y="2169233"/>
            <a:ext cx="5026800" cy="2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2133">
                <a:solidFill>
                  <a:srgbClr val="43403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2"/>
          <p:cNvSpPr/>
          <p:nvPr/>
        </p:nvSpPr>
        <p:spPr>
          <a:xfrm rot="-3118107">
            <a:off x="-1109396" y="4015585"/>
            <a:ext cx="4111855" cy="4712751"/>
          </a:xfrm>
          <a:custGeom>
            <a:avLst/>
            <a:gdLst/>
            <a:ahLst/>
            <a:cxnLst/>
            <a:rect l="l" t="t" r="r" b="b"/>
            <a:pathLst>
              <a:path w="52649" h="60343" extrusionOk="0">
                <a:moveTo>
                  <a:pt x="24055" y="1"/>
                </a:moveTo>
                <a:cubicBezTo>
                  <a:pt x="17235" y="1"/>
                  <a:pt x="10851" y="5532"/>
                  <a:pt x="8351" y="11961"/>
                </a:cubicBezTo>
                <a:cubicBezTo>
                  <a:pt x="3962" y="23631"/>
                  <a:pt x="0" y="33668"/>
                  <a:pt x="3025" y="46167"/>
                </a:cubicBezTo>
                <a:cubicBezTo>
                  <a:pt x="3908" y="49861"/>
                  <a:pt x="5541" y="53153"/>
                  <a:pt x="7709" y="55589"/>
                </a:cubicBezTo>
                <a:cubicBezTo>
                  <a:pt x="8860" y="57034"/>
                  <a:pt x="10118" y="58239"/>
                  <a:pt x="11296" y="58988"/>
                </a:cubicBezTo>
                <a:cubicBezTo>
                  <a:pt x="12693" y="59957"/>
                  <a:pt x="14065" y="60342"/>
                  <a:pt x="15402" y="60342"/>
                </a:cubicBezTo>
                <a:cubicBezTo>
                  <a:pt x="15985" y="60342"/>
                  <a:pt x="16561" y="60269"/>
                  <a:pt x="17130" y="60139"/>
                </a:cubicBezTo>
                <a:cubicBezTo>
                  <a:pt x="17182" y="60140"/>
                  <a:pt x="17233" y="60140"/>
                  <a:pt x="17285" y="60140"/>
                </a:cubicBezTo>
                <a:cubicBezTo>
                  <a:pt x="19302" y="60140"/>
                  <a:pt x="21471" y="59630"/>
                  <a:pt x="23742" y="58560"/>
                </a:cubicBezTo>
                <a:cubicBezTo>
                  <a:pt x="27756" y="56552"/>
                  <a:pt x="31771" y="54920"/>
                  <a:pt x="36188" y="54518"/>
                </a:cubicBezTo>
                <a:cubicBezTo>
                  <a:pt x="36919" y="54482"/>
                  <a:pt x="37607" y="54474"/>
                  <a:pt x="38264" y="54474"/>
                </a:cubicBezTo>
                <a:cubicBezTo>
                  <a:pt x="38824" y="54474"/>
                  <a:pt x="39361" y="54480"/>
                  <a:pt x="39884" y="54480"/>
                </a:cubicBezTo>
                <a:cubicBezTo>
                  <a:pt x="41934" y="54480"/>
                  <a:pt x="43756" y="54387"/>
                  <a:pt x="45823" y="53474"/>
                </a:cubicBezTo>
                <a:cubicBezTo>
                  <a:pt x="51123" y="51012"/>
                  <a:pt x="52060" y="46970"/>
                  <a:pt x="52060" y="41938"/>
                </a:cubicBezTo>
                <a:cubicBezTo>
                  <a:pt x="52595" y="39690"/>
                  <a:pt x="52648" y="37442"/>
                  <a:pt x="52220" y="35327"/>
                </a:cubicBezTo>
                <a:cubicBezTo>
                  <a:pt x="50989" y="29091"/>
                  <a:pt x="43361" y="23497"/>
                  <a:pt x="38891" y="19482"/>
                </a:cubicBezTo>
                <a:cubicBezTo>
                  <a:pt x="33645" y="14664"/>
                  <a:pt x="37472" y="6447"/>
                  <a:pt x="31209" y="2218"/>
                </a:cubicBezTo>
                <a:cubicBezTo>
                  <a:pt x="28869" y="674"/>
                  <a:pt x="26436" y="1"/>
                  <a:pt x="240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042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>
            <a:spLocks noGrp="1"/>
          </p:cNvSpPr>
          <p:nvPr>
            <p:ph type="title"/>
          </p:nvPr>
        </p:nvSpPr>
        <p:spPr>
          <a:xfrm>
            <a:off x="935467" y="836533"/>
            <a:ext cx="10305600" cy="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title" idx="2"/>
          </p:nvPr>
        </p:nvSpPr>
        <p:spPr>
          <a:xfrm>
            <a:off x="865565" y="4124133"/>
            <a:ext cx="3405600" cy="9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subTitle" idx="1"/>
          </p:nvPr>
        </p:nvSpPr>
        <p:spPr>
          <a:xfrm>
            <a:off x="1060480" y="4941500"/>
            <a:ext cx="30160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title" idx="3"/>
          </p:nvPr>
        </p:nvSpPr>
        <p:spPr>
          <a:xfrm>
            <a:off x="4393200" y="4123967"/>
            <a:ext cx="3405600" cy="9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subTitle" idx="4"/>
          </p:nvPr>
        </p:nvSpPr>
        <p:spPr>
          <a:xfrm>
            <a:off x="4588115" y="4941500"/>
            <a:ext cx="30160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title" idx="5"/>
          </p:nvPr>
        </p:nvSpPr>
        <p:spPr>
          <a:xfrm>
            <a:off x="7902935" y="4124133"/>
            <a:ext cx="3405600" cy="9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subTitle" idx="6"/>
          </p:nvPr>
        </p:nvSpPr>
        <p:spPr>
          <a:xfrm>
            <a:off x="8097849" y="4941667"/>
            <a:ext cx="3016000" cy="13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33"/>
          <p:cNvSpPr/>
          <p:nvPr/>
        </p:nvSpPr>
        <p:spPr>
          <a:xfrm rot="-5400000">
            <a:off x="10093909" y="4764061"/>
            <a:ext cx="3863735" cy="4428372"/>
          </a:xfrm>
          <a:custGeom>
            <a:avLst/>
            <a:gdLst/>
            <a:ahLst/>
            <a:cxnLst/>
            <a:rect l="l" t="t" r="r" b="b"/>
            <a:pathLst>
              <a:path w="52649" h="60343" extrusionOk="0">
                <a:moveTo>
                  <a:pt x="24055" y="1"/>
                </a:moveTo>
                <a:cubicBezTo>
                  <a:pt x="17235" y="1"/>
                  <a:pt x="10851" y="5532"/>
                  <a:pt x="8351" y="11961"/>
                </a:cubicBezTo>
                <a:cubicBezTo>
                  <a:pt x="3962" y="23631"/>
                  <a:pt x="0" y="33668"/>
                  <a:pt x="3025" y="46167"/>
                </a:cubicBezTo>
                <a:cubicBezTo>
                  <a:pt x="3908" y="49861"/>
                  <a:pt x="5541" y="53153"/>
                  <a:pt x="7709" y="55589"/>
                </a:cubicBezTo>
                <a:cubicBezTo>
                  <a:pt x="8860" y="57034"/>
                  <a:pt x="10118" y="58239"/>
                  <a:pt x="11296" y="58988"/>
                </a:cubicBezTo>
                <a:cubicBezTo>
                  <a:pt x="12693" y="59957"/>
                  <a:pt x="14065" y="60342"/>
                  <a:pt x="15402" y="60342"/>
                </a:cubicBezTo>
                <a:cubicBezTo>
                  <a:pt x="15985" y="60342"/>
                  <a:pt x="16561" y="60269"/>
                  <a:pt x="17130" y="60139"/>
                </a:cubicBezTo>
                <a:cubicBezTo>
                  <a:pt x="17182" y="60140"/>
                  <a:pt x="17233" y="60140"/>
                  <a:pt x="17285" y="60140"/>
                </a:cubicBezTo>
                <a:cubicBezTo>
                  <a:pt x="19302" y="60140"/>
                  <a:pt x="21471" y="59630"/>
                  <a:pt x="23742" y="58560"/>
                </a:cubicBezTo>
                <a:cubicBezTo>
                  <a:pt x="27756" y="56552"/>
                  <a:pt x="31771" y="54920"/>
                  <a:pt x="36188" y="54518"/>
                </a:cubicBezTo>
                <a:cubicBezTo>
                  <a:pt x="36919" y="54482"/>
                  <a:pt x="37607" y="54474"/>
                  <a:pt x="38264" y="54474"/>
                </a:cubicBezTo>
                <a:cubicBezTo>
                  <a:pt x="38824" y="54474"/>
                  <a:pt x="39361" y="54480"/>
                  <a:pt x="39884" y="54480"/>
                </a:cubicBezTo>
                <a:cubicBezTo>
                  <a:pt x="41934" y="54480"/>
                  <a:pt x="43756" y="54387"/>
                  <a:pt x="45823" y="53474"/>
                </a:cubicBezTo>
                <a:cubicBezTo>
                  <a:pt x="51123" y="51012"/>
                  <a:pt x="52060" y="46970"/>
                  <a:pt x="52060" y="41938"/>
                </a:cubicBezTo>
                <a:cubicBezTo>
                  <a:pt x="52595" y="39690"/>
                  <a:pt x="52648" y="37442"/>
                  <a:pt x="52220" y="35327"/>
                </a:cubicBezTo>
                <a:cubicBezTo>
                  <a:pt x="50989" y="29091"/>
                  <a:pt x="43361" y="23497"/>
                  <a:pt x="38891" y="19482"/>
                </a:cubicBezTo>
                <a:cubicBezTo>
                  <a:pt x="33645" y="14664"/>
                  <a:pt x="37472" y="6447"/>
                  <a:pt x="31209" y="2218"/>
                </a:cubicBezTo>
                <a:cubicBezTo>
                  <a:pt x="28869" y="674"/>
                  <a:pt x="26436" y="1"/>
                  <a:pt x="240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3" name="Google Shape;213;p33"/>
          <p:cNvSpPr/>
          <p:nvPr/>
        </p:nvSpPr>
        <p:spPr>
          <a:xfrm rot="4084900">
            <a:off x="-2939190" y="-2493415"/>
            <a:ext cx="4551443" cy="4282307"/>
          </a:xfrm>
          <a:custGeom>
            <a:avLst/>
            <a:gdLst/>
            <a:ahLst/>
            <a:cxnLst/>
            <a:rect l="l" t="t" r="r" b="b"/>
            <a:pathLst>
              <a:path w="52649" h="60343" extrusionOk="0">
                <a:moveTo>
                  <a:pt x="24055" y="1"/>
                </a:moveTo>
                <a:cubicBezTo>
                  <a:pt x="17235" y="1"/>
                  <a:pt x="10851" y="5532"/>
                  <a:pt x="8351" y="11961"/>
                </a:cubicBezTo>
                <a:cubicBezTo>
                  <a:pt x="3962" y="23631"/>
                  <a:pt x="0" y="33668"/>
                  <a:pt x="3025" y="46167"/>
                </a:cubicBezTo>
                <a:cubicBezTo>
                  <a:pt x="3908" y="49861"/>
                  <a:pt x="5541" y="53153"/>
                  <a:pt x="7709" y="55589"/>
                </a:cubicBezTo>
                <a:cubicBezTo>
                  <a:pt x="8860" y="57034"/>
                  <a:pt x="10118" y="58239"/>
                  <a:pt x="11296" y="58988"/>
                </a:cubicBezTo>
                <a:cubicBezTo>
                  <a:pt x="12693" y="59957"/>
                  <a:pt x="14065" y="60342"/>
                  <a:pt x="15402" y="60342"/>
                </a:cubicBezTo>
                <a:cubicBezTo>
                  <a:pt x="15985" y="60342"/>
                  <a:pt x="16561" y="60269"/>
                  <a:pt x="17130" y="60139"/>
                </a:cubicBezTo>
                <a:cubicBezTo>
                  <a:pt x="17182" y="60140"/>
                  <a:pt x="17233" y="60140"/>
                  <a:pt x="17285" y="60140"/>
                </a:cubicBezTo>
                <a:cubicBezTo>
                  <a:pt x="19302" y="60140"/>
                  <a:pt x="21471" y="59630"/>
                  <a:pt x="23742" y="58560"/>
                </a:cubicBezTo>
                <a:cubicBezTo>
                  <a:pt x="27756" y="56552"/>
                  <a:pt x="31771" y="54920"/>
                  <a:pt x="36188" y="54518"/>
                </a:cubicBezTo>
                <a:cubicBezTo>
                  <a:pt x="36919" y="54482"/>
                  <a:pt x="37607" y="54474"/>
                  <a:pt x="38264" y="54474"/>
                </a:cubicBezTo>
                <a:cubicBezTo>
                  <a:pt x="38824" y="54474"/>
                  <a:pt x="39361" y="54480"/>
                  <a:pt x="39884" y="54480"/>
                </a:cubicBezTo>
                <a:cubicBezTo>
                  <a:pt x="41934" y="54480"/>
                  <a:pt x="43756" y="54387"/>
                  <a:pt x="45823" y="53474"/>
                </a:cubicBezTo>
                <a:cubicBezTo>
                  <a:pt x="51123" y="51012"/>
                  <a:pt x="52060" y="46970"/>
                  <a:pt x="52060" y="41938"/>
                </a:cubicBezTo>
                <a:cubicBezTo>
                  <a:pt x="52595" y="39690"/>
                  <a:pt x="52648" y="37442"/>
                  <a:pt x="52220" y="35327"/>
                </a:cubicBezTo>
                <a:cubicBezTo>
                  <a:pt x="50989" y="29091"/>
                  <a:pt x="43361" y="23497"/>
                  <a:pt x="38891" y="19482"/>
                </a:cubicBezTo>
                <a:cubicBezTo>
                  <a:pt x="33645" y="14664"/>
                  <a:pt x="37472" y="6447"/>
                  <a:pt x="31209" y="2218"/>
                </a:cubicBezTo>
                <a:cubicBezTo>
                  <a:pt x="28869" y="674"/>
                  <a:pt x="26436" y="1"/>
                  <a:pt x="240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266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body" idx="1"/>
          </p:nvPr>
        </p:nvSpPr>
        <p:spPr>
          <a:xfrm>
            <a:off x="5346533" y="2463567"/>
            <a:ext cx="5762400" cy="34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title"/>
          </p:nvPr>
        </p:nvSpPr>
        <p:spPr>
          <a:xfrm>
            <a:off x="935467" y="836533"/>
            <a:ext cx="4624000" cy="6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17" name="Google Shape;217;p34"/>
          <p:cNvSpPr/>
          <p:nvPr/>
        </p:nvSpPr>
        <p:spPr>
          <a:xfrm rot="9320275">
            <a:off x="6127447" y="-5162541"/>
            <a:ext cx="8988371" cy="8661045"/>
          </a:xfrm>
          <a:custGeom>
            <a:avLst/>
            <a:gdLst/>
            <a:ahLst/>
            <a:cxnLst/>
            <a:rect l="l" t="t" r="r" b="b"/>
            <a:pathLst>
              <a:path w="52649" h="60343" extrusionOk="0">
                <a:moveTo>
                  <a:pt x="24055" y="1"/>
                </a:moveTo>
                <a:cubicBezTo>
                  <a:pt x="17235" y="1"/>
                  <a:pt x="10851" y="5532"/>
                  <a:pt x="8351" y="11961"/>
                </a:cubicBezTo>
                <a:cubicBezTo>
                  <a:pt x="3962" y="23631"/>
                  <a:pt x="0" y="33668"/>
                  <a:pt x="3025" y="46167"/>
                </a:cubicBezTo>
                <a:cubicBezTo>
                  <a:pt x="3908" y="49861"/>
                  <a:pt x="5541" y="53153"/>
                  <a:pt x="7709" y="55589"/>
                </a:cubicBezTo>
                <a:cubicBezTo>
                  <a:pt x="8860" y="57034"/>
                  <a:pt x="10118" y="58239"/>
                  <a:pt x="11296" y="58988"/>
                </a:cubicBezTo>
                <a:cubicBezTo>
                  <a:pt x="12693" y="59957"/>
                  <a:pt x="14065" y="60342"/>
                  <a:pt x="15402" y="60342"/>
                </a:cubicBezTo>
                <a:cubicBezTo>
                  <a:pt x="15985" y="60342"/>
                  <a:pt x="16561" y="60269"/>
                  <a:pt x="17130" y="60139"/>
                </a:cubicBezTo>
                <a:cubicBezTo>
                  <a:pt x="17182" y="60140"/>
                  <a:pt x="17233" y="60140"/>
                  <a:pt x="17285" y="60140"/>
                </a:cubicBezTo>
                <a:cubicBezTo>
                  <a:pt x="19302" y="60140"/>
                  <a:pt x="21471" y="59630"/>
                  <a:pt x="23742" y="58560"/>
                </a:cubicBezTo>
                <a:cubicBezTo>
                  <a:pt x="27756" y="56552"/>
                  <a:pt x="31771" y="54920"/>
                  <a:pt x="36188" y="54518"/>
                </a:cubicBezTo>
                <a:cubicBezTo>
                  <a:pt x="36919" y="54482"/>
                  <a:pt x="37607" y="54474"/>
                  <a:pt x="38264" y="54474"/>
                </a:cubicBezTo>
                <a:cubicBezTo>
                  <a:pt x="38824" y="54474"/>
                  <a:pt x="39361" y="54480"/>
                  <a:pt x="39884" y="54480"/>
                </a:cubicBezTo>
                <a:cubicBezTo>
                  <a:pt x="41934" y="54480"/>
                  <a:pt x="43756" y="54387"/>
                  <a:pt x="45823" y="53474"/>
                </a:cubicBezTo>
                <a:cubicBezTo>
                  <a:pt x="51123" y="51012"/>
                  <a:pt x="52060" y="46970"/>
                  <a:pt x="52060" y="41938"/>
                </a:cubicBezTo>
                <a:cubicBezTo>
                  <a:pt x="52595" y="39690"/>
                  <a:pt x="52648" y="37442"/>
                  <a:pt x="52220" y="35327"/>
                </a:cubicBezTo>
                <a:cubicBezTo>
                  <a:pt x="50989" y="29091"/>
                  <a:pt x="43361" y="23497"/>
                  <a:pt x="38891" y="19482"/>
                </a:cubicBezTo>
                <a:cubicBezTo>
                  <a:pt x="33645" y="14664"/>
                  <a:pt x="37472" y="6447"/>
                  <a:pt x="31209" y="2218"/>
                </a:cubicBezTo>
                <a:cubicBezTo>
                  <a:pt x="28869" y="674"/>
                  <a:pt x="26436" y="1"/>
                  <a:pt x="240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354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" y="0"/>
            <a:ext cx="12192121" cy="6858197"/>
            <a:chOff x="0" y="0"/>
            <a:chExt cx="7440875" cy="4152456"/>
          </a:xfrm>
        </p:grpSpPr>
        <p:sp>
          <p:nvSpPr>
            <p:cNvPr id="10" name="Google Shape;10;p2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669954" y="533232"/>
            <a:ext cx="10852092" cy="5791541"/>
            <a:chOff x="916986" y="2500875"/>
            <a:chExt cx="2280618" cy="1217119"/>
          </a:xfrm>
        </p:grpSpPr>
        <p:sp>
          <p:nvSpPr>
            <p:cNvPr id="73" name="Google Shape;73;p2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8" name="Google Shape;78;p2"/>
          <p:cNvSpPr txBox="1">
            <a:spLocks noGrp="1"/>
          </p:cNvSpPr>
          <p:nvPr>
            <p:ph type="ctrTitle"/>
          </p:nvPr>
        </p:nvSpPr>
        <p:spPr>
          <a:xfrm>
            <a:off x="2560133" y="2112433"/>
            <a:ext cx="7072000" cy="24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subTitle" idx="1"/>
          </p:nvPr>
        </p:nvSpPr>
        <p:spPr>
          <a:xfrm>
            <a:off x="2560033" y="4576800"/>
            <a:ext cx="7072000" cy="49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02788" y="284182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202788" y="6278715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870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" name="Google Shape;1946;p30"/>
          <p:cNvGrpSpPr/>
          <p:nvPr/>
        </p:nvGrpSpPr>
        <p:grpSpPr>
          <a:xfrm>
            <a:off x="1" y="0"/>
            <a:ext cx="12192121" cy="6858197"/>
            <a:chOff x="0" y="0"/>
            <a:chExt cx="7440875" cy="4152456"/>
          </a:xfrm>
        </p:grpSpPr>
        <p:sp>
          <p:nvSpPr>
            <p:cNvPr id="1947" name="Google Shape;1947;p30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8" name="Google Shape;1948;p30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9" name="Google Shape;1949;p30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0" name="Google Shape;1950;p30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1" name="Google Shape;1951;p30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2" name="Google Shape;1952;p30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3" name="Google Shape;1953;p30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4" name="Google Shape;1954;p30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5" name="Google Shape;1955;p30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30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30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30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9" name="Google Shape;1959;p30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0" name="Google Shape;1960;p30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30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30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30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30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30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30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30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30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30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30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30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30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30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30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30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30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30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30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30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30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30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30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30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30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30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30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30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30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30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30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30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30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30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30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30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30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30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30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30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0" name="Google Shape;2000;p30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1" name="Google Shape;2001;p30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2" name="Google Shape;2002;p30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3" name="Google Shape;2003;p30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4" name="Google Shape;2004;p30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5" name="Google Shape;2005;p30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6" name="Google Shape;2006;p30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7" name="Google Shape;2007;p30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8" name="Google Shape;2008;p30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9" name="Google Shape;2009;p30"/>
          <p:cNvGrpSpPr/>
          <p:nvPr/>
        </p:nvGrpSpPr>
        <p:grpSpPr>
          <a:xfrm>
            <a:off x="669954" y="533232"/>
            <a:ext cx="10852092" cy="5791541"/>
            <a:chOff x="916986" y="2500875"/>
            <a:chExt cx="2280618" cy="1217119"/>
          </a:xfrm>
        </p:grpSpPr>
        <p:sp>
          <p:nvSpPr>
            <p:cNvPr id="2010" name="Google Shape;2010;p30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1" name="Google Shape;2011;p30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2" name="Google Shape;2012;p30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3" name="Google Shape;2013;p30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4" name="Google Shape;2014;p30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7325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1/17/2024</a:t>
            </a:fld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5682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050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176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493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906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7824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673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2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213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8420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447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709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OPEN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681333" y="1399900"/>
            <a:ext cx="458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7200"/>
              <a:buFont typeface="Pacifico"/>
              <a:buNone/>
              <a:defRPr sz="9600">
                <a:solidFill>
                  <a:srgbClr val="DB636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259221" y="5013767"/>
            <a:ext cx="30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0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TITLE + SUB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6554800" y="2709300"/>
            <a:ext cx="39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4800"/>
              <a:buFont typeface="Pacifico"/>
              <a:buNone/>
              <a:defRPr sz="6400">
                <a:solidFill>
                  <a:srgbClr val="DB636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6129400" y="4137467"/>
            <a:ext cx="475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title" idx="2" hasCustomPrompt="1"/>
          </p:nvPr>
        </p:nvSpPr>
        <p:spPr>
          <a:xfrm>
            <a:off x="7469800" y="1783800"/>
            <a:ext cx="2074000" cy="122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8962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+2 COLUMNS">
  <p:cSld name="TEXT+2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subTitle" idx="1"/>
          </p:nvPr>
        </p:nvSpPr>
        <p:spPr>
          <a:xfrm>
            <a:off x="1509033" y="3781867"/>
            <a:ext cx="3479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1623600" y="987067"/>
            <a:ext cx="894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title" idx="2"/>
          </p:nvPr>
        </p:nvSpPr>
        <p:spPr>
          <a:xfrm>
            <a:off x="1865544" y="3294867"/>
            <a:ext cx="276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ubTitle" idx="3"/>
          </p:nvPr>
        </p:nvSpPr>
        <p:spPr>
          <a:xfrm>
            <a:off x="7203367" y="3781867"/>
            <a:ext cx="3479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title" idx="4"/>
          </p:nvPr>
        </p:nvSpPr>
        <p:spPr>
          <a:xfrm>
            <a:off x="7559877" y="3294867"/>
            <a:ext cx="276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500"/>
              <a:buFont typeface="Raleway ExtraBold"/>
              <a:buNone/>
              <a:defRPr sz="2000">
                <a:solidFill>
                  <a:srgbClr val="82B6A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381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1623600" y="987067"/>
            <a:ext cx="894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240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 + SUBTITLE 2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4144000" y="2722000"/>
            <a:ext cx="3904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4800"/>
              <a:buFont typeface="Pacifico"/>
              <a:buNone/>
              <a:defRPr sz="6400">
                <a:solidFill>
                  <a:srgbClr val="DB636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400"/>
              <a:buNone/>
              <a:defRPr sz="3200"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ubTitle" idx="1"/>
          </p:nvPr>
        </p:nvSpPr>
        <p:spPr>
          <a:xfrm>
            <a:off x="3718600" y="4150167"/>
            <a:ext cx="475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title" idx="2" hasCustomPrompt="1"/>
          </p:nvPr>
        </p:nvSpPr>
        <p:spPr>
          <a:xfrm>
            <a:off x="5059000" y="1796500"/>
            <a:ext cx="2074000" cy="122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3673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1623600" y="2483633"/>
            <a:ext cx="5602800" cy="20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1623600" y="987067"/>
            <a:ext cx="894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4800"/>
              <a:buNone/>
              <a:defRPr sz="6400">
                <a:solidFill>
                  <a:srgbClr val="DB63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4"/>
          <p:cNvSpPr txBox="1"/>
          <p:nvPr/>
        </p:nvSpPr>
        <p:spPr>
          <a:xfrm>
            <a:off x="1623600" y="4488000"/>
            <a:ext cx="4850000" cy="2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67"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" sz="1067" b="1">
                <a:solidFill>
                  <a:srgbClr val="82B6A0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/>
              </a:rPr>
              <a:t>Slidesgo</a:t>
            </a:r>
            <a:r>
              <a:rPr lang="en" sz="1067"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lang="en" sz="1067" b="1">
                <a:solidFill>
                  <a:srgbClr val="82B6A0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/>
              </a:rPr>
              <a:t>Flaticon</a:t>
            </a:r>
            <a:r>
              <a:rPr lang="en" sz="1067"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rPr>
              <a:t>, and infographics &amp; images by </a:t>
            </a:r>
            <a:r>
              <a:rPr lang="en" sz="1067" b="1">
                <a:solidFill>
                  <a:srgbClr val="82B6A0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/>
              </a:rPr>
              <a:t>Freepik</a:t>
            </a:r>
            <a:r>
              <a:rPr lang="en" sz="1067" b="1"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r>
              <a:rPr lang="en" sz="1067"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067">
              <a:solidFill>
                <a:srgbClr val="82B6A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67" b="1"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rPr>
              <a:t>Please keep this slide for attribution.</a:t>
            </a:r>
            <a:endParaRPr sz="1067" b="1">
              <a:solidFill>
                <a:srgbClr val="82B6A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067" b="1">
              <a:solidFill>
                <a:srgbClr val="82B6A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67"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50817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+ BULLET POINTS">
  <p:cSld name="TITLE+ BULLET POINT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>
            <a:spLocks noGrp="1"/>
          </p:cNvSpPr>
          <p:nvPr>
            <p:ph type="title"/>
          </p:nvPr>
        </p:nvSpPr>
        <p:spPr>
          <a:xfrm>
            <a:off x="1623600" y="987067"/>
            <a:ext cx="894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1"/>
          </p:nvPr>
        </p:nvSpPr>
        <p:spPr>
          <a:xfrm>
            <a:off x="1623600" y="1813567"/>
            <a:ext cx="6964000" cy="38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Char char="●"/>
              <a:defRPr sz="1600">
                <a:solidFill>
                  <a:srgbClr val="82B6A0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82B6A0"/>
              </a:buClr>
              <a:buSzPts val="1200"/>
              <a:buChar char="○"/>
              <a:defRPr sz="1600">
                <a:solidFill>
                  <a:srgbClr val="82B6A0"/>
                </a:solidFill>
              </a:defRPr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82B6A0"/>
              </a:buClr>
              <a:buSzPts val="1200"/>
              <a:buChar char="■"/>
              <a:defRPr sz="1600">
                <a:solidFill>
                  <a:srgbClr val="82B6A0"/>
                </a:solidFill>
              </a:defRPr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82B6A0"/>
              </a:buClr>
              <a:buSzPts val="1200"/>
              <a:buChar char="●"/>
              <a:defRPr sz="1600">
                <a:solidFill>
                  <a:srgbClr val="82B6A0"/>
                </a:solidFill>
              </a:defRPr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82B6A0"/>
              </a:buClr>
              <a:buSzPts val="1200"/>
              <a:buChar char="○"/>
              <a:defRPr sz="1600">
                <a:solidFill>
                  <a:srgbClr val="82B6A0"/>
                </a:solidFill>
              </a:defRPr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82B6A0"/>
              </a:buClr>
              <a:buSzPts val="1200"/>
              <a:buChar char="■"/>
              <a:defRPr sz="1600">
                <a:solidFill>
                  <a:srgbClr val="82B6A0"/>
                </a:solidFill>
              </a:defRPr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82B6A0"/>
              </a:buClr>
              <a:buSzPts val="1200"/>
              <a:buChar char="●"/>
              <a:defRPr sz="1600">
                <a:solidFill>
                  <a:srgbClr val="82B6A0"/>
                </a:solidFill>
              </a:defRPr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82B6A0"/>
              </a:buClr>
              <a:buSzPts val="1200"/>
              <a:buChar char="○"/>
              <a:defRPr sz="1600">
                <a:solidFill>
                  <a:srgbClr val="82B6A0"/>
                </a:solidFill>
              </a:defRPr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82B6A0"/>
              </a:buClr>
              <a:buSzPts val="1200"/>
              <a:buChar char="■"/>
              <a:defRPr sz="16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154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44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2674200" y="3794567"/>
            <a:ext cx="6843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 hasCustomPrompt="1"/>
          </p:nvPr>
        </p:nvSpPr>
        <p:spPr>
          <a:xfrm>
            <a:off x="971600" y="1860000"/>
            <a:ext cx="10248800" cy="20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9698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PORTANT TEXT">
  <p:cSld name="IMPORTANT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subTitle" idx="1"/>
          </p:nvPr>
        </p:nvSpPr>
        <p:spPr>
          <a:xfrm>
            <a:off x="3946800" y="3311967"/>
            <a:ext cx="4298400" cy="17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200"/>
              <a:buNone/>
              <a:defRPr sz="1600">
                <a:solidFill>
                  <a:srgbClr val="82B6A0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1623600" y="987067"/>
            <a:ext cx="894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936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17072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C012C-B1B7-47F6-B168-A941E97A73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C7793-07B9-4429-92E8-8730EA770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61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Font typeface="Pacifico"/>
              <a:buNone/>
              <a:defRPr sz="2800">
                <a:solidFill>
                  <a:srgbClr val="DB636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DB6362"/>
              </a:buClr>
              <a:buSzPts val="2800"/>
              <a:buNone/>
              <a:defRPr sz="2800">
                <a:solidFill>
                  <a:srgbClr val="DB636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2B6A0"/>
              </a:buClr>
              <a:buSzPts val="1800"/>
              <a:buFont typeface="Raleway"/>
              <a:buChar char="●"/>
              <a:defRPr sz="1800"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○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■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●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○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■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●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2B6A0"/>
              </a:buClr>
              <a:buSzPts val="1400"/>
              <a:buFont typeface="Raleway"/>
              <a:buChar char="○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82B6A0"/>
              </a:buClr>
              <a:buSzPts val="1400"/>
              <a:buFont typeface="Raleway"/>
              <a:buChar char="■"/>
              <a:defRPr>
                <a:solidFill>
                  <a:srgbClr val="82B6A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02119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7.jpg"/><Relationship Id="rId5" Type="http://schemas.microsoft.com/office/2007/relationships/media" Target="../media/media4.mp3"/><Relationship Id="rId10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8.png"/><Relationship Id="rId5" Type="http://schemas.microsoft.com/office/2007/relationships/media" Target="../media/media4.mp3"/><Relationship Id="rId10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7.jpg"/><Relationship Id="rId5" Type="http://schemas.microsoft.com/office/2007/relationships/media" Target="../media/media4.mp3"/><Relationship Id="rId10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8.png"/><Relationship Id="rId5" Type="http://schemas.microsoft.com/office/2007/relationships/media" Target="../media/media4.mp3"/><Relationship Id="rId10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35"/>
          <p:cNvSpPr/>
          <p:nvPr/>
        </p:nvSpPr>
        <p:spPr>
          <a:xfrm>
            <a:off x="9542920" y="1043784"/>
            <a:ext cx="1649113" cy="652816"/>
          </a:xfrm>
          <a:custGeom>
            <a:avLst/>
            <a:gdLst/>
            <a:ahLst/>
            <a:cxnLst/>
            <a:rect l="l" t="t" r="r" b="b"/>
            <a:pathLst>
              <a:path w="36083" h="14031" extrusionOk="0">
                <a:moveTo>
                  <a:pt x="18007" y="0"/>
                </a:moveTo>
                <a:cubicBezTo>
                  <a:pt x="15994" y="0"/>
                  <a:pt x="14021" y="912"/>
                  <a:pt x="12749" y="2604"/>
                </a:cubicBezTo>
                <a:cubicBezTo>
                  <a:pt x="12302" y="3196"/>
                  <a:pt x="11957" y="3864"/>
                  <a:pt x="11732" y="4571"/>
                </a:cubicBezTo>
                <a:cubicBezTo>
                  <a:pt x="11672" y="4757"/>
                  <a:pt x="11622" y="4945"/>
                  <a:pt x="11581" y="5134"/>
                </a:cubicBezTo>
                <a:cubicBezTo>
                  <a:pt x="11547" y="5292"/>
                  <a:pt x="11570" y="5420"/>
                  <a:pt x="11435" y="5420"/>
                </a:cubicBezTo>
                <a:cubicBezTo>
                  <a:pt x="11415" y="5420"/>
                  <a:pt x="11391" y="5417"/>
                  <a:pt x="11363" y="5411"/>
                </a:cubicBezTo>
                <a:cubicBezTo>
                  <a:pt x="11163" y="5370"/>
                  <a:pt x="10965" y="5248"/>
                  <a:pt x="10766" y="5189"/>
                </a:cubicBezTo>
                <a:cubicBezTo>
                  <a:pt x="10552" y="5127"/>
                  <a:pt x="10335" y="5083"/>
                  <a:pt x="10116" y="5053"/>
                </a:cubicBezTo>
                <a:cubicBezTo>
                  <a:pt x="9899" y="5022"/>
                  <a:pt x="9681" y="5007"/>
                  <a:pt x="9464" y="5007"/>
                </a:cubicBezTo>
                <a:cubicBezTo>
                  <a:pt x="8125" y="5007"/>
                  <a:pt x="6822" y="5578"/>
                  <a:pt x="5937" y="6609"/>
                </a:cubicBezTo>
                <a:cubicBezTo>
                  <a:pt x="5452" y="7174"/>
                  <a:pt x="5202" y="7782"/>
                  <a:pt x="4945" y="8468"/>
                </a:cubicBezTo>
                <a:cubicBezTo>
                  <a:pt x="4808" y="8829"/>
                  <a:pt x="4418" y="8774"/>
                  <a:pt x="4092" y="8842"/>
                </a:cubicBezTo>
                <a:cubicBezTo>
                  <a:pt x="3738" y="8914"/>
                  <a:pt x="3396" y="9036"/>
                  <a:pt x="3068" y="9191"/>
                </a:cubicBezTo>
                <a:cubicBezTo>
                  <a:pt x="1829" y="9775"/>
                  <a:pt x="851" y="10920"/>
                  <a:pt x="456" y="12232"/>
                </a:cubicBezTo>
                <a:cubicBezTo>
                  <a:pt x="312" y="12705"/>
                  <a:pt x="1" y="13789"/>
                  <a:pt x="681" y="13988"/>
                </a:cubicBezTo>
                <a:cubicBezTo>
                  <a:pt x="727" y="14014"/>
                  <a:pt x="782" y="14030"/>
                  <a:pt x="848" y="14030"/>
                </a:cubicBezTo>
                <a:lnTo>
                  <a:pt x="35235" y="14030"/>
                </a:lnTo>
                <a:cubicBezTo>
                  <a:pt x="35301" y="14030"/>
                  <a:pt x="35357" y="14014"/>
                  <a:pt x="35402" y="13988"/>
                </a:cubicBezTo>
                <a:cubicBezTo>
                  <a:pt x="36082" y="13789"/>
                  <a:pt x="35770" y="12705"/>
                  <a:pt x="35627" y="12232"/>
                </a:cubicBezTo>
                <a:cubicBezTo>
                  <a:pt x="35232" y="10920"/>
                  <a:pt x="34255" y="9775"/>
                  <a:pt x="33015" y="9191"/>
                </a:cubicBezTo>
                <a:cubicBezTo>
                  <a:pt x="32687" y="9036"/>
                  <a:pt x="32345" y="8914"/>
                  <a:pt x="31990" y="8842"/>
                </a:cubicBezTo>
                <a:cubicBezTo>
                  <a:pt x="31664" y="8774"/>
                  <a:pt x="31274" y="8829"/>
                  <a:pt x="31138" y="8468"/>
                </a:cubicBezTo>
                <a:cubicBezTo>
                  <a:pt x="30881" y="7782"/>
                  <a:pt x="30631" y="7174"/>
                  <a:pt x="30146" y="6609"/>
                </a:cubicBezTo>
                <a:cubicBezTo>
                  <a:pt x="29263" y="5578"/>
                  <a:pt x="27958" y="5007"/>
                  <a:pt x="26619" y="5007"/>
                </a:cubicBezTo>
                <a:cubicBezTo>
                  <a:pt x="26402" y="5007"/>
                  <a:pt x="26184" y="5022"/>
                  <a:pt x="25967" y="5053"/>
                </a:cubicBezTo>
                <a:cubicBezTo>
                  <a:pt x="25747" y="5083"/>
                  <a:pt x="25531" y="5127"/>
                  <a:pt x="25317" y="5189"/>
                </a:cubicBezTo>
                <a:cubicBezTo>
                  <a:pt x="25118" y="5248"/>
                  <a:pt x="24920" y="5370"/>
                  <a:pt x="24720" y="5411"/>
                </a:cubicBezTo>
                <a:cubicBezTo>
                  <a:pt x="24692" y="5417"/>
                  <a:pt x="24668" y="5420"/>
                  <a:pt x="24648" y="5420"/>
                </a:cubicBezTo>
                <a:cubicBezTo>
                  <a:pt x="24513" y="5420"/>
                  <a:pt x="24535" y="5292"/>
                  <a:pt x="24502" y="5134"/>
                </a:cubicBezTo>
                <a:cubicBezTo>
                  <a:pt x="24461" y="4945"/>
                  <a:pt x="24411" y="4757"/>
                  <a:pt x="24353" y="4571"/>
                </a:cubicBezTo>
                <a:cubicBezTo>
                  <a:pt x="24126" y="3864"/>
                  <a:pt x="23780" y="3196"/>
                  <a:pt x="23334" y="2604"/>
                </a:cubicBezTo>
                <a:cubicBezTo>
                  <a:pt x="22062" y="912"/>
                  <a:pt x="20089" y="0"/>
                  <a:pt x="18077" y="0"/>
                </a:cubicBezTo>
                <a:cubicBezTo>
                  <a:pt x="18066" y="0"/>
                  <a:pt x="18054" y="1"/>
                  <a:pt x="18042" y="1"/>
                </a:cubicBezTo>
                <a:cubicBezTo>
                  <a:pt x="18031" y="1"/>
                  <a:pt x="18019" y="0"/>
                  <a:pt x="180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13" name="Google Shape;2113;p35"/>
          <p:cNvSpPr/>
          <p:nvPr/>
        </p:nvSpPr>
        <p:spPr>
          <a:xfrm>
            <a:off x="2036321" y="5569415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14" name="Google Shape;2114;p35"/>
          <p:cNvSpPr/>
          <p:nvPr/>
        </p:nvSpPr>
        <p:spPr>
          <a:xfrm>
            <a:off x="10650921" y="952082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F70BA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15" name="Google Shape;2115;p35"/>
          <p:cNvSpPr/>
          <p:nvPr/>
        </p:nvSpPr>
        <p:spPr>
          <a:xfrm>
            <a:off x="10303455" y="5385982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116" name="Google Shape;2116;p35"/>
          <p:cNvGrpSpPr/>
          <p:nvPr/>
        </p:nvGrpSpPr>
        <p:grpSpPr>
          <a:xfrm rot="1315589">
            <a:off x="957908" y="582365"/>
            <a:ext cx="1203461" cy="2113068"/>
            <a:chOff x="2332850" y="1508965"/>
            <a:chExt cx="495799" cy="870474"/>
          </a:xfrm>
        </p:grpSpPr>
        <p:sp>
          <p:nvSpPr>
            <p:cNvPr id="2117" name="Google Shape;2117;p35"/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6" name="Google Shape;2126;p35"/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7" name="Google Shape;2127;p35"/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8" name="Google Shape;2128;p35"/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29" name="Google Shape;2129;p35"/>
          <p:cNvGrpSpPr/>
          <p:nvPr/>
        </p:nvGrpSpPr>
        <p:grpSpPr>
          <a:xfrm>
            <a:off x="699778" y="4551867"/>
            <a:ext cx="1412773" cy="1450984"/>
            <a:chOff x="1742490" y="367839"/>
            <a:chExt cx="629242" cy="646260"/>
          </a:xfrm>
        </p:grpSpPr>
        <p:sp>
          <p:nvSpPr>
            <p:cNvPr id="2130" name="Google Shape;2130;p35"/>
            <p:cNvSpPr/>
            <p:nvPr/>
          </p:nvSpPr>
          <p:spPr>
            <a:xfrm>
              <a:off x="1754810" y="367839"/>
              <a:ext cx="604819" cy="646260"/>
            </a:xfrm>
            <a:custGeom>
              <a:avLst/>
              <a:gdLst/>
              <a:ahLst/>
              <a:cxnLst/>
              <a:rect l="l" t="t" r="r" b="b"/>
              <a:pathLst>
                <a:path w="11340" h="12117" extrusionOk="0">
                  <a:moveTo>
                    <a:pt x="5053" y="0"/>
                  </a:moveTo>
                  <a:cubicBezTo>
                    <a:pt x="4764" y="0"/>
                    <a:pt x="4519" y="174"/>
                    <a:pt x="4294" y="337"/>
                  </a:cubicBezTo>
                  <a:cubicBezTo>
                    <a:pt x="4186" y="415"/>
                    <a:pt x="4080" y="493"/>
                    <a:pt x="3972" y="571"/>
                  </a:cubicBezTo>
                  <a:cubicBezTo>
                    <a:pt x="3638" y="814"/>
                    <a:pt x="3305" y="1058"/>
                    <a:pt x="2970" y="1301"/>
                  </a:cubicBezTo>
                  <a:cubicBezTo>
                    <a:pt x="2483" y="1656"/>
                    <a:pt x="1996" y="2014"/>
                    <a:pt x="1510" y="2372"/>
                  </a:cubicBezTo>
                  <a:cubicBezTo>
                    <a:pt x="1441" y="2423"/>
                    <a:pt x="1370" y="2474"/>
                    <a:pt x="1301" y="2526"/>
                  </a:cubicBezTo>
                  <a:cubicBezTo>
                    <a:pt x="1085" y="2685"/>
                    <a:pt x="869" y="2843"/>
                    <a:pt x="652" y="3002"/>
                  </a:cubicBezTo>
                  <a:cubicBezTo>
                    <a:pt x="415" y="3180"/>
                    <a:pt x="169" y="3369"/>
                    <a:pt x="85" y="3665"/>
                  </a:cubicBezTo>
                  <a:cubicBezTo>
                    <a:pt x="0" y="3974"/>
                    <a:pt x="140" y="4312"/>
                    <a:pt x="273" y="4585"/>
                  </a:cubicBezTo>
                  <a:cubicBezTo>
                    <a:pt x="420" y="4891"/>
                    <a:pt x="610" y="5175"/>
                    <a:pt x="810" y="5450"/>
                  </a:cubicBezTo>
                  <a:cubicBezTo>
                    <a:pt x="1010" y="5721"/>
                    <a:pt x="1219" y="5985"/>
                    <a:pt x="1409" y="6265"/>
                  </a:cubicBezTo>
                  <a:cubicBezTo>
                    <a:pt x="1562" y="6492"/>
                    <a:pt x="1702" y="6750"/>
                    <a:pt x="1939" y="6901"/>
                  </a:cubicBezTo>
                  <a:cubicBezTo>
                    <a:pt x="2070" y="6984"/>
                    <a:pt x="2202" y="7016"/>
                    <a:pt x="2337" y="7016"/>
                  </a:cubicBezTo>
                  <a:cubicBezTo>
                    <a:pt x="2481" y="7016"/>
                    <a:pt x="2627" y="6980"/>
                    <a:pt x="2777" y="6931"/>
                  </a:cubicBezTo>
                  <a:cubicBezTo>
                    <a:pt x="2874" y="6901"/>
                    <a:pt x="2963" y="6880"/>
                    <a:pt x="3047" y="6880"/>
                  </a:cubicBezTo>
                  <a:cubicBezTo>
                    <a:pt x="3155" y="6880"/>
                    <a:pt x="3256" y="6914"/>
                    <a:pt x="3357" y="7002"/>
                  </a:cubicBezTo>
                  <a:cubicBezTo>
                    <a:pt x="3513" y="7140"/>
                    <a:pt x="3603" y="7367"/>
                    <a:pt x="3598" y="7578"/>
                  </a:cubicBezTo>
                  <a:cubicBezTo>
                    <a:pt x="3594" y="7810"/>
                    <a:pt x="3507" y="8037"/>
                    <a:pt x="3452" y="8260"/>
                  </a:cubicBezTo>
                  <a:cubicBezTo>
                    <a:pt x="3387" y="8521"/>
                    <a:pt x="3371" y="8787"/>
                    <a:pt x="3465" y="9043"/>
                  </a:cubicBezTo>
                  <a:cubicBezTo>
                    <a:pt x="3578" y="9361"/>
                    <a:pt x="3800" y="9650"/>
                    <a:pt x="3988" y="9924"/>
                  </a:cubicBezTo>
                  <a:cubicBezTo>
                    <a:pt x="4379" y="10500"/>
                    <a:pt x="4799" y="11073"/>
                    <a:pt x="5276" y="11581"/>
                  </a:cubicBezTo>
                  <a:cubicBezTo>
                    <a:pt x="5492" y="11811"/>
                    <a:pt x="5731" y="12012"/>
                    <a:pt x="6045" y="12088"/>
                  </a:cubicBezTo>
                  <a:cubicBezTo>
                    <a:pt x="6125" y="12107"/>
                    <a:pt x="6207" y="12116"/>
                    <a:pt x="6289" y="12116"/>
                  </a:cubicBezTo>
                  <a:cubicBezTo>
                    <a:pt x="6484" y="12116"/>
                    <a:pt x="6680" y="12067"/>
                    <a:pt x="6858" y="11996"/>
                  </a:cubicBezTo>
                  <a:cubicBezTo>
                    <a:pt x="7145" y="11881"/>
                    <a:pt x="7408" y="11710"/>
                    <a:pt x="7668" y="11547"/>
                  </a:cubicBezTo>
                  <a:cubicBezTo>
                    <a:pt x="7973" y="11354"/>
                    <a:pt x="8271" y="11154"/>
                    <a:pt x="8563" y="10943"/>
                  </a:cubicBezTo>
                  <a:cubicBezTo>
                    <a:pt x="8717" y="10833"/>
                    <a:pt x="8868" y="10718"/>
                    <a:pt x="9018" y="10603"/>
                  </a:cubicBezTo>
                  <a:cubicBezTo>
                    <a:pt x="9470" y="10287"/>
                    <a:pt x="9910" y="9951"/>
                    <a:pt x="10332" y="9593"/>
                  </a:cubicBezTo>
                  <a:cubicBezTo>
                    <a:pt x="10755" y="9235"/>
                    <a:pt x="11289" y="8810"/>
                    <a:pt x="11322" y="8207"/>
                  </a:cubicBezTo>
                  <a:cubicBezTo>
                    <a:pt x="11340" y="7886"/>
                    <a:pt x="11219" y="7596"/>
                    <a:pt x="11062" y="7321"/>
                  </a:cubicBezTo>
                  <a:cubicBezTo>
                    <a:pt x="10895" y="7027"/>
                    <a:pt x="10704" y="6743"/>
                    <a:pt x="10511" y="6465"/>
                  </a:cubicBezTo>
                  <a:cubicBezTo>
                    <a:pt x="10305" y="6167"/>
                    <a:pt x="10091" y="5877"/>
                    <a:pt x="9867" y="5593"/>
                  </a:cubicBezTo>
                  <a:cubicBezTo>
                    <a:pt x="9660" y="5333"/>
                    <a:pt x="9453" y="5033"/>
                    <a:pt x="9183" y="4833"/>
                  </a:cubicBezTo>
                  <a:cubicBezTo>
                    <a:pt x="8965" y="4670"/>
                    <a:pt x="8707" y="4611"/>
                    <a:pt x="8439" y="4596"/>
                  </a:cubicBezTo>
                  <a:cubicBezTo>
                    <a:pt x="8210" y="4581"/>
                    <a:pt x="7968" y="4596"/>
                    <a:pt x="7748" y="4526"/>
                  </a:cubicBezTo>
                  <a:cubicBezTo>
                    <a:pt x="7544" y="4461"/>
                    <a:pt x="7360" y="4305"/>
                    <a:pt x="7278" y="4114"/>
                  </a:cubicBezTo>
                  <a:cubicBezTo>
                    <a:pt x="7186" y="3896"/>
                    <a:pt x="7268" y="3727"/>
                    <a:pt x="7399" y="3539"/>
                  </a:cubicBezTo>
                  <a:cubicBezTo>
                    <a:pt x="7576" y="3291"/>
                    <a:pt x="7698" y="3040"/>
                    <a:pt x="7610" y="2730"/>
                  </a:cubicBezTo>
                  <a:cubicBezTo>
                    <a:pt x="7532" y="2453"/>
                    <a:pt x="7317" y="2237"/>
                    <a:pt x="7145" y="2017"/>
                  </a:cubicBezTo>
                  <a:cubicBezTo>
                    <a:pt x="6731" y="1489"/>
                    <a:pt x="6390" y="904"/>
                    <a:pt x="5894" y="444"/>
                  </a:cubicBezTo>
                  <a:cubicBezTo>
                    <a:pt x="5667" y="233"/>
                    <a:pt x="5387" y="4"/>
                    <a:pt x="5061" y="0"/>
                  </a:cubicBezTo>
                  <a:cubicBezTo>
                    <a:pt x="5058" y="0"/>
                    <a:pt x="5056" y="0"/>
                    <a:pt x="5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1" name="Google Shape;2131;p35"/>
            <p:cNvSpPr/>
            <p:nvPr/>
          </p:nvSpPr>
          <p:spPr>
            <a:xfrm>
              <a:off x="1824198" y="398293"/>
              <a:ext cx="361718" cy="477988"/>
            </a:xfrm>
            <a:custGeom>
              <a:avLst/>
              <a:gdLst/>
              <a:ahLst/>
              <a:cxnLst/>
              <a:rect l="l" t="t" r="r" b="b"/>
              <a:pathLst>
                <a:path w="6782" h="8962" extrusionOk="0">
                  <a:moveTo>
                    <a:pt x="2671" y="0"/>
                  </a:moveTo>
                  <a:cubicBezTo>
                    <a:pt x="2337" y="243"/>
                    <a:pt x="2004" y="487"/>
                    <a:pt x="1669" y="730"/>
                  </a:cubicBezTo>
                  <a:cubicBezTo>
                    <a:pt x="1382" y="939"/>
                    <a:pt x="1093" y="1150"/>
                    <a:pt x="808" y="1361"/>
                  </a:cubicBezTo>
                  <a:cubicBezTo>
                    <a:pt x="608" y="1506"/>
                    <a:pt x="408" y="1653"/>
                    <a:pt x="209" y="1801"/>
                  </a:cubicBezTo>
                  <a:cubicBezTo>
                    <a:pt x="140" y="1852"/>
                    <a:pt x="69" y="1903"/>
                    <a:pt x="0" y="1955"/>
                  </a:cubicBezTo>
                  <a:cubicBezTo>
                    <a:pt x="718" y="2975"/>
                    <a:pt x="1416" y="4012"/>
                    <a:pt x="2123" y="5040"/>
                  </a:cubicBezTo>
                  <a:cubicBezTo>
                    <a:pt x="2951" y="6241"/>
                    <a:pt x="3787" y="7443"/>
                    <a:pt x="4705" y="8577"/>
                  </a:cubicBezTo>
                  <a:cubicBezTo>
                    <a:pt x="4857" y="8764"/>
                    <a:pt x="5055" y="8962"/>
                    <a:pt x="5307" y="8962"/>
                  </a:cubicBezTo>
                  <a:cubicBezTo>
                    <a:pt x="5335" y="8962"/>
                    <a:pt x="5362" y="8959"/>
                    <a:pt x="5391" y="8954"/>
                  </a:cubicBezTo>
                  <a:cubicBezTo>
                    <a:pt x="5657" y="8910"/>
                    <a:pt x="5841" y="8696"/>
                    <a:pt x="5947" y="8460"/>
                  </a:cubicBezTo>
                  <a:cubicBezTo>
                    <a:pt x="5956" y="8439"/>
                    <a:pt x="5965" y="8418"/>
                    <a:pt x="5974" y="8396"/>
                  </a:cubicBezTo>
                  <a:cubicBezTo>
                    <a:pt x="6029" y="8253"/>
                    <a:pt x="6066" y="8104"/>
                    <a:pt x="6119" y="7962"/>
                  </a:cubicBezTo>
                  <a:cubicBezTo>
                    <a:pt x="6170" y="7826"/>
                    <a:pt x="6232" y="7695"/>
                    <a:pt x="6296" y="7565"/>
                  </a:cubicBezTo>
                  <a:cubicBezTo>
                    <a:pt x="6424" y="7306"/>
                    <a:pt x="6557" y="7051"/>
                    <a:pt x="6631" y="6773"/>
                  </a:cubicBezTo>
                  <a:cubicBezTo>
                    <a:pt x="6782" y="6210"/>
                    <a:pt x="6598" y="5651"/>
                    <a:pt x="6321" y="5160"/>
                  </a:cubicBezTo>
                  <a:cubicBezTo>
                    <a:pt x="6181" y="4911"/>
                    <a:pt x="6016" y="4677"/>
                    <a:pt x="5850" y="4445"/>
                  </a:cubicBezTo>
                  <a:cubicBezTo>
                    <a:pt x="5635" y="4143"/>
                    <a:pt x="5419" y="3842"/>
                    <a:pt x="5205" y="3543"/>
                  </a:cubicBezTo>
                  <a:cubicBezTo>
                    <a:pt x="4361" y="2361"/>
                    <a:pt x="3516" y="1180"/>
                    <a:pt x="26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2" name="Google Shape;2132;p35"/>
            <p:cNvSpPr/>
            <p:nvPr/>
          </p:nvSpPr>
          <p:spPr>
            <a:xfrm>
              <a:off x="1824198" y="470882"/>
              <a:ext cx="317237" cy="405399"/>
            </a:xfrm>
            <a:custGeom>
              <a:avLst/>
              <a:gdLst/>
              <a:ahLst/>
              <a:cxnLst/>
              <a:rect l="l" t="t" r="r" b="b"/>
              <a:pathLst>
                <a:path w="5948" h="7601" extrusionOk="0">
                  <a:moveTo>
                    <a:pt x="808" y="0"/>
                  </a:moveTo>
                  <a:cubicBezTo>
                    <a:pt x="608" y="145"/>
                    <a:pt x="408" y="292"/>
                    <a:pt x="209" y="440"/>
                  </a:cubicBezTo>
                  <a:cubicBezTo>
                    <a:pt x="140" y="491"/>
                    <a:pt x="69" y="542"/>
                    <a:pt x="0" y="594"/>
                  </a:cubicBezTo>
                  <a:cubicBezTo>
                    <a:pt x="719" y="1614"/>
                    <a:pt x="1416" y="2651"/>
                    <a:pt x="2123" y="3679"/>
                  </a:cubicBezTo>
                  <a:cubicBezTo>
                    <a:pt x="2951" y="4880"/>
                    <a:pt x="3787" y="6082"/>
                    <a:pt x="4705" y="7216"/>
                  </a:cubicBezTo>
                  <a:cubicBezTo>
                    <a:pt x="4857" y="7403"/>
                    <a:pt x="5055" y="7601"/>
                    <a:pt x="5307" y="7601"/>
                  </a:cubicBezTo>
                  <a:cubicBezTo>
                    <a:pt x="5335" y="7601"/>
                    <a:pt x="5362" y="7598"/>
                    <a:pt x="5391" y="7593"/>
                  </a:cubicBezTo>
                  <a:cubicBezTo>
                    <a:pt x="5657" y="7549"/>
                    <a:pt x="5841" y="7335"/>
                    <a:pt x="5947" y="7099"/>
                  </a:cubicBezTo>
                  <a:cubicBezTo>
                    <a:pt x="5740" y="6831"/>
                    <a:pt x="5534" y="6564"/>
                    <a:pt x="5329" y="6295"/>
                  </a:cubicBezTo>
                  <a:cubicBezTo>
                    <a:pt x="4799" y="5598"/>
                    <a:pt x="4276" y="4896"/>
                    <a:pt x="3759" y="4191"/>
                  </a:cubicBezTo>
                  <a:cubicBezTo>
                    <a:pt x="2749" y="2812"/>
                    <a:pt x="1765" y="1416"/>
                    <a:pt x="8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3" name="Google Shape;2133;p35"/>
            <p:cNvSpPr/>
            <p:nvPr/>
          </p:nvSpPr>
          <p:spPr>
            <a:xfrm>
              <a:off x="2019723" y="584165"/>
              <a:ext cx="47521" cy="41975"/>
            </a:xfrm>
            <a:custGeom>
              <a:avLst/>
              <a:gdLst/>
              <a:ahLst/>
              <a:cxnLst/>
              <a:rect l="l" t="t" r="r" b="b"/>
              <a:pathLst>
                <a:path w="891" h="787" extrusionOk="0">
                  <a:moveTo>
                    <a:pt x="445" y="1"/>
                  </a:moveTo>
                  <a:cubicBezTo>
                    <a:pt x="365" y="1"/>
                    <a:pt x="283" y="25"/>
                    <a:pt x="213" y="77"/>
                  </a:cubicBezTo>
                  <a:cubicBezTo>
                    <a:pt x="39" y="205"/>
                    <a:pt x="0" y="451"/>
                    <a:pt x="128" y="625"/>
                  </a:cubicBezTo>
                  <a:cubicBezTo>
                    <a:pt x="206" y="730"/>
                    <a:pt x="325" y="786"/>
                    <a:pt x="446" y="786"/>
                  </a:cubicBezTo>
                  <a:cubicBezTo>
                    <a:pt x="526" y="786"/>
                    <a:pt x="607" y="761"/>
                    <a:pt x="677" y="710"/>
                  </a:cubicBezTo>
                  <a:cubicBezTo>
                    <a:pt x="853" y="582"/>
                    <a:pt x="890" y="336"/>
                    <a:pt x="762" y="162"/>
                  </a:cubicBezTo>
                  <a:cubicBezTo>
                    <a:pt x="686" y="57"/>
                    <a:pt x="566" y="1"/>
                    <a:pt x="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4" name="Google Shape;2134;p35"/>
            <p:cNvSpPr/>
            <p:nvPr/>
          </p:nvSpPr>
          <p:spPr>
            <a:xfrm>
              <a:off x="2272422" y="664273"/>
              <a:ext cx="99310" cy="231634"/>
            </a:xfrm>
            <a:custGeom>
              <a:avLst/>
              <a:gdLst/>
              <a:ahLst/>
              <a:cxnLst/>
              <a:rect l="l" t="t" r="r" b="b"/>
              <a:pathLst>
                <a:path w="1862" h="4343" extrusionOk="0">
                  <a:moveTo>
                    <a:pt x="289" y="1"/>
                  </a:moveTo>
                  <a:cubicBezTo>
                    <a:pt x="143" y="1"/>
                    <a:pt x="0" y="168"/>
                    <a:pt x="116" y="319"/>
                  </a:cubicBezTo>
                  <a:cubicBezTo>
                    <a:pt x="355" y="634"/>
                    <a:pt x="582" y="958"/>
                    <a:pt x="793" y="1293"/>
                  </a:cubicBezTo>
                  <a:cubicBezTo>
                    <a:pt x="992" y="1607"/>
                    <a:pt x="1201" y="1935"/>
                    <a:pt x="1343" y="2279"/>
                  </a:cubicBezTo>
                  <a:cubicBezTo>
                    <a:pt x="1399" y="2419"/>
                    <a:pt x="1435" y="2560"/>
                    <a:pt x="1399" y="2711"/>
                  </a:cubicBezTo>
                  <a:cubicBezTo>
                    <a:pt x="1358" y="2872"/>
                    <a:pt x="1268" y="3034"/>
                    <a:pt x="1185" y="3177"/>
                  </a:cubicBezTo>
                  <a:cubicBezTo>
                    <a:pt x="1008" y="3480"/>
                    <a:pt x="774" y="3753"/>
                    <a:pt x="506" y="3976"/>
                  </a:cubicBezTo>
                  <a:cubicBezTo>
                    <a:pt x="421" y="4047"/>
                    <a:pt x="394" y="4168"/>
                    <a:pt x="462" y="4260"/>
                  </a:cubicBezTo>
                  <a:cubicBezTo>
                    <a:pt x="500" y="4311"/>
                    <a:pt x="567" y="4343"/>
                    <a:pt x="632" y="4343"/>
                  </a:cubicBezTo>
                  <a:cubicBezTo>
                    <a:pt x="673" y="4343"/>
                    <a:pt x="713" y="4331"/>
                    <a:pt x="745" y="4304"/>
                  </a:cubicBezTo>
                  <a:cubicBezTo>
                    <a:pt x="986" y="4100"/>
                    <a:pt x="1206" y="3870"/>
                    <a:pt x="1385" y="3610"/>
                  </a:cubicBezTo>
                  <a:cubicBezTo>
                    <a:pt x="1562" y="3356"/>
                    <a:pt x="1739" y="3062"/>
                    <a:pt x="1803" y="2755"/>
                  </a:cubicBezTo>
                  <a:cubicBezTo>
                    <a:pt x="1862" y="2467"/>
                    <a:pt x="1755" y="2183"/>
                    <a:pt x="1624" y="1931"/>
                  </a:cubicBezTo>
                  <a:cubicBezTo>
                    <a:pt x="1465" y="1627"/>
                    <a:pt x="1293" y="1327"/>
                    <a:pt x="1109" y="1036"/>
                  </a:cubicBezTo>
                  <a:cubicBezTo>
                    <a:pt x="901" y="709"/>
                    <a:pt x="678" y="390"/>
                    <a:pt x="442" y="80"/>
                  </a:cubicBezTo>
                  <a:cubicBezTo>
                    <a:pt x="400" y="24"/>
                    <a:pt x="344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5" name="Google Shape;2135;p35"/>
            <p:cNvSpPr/>
            <p:nvPr/>
          </p:nvSpPr>
          <p:spPr>
            <a:xfrm>
              <a:off x="1927080" y="669607"/>
              <a:ext cx="104323" cy="130457"/>
            </a:xfrm>
            <a:custGeom>
              <a:avLst/>
              <a:gdLst/>
              <a:ahLst/>
              <a:cxnLst/>
              <a:rect l="l" t="t" r="r" b="b"/>
              <a:pathLst>
                <a:path w="1956" h="2446" extrusionOk="0">
                  <a:moveTo>
                    <a:pt x="284" y="0"/>
                  </a:moveTo>
                  <a:cubicBezTo>
                    <a:pt x="142" y="0"/>
                    <a:pt x="1" y="168"/>
                    <a:pt x="107" y="323"/>
                  </a:cubicBezTo>
                  <a:lnTo>
                    <a:pt x="1521" y="2363"/>
                  </a:lnTo>
                  <a:cubicBezTo>
                    <a:pt x="1562" y="2422"/>
                    <a:pt x="1616" y="2446"/>
                    <a:pt x="1670" y="2446"/>
                  </a:cubicBezTo>
                  <a:cubicBezTo>
                    <a:pt x="1813" y="2446"/>
                    <a:pt x="1955" y="2278"/>
                    <a:pt x="1847" y="2124"/>
                  </a:cubicBezTo>
                  <a:lnTo>
                    <a:pt x="435" y="84"/>
                  </a:lnTo>
                  <a:cubicBezTo>
                    <a:pt x="394" y="25"/>
                    <a:pt x="339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6" name="Google Shape;2136;p35"/>
            <p:cNvSpPr/>
            <p:nvPr/>
          </p:nvSpPr>
          <p:spPr>
            <a:xfrm>
              <a:off x="2109111" y="700381"/>
              <a:ext cx="80963" cy="185232"/>
            </a:xfrm>
            <a:custGeom>
              <a:avLst/>
              <a:gdLst/>
              <a:ahLst/>
              <a:cxnLst/>
              <a:rect l="l" t="t" r="r" b="b"/>
              <a:pathLst>
                <a:path w="1518" h="3473" extrusionOk="0">
                  <a:moveTo>
                    <a:pt x="1239" y="0"/>
                  </a:moveTo>
                  <a:cubicBezTo>
                    <a:pt x="1130" y="0"/>
                    <a:pt x="1021" y="76"/>
                    <a:pt x="1039" y="216"/>
                  </a:cubicBezTo>
                  <a:cubicBezTo>
                    <a:pt x="1105" y="730"/>
                    <a:pt x="1030" y="1249"/>
                    <a:pt x="883" y="1742"/>
                  </a:cubicBezTo>
                  <a:cubicBezTo>
                    <a:pt x="809" y="1995"/>
                    <a:pt x="717" y="2243"/>
                    <a:pt x="616" y="2488"/>
                  </a:cubicBezTo>
                  <a:cubicBezTo>
                    <a:pt x="520" y="2722"/>
                    <a:pt x="426" y="3016"/>
                    <a:pt x="155" y="3085"/>
                  </a:cubicBezTo>
                  <a:cubicBezTo>
                    <a:pt x="49" y="3113"/>
                    <a:pt x="1" y="3251"/>
                    <a:pt x="38" y="3347"/>
                  </a:cubicBezTo>
                  <a:cubicBezTo>
                    <a:pt x="71" y="3434"/>
                    <a:pt x="147" y="3473"/>
                    <a:pt x="229" y="3473"/>
                  </a:cubicBezTo>
                  <a:cubicBezTo>
                    <a:pt x="252" y="3473"/>
                    <a:pt x="275" y="3470"/>
                    <a:pt x="299" y="3464"/>
                  </a:cubicBezTo>
                  <a:cubicBezTo>
                    <a:pt x="639" y="3376"/>
                    <a:pt x="818" y="3055"/>
                    <a:pt x="944" y="2755"/>
                  </a:cubicBezTo>
                  <a:cubicBezTo>
                    <a:pt x="1057" y="2486"/>
                    <a:pt x="1160" y="2213"/>
                    <a:pt x="1245" y="1935"/>
                  </a:cubicBezTo>
                  <a:cubicBezTo>
                    <a:pt x="1419" y="1364"/>
                    <a:pt x="1518" y="771"/>
                    <a:pt x="1442" y="175"/>
                  </a:cubicBezTo>
                  <a:cubicBezTo>
                    <a:pt x="1426" y="56"/>
                    <a:pt x="1332" y="0"/>
                    <a:pt x="1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7" name="Google Shape;2137;p35"/>
            <p:cNvSpPr/>
            <p:nvPr/>
          </p:nvSpPr>
          <p:spPr>
            <a:xfrm>
              <a:off x="1742490" y="525070"/>
              <a:ext cx="97070" cy="179792"/>
            </a:xfrm>
            <a:custGeom>
              <a:avLst/>
              <a:gdLst/>
              <a:ahLst/>
              <a:cxnLst/>
              <a:rect l="l" t="t" r="r" b="b"/>
              <a:pathLst>
                <a:path w="1820" h="3371" extrusionOk="0">
                  <a:moveTo>
                    <a:pt x="643" y="1"/>
                  </a:moveTo>
                  <a:cubicBezTo>
                    <a:pt x="583" y="1"/>
                    <a:pt x="523" y="29"/>
                    <a:pt x="479" y="77"/>
                  </a:cubicBezTo>
                  <a:cubicBezTo>
                    <a:pt x="107" y="478"/>
                    <a:pt x="1" y="1100"/>
                    <a:pt x="222" y="1601"/>
                  </a:cubicBezTo>
                  <a:cubicBezTo>
                    <a:pt x="359" y="1910"/>
                    <a:pt x="575" y="2184"/>
                    <a:pt x="770" y="2459"/>
                  </a:cubicBezTo>
                  <a:cubicBezTo>
                    <a:pt x="968" y="2739"/>
                    <a:pt x="1172" y="3016"/>
                    <a:pt x="1378" y="3290"/>
                  </a:cubicBezTo>
                  <a:cubicBezTo>
                    <a:pt x="1421" y="3347"/>
                    <a:pt x="1476" y="3371"/>
                    <a:pt x="1531" y="3371"/>
                  </a:cubicBezTo>
                  <a:cubicBezTo>
                    <a:pt x="1678" y="3371"/>
                    <a:pt x="1819" y="3203"/>
                    <a:pt x="1706" y="3051"/>
                  </a:cubicBezTo>
                  <a:cubicBezTo>
                    <a:pt x="1518" y="2803"/>
                    <a:pt x="1334" y="2553"/>
                    <a:pt x="1155" y="2301"/>
                  </a:cubicBezTo>
                  <a:cubicBezTo>
                    <a:pt x="983" y="2060"/>
                    <a:pt x="793" y="1819"/>
                    <a:pt x="650" y="1559"/>
                  </a:cubicBezTo>
                  <a:cubicBezTo>
                    <a:pt x="430" y="1153"/>
                    <a:pt x="481" y="669"/>
                    <a:pt x="797" y="327"/>
                  </a:cubicBezTo>
                  <a:cubicBezTo>
                    <a:pt x="871" y="248"/>
                    <a:pt x="844" y="108"/>
                    <a:pt x="763" y="44"/>
                  </a:cubicBezTo>
                  <a:cubicBezTo>
                    <a:pt x="726" y="14"/>
                    <a:pt x="685" y="1"/>
                    <a:pt x="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8" name="Google Shape;2138;p35"/>
            <p:cNvSpPr/>
            <p:nvPr/>
          </p:nvSpPr>
          <p:spPr>
            <a:xfrm>
              <a:off x="1925960" y="804010"/>
              <a:ext cx="42668" cy="90456"/>
            </a:xfrm>
            <a:custGeom>
              <a:avLst/>
              <a:gdLst/>
              <a:ahLst/>
              <a:cxnLst/>
              <a:rect l="l" t="t" r="r" b="b"/>
              <a:pathLst>
                <a:path w="800" h="1696" extrusionOk="0">
                  <a:moveTo>
                    <a:pt x="210" y="1"/>
                  </a:moveTo>
                  <a:cubicBezTo>
                    <a:pt x="203" y="1"/>
                    <a:pt x="195" y="1"/>
                    <a:pt x="188" y="2"/>
                  </a:cubicBezTo>
                  <a:cubicBezTo>
                    <a:pt x="70" y="20"/>
                    <a:pt x="11" y="111"/>
                    <a:pt x="9" y="224"/>
                  </a:cubicBezTo>
                  <a:cubicBezTo>
                    <a:pt x="1" y="717"/>
                    <a:pt x="148" y="1200"/>
                    <a:pt x="413" y="1613"/>
                  </a:cubicBezTo>
                  <a:cubicBezTo>
                    <a:pt x="448" y="1667"/>
                    <a:pt x="514" y="1696"/>
                    <a:pt x="579" y="1696"/>
                  </a:cubicBezTo>
                  <a:cubicBezTo>
                    <a:pt x="621" y="1696"/>
                    <a:pt x="663" y="1684"/>
                    <a:pt x="695" y="1658"/>
                  </a:cubicBezTo>
                  <a:cubicBezTo>
                    <a:pt x="786" y="1585"/>
                    <a:pt x="800" y="1470"/>
                    <a:pt x="740" y="1374"/>
                  </a:cubicBezTo>
                  <a:cubicBezTo>
                    <a:pt x="672" y="1270"/>
                    <a:pt x="646" y="1220"/>
                    <a:pt x="594" y="1103"/>
                  </a:cubicBezTo>
                  <a:cubicBezTo>
                    <a:pt x="552" y="1007"/>
                    <a:pt x="514" y="906"/>
                    <a:pt x="486" y="803"/>
                  </a:cubicBezTo>
                  <a:cubicBezTo>
                    <a:pt x="436" y="630"/>
                    <a:pt x="408" y="394"/>
                    <a:pt x="412" y="183"/>
                  </a:cubicBezTo>
                  <a:cubicBezTo>
                    <a:pt x="413" y="84"/>
                    <a:pt x="305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9" name="Google Shape;2139;p35"/>
            <p:cNvSpPr/>
            <p:nvPr/>
          </p:nvSpPr>
          <p:spPr>
            <a:xfrm>
              <a:off x="2113645" y="446828"/>
              <a:ext cx="50348" cy="56695"/>
            </a:xfrm>
            <a:custGeom>
              <a:avLst/>
              <a:gdLst/>
              <a:ahLst/>
              <a:cxnLst/>
              <a:rect l="l" t="t" r="r" b="b"/>
              <a:pathLst>
                <a:path w="944" h="1063" extrusionOk="0">
                  <a:moveTo>
                    <a:pt x="228" y="1"/>
                  </a:moveTo>
                  <a:cubicBezTo>
                    <a:pt x="187" y="1"/>
                    <a:pt x="146" y="13"/>
                    <a:pt x="113" y="40"/>
                  </a:cubicBezTo>
                  <a:cubicBezTo>
                    <a:pt x="26" y="107"/>
                    <a:pt x="1" y="231"/>
                    <a:pt x="68" y="322"/>
                  </a:cubicBezTo>
                  <a:lnTo>
                    <a:pt x="550" y="981"/>
                  </a:lnTo>
                  <a:cubicBezTo>
                    <a:pt x="589" y="1033"/>
                    <a:pt x="654" y="1063"/>
                    <a:pt x="719" y="1063"/>
                  </a:cubicBezTo>
                  <a:cubicBezTo>
                    <a:pt x="760" y="1063"/>
                    <a:pt x="801" y="1050"/>
                    <a:pt x="834" y="1023"/>
                  </a:cubicBezTo>
                  <a:cubicBezTo>
                    <a:pt x="919" y="956"/>
                    <a:pt x="944" y="834"/>
                    <a:pt x="878" y="742"/>
                  </a:cubicBezTo>
                  <a:lnTo>
                    <a:pt x="394" y="82"/>
                  </a:lnTo>
                  <a:cubicBezTo>
                    <a:pt x="357" y="31"/>
                    <a:pt x="292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0" name="Google Shape;2140;p35"/>
            <p:cNvSpPr/>
            <p:nvPr/>
          </p:nvSpPr>
          <p:spPr>
            <a:xfrm>
              <a:off x="1976735" y="418934"/>
              <a:ext cx="50882" cy="57495"/>
            </a:xfrm>
            <a:custGeom>
              <a:avLst/>
              <a:gdLst/>
              <a:ahLst/>
              <a:cxnLst/>
              <a:rect l="l" t="t" r="r" b="b"/>
              <a:pathLst>
                <a:path w="954" h="1078" extrusionOk="0">
                  <a:moveTo>
                    <a:pt x="225" y="1"/>
                  </a:moveTo>
                  <a:cubicBezTo>
                    <a:pt x="184" y="1"/>
                    <a:pt x="143" y="13"/>
                    <a:pt x="110" y="40"/>
                  </a:cubicBezTo>
                  <a:cubicBezTo>
                    <a:pt x="25" y="109"/>
                    <a:pt x="0" y="232"/>
                    <a:pt x="68" y="324"/>
                  </a:cubicBezTo>
                  <a:lnTo>
                    <a:pt x="560" y="995"/>
                  </a:lnTo>
                  <a:cubicBezTo>
                    <a:pt x="598" y="1047"/>
                    <a:pt x="664" y="1078"/>
                    <a:pt x="728" y="1078"/>
                  </a:cubicBezTo>
                  <a:cubicBezTo>
                    <a:pt x="769" y="1078"/>
                    <a:pt x="809" y="1066"/>
                    <a:pt x="842" y="1040"/>
                  </a:cubicBezTo>
                  <a:cubicBezTo>
                    <a:pt x="927" y="971"/>
                    <a:pt x="954" y="848"/>
                    <a:pt x="886" y="756"/>
                  </a:cubicBezTo>
                  <a:lnTo>
                    <a:pt x="394" y="84"/>
                  </a:lnTo>
                  <a:cubicBezTo>
                    <a:pt x="355" y="31"/>
                    <a:pt x="289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5604704" y="3973712"/>
            <a:ext cx="6268641" cy="495921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EF6F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09682" y="2323007"/>
            <a:ext cx="7139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EF6F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Unit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378051" y="2058139"/>
            <a:ext cx="713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EF6F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331640" y="2252745"/>
            <a:ext cx="2994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EF6F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FAMILY LFE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2449960" y="1756457"/>
            <a:ext cx="7361041" cy="1555351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3110275" y="1868084"/>
            <a:ext cx="765320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EF6F4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Unit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EF6F4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4109002" y="2278416"/>
            <a:ext cx="6245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EF6F4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MUSIC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96356" y="3967092"/>
            <a:ext cx="6571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758711" y="3973712"/>
            <a:ext cx="1737645" cy="495921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EF6F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633644" y="3987847"/>
            <a:ext cx="197766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309378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47" y="603073"/>
            <a:ext cx="6173061" cy="57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9308"/>
      </p:ext>
    </p:extLst>
  </p:cSld>
  <p:clrMapOvr>
    <a:masterClrMapping/>
  </p:clrMapOvr>
  <p:transition spd="slow">
    <p:push dir="u"/>
    <p:sndAc>
      <p:stSnd>
        <p:snd r:embed="rId2" name="laser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444046" y="3584278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white"/>
                </a:solidFill>
              </a:rPr>
              <a:t>The traffic was really bad,</a:t>
            </a: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5162084"/>
            <a:ext cx="5029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 we decided to walk to the stadium.</a:t>
            </a: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5249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and they always have deep meanings.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057971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or we can stay at home to watch the final night of Vietnam Idol.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but the judges never liked his songs.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2" t="1102" r="23436" b="2066"/>
          <a:stretch/>
        </p:blipFill>
        <p:spPr>
          <a:xfrm>
            <a:off x="4502727" y="138545"/>
            <a:ext cx="3255818" cy="3255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735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2001971" y="3630636"/>
            <a:ext cx="938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white"/>
                </a:solidFill>
              </a:rPr>
              <a:t>She writes her own songs,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4285" y="6063493"/>
            <a:ext cx="4950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and they always have deep meanings.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054383" y="5197162"/>
            <a:ext cx="503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 we decided to walk to the stadium.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86122" y="507206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4284" y="5057971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or we can stay at home to watch the final night of Vietnam Idol.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but the judges never liked his songs.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68227" y="219613"/>
            <a:ext cx="3255546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0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1014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white"/>
                </a:solidFill>
              </a:rPr>
              <a:t>He participated in many talent competitions,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6060424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but the judges never liked his songs.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950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 we decided to walk to the stadium.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057048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or we can stay at home to watch the final night of Vietnam Idol.</a:t>
            </a: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4950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and they always have deep meanings.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2" t="1102" r="23436" b="2066"/>
          <a:stretch/>
        </p:blipFill>
        <p:spPr>
          <a:xfrm>
            <a:off x="4507986" y="189105"/>
            <a:ext cx="3255818" cy="3255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468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400" dirty="0">
                <a:solidFill>
                  <a:prstClr val="white"/>
                </a:solidFill>
              </a:rPr>
              <a:t>We can go to a live concert at City Theatre,</a:t>
            </a: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69" y="5901015"/>
            <a:ext cx="4650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or we can stay at home to watch the final night of Vietnam Idol.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35571" y="5197161"/>
            <a:ext cx="4950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 we decided to walk to the stadium.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206930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but the judges never liked his songs.</a:t>
            </a: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06008" y="6060424"/>
            <a:ext cx="5029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and they always have deep meanings.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8332" y="226531"/>
            <a:ext cx="3255546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0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900783" y="1596898"/>
            <a:ext cx="9931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There is a mistake in each sentence below. </a:t>
            </a:r>
          </a:p>
          <a:p>
            <a:pPr algn="ctr"/>
            <a:r>
              <a:rPr lang="en-US" sz="2800" b="1" dirty="0">
                <a:solidFill>
                  <a:srgbClr val="0FB7BD"/>
                </a:solidFill>
              </a:rPr>
              <a:t>Find the mistake and correct it.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8003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0783" y="2912012"/>
            <a:ext cx="104377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She asked him attend the school performance. 		__________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Don’t let her to go to the music festival! 			__________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 Their parents will never agree buy that expensive piano. __________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4. To develop her musical talent, her father made her to sing at family gatherings. 								__________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16923" y="3387745"/>
            <a:ext cx="787790" cy="140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37950" y="3002094"/>
            <a:ext cx="170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to attend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3101773" y="3991768"/>
            <a:ext cx="565052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498692" y="3564470"/>
            <a:ext cx="170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go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5409989" y="4530546"/>
            <a:ext cx="565052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129933" y="4126846"/>
            <a:ext cx="170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to buy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8185053" y="5031303"/>
            <a:ext cx="909710" cy="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472862" y="5192726"/>
            <a:ext cx="170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sing</a:t>
            </a:r>
          </a:p>
        </p:txBody>
      </p:sp>
    </p:spTree>
    <p:extLst>
      <p:ext uri="{BB962C8B-B14F-4D97-AF65-F5344CB8AC3E}">
        <p14:creationId xmlns:p14="http://schemas.microsoft.com/office/powerpoint/2010/main" val="396446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" grpId="0"/>
      <p:bldP spid="37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>
            <a:spLocks noGrp="1"/>
          </p:cNvSpPr>
          <p:nvPr>
            <p:ph type="title"/>
          </p:nvPr>
        </p:nvSpPr>
        <p:spPr>
          <a:xfrm rot="-21887">
            <a:off x="3826777" y="3049484"/>
            <a:ext cx="4951464" cy="9884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dirty="0"/>
              <a:t>Project</a:t>
            </a:r>
          </a:p>
        </p:txBody>
      </p:sp>
      <p:sp>
        <p:nvSpPr>
          <p:cNvPr id="265" name="Google Shape;265;p41"/>
          <p:cNvSpPr txBox="1">
            <a:spLocks noGrp="1"/>
          </p:cNvSpPr>
          <p:nvPr>
            <p:ph type="title" idx="2"/>
          </p:nvPr>
        </p:nvSpPr>
        <p:spPr>
          <a:xfrm rot="-21855">
            <a:off x="4564413" y="2039147"/>
            <a:ext cx="2768456" cy="9884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0" dirty="0"/>
              <a:t>03</a:t>
            </a:r>
            <a:endParaRPr b="0" dirty="0"/>
          </a:p>
        </p:txBody>
      </p:sp>
      <p:sp>
        <p:nvSpPr>
          <p:cNvPr id="267" name="Google Shape;267;p41"/>
          <p:cNvSpPr/>
          <p:nvPr/>
        </p:nvSpPr>
        <p:spPr>
          <a:xfrm rot="6138809">
            <a:off x="9003553" y="-873254"/>
            <a:ext cx="2742239" cy="3971273"/>
          </a:xfrm>
          <a:custGeom>
            <a:avLst/>
            <a:gdLst/>
            <a:ahLst/>
            <a:cxnLst/>
            <a:rect l="l" t="t" r="r" b="b"/>
            <a:pathLst>
              <a:path w="42103" h="60973" extrusionOk="0">
                <a:moveTo>
                  <a:pt x="26097" y="27168"/>
                </a:moveTo>
                <a:lnTo>
                  <a:pt x="26097" y="27168"/>
                </a:lnTo>
                <a:cubicBezTo>
                  <a:pt x="26044" y="29229"/>
                  <a:pt x="24839" y="31210"/>
                  <a:pt x="23688" y="33056"/>
                </a:cubicBezTo>
                <a:cubicBezTo>
                  <a:pt x="23661" y="33030"/>
                  <a:pt x="23661" y="32949"/>
                  <a:pt x="23635" y="32923"/>
                </a:cubicBezTo>
                <a:cubicBezTo>
                  <a:pt x="23581" y="32816"/>
                  <a:pt x="23554" y="32762"/>
                  <a:pt x="23528" y="32655"/>
                </a:cubicBezTo>
                <a:cubicBezTo>
                  <a:pt x="23528" y="32628"/>
                  <a:pt x="23501" y="32575"/>
                  <a:pt x="23447" y="32575"/>
                </a:cubicBezTo>
                <a:cubicBezTo>
                  <a:pt x="23367" y="32280"/>
                  <a:pt x="23260" y="31959"/>
                  <a:pt x="23153" y="31584"/>
                </a:cubicBezTo>
                <a:cubicBezTo>
                  <a:pt x="23073" y="31290"/>
                  <a:pt x="23019" y="30942"/>
                  <a:pt x="22912" y="30648"/>
                </a:cubicBezTo>
                <a:cubicBezTo>
                  <a:pt x="22832" y="30139"/>
                  <a:pt x="22832" y="29684"/>
                  <a:pt x="22912" y="29336"/>
                </a:cubicBezTo>
                <a:cubicBezTo>
                  <a:pt x="23287" y="28346"/>
                  <a:pt x="25214" y="27677"/>
                  <a:pt x="26097" y="27168"/>
                </a:cubicBezTo>
                <a:close/>
                <a:moveTo>
                  <a:pt x="22511" y="30085"/>
                </a:moveTo>
                <a:cubicBezTo>
                  <a:pt x="22725" y="30808"/>
                  <a:pt x="22698" y="31584"/>
                  <a:pt x="22885" y="32307"/>
                </a:cubicBezTo>
                <a:cubicBezTo>
                  <a:pt x="22992" y="32896"/>
                  <a:pt x="23099" y="33431"/>
                  <a:pt x="23153" y="33993"/>
                </a:cubicBezTo>
                <a:cubicBezTo>
                  <a:pt x="22966" y="34288"/>
                  <a:pt x="22778" y="34582"/>
                  <a:pt x="22644" y="34850"/>
                </a:cubicBezTo>
                <a:cubicBezTo>
                  <a:pt x="20878" y="38195"/>
                  <a:pt x="18951" y="41273"/>
                  <a:pt x="16836" y="44405"/>
                </a:cubicBezTo>
                <a:cubicBezTo>
                  <a:pt x="16488" y="44887"/>
                  <a:pt x="16194" y="45529"/>
                  <a:pt x="15792" y="45957"/>
                </a:cubicBezTo>
                <a:cubicBezTo>
                  <a:pt x="16167" y="45235"/>
                  <a:pt x="16461" y="43067"/>
                  <a:pt x="16435" y="42986"/>
                </a:cubicBezTo>
                <a:cubicBezTo>
                  <a:pt x="16702" y="41327"/>
                  <a:pt x="17398" y="39614"/>
                  <a:pt x="18014" y="38142"/>
                </a:cubicBezTo>
                <a:cubicBezTo>
                  <a:pt x="19031" y="35572"/>
                  <a:pt x="20343" y="32976"/>
                  <a:pt x="22029" y="30701"/>
                </a:cubicBezTo>
                <a:cubicBezTo>
                  <a:pt x="22163" y="30487"/>
                  <a:pt x="22323" y="30246"/>
                  <a:pt x="22511" y="30085"/>
                </a:cubicBezTo>
                <a:close/>
                <a:moveTo>
                  <a:pt x="33119" y="0"/>
                </a:moveTo>
                <a:cubicBezTo>
                  <a:pt x="32916" y="0"/>
                  <a:pt x="32675" y="90"/>
                  <a:pt x="32387" y="295"/>
                </a:cubicBezTo>
                <a:cubicBezTo>
                  <a:pt x="31183" y="1179"/>
                  <a:pt x="31049" y="3962"/>
                  <a:pt x="31076" y="5274"/>
                </a:cubicBezTo>
                <a:cubicBezTo>
                  <a:pt x="31076" y="7254"/>
                  <a:pt x="31852" y="9021"/>
                  <a:pt x="31531" y="11002"/>
                </a:cubicBezTo>
                <a:cubicBezTo>
                  <a:pt x="31102" y="13303"/>
                  <a:pt x="30540" y="15632"/>
                  <a:pt x="29871" y="17907"/>
                </a:cubicBezTo>
                <a:cubicBezTo>
                  <a:pt x="29255" y="20075"/>
                  <a:pt x="28506" y="22243"/>
                  <a:pt x="27650" y="24331"/>
                </a:cubicBezTo>
                <a:cubicBezTo>
                  <a:pt x="26873" y="26151"/>
                  <a:pt x="24652" y="26793"/>
                  <a:pt x="22966" y="27703"/>
                </a:cubicBezTo>
                <a:cubicBezTo>
                  <a:pt x="23715" y="25321"/>
                  <a:pt x="24331" y="22859"/>
                  <a:pt x="25455" y="20637"/>
                </a:cubicBezTo>
                <a:cubicBezTo>
                  <a:pt x="26177" y="19299"/>
                  <a:pt x="28185" y="15177"/>
                  <a:pt x="26311" y="13999"/>
                </a:cubicBezTo>
                <a:cubicBezTo>
                  <a:pt x="26143" y="13894"/>
                  <a:pt x="25986" y="13845"/>
                  <a:pt x="25841" y="13845"/>
                </a:cubicBezTo>
                <a:cubicBezTo>
                  <a:pt x="24325" y="13845"/>
                  <a:pt x="24022" y="19111"/>
                  <a:pt x="23876" y="19941"/>
                </a:cubicBezTo>
                <a:cubicBezTo>
                  <a:pt x="23554" y="22484"/>
                  <a:pt x="23394" y="24893"/>
                  <a:pt x="22136" y="27195"/>
                </a:cubicBezTo>
                <a:cubicBezTo>
                  <a:pt x="21547" y="23474"/>
                  <a:pt x="21119" y="19674"/>
                  <a:pt x="20262" y="15980"/>
                </a:cubicBezTo>
                <a:cubicBezTo>
                  <a:pt x="19995" y="14802"/>
                  <a:pt x="19566" y="12233"/>
                  <a:pt x="18603" y="11457"/>
                </a:cubicBezTo>
                <a:cubicBezTo>
                  <a:pt x="18367" y="11273"/>
                  <a:pt x="18170" y="11194"/>
                  <a:pt x="18006" y="11194"/>
                </a:cubicBezTo>
                <a:cubicBezTo>
                  <a:pt x="17168" y="11194"/>
                  <a:pt x="17202" y="13256"/>
                  <a:pt x="17291" y="13839"/>
                </a:cubicBezTo>
                <a:cubicBezTo>
                  <a:pt x="17559" y="15525"/>
                  <a:pt x="18255" y="16783"/>
                  <a:pt x="19299" y="18094"/>
                </a:cubicBezTo>
                <a:cubicBezTo>
                  <a:pt x="20396" y="19459"/>
                  <a:pt x="20503" y="21172"/>
                  <a:pt x="20798" y="22832"/>
                </a:cubicBezTo>
                <a:cubicBezTo>
                  <a:pt x="21145" y="24652"/>
                  <a:pt x="21922" y="26847"/>
                  <a:pt x="21681" y="28694"/>
                </a:cubicBezTo>
                <a:cubicBezTo>
                  <a:pt x="21440" y="30273"/>
                  <a:pt x="20075" y="31798"/>
                  <a:pt x="19272" y="33137"/>
                </a:cubicBezTo>
                <a:cubicBezTo>
                  <a:pt x="19272" y="31611"/>
                  <a:pt x="19379" y="30085"/>
                  <a:pt x="19245" y="28533"/>
                </a:cubicBezTo>
                <a:cubicBezTo>
                  <a:pt x="19178" y="27975"/>
                  <a:pt x="19056" y="26117"/>
                  <a:pt x="18350" y="26117"/>
                </a:cubicBezTo>
                <a:cubicBezTo>
                  <a:pt x="18209" y="26117"/>
                  <a:pt x="18045" y="26191"/>
                  <a:pt x="17853" y="26365"/>
                </a:cubicBezTo>
                <a:cubicBezTo>
                  <a:pt x="17104" y="27061"/>
                  <a:pt x="17104" y="29470"/>
                  <a:pt x="16997" y="30407"/>
                </a:cubicBezTo>
                <a:cubicBezTo>
                  <a:pt x="16863" y="31959"/>
                  <a:pt x="16863" y="33511"/>
                  <a:pt x="17024" y="35091"/>
                </a:cubicBezTo>
                <a:cubicBezTo>
                  <a:pt x="17318" y="38329"/>
                  <a:pt x="16114" y="41166"/>
                  <a:pt x="15364" y="44325"/>
                </a:cubicBezTo>
                <a:cubicBezTo>
                  <a:pt x="14695" y="47001"/>
                  <a:pt x="13276" y="49544"/>
                  <a:pt x="10841" y="51016"/>
                </a:cubicBezTo>
                <a:cubicBezTo>
                  <a:pt x="10948" y="49946"/>
                  <a:pt x="10948" y="48768"/>
                  <a:pt x="11135" y="47751"/>
                </a:cubicBezTo>
                <a:cubicBezTo>
                  <a:pt x="11376" y="46707"/>
                  <a:pt x="12045" y="45957"/>
                  <a:pt x="12607" y="45128"/>
                </a:cubicBezTo>
                <a:cubicBezTo>
                  <a:pt x="13276" y="44164"/>
                  <a:pt x="14026" y="43067"/>
                  <a:pt x="14427" y="41916"/>
                </a:cubicBezTo>
                <a:cubicBezTo>
                  <a:pt x="14748" y="41166"/>
                  <a:pt x="15578" y="39560"/>
                  <a:pt x="14561" y="38998"/>
                </a:cubicBezTo>
                <a:cubicBezTo>
                  <a:pt x="14508" y="38998"/>
                  <a:pt x="14481" y="38972"/>
                  <a:pt x="14454" y="38972"/>
                </a:cubicBezTo>
                <a:cubicBezTo>
                  <a:pt x="13838" y="39266"/>
                  <a:pt x="13410" y="39748"/>
                  <a:pt x="13089" y="40283"/>
                </a:cubicBezTo>
                <a:cubicBezTo>
                  <a:pt x="12848" y="40711"/>
                  <a:pt x="12634" y="41166"/>
                  <a:pt x="12500" y="41675"/>
                </a:cubicBezTo>
                <a:cubicBezTo>
                  <a:pt x="12099" y="42639"/>
                  <a:pt x="11778" y="43656"/>
                  <a:pt x="11242" y="44485"/>
                </a:cubicBezTo>
                <a:cubicBezTo>
                  <a:pt x="11028" y="43120"/>
                  <a:pt x="10948" y="41675"/>
                  <a:pt x="11135" y="40310"/>
                </a:cubicBezTo>
                <a:cubicBezTo>
                  <a:pt x="11349" y="38891"/>
                  <a:pt x="11965" y="37633"/>
                  <a:pt x="12018" y="36188"/>
                </a:cubicBezTo>
                <a:cubicBezTo>
                  <a:pt x="12072" y="34876"/>
                  <a:pt x="11831" y="33511"/>
                  <a:pt x="11430" y="32280"/>
                </a:cubicBezTo>
                <a:cubicBezTo>
                  <a:pt x="11223" y="31624"/>
                  <a:pt x="10650" y="30838"/>
                  <a:pt x="10049" y="30838"/>
                </a:cubicBezTo>
                <a:cubicBezTo>
                  <a:pt x="9792" y="30838"/>
                  <a:pt x="9529" y="30982"/>
                  <a:pt x="9288" y="31343"/>
                </a:cubicBezTo>
                <a:cubicBezTo>
                  <a:pt x="8592" y="32414"/>
                  <a:pt x="9154" y="34823"/>
                  <a:pt x="9262" y="36001"/>
                </a:cubicBezTo>
                <a:cubicBezTo>
                  <a:pt x="9395" y="37526"/>
                  <a:pt x="9743" y="38972"/>
                  <a:pt x="10011" y="40471"/>
                </a:cubicBezTo>
                <a:cubicBezTo>
                  <a:pt x="10493" y="43441"/>
                  <a:pt x="10546" y="46493"/>
                  <a:pt x="10305" y="49517"/>
                </a:cubicBezTo>
                <a:cubicBezTo>
                  <a:pt x="9690" y="48714"/>
                  <a:pt x="9342" y="47644"/>
                  <a:pt x="8887" y="46627"/>
                </a:cubicBezTo>
                <a:cubicBezTo>
                  <a:pt x="8592" y="45984"/>
                  <a:pt x="8271" y="44780"/>
                  <a:pt x="7549" y="44432"/>
                </a:cubicBezTo>
                <a:cubicBezTo>
                  <a:pt x="7423" y="44348"/>
                  <a:pt x="7249" y="44281"/>
                  <a:pt x="7076" y="44281"/>
                </a:cubicBezTo>
                <a:cubicBezTo>
                  <a:pt x="7028" y="44281"/>
                  <a:pt x="6980" y="44286"/>
                  <a:pt x="6933" y="44298"/>
                </a:cubicBezTo>
                <a:cubicBezTo>
                  <a:pt x="6398" y="45262"/>
                  <a:pt x="6933" y="46305"/>
                  <a:pt x="7415" y="47162"/>
                </a:cubicBezTo>
                <a:cubicBezTo>
                  <a:pt x="7896" y="48206"/>
                  <a:pt x="8539" y="49250"/>
                  <a:pt x="8967" y="50079"/>
                </a:cubicBezTo>
                <a:cubicBezTo>
                  <a:pt x="9636" y="51418"/>
                  <a:pt x="10279" y="52006"/>
                  <a:pt x="9154" y="53184"/>
                </a:cubicBezTo>
                <a:cubicBezTo>
                  <a:pt x="7682" y="54763"/>
                  <a:pt x="6023" y="56235"/>
                  <a:pt x="4310" y="57547"/>
                </a:cubicBezTo>
                <a:cubicBezTo>
                  <a:pt x="3507" y="58163"/>
                  <a:pt x="2276" y="58698"/>
                  <a:pt x="1339" y="59474"/>
                </a:cubicBezTo>
                <a:cubicBezTo>
                  <a:pt x="991" y="59715"/>
                  <a:pt x="375" y="59876"/>
                  <a:pt x="134" y="60250"/>
                </a:cubicBezTo>
                <a:cubicBezTo>
                  <a:pt x="1" y="60491"/>
                  <a:pt x="27" y="60839"/>
                  <a:pt x="268" y="60973"/>
                </a:cubicBezTo>
                <a:cubicBezTo>
                  <a:pt x="509" y="60893"/>
                  <a:pt x="723" y="60705"/>
                  <a:pt x="937" y="60571"/>
                </a:cubicBezTo>
                <a:cubicBezTo>
                  <a:pt x="2276" y="59715"/>
                  <a:pt x="3614" y="58751"/>
                  <a:pt x="5059" y="58109"/>
                </a:cubicBezTo>
                <a:cubicBezTo>
                  <a:pt x="5996" y="57708"/>
                  <a:pt x="6853" y="57601"/>
                  <a:pt x="7719" y="57601"/>
                </a:cubicBezTo>
                <a:cubicBezTo>
                  <a:pt x="8586" y="57601"/>
                  <a:pt x="9462" y="57708"/>
                  <a:pt x="10439" y="57734"/>
                </a:cubicBezTo>
                <a:cubicBezTo>
                  <a:pt x="10527" y="57737"/>
                  <a:pt x="10614" y="57738"/>
                  <a:pt x="10701" y="57738"/>
                </a:cubicBezTo>
                <a:cubicBezTo>
                  <a:pt x="11654" y="57738"/>
                  <a:pt x="12586" y="57605"/>
                  <a:pt x="13517" y="57360"/>
                </a:cubicBezTo>
                <a:cubicBezTo>
                  <a:pt x="14240" y="57199"/>
                  <a:pt x="15846" y="56905"/>
                  <a:pt x="16328" y="56235"/>
                </a:cubicBezTo>
                <a:cubicBezTo>
                  <a:pt x="16354" y="55861"/>
                  <a:pt x="16354" y="55540"/>
                  <a:pt x="15846" y="55218"/>
                </a:cubicBezTo>
                <a:cubicBezTo>
                  <a:pt x="15565" y="55057"/>
                  <a:pt x="15172" y="54994"/>
                  <a:pt x="14728" y="54994"/>
                </a:cubicBezTo>
                <a:cubicBezTo>
                  <a:pt x="13209" y="54994"/>
                  <a:pt x="11089" y="55727"/>
                  <a:pt x="10772" y="55727"/>
                </a:cubicBezTo>
                <a:cubicBezTo>
                  <a:pt x="10768" y="55727"/>
                  <a:pt x="10764" y="55727"/>
                  <a:pt x="10760" y="55727"/>
                </a:cubicBezTo>
                <a:cubicBezTo>
                  <a:pt x="11697" y="55325"/>
                  <a:pt x="13357" y="54790"/>
                  <a:pt x="13892" y="53827"/>
                </a:cubicBezTo>
                <a:cubicBezTo>
                  <a:pt x="13946" y="53719"/>
                  <a:pt x="13972" y="53586"/>
                  <a:pt x="14026" y="53479"/>
                </a:cubicBezTo>
                <a:cubicBezTo>
                  <a:pt x="14160" y="53131"/>
                  <a:pt x="13972" y="52783"/>
                  <a:pt x="13303" y="52729"/>
                </a:cubicBezTo>
                <a:cubicBezTo>
                  <a:pt x="13201" y="52715"/>
                  <a:pt x="13097" y="52708"/>
                  <a:pt x="12992" y="52708"/>
                </a:cubicBezTo>
                <a:cubicBezTo>
                  <a:pt x="11516" y="52708"/>
                  <a:pt x="9709" y="54032"/>
                  <a:pt x="8485" y="54656"/>
                </a:cubicBezTo>
                <a:cubicBezTo>
                  <a:pt x="9502" y="53612"/>
                  <a:pt x="10466" y="52515"/>
                  <a:pt x="11537" y="51551"/>
                </a:cubicBezTo>
                <a:cubicBezTo>
                  <a:pt x="12031" y="51085"/>
                  <a:pt x="12497" y="50949"/>
                  <a:pt x="13003" y="50949"/>
                </a:cubicBezTo>
                <a:cubicBezTo>
                  <a:pt x="13484" y="50949"/>
                  <a:pt x="14002" y="51072"/>
                  <a:pt x="14615" y="51150"/>
                </a:cubicBezTo>
                <a:cubicBezTo>
                  <a:pt x="17398" y="51525"/>
                  <a:pt x="19941" y="50909"/>
                  <a:pt x="21975" y="53157"/>
                </a:cubicBezTo>
                <a:cubicBezTo>
                  <a:pt x="23046" y="54335"/>
                  <a:pt x="24224" y="55299"/>
                  <a:pt x="25749" y="55807"/>
                </a:cubicBezTo>
                <a:cubicBezTo>
                  <a:pt x="26104" y="55909"/>
                  <a:pt x="26656" y="56070"/>
                  <a:pt x="27083" y="56070"/>
                </a:cubicBezTo>
                <a:cubicBezTo>
                  <a:pt x="27558" y="56070"/>
                  <a:pt x="27878" y="55870"/>
                  <a:pt x="27596" y="55165"/>
                </a:cubicBezTo>
                <a:cubicBezTo>
                  <a:pt x="26766" y="53050"/>
                  <a:pt x="22939" y="52408"/>
                  <a:pt x="21065" y="51659"/>
                </a:cubicBezTo>
                <a:cubicBezTo>
                  <a:pt x="23206" y="50882"/>
                  <a:pt x="25696" y="50936"/>
                  <a:pt x="27971" y="50588"/>
                </a:cubicBezTo>
                <a:cubicBezTo>
                  <a:pt x="29041" y="50401"/>
                  <a:pt x="33056" y="49517"/>
                  <a:pt x="32896" y="47938"/>
                </a:cubicBezTo>
                <a:cubicBezTo>
                  <a:pt x="32841" y="47427"/>
                  <a:pt x="32473" y="47239"/>
                  <a:pt x="31959" y="47239"/>
                </a:cubicBezTo>
                <a:cubicBezTo>
                  <a:pt x="30696" y="47239"/>
                  <a:pt x="28549" y="48375"/>
                  <a:pt x="27997" y="48661"/>
                </a:cubicBezTo>
                <a:cubicBezTo>
                  <a:pt x="27141" y="49169"/>
                  <a:pt x="26472" y="49946"/>
                  <a:pt x="25482" y="50267"/>
                </a:cubicBezTo>
                <a:cubicBezTo>
                  <a:pt x="24598" y="50588"/>
                  <a:pt x="23581" y="50508"/>
                  <a:pt x="22644" y="50615"/>
                </a:cubicBezTo>
                <a:cubicBezTo>
                  <a:pt x="23742" y="49731"/>
                  <a:pt x="25829" y="48393"/>
                  <a:pt x="26231" y="47001"/>
                </a:cubicBezTo>
                <a:cubicBezTo>
                  <a:pt x="26462" y="46231"/>
                  <a:pt x="26250" y="45970"/>
                  <a:pt x="25859" y="45970"/>
                </a:cubicBezTo>
                <a:cubicBezTo>
                  <a:pt x="25162" y="45970"/>
                  <a:pt x="23897" y="46798"/>
                  <a:pt x="23554" y="47055"/>
                </a:cubicBezTo>
                <a:cubicBezTo>
                  <a:pt x="22805" y="47590"/>
                  <a:pt x="22109" y="48206"/>
                  <a:pt x="21547" y="48928"/>
                </a:cubicBezTo>
                <a:cubicBezTo>
                  <a:pt x="21145" y="49437"/>
                  <a:pt x="20798" y="50374"/>
                  <a:pt x="20209" y="50668"/>
                </a:cubicBezTo>
                <a:cubicBezTo>
                  <a:pt x="19913" y="50805"/>
                  <a:pt x="19527" y="50847"/>
                  <a:pt x="19121" y="50847"/>
                </a:cubicBezTo>
                <a:cubicBezTo>
                  <a:pt x="18496" y="50847"/>
                  <a:pt x="17826" y="50749"/>
                  <a:pt x="17372" y="50749"/>
                </a:cubicBezTo>
                <a:lnTo>
                  <a:pt x="16702" y="50749"/>
                </a:lnTo>
                <a:cubicBezTo>
                  <a:pt x="15632" y="50588"/>
                  <a:pt x="14454" y="50722"/>
                  <a:pt x="13437" y="50267"/>
                </a:cubicBezTo>
                <a:cubicBezTo>
                  <a:pt x="13946" y="50053"/>
                  <a:pt x="14508" y="49972"/>
                  <a:pt x="15043" y="49785"/>
                </a:cubicBezTo>
                <a:cubicBezTo>
                  <a:pt x="15578" y="49464"/>
                  <a:pt x="16247" y="49250"/>
                  <a:pt x="16756" y="49009"/>
                </a:cubicBezTo>
                <a:cubicBezTo>
                  <a:pt x="17666" y="48527"/>
                  <a:pt x="18576" y="47992"/>
                  <a:pt x="19406" y="47430"/>
                </a:cubicBezTo>
                <a:cubicBezTo>
                  <a:pt x="21172" y="46225"/>
                  <a:pt x="22805" y="44860"/>
                  <a:pt x="24357" y="43388"/>
                </a:cubicBezTo>
                <a:cubicBezTo>
                  <a:pt x="25937" y="41889"/>
                  <a:pt x="27141" y="41300"/>
                  <a:pt x="29282" y="40872"/>
                </a:cubicBezTo>
                <a:cubicBezTo>
                  <a:pt x="29710" y="40765"/>
                  <a:pt x="30166" y="40711"/>
                  <a:pt x="30647" y="40604"/>
                </a:cubicBezTo>
                <a:cubicBezTo>
                  <a:pt x="32762" y="40203"/>
                  <a:pt x="35064" y="40685"/>
                  <a:pt x="35626" y="39641"/>
                </a:cubicBezTo>
                <a:cubicBezTo>
                  <a:pt x="35786" y="39373"/>
                  <a:pt x="35626" y="39105"/>
                  <a:pt x="35385" y="38945"/>
                </a:cubicBezTo>
                <a:cubicBezTo>
                  <a:pt x="35197" y="38811"/>
                  <a:pt x="34903" y="38758"/>
                  <a:pt x="34689" y="38624"/>
                </a:cubicBezTo>
                <a:lnTo>
                  <a:pt x="34635" y="38624"/>
                </a:lnTo>
                <a:cubicBezTo>
                  <a:pt x="34273" y="38531"/>
                  <a:pt x="33896" y="38491"/>
                  <a:pt x="33510" y="38491"/>
                </a:cubicBezTo>
                <a:cubicBezTo>
                  <a:pt x="31553" y="38491"/>
                  <a:pt x="29362" y="39524"/>
                  <a:pt x="27730" y="40015"/>
                </a:cubicBezTo>
                <a:cubicBezTo>
                  <a:pt x="29737" y="38035"/>
                  <a:pt x="31905" y="36161"/>
                  <a:pt x="33832" y="34127"/>
                </a:cubicBezTo>
                <a:cubicBezTo>
                  <a:pt x="34823" y="33056"/>
                  <a:pt x="35760" y="31852"/>
                  <a:pt x="36455" y="30540"/>
                </a:cubicBezTo>
                <a:cubicBezTo>
                  <a:pt x="36766" y="29964"/>
                  <a:pt x="36984" y="28983"/>
                  <a:pt x="36350" y="28983"/>
                </a:cubicBezTo>
                <a:cubicBezTo>
                  <a:pt x="36219" y="28983"/>
                  <a:pt x="36051" y="29025"/>
                  <a:pt x="35840" y="29122"/>
                </a:cubicBezTo>
                <a:cubicBezTo>
                  <a:pt x="34689" y="29630"/>
                  <a:pt x="33592" y="31477"/>
                  <a:pt x="32815" y="32414"/>
                </a:cubicBezTo>
                <a:cubicBezTo>
                  <a:pt x="31852" y="33619"/>
                  <a:pt x="30968" y="34876"/>
                  <a:pt x="30112" y="36134"/>
                </a:cubicBezTo>
                <a:cubicBezTo>
                  <a:pt x="28399" y="38543"/>
                  <a:pt x="26472" y="40738"/>
                  <a:pt x="24063" y="42451"/>
                </a:cubicBezTo>
                <a:cubicBezTo>
                  <a:pt x="24598" y="41220"/>
                  <a:pt x="25187" y="39962"/>
                  <a:pt x="25696" y="38704"/>
                </a:cubicBezTo>
                <a:cubicBezTo>
                  <a:pt x="25990" y="37928"/>
                  <a:pt x="26873" y="36161"/>
                  <a:pt x="26525" y="35385"/>
                </a:cubicBezTo>
                <a:cubicBezTo>
                  <a:pt x="26395" y="35087"/>
                  <a:pt x="26233" y="34960"/>
                  <a:pt x="26052" y="34960"/>
                </a:cubicBezTo>
                <a:cubicBezTo>
                  <a:pt x="25045" y="34960"/>
                  <a:pt x="23441" y="38893"/>
                  <a:pt x="23260" y="39346"/>
                </a:cubicBezTo>
                <a:cubicBezTo>
                  <a:pt x="22377" y="41488"/>
                  <a:pt x="21788" y="44646"/>
                  <a:pt x="19968" y="46091"/>
                </a:cubicBezTo>
                <a:cubicBezTo>
                  <a:pt x="17987" y="47670"/>
                  <a:pt x="15792" y="49009"/>
                  <a:pt x="13357" y="49705"/>
                </a:cubicBezTo>
                <a:cubicBezTo>
                  <a:pt x="14293" y="48848"/>
                  <a:pt x="15525" y="47001"/>
                  <a:pt x="16435" y="45797"/>
                </a:cubicBezTo>
                <a:cubicBezTo>
                  <a:pt x="17666" y="44191"/>
                  <a:pt x="18844" y="42505"/>
                  <a:pt x="19968" y="40818"/>
                </a:cubicBezTo>
                <a:cubicBezTo>
                  <a:pt x="20985" y="39266"/>
                  <a:pt x="21841" y="37660"/>
                  <a:pt x="22805" y="36134"/>
                </a:cubicBezTo>
                <a:lnTo>
                  <a:pt x="22805" y="36108"/>
                </a:lnTo>
                <a:cubicBezTo>
                  <a:pt x="24331" y="34047"/>
                  <a:pt x="26231" y="32869"/>
                  <a:pt x="28399" y="31638"/>
                </a:cubicBezTo>
                <a:cubicBezTo>
                  <a:pt x="28613" y="31531"/>
                  <a:pt x="28827" y="31477"/>
                  <a:pt x="29041" y="31424"/>
                </a:cubicBezTo>
                <a:cubicBezTo>
                  <a:pt x="29951" y="31183"/>
                  <a:pt x="32789" y="30835"/>
                  <a:pt x="32789" y="29523"/>
                </a:cubicBezTo>
                <a:cubicBezTo>
                  <a:pt x="32789" y="29086"/>
                  <a:pt x="32524" y="28924"/>
                  <a:pt x="32134" y="28924"/>
                </a:cubicBezTo>
                <a:cubicBezTo>
                  <a:pt x="31188" y="28924"/>
                  <a:pt x="29504" y="29874"/>
                  <a:pt x="29068" y="30139"/>
                </a:cubicBezTo>
                <a:cubicBezTo>
                  <a:pt x="27462" y="31076"/>
                  <a:pt x="26097" y="32307"/>
                  <a:pt x="24625" y="33458"/>
                </a:cubicBezTo>
                <a:cubicBezTo>
                  <a:pt x="24598" y="33351"/>
                  <a:pt x="24545" y="33244"/>
                  <a:pt x="24545" y="33190"/>
                </a:cubicBezTo>
                <a:cubicBezTo>
                  <a:pt x="24652" y="32816"/>
                  <a:pt x="24866" y="32441"/>
                  <a:pt x="25000" y="32066"/>
                </a:cubicBezTo>
                <a:cubicBezTo>
                  <a:pt x="25401" y="31129"/>
                  <a:pt x="25829" y="30246"/>
                  <a:pt x="26231" y="29309"/>
                </a:cubicBezTo>
                <a:cubicBezTo>
                  <a:pt x="26525" y="28640"/>
                  <a:pt x="26873" y="27436"/>
                  <a:pt x="27355" y="26900"/>
                </a:cubicBezTo>
                <a:cubicBezTo>
                  <a:pt x="27624" y="26600"/>
                  <a:pt x="28045" y="26491"/>
                  <a:pt x="28536" y="26491"/>
                </a:cubicBezTo>
                <a:cubicBezTo>
                  <a:pt x="29703" y="26491"/>
                  <a:pt x="31263" y="27108"/>
                  <a:pt x="32093" y="27222"/>
                </a:cubicBezTo>
                <a:cubicBezTo>
                  <a:pt x="32265" y="27250"/>
                  <a:pt x="32556" y="27270"/>
                  <a:pt x="32887" y="27270"/>
                </a:cubicBezTo>
                <a:cubicBezTo>
                  <a:pt x="34096" y="27270"/>
                  <a:pt x="35850" y="27002"/>
                  <a:pt x="34421" y="25910"/>
                </a:cubicBezTo>
                <a:cubicBezTo>
                  <a:pt x="33725" y="25375"/>
                  <a:pt x="32789" y="25321"/>
                  <a:pt x="31959" y="25214"/>
                </a:cubicBezTo>
                <a:cubicBezTo>
                  <a:pt x="31536" y="25193"/>
                  <a:pt x="30780" y="24972"/>
                  <a:pt x="30243" y="24972"/>
                </a:cubicBezTo>
                <a:cubicBezTo>
                  <a:pt x="30100" y="24972"/>
                  <a:pt x="29973" y="24987"/>
                  <a:pt x="29872" y="25026"/>
                </a:cubicBezTo>
                <a:lnTo>
                  <a:pt x="29872" y="25026"/>
                </a:lnTo>
                <a:cubicBezTo>
                  <a:pt x="32147" y="24143"/>
                  <a:pt x="34689" y="23876"/>
                  <a:pt x="36910" y="22912"/>
                </a:cubicBezTo>
                <a:cubicBezTo>
                  <a:pt x="37874" y="22618"/>
                  <a:pt x="42103" y="20450"/>
                  <a:pt x="40925" y="19031"/>
                </a:cubicBezTo>
                <a:cubicBezTo>
                  <a:pt x="40845" y="18934"/>
                  <a:pt x="40706" y="18891"/>
                  <a:pt x="40522" y="18891"/>
                </a:cubicBezTo>
                <a:cubicBezTo>
                  <a:pt x="39187" y="18891"/>
                  <a:pt x="35496" y="21177"/>
                  <a:pt x="34742" y="21601"/>
                </a:cubicBezTo>
                <a:cubicBezTo>
                  <a:pt x="32735" y="22752"/>
                  <a:pt x="30754" y="23929"/>
                  <a:pt x="28586" y="24732"/>
                </a:cubicBezTo>
                <a:cubicBezTo>
                  <a:pt x="29336" y="22377"/>
                  <a:pt x="29710" y="19995"/>
                  <a:pt x="31798" y="18496"/>
                </a:cubicBezTo>
                <a:cubicBezTo>
                  <a:pt x="33752" y="17051"/>
                  <a:pt x="35331" y="15284"/>
                  <a:pt x="36696" y="13277"/>
                </a:cubicBezTo>
                <a:cubicBezTo>
                  <a:pt x="37232" y="12447"/>
                  <a:pt x="38115" y="11403"/>
                  <a:pt x="38383" y="10439"/>
                </a:cubicBezTo>
                <a:cubicBezTo>
                  <a:pt x="38593" y="9690"/>
                  <a:pt x="38429" y="9419"/>
                  <a:pt x="38128" y="9419"/>
                </a:cubicBezTo>
                <a:cubicBezTo>
                  <a:pt x="37817" y="9419"/>
                  <a:pt x="37358" y="9711"/>
                  <a:pt x="37018" y="10065"/>
                </a:cubicBezTo>
                <a:cubicBezTo>
                  <a:pt x="35412" y="11778"/>
                  <a:pt x="33886" y="13571"/>
                  <a:pt x="32360" y="15364"/>
                </a:cubicBezTo>
                <a:cubicBezTo>
                  <a:pt x="31611" y="16194"/>
                  <a:pt x="31129" y="17184"/>
                  <a:pt x="30487" y="18094"/>
                </a:cubicBezTo>
                <a:cubicBezTo>
                  <a:pt x="30728" y="17639"/>
                  <a:pt x="31209" y="16328"/>
                  <a:pt x="31263" y="15846"/>
                </a:cubicBezTo>
                <a:cubicBezTo>
                  <a:pt x="31450" y="13946"/>
                  <a:pt x="31932" y="12045"/>
                  <a:pt x="32226" y="10199"/>
                </a:cubicBezTo>
                <a:cubicBezTo>
                  <a:pt x="32601" y="8084"/>
                  <a:pt x="33592" y="6211"/>
                  <a:pt x="33993" y="4150"/>
                </a:cubicBezTo>
                <a:cubicBezTo>
                  <a:pt x="34131" y="3413"/>
                  <a:pt x="34368" y="0"/>
                  <a:pt x="331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8" name="Google Shape;268;p41"/>
          <p:cNvSpPr/>
          <p:nvPr/>
        </p:nvSpPr>
        <p:spPr>
          <a:xfrm rot="5400000">
            <a:off x="-631810" y="-698030"/>
            <a:ext cx="2675929" cy="3620844"/>
          </a:xfrm>
          <a:custGeom>
            <a:avLst/>
            <a:gdLst/>
            <a:ahLst/>
            <a:cxnLst/>
            <a:rect l="l" t="t" r="r" b="b"/>
            <a:pathLst>
              <a:path w="51391" h="69538" extrusionOk="0">
                <a:moveTo>
                  <a:pt x="21386" y="25535"/>
                </a:moveTo>
                <a:cubicBezTo>
                  <a:pt x="20316" y="7254"/>
                  <a:pt x="7790" y="5487"/>
                  <a:pt x="7790" y="5487"/>
                </a:cubicBezTo>
                <a:cubicBezTo>
                  <a:pt x="9315" y="17425"/>
                  <a:pt x="21413" y="25669"/>
                  <a:pt x="21413" y="25669"/>
                </a:cubicBezTo>
                <a:cubicBezTo>
                  <a:pt x="21386" y="25642"/>
                  <a:pt x="21386" y="25588"/>
                  <a:pt x="21386" y="25535"/>
                </a:cubicBezTo>
                <a:lnTo>
                  <a:pt x="33351" y="51765"/>
                </a:lnTo>
                <a:cubicBezTo>
                  <a:pt x="31290" y="46840"/>
                  <a:pt x="29095" y="41434"/>
                  <a:pt x="27382" y="36241"/>
                </a:cubicBezTo>
                <a:close/>
                <a:moveTo>
                  <a:pt x="31664" y="35572"/>
                </a:moveTo>
                <a:lnTo>
                  <a:pt x="31022" y="45850"/>
                </a:lnTo>
                <a:cubicBezTo>
                  <a:pt x="32227" y="44806"/>
                  <a:pt x="31664" y="35572"/>
                  <a:pt x="31664" y="35572"/>
                </a:cubicBezTo>
                <a:close/>
                <a:moveTo>
                  <a:pt x="5514" y="47991"/>
                </a:moveTo>
                <a:cubicBezTo>
                  <a:pt x="16328" y="56717"/>
                  <a:pt x="23715" y="51899"/>
                  <a:pt x="25348" y="50561"/>
                </a:cubicBezTo>
                <a:lnTo>
                  <a:pt x="29202" y="51016"/>
                </a:lnTo>
                <a:cubicBezTo>
                  <a:pt x="28613" y="50721"/>
                  <a:pt x="27275" y="50454"/>
                  <a:pt x="25589" y="50186"/>
                </a:cubicBezTo>
                <a:cubicBezTo>
                  <a:pt x="17158" y="44431"/>
                  <a:pt x="5514" y="47991"/>
                  <a:pt x="5514" y="47991"/>
                </a:cubicBezTo>
                <a:close/>
                <a:moveTo>
                  <a:pt x="24893" y="22055"/>
                </a:moveTo>
                <a:cubicBezTo>
                  <a:pt x="24893" y="22216"/>
                  <a:pt x="24920" y="22350"/>
                  <a:pt x="24973" y="22376"/>
                </a:cubicBezTo>
                <a:lnTo>
                  <a:pt x="25000" y="21895"/>
                </a:lnTo>
                <a:cubicBezTo>
                  <a:pt x="34609" y="7896"/>
                  <a:pt x="25803" y="0"/>
                  <a:pt x="25803" y="0"/>
                </a:cubicBezTo>
                <a:cubicBezTo>
                  <a:pt x="20102" y="9582"/>
                  <a:pt x="24893" y="22055"/>
                  <a:pt x="24893" y="22055"/>
                </a:cubicBezTo>
                <a:close/>
                <a:moveTo>
                  <a:pt x="32762" y="12928"/>
                </a:moveTo>
                <a:cubicBezTo>
                  <a:pt x="27061" y="22510"/>
                  <a:pt x="31825" y="34956"/>
                  <a:pt x="31825" y="34956"/>
                </a:cubicBezTo>
                <a:cubicBezTo>
                  <a:pt x="41621" y="20851"/>
                  <a:pt x="32762" y="12928"/>
                  <a:pt x="32762" y="12928"/>
                </a:cubicBezTo>
                <a:close/>
                <a:moveTo>
                  <a:pt x="33940" y="39158"/>
                </a:moveTo>
                <a:lnTo>
                  <a:pt x="33752" y="39319"/>
                </a:lnTo>
                <a:cubicBezTo>
                  <a:pt x="33806" y="39319"/>
                  <a:pt x="33859" y="39239"/>
                  <a:pt x="33940" y="39158"/>
                </a:cubicBezTo>
                <a:cubicBezTo>
                  <a:pt x="48580" y="35304"/>
                  <a:pt x="47242" y="24839"/>
                  <a:pt x="47242" y="24839"/>
                </a:cubicBezTo>
                <a:cubicBezTo>
                  <a:pt x="37767" y="27970"/>
                  <a:pt x="33672" y="39212"/>
                  <a:pt x="33672" y="39212"/>
                </a:cubicBezTo>
                <a:cubicBezTo>
                  <a:pt x="33806" y="39185"/>
                  <a:pt x="33859" y="39185"/>
                  <a:pt x="33940" y="39158"/>
                </a:cubicBezTo>
                <a:close/>
                <a:moveTo>
                  <a:pt x="40149" y="52889"/>
                </a:moveTo>
                <a:lnTo>
                  <a:pt x="40176" y="52889"/>
                </a:lnTo>
                <a:cubicBezTo>
                  <a:pt x="39908" y="53023"/>
                  <a:pt x="39641" y="53210"/>
                  <a:pt x="39373" y="53371"/>
                </a:cubicBezTo>
                <a:lnTo>
                  <a:pt x="40149" y="51016"/>
                </a:lnTo>
                <a:cubicBezTo>
                  <a:pt x="47189" y="45448"/>
                  <a:pt x="44084" y="39828"/>
                  <a:pt x="44084" y="39828"/>
                </a:cubicBezTo>
                <a:cubicBezTo>
                  <a:pt x="39159" y="43923"/>
                  <a:pt x="39319" y="51631"/>
                  <a:pt x="39319" y="51631"/>
                </a:cubicBezTo>
                <a:cubicBezTo>
                  <a:pt x="39373" y="51604"/>
                  <a:pt x="39400" y="51551"/>
                  <a:pt x="39480" y="51524"/>
                </a:cubicBezTo>
                <a:cubicBezTo>
                  <a:pt x="39186" y="52327"/>
                  <a:pt x="38918" y="53130"/>
                  <a:pt x="38650" y="53906"/>
                </a:cubicBezTo>
                <a:lnTo>
                  <a:pt x="38624" y="53933"/>
                </a:lnTo>
                <a:lnTo>
                  <a:pt x="38650" y="53933"/>
                </a:lnTo>
                <a:cubicBezTo>
                  <a:pt x="37767" y="56476"/>
                  <a:pt x="37098" y="58778"/>
                  <a:pt x="37098" y="59929"/>
                </a:cubicBezTo>
                <a:lnTo>
                  <a:pt x="33351" y="51765"/>
                </a:lnTo>
                <a:cubicBezTo>
                  <a:pt x="34047" y="53425"/>
                  <a:pt x="34769" y="55084"/>
                  <a:pt x="35465" y="56610"/>
                </a:cubicBezTo>
                <a:lnTo>
                  <a:pt x="24010" y="44993"/>
                </a:lnTo>
                <a:cubicBezTo>
                  <a:pt x="23742" y="44324"/>
                  <a:pt x="23340" y="43254"/>
                  <a:pt x="22859" y="41996"/>
                </a:cubicBezTo>
                <a:cubicBezTo>
                  <a:pt x="22671" y="26177"/>
                  <a:pt x="11965" y="24089"/>
                  <a:pt x="11965" y="24089"/>
                </a:cubicBezTo>
                <a:cubicBezTo>
                  <a:pt x="12634" y="33136"/>
                  <a:pt x="20343" y="40122"/>
                  <a:pt x="22377" y="41781"/>
                </a:cubicBezTo>
                <a:lnTo>
                  <a:pt x="23688" y="44645"/>
                </a:lnTo>
                <a:lnTo>
                  <a:pt x="19272" y="40149"/>
                </a:lnTo>
                <a:lnTo>
                  <a:pt x="19245" y="40095"/>
                </a:lnTo>
                <a:cubicBezTo>
                  <a:pt x="19192" y="40042"/>
                  <a:pt x="19192" y="40042"/>
                  <a:pt x="19138" y="40015"/>
                </a:cubicBezTo>
                <a:lnTo>
                  <a:pt x="19165" y="40015"/>
                </a:lnTo>
                <a:cubicBezTo>
                  <a:pt x="12233" y="32413"/>
                  <a:pt x="1" y="33270"/>
                  <a:pt x="1" y="33270"/>
                </a:cubicBezTo>
                <a:cubicBezTo>
                  <a:pt x="8673" y="44271"/>
                  <a:pt x="16997" y="41059"/>
                  <a:pt x="18790" y="40176"/>
                </a:cubicBezTo>
                <a:lnTo>
                  <a:pt x="19513" y="40523"/>
                </a:lnTo>
                <a:cubicBezTo>
                  <a:pt x="20369" y="41889"/>
                  <a:pt x="22243" y="43923"/>
                  <a:pt x="24384" y="46117"/>
                </a:cubicBezTo>
                <a:lnTo>
                  <a:pt x="24411" y="46171"/>
                </a:lnTo>
                <a:lnTo>
                  <a:pt x="24411" y="46144"/>
                </a:lnTo>
                <a:cubicBezTo>
                  <a:pt x="29229" y="51069"/>
                  <a:pt x="35546" y="56636"/>
                  <a:pt x="35546" y="56636"/>
                </a:cubicBezTo>
                <a:cubicBezTo>
                  <a:pt x="36108" y="57948"/>
                  <a:pt x="36670" y="59179"/>
                  <a:pt x="37205" y="60357"/>
                </a:cubicBezTo>
                <a:lnTo>
                  <a:pt x="37205" y="60384"/>
                </a:lnTo>
                <a:lnTo>
                  <a:pt x="37205" y="60384"/>
                </a:lnTo>
                <a:cubicBezTo>
                  <a:pt x="39694" y="65844"/>
                  <a:pt x="41514" y="69537"/>
                  <a:pt x="41514" y="69537"/>
                </a:cubicBezTo>
                <a:lnTo>
                  <a:pt x="37205" y="60116"/>
                </a:lnTo>
                <a:lnTo>
                  <a:pt x="39293" y="53639"/>
                </a:lnTo>
                <a:lnTo>
                  <a:pt x="41113" y="52943"/>
                </a:lnTo>
                <a:cubicBezTo>
                  <a:pt x="50079" y="53264"/>
                  <a:pt x="51391" y="47001"/>
                  <a:pt x="51391" y="47001"/>
                </a:cubicBezTo>
                <a:cubicBezTo>
                  <a:pt x="44994" y="46920"/>
                  <a:pt x="40149" y="52889"/>
                  <a:pt x="40149" y="528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5711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666" r="707"/>
          <a:stretch/>
        </p:blipFill>
        <p:spPr>
          <a:xfrm>
            <a:off x="2450591" y="1060704"/>
            <a:ext cx="7214617" cy="55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442634"/>
              </p:ext>
            </p:extLst>
          </p:nvPr>
        </p:nvGraphicFramePr>
        <p:xfrm>
          <a:off x="1055075" y="1069145"/>
          <a:ext cx="10339755" cy="596469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430131">
                  <a:extLst>
                    <a:ext uri="{9D8B030D-6E8A-4147-A177-3AD203B41FA5}">
                      <a16:colId xmlns:a16="http://schemas.microsoft.com/office/drawing/2014/main" val="14116672"/>
                    </a:ext>
                  </a:extLst>
                </a:gridCol>
                <a:gridCol w="1472157">
                  <a:extLst>
                    <a:ext uri="{9D8B030D-6E8A-4147-A177-3AD203B41FA5}">
                      <a16:colId xmlns:a16="http://schemas.microsoft.com/office/drawing/2014/main" val="691501001"/>
                    </a:ext>
                  </a:extLst>
                </a:gridCol>
                <a:gridCol w="3437467">
                  <a:extLst>
                    <a:ext uri="{9D8B030D-6E8A-4147-A177-3AD203B41FA5}">
                      <a16:colId xmlns:a16="http://schemas.microsoft.com/office/drawing/2014/main" val="806464759"/>
                    </a:ext>
                  </a:extLst>
                </a:gridCol>
              </a:tblGrid>
              <a:tr h="573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Tick where appropriate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144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Comments 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(in English or Vietnamese)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0868946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DELIVERY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5599746"/>
                  </a:ext>
                </a:extLst>
              </a:tr>
              <a:tr h="353256">
                <a:tc>
                  <a:txBody>
                    <a:bodyPr/>
                    <a:lstStyle/>
                    <a:p>
                      <a:pPr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 The presenters greeted the audience.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0588186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 The presenters spoke clearly and naturally.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6823818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 The presenters cooperated when delivering their talk.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201313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 The presenters interacted with the audience.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4436731"/>
                  </a:ext>
                </a:extLst>
              </a:tr>
              <a:tr h="573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 The presenters used some photos /pictures to illustrate their ideas.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2312936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 The presenters concluded their talk appropriately.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6798118"/>
                  </a:ext>
                </a:extLst>
              </a:tr>
              <a:tr h="573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CONTENT: The presentation includes the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following information about a form of traditional music: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17736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- when/where it started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7140657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- instruments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3563921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- types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5527503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- artists/performers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7657397"/>
                  </a:ext>
                </a:extLst>
              </a:tr>
              <a:tr h="286824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- costumes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565742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082" y="1392701"/>
            <a:ext cx="553998" cy="44735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Checklist for peer assessment</a:t>
            </a:r>
          </a:p>
        </p:txBody>
      </p:sp>
    </p:spTree>
    <p:extLst>
      <p:ext uri="{BB962C8B-B14F-4D97-AF65-F5344CB8AC3E}">
        <p14:creationId xmlns:p14="http://schemas.microsoft.com/office/powerpoint/2010/main" val="3412844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082" y="1392701"/>
            <a:ext cx="553998" cy="44735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Checklist for self-assessment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228595"/>
              </p:ext>
            </p:extLst>
          </p:nvPr>
        </p:nvGraphicFramePr>
        <p:xfrm>
          <a:off x="1415415" y="1160792"/>
          <a:ext cx="9361170" cy="576072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719320">
                  <a:extLst>
                    <a:ext uri="{9D8B030D-6E8A-4147-A177-3AD203B41FA5}">
                      <a16:colId xmlns:a16="http://schemas.microsoft.com/office/drawing/2014/main" val="1350627882"/>
                    </a:ext>
                  </a:extLst>
                </a:gridCol>
                <a:gridCol w="1529715">
                  <a:extLst>
                    <a:ext uri="{9D8B030D-6E8A-4147-A177-3AD203B41FA5}">
                      <a16:colId xmlns:a16="http://schemas.microsoft.com/office/drawing/2014/main" val="1234253418"/>
                    </a:ext>
                  </a:extLst>
                </a:gridCol>
                <a:gridCol w="3112135">
                  <a:extLst>
                    <a:ext uri="{9D8B030D-6E8A-4147-A177-3AD203B41FA5}">
                      <a16:colId xmlns:a16="http://schemas.microsoft.com/office/drawing/2014/main" val="3378708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Tick where appropriate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9144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Comments 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(in English or Vietnamese)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3457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DELIVERY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9693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spcBef>
                          <a:spcPts val="54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 I greeted the audience.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1255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- I spoke clearly and naturally.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337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- I cooperated with my group members when delivering the talk.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3353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- I interacted with the audience.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2532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- I used some photos / pictures to illustrate my ideas.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5350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- I concluded my part of the talk appropriately.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4220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CONTENT: Our presentation includes the following information about a form of traditional music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6912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- when/where it started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4531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-</a:t>
                      </a:r>
                      <a:r>
                        <a:rPr lang="en-US" sz="1800" u="none" strike="noStrike" baseline="0" dirty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instruments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7573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- types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3546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- artists/performers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4112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- costumes</a:t>
                      </a:r>
                      <a:endParaRPr lang="en-US" sz="18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8690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98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180887" y="1866892"/>
            <a:ext cx="105400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800" dirty="0"/>
              <a:t>Revise stress in two-syllable words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800" dirty="0"/>
              <a:t>Revise vocabulary items learnt in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Revise compound sentences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800" dirty="0"/>
              <a:t>Revise verbs followed by to-infinitives and bare-infinitives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800" dirty="0"/>
              <a:t>Develop students’ research and collaboration skills, and practise giving an oral presentation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989333" y="3244334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>
            <a:spLocks noGrp="1"/>
          </p:cNvSpPr>
          <p:nvPr>
            <p:ph type="title"/>
          </p:nvPr>
        </p:nvSpPr>
        <p:spPr>
          <a:xfrm rot="-21887">
            <a:off x="3364806" y="3054275"/>
            <a:ext cx="5631175" cy="94224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dirty="0"/>
              <a:t>Consolidation</a:t>
            </a:r>
          </a:p>
        </p:txBody>
      </p:sp>
      <p:sp>
        <p:nvSpPr>
          <p:cNvPr id="265" name="Google Shape;265;p41"/>
          <p:cNvSpPr txBox="1">
            <a:spLocks noGrp="1"/>
          </p:cNvSpPr>
          <p:nvPr>
            <p:ph type="title" idx="2"/>
          </p:nvPr>
        </p:nvSpPr>
        <p:spPr>
          <a:xfrm rot="-21855">
            <a:off x="4564413" y="2039147"/>
            <a:ext cx="2768456" cy="9884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0" dirty="0"/>
              <a:t>04</a:t>
            </a:r>
            <a:endParaRPr b="0" dirty="0"/>
          </a:p>
        </p:txBody>
      </p:sp>
      <p:sp>
        <p:nvSpPr>
          <p:cNvPr id="267" name="Google Shape;267;p41"/>
          <p:cNvSpPr/>
          <p:nvPr/>
        </p:nvSpPr>
        <p:spPr>
          <a:xfrm rot="6138809">
            <a:off x="9003553" y="-873254"/>
            <a:ext cx="2742239" cy="3971273"/>
          </a:xfrm>
          <a:custGeom>
            <a:avLst/>
            <a:gdLst/>
            <a:ahLst/>
            <a:cxnLst/>
            <a:rect l="l" t="t" r="r" b="b"/>
            <a:pathLst>
              <a:path w="42103" h="60973" extrusionOk="0">
                <a:moveTo>
                  <a:pt x="26097" y="27168"/>
                </a:moveTo>
                <a:lnTo>
                  <a:pt x="26097" y="27168"/>
                </a:lnTo>
                <a:cubicBezTo>
                  <a:pt x="26044" y="29229"/>
                  <a:pt x="24839" y="31210"/>
                  <a:pt x="23688" y="33056"/>
                </a:cubicBezTo>
                <a:cubicBezTo>
                  <a:pt x="23661" y="33030"/>
                  <a:pt x="23661" y="32949"/>
                  <a:pt x="23635" y="32923"/>
                </a:cubicBezTo>
                <a:cubicBezTo>
                  <a:pt x="23581" y="32816"/>
                  <a:pt x="23554" y="32762"/>
                  <a:pt x="23528" y="32655"/>
                </a:cubicBezTo>
                <a:cubicBezTo>
                  <a:pt x="23528" y="32628"/>
                  <a:pt x="23501" y="32575"/>
                  <a:pt x="23447" y="32575"/>
                </a:cubicBezTo>
                <a:cubicBezTo>
                  <a:pt x="23367" y="32280"/>
                  <a:pt x="23260" y="31959"/>
                  <a:pt x="23153" y="31584"/>
                </a:cubicBezTo>
                <a:cubicBezTo>
                  <a:pt x="23073" y="31290"/>
                  <a:pt x="23019" y="30942"/>
                  <a:pt x="22912" y="30648"/>
                </a:cubicBezTo>
                <a:cubicBezTo>
                  <a:pt x="22832" y="30139"/>
                  <a:pt x="22832" y="29684"/>
                  <a:pt x="22912" y="29336"/>
                </a:cubicBezTo>
                <a:cubicBezTo>
                  <a:pt x="23287" y="28346"/>
                  <a:pt x="25214" y="27677"/>
                  <a:pt x="26097" y="27168"/>
                </a:cubicBezTo>
                <a:close/>
                <a:moveTo>
                  <a:pt x="22511" y="30085"/>
                </a:moveTo>
                <a:cubicBezTo>
                  <a:pt x="22725" y="30808"/>
                  <a:pt x="22698" y="31584"/>
                  <a:pt x="22885" y="32307"/>
                </a:cubicBezTo>
                <a:cubicBezTo>
                  <a:pt x="22992" y="32896"/>
                  <a:pt x="23099" y="33431"/>
                  <a:pt x="23153" y="33993"/>
                </a:cubicBezTo>
                <a:cubicBezTo>
                  <a:pt x="22966" y="34288"/>
                  <a:pt x="22778" y="34582"/>
                  <a:pt x="22644" y="34850"/>
                </a:cubicBezTo>
                <a:cubicBezTo>
                  <a:pt x="20878" y="38195"/>
                  <a:pt x="18951" y="41273"/>
                  <a:pt x="16836" y="44405"/>
                </a:cubicBezTo>
                <a:cubicBezTo>
                  <a:pt x="16488" y="44887"/>
                  <a:pt x="16194" y="45529"/>
                  <a:pt x="15792" y="45957"/>
                </a:cubicBezTo>
                <a:cubicBezTo>
                  <a:pt x="16167" y="45235"/>
                  <a:pt x="16461" y="43067"/>
                  <a:pt x="16435" y="42986"/>
                </a:cubicBezTo>
                <a:cubicBezTo>
                  <a:pt x="16702" y="41327"/>
                  <a:pt x="17398" y="39614"/>
                  <a:pt x="18014" y="38142"/>
                </a:cubicBezTo>
                <a:cubicBezTo>
                  <a:pt x="19031" y="35572"/>
                  <a:pt x="20343" y="32976"/>
                  <a:pt x="22029" y="30701"/>
                </a:cubicBezTo>
                <a:cubicBezTo>
                  <a:pt x="22163" y="30487"/>
                  <a:pt x="22323" y="30246"/>
                  <a:pt x="22511" y="30085"/>
                </a:cubicBezTo>
                <a:close/>
                <a:moveTo>
                  <a:pt x="33119" y="0"/>
                </a:moveTo>
                <a:cubicBezTo>
                  <a:pt x="32916" y="0"/>
                  <a:pt x="32675" y="90"/>
                  <a:pt x="32387" y="295"/>
                </a:cubicBezTo>
                <a:cubicBezTo>
                  <a:pt x="31183" y="1179"/>
                  <a:pt x="31049" y="3962"/>
                  <a:pt x="31076" y="5274"/>
                </a:cubicBezTo>
                <a:cubicBezTo>
                  <a:pt x="31076" y="7254"/>
                  <a:pt x="31852" y="9021"/>
                  <a:pt x="31531" y="11002"/>
                </a:cubicBezTo>
                <a:cubicBezTo>
                  <a:pt x="31102" y="13303"/>
                  <a:pt x="30540" y="15632"/>
                  <a:pt x="29871" y="17907"/>
                </a:cubicBezTo>
                <a:cubicBezTo>
                  <a:pt x="29255" y="20075"/>
                  <a:pt x="28506" y="22243"/>
                  <a:pt x="27650" y="24331"/>
                </a:cubicBezTo>
                <a:cubicBezTo>
                  <a:pt x="26873" y="26151"/>
                  <a:pt x="24652" y="26793"/>
                  <a:pt x="22966" y="27703"/>
                </a:cubicBezTo>
                <a:cubicBezTo>
                  <a:pt x="23715" y="25321"/>
                  <a:pt x="24331" y="22859"/>
                  <a:pt x="25455" y="20637"/>
                </a:cubicBezTo>
                <a:cubicBezTo>
                  <a:pt x="26177" y="19299"/>
                  <a:pt x="28185" y="15177"/>
                  <a:pt x="26311" y="13999"/>
                </a:cubicBezTo>
                <a:cubicBezTo>
                  <a:pt x="26143" y="13894"/>
                  <a:pt x="25986" y="13845"/>
                  <a:pt x="25841" y="13845"/>
                </a:cubicBezTo>
                <a:cubicBezTo>
                  <a:pt x="24325" y="13845"/>
                  <a:pt x="24022" y="19111"/>
                  <a:pt x="23876" y="19941"/>
                </a:cubicBezTo>
                <a:cubicBezTo>
                  <a:pt x="23554" y="22484"/>
                  <a:pt x="23394" y="24893"/>
                  <a:pt x="22136" y="27195"/>
                </a:cubicBezTo>
                <a:cubicBezTo>
                  <a:pt x="21547" y="23474"/>
                  <a:pt x="21119" y="19674"/>
                  <a:pt x="20262" y="15980"/>
                </a:cubicBezTo>
                <a:cubicBezTo>
                  <a:pt x="19995" y="14802"/>
                  <a:pt x="19566" y="12233"/>
                  <a:pt x="18603" y="11457"/>
                </a:cubicBezTo>
                <a:cubicBezTo>
                  <a:pt x="18367" y="11273"/>
                  <a:pt x="18170" y="11194"/>
                  <a:pt x="18006" y="11194"/>
                </a:cubicBezTo>
                <a:cubicBezTo>
                  <a:pt x="17168" y="11194"/>
                  <a:pt x="17202" y="13256"/>
                  <a:pt x="17291" y="13839"/>
                </a:cubicBezTo>
                <a:cubicBezTo>
                  <a:pt x="17559" y="15525"/>
                  <a:pt x="18255" y="16783"/>
                  <a:pt x="19299" y="18094"/>
                </a:cubicBezTo>
                <a:cubicBezTo>
                  <a:pt x="20396" y="19459"/>
                  <a:pt x="20503" y="21172"/>
                  <a:pt x="20798" y="22832"/>
                </a:cubicBezTo>
                <a:cubicBezTo>
                  <a:pt x="21145" y="24652"/>
                  <a:pt x="21922" y="26847"/>
                  <a:pt x="21681" y="28694"/>
                </a:cubicBezTo>
                <a:cubicBezTo>
                  <a:pt x="21440" y="30273"/>
                  <a:pt x="20075" y="31798"/>
                  <a:pt x="19272" y="33137"/>
                </a:cubicBezTo>
                <a:cubicBezTo>
                  <a:pt x="19272" y="31611"/>
                  <a:pt x="19379" y="30085"/>
                  <a:pt x="19245" y="28533"/>
                </a:cubicBezTo>
                <a:cubicBezTo>
                  <a:pt x="19178" y="27975"/>
                  <a:pt x="19056" y="26117"/>
                  <a:pt x="18350" y="26117"/>
                </a:cubicBezTo>
                <a:cubicBezTo>
                  <a:pt x="18209" y="26117"/>
                  <a:pt x="18045" y="26191"/>
                  <a:pt x="17853" y="26365"/>
                </a:cubicBezTo>
                <a:cubicBezTo>
                  <a:pt x="17104" y="27061"/>
                  <a:pt x="17104" y="29470"/>
                  <a:pt x="16997" y="30407"/>
                </a:cubicBezTo>
                <a:cubicBezTo>
                  <a:pt x="16863" y="31959"/>
                  <a:pt x="16863" y="33511"/>
                  <a:pt x="17024" y="35091"/>
                </a:cubicBezTo>
                <a:cubicBezTo>
                  <a:pt x="17318" y="38329"/>
                  <a:pt x="16114" y="41166"/>
                  <a:pt x="15364" y="44325"/>
                </a:cubicBezTo>
                <a:cubicBezTo>
                  <a:pt x="14695" y="47001"/>
                  <a:pt x="13276" y="49544"/>
                  <a:pt x="10841" y="51016"/>
                </a:cubicBezTo>
                <a:cubicBezTo>
                  <a:pt x="10948" y="49946"/>
                  <a:pt x="10948" y="48768"/>
                  <a:pt x="11135" y="47751"/>
                </a:cubicBezTo>
                <a:cubicBezTo>
                  <a:pt x="11376" y="46707"/>
                  <a:pt x="12045" y="45957"/>
                  <a:pt x="12607" y="45128"/>
                </a:cubicBezTo>
                <a:cubicBezTo>
                  <a:pt x="13276" y="44164"/>
                  <a:pt x="14026" y="43067"/>
                  <a:pt x="14427" y="41916"/>
                </a:cubicBezTo>
                <a:cubicBezTo>
                  <a:pt x="14748" y="41166"/>
                  <a:pt x="15578" y="39560"/>
                  <a:pt x="14561" y="38998"/>
                </a:cubicBezTo>
                <a:cubicBezTo>
                  <a:pt x="14508" y="38998"/>
                  <a:pt x="14481" y="38972"/>
                  <a:pt x="14454" y="38972"/>
                </a:cubicBezTo>
                <a:cubicBezTo>
                  <a:pt x="13838" y="39266"/>
                  <a:pt x="13410" y="39748"/>
                  <a:pt x="13089" y="40283"/>
                </a:cubicBezTo>
                <a:cubicBezTo>
                  <a:pt x="12848" y="40711"/>
                  <a:pt x="12634" y="41166"/>
                  <a:pt x="12500" y="41675"/>
                </a:cubicBezTo>
                <a:cubicBezTo>
                  <a:pt x="12099" y="42639"/>
                  <a:pt x="11778" y="43656"/>
                  <a:pt x="11242" y="44485"/>
                </a:cubicBezTo>
                <a:cubicBezTo>
                  <a:pt x="11028" y="43120"/>
                  <a:pt x="10948" y="41675"/>
                  <a:pt x="11135" y="40310"/>
                </a:cubicBezTo>
                <a:cubicBezTo>
                  <a:pt x="11349" y="38891"/>
                  <a:pt x="11965" y="37633"/>
                  <a:pt x="12018" y="36188"/>
                </a:cubicBezTo>
                <a:cubicBezTo>
                  <a:pt x="12072" y="34876"/>
                  <a:pt x="11831" y="33511"/>
                  <a:pt x="11430" y="32280"/>
                </a:cubicBezTo>
                <a:cubicBezTo>
                  <a:pt x="11223" y="31624"/>
                  <a:pt x="10650" y="30838"/>
                  <a:pt x="10049" y="30838"/>
                </a:cubicBezTo>
                <a:cubicBezTo>
                  <a:pt x="9792" y="30838"/>
                  <a:pt x="9529" y="30982"/>
                  <a:pt x="9288" y="31343"/>
                </a:cubicBezTo>
                <a:cubicBezTo>
                  <a:pt x="8592" y="32414"/>
                  <a:pt x="9154" y="34823"/>
                  <a:pt x="9262" y="36001"/>
                </a:cubicBezTo>
                <a:cubicBezTo>
                  <a:pt x="9395" y="37526"/>
                  <a:pt x="9743" y="38972"/>
                  <a:pt x="10011" y="40471"/>
                </a:cubicBezTo>
                <a:cubicBezTo>
                  <a:pt x="10493" y="43441"/>
                  <a:pt x="10546" y="46493"/>
                  <a:pt x="10305" y="49517"/>
                </a:cubicBezTo>
                <a:cubicBezTo>
                  <a:pt x="9690" y="48714"/>
                  <a:pt x="9342" y="47644"/>
                  <a:pt x="8887" y="46627"/>
                </a:cubicBezTo>
                <a:cubicBezTo>
                  <a:pt x="8592" y="45984"/>
                  <a:pt x="8271" y="44780"/>
                  <a:pt x="7549" y="44432"/>
                </a:cubicBezTo>
                <a:cubicBezTo>
                  <a:pt x="7423" y="44348"/>
                  <a:pt x="7249" y="44281"/>
                  <a:pt x="7076" y="44281"/>
                </a:cubicBezTo>
                <a:cubicBezTo>
                  <a:pt x="7028" y="44281"/>
                  <a:pt x="6980" y="44286"/>
                  <a:pt x="6933" y="44298"/>
                </a:cubicBezTo>
                <a:cubicBezTo>
                  <a:pt x="6398" y="45262"/>
                  <a:pt x="6933" y="46305"/>
                  <a:pt x="7415" y="47162"/>
                </a:cubicBezTo>
                <a:cubicBezTo>
                  <a:pt x="7896" y="48206"/>
                  <a:pt x="8539" y="49250"/>
                  <a:pt x="8967" y="50079"/>
                </a:cubicBezTo>
                <a:cubicBezTo>
                  <a:pt x="9636" y="51418"/>
                  <a:pt x="10279" y="52006"/>
                  <a:pt x="9154" y="53184"/>
                </a:cubicBezTo>
                <a:cubicBezTo>
                  <a:pt x="7682" y="54763"/>
                  <a:pt x="6023" y="56235"/>
                  <a:pt x="4310" y="57547"/>
                </a:cubicBezTo>
                <a:cubicBezTo>
                  <a:pt x="3507" y="58163"/>
                  <a:pt x="2276" y="58698"/>
                  <a:pt x="1339" y="59474"/>
                </a:cubicBezTo>
                <a:cubicBezTo>
                  <a:pt x="991" y="59715"/>
                  <a:pt x="375" y="59876"/>
                  <a:pt x="134" y="60250"/>
                </a:cubicBezTo>
                <a:cubicBezTo>
                  <a:pt x="1" y="60491"/>
                  <a:pt x="27" y="60839"/>
                  <a:pt x="268" y="60973"/>
                </a:cubicBezTo>
                <a:cubicBezTo>
                  <a:pt x="509" y="60893"/>
                  <a:pt x="723" y="60705"/>
                  <a:pt x="937" y="60571"/>
                </a:cubicBezTo>
                <a:cubicBezTo>
                  <a:pt x="2276" y="59715"/>
                  <a:pt x="3614" y="58751"/>
                  <a:pt x="5059" y="58109"/>
                </a:cubicBezTo>
                <a:cubicBezTo>
                  <a:pt x="5996" y="57708"/>
                  <a:pt x="6853" y="57601"/>
                  <a:pt x="7719" y="57601"/>
                </a:cubicBezTo>
                <a:cubicBezTo>
                  <a:pt x="8586" y="57601"/>
                  <a:pt x="9462" y="57708"/>
                  <a:pt x="10439" y="57734"/>
                </a:cubicBezTo>
                <a:cubicBezTo>
                  <a:pt x="10527" y="57737"/>
                  <a:pt x="10614" y="57738"/>
                  <a:pt x="10701" y="57738"/>
                </a:cubicBezTo>
                <a:cubicBezTo>
                  <a:pt x="11654" y="57738"/>
                  <a:pt x="12586" y="57605"/>
                  <a:pt x="13517" y="57360"/>
                </a:cubicBezTo>
                <a:cubicBezTo>
                  <a:pt x="14240" y="57199"/>
                  <a:pt x="15846" y="56905"/>
                  <a:pt x="16328" y="56235"/>
                </a:cubicBezTo>
                <a:cubicBezTo>
                  <a:pt x="16354" y="55861"/>
                  <a:pt x="16354" y="55540"/>
                  <a:pt x="15846" y="55218"/>
                </a:cubicBezTo>
                <a:cubicBezTo>
                  <a:pt x="15565" y="55057"/>
                  <a:pt x="15172" y="54994"/>
                  <a:pt x="14728" y="54994"/>
                </a:cubicBezTo>
                <a:cubicBezTo>
                  <a:pt x="13209" y="54994"/>
                  <a:pt x="11089" y="55727"/>
                  <a:pt x="10772" y="55727"/>
                </a:cubicBezTo>
                <a:cubicBezTo>
                  <a:pt x="10768" y="55727"/>
                  <a:pt x="10764" y="55727"/>
                  <a:pt x="10760" y="55727"/>
                </a:cubicBezTo>
                <a:cubicBezTo>
                  <a:pt x="11697" y="55325"/>
                  <a:pt x="13357" y="54790"/>
                  <a:pt x="13892" y="53827"/>
                </a:cubicBezTo>
                <a:cubicBezTo>
                  <a:pt x="13946" y="53719"/>
                  <a:pt x="13972" y="53586"/>
                  <a:pt x="14026" y="53479"/>
                </a:cubicBezTo>
                <a:cubicBezTo>
                  <a:pt x="14160" y="53131"/>
                  <a:pt x="13972" y="52783"/>
                  <a:pt x="13303" y="52729"/>
                </a:cubicBezTo>
                <a:cubicBezTo>
                  <a:pt x="13201" y="52715"/>
                  <a:pt x="13097" y="52708"/>
                  <a:pt x="12992" y="52708"/>
                </a:cubicBezTo>
                <a:cubicBezTo>
                  <a:pt x="11516" y="52708"/>
                  <a:pt x="9709" y="54032"/>
                  <a:pt x="8485" y="54656"/>
                </a:cubicBezTo>
                <a:cubicBezTo>
                  <a:pt x="9502" y="53612"/>
                  <a:pt x="10466" y="52515"/>
                  <a:pt x="11537" y="51551"/>
                </a:cubicBezTo>
                <a:cubicBezTo>
                  <a:pt x="12031" y="51085"/>
                  <a:pt x="12497" y="50949"/>
                  <a:pt x="13003" y="50949"/>
                </a:cubicBezTo>
                <a:cubicBezTo>
                  <a:pt x="13484" y="50949"/>
                  <a:pt x="14002" y="51072"/>
                  <a:pt x="14615" y="51150"/>
                </a:cubicBezTo>
                <a:cubicBezTo>
                  <a:pt x="17398" y="51525"/>
                  <a:pt x="19941" y="50909"/>
                  <a:pt x="21975" y="53157"/>
                </a:cubicBezTo>
                <a:cubicBezTo>
                  <a:pt x="23046" y="54335"/>
                  <a:pt x="24224" y="55299"/>
                  <a:pt x="25749" y="55807"/>
                </a:cubicBezTo>
                <a:cubicBezTo>
                  <a:pt x="26104" y="55909"/>
                  <a:pt x="26656" y="56070"/>
                  <a:pt x="27083" y="56070"/>
                </a:cubicBezTo>
                <a:cubicBezTo>
                  <a:pt x="27558" y="56070"/>
                  <a:pt x="27878" y="55870"/>
                  <a:pt x="27596" y="55165"/>
                </a:cubicBezTo>
                <a:cubicBezTo>
                  <a:pt x="26766" y="53050"/>
                  <a:pt x="22939" y="52408"/>
                  <a:pt x="21065" y="51659"/>
                </a:cubicBezTo>
                <a:cubicBezTo>
                  <a:pt x="23206" y="50882"/>
                  <a:pt x="25696" y="50936"/>
                  <a:pt x="27971" y="50588"/>
                </a:cubicBezTo>
                <a:cubicBezTo>
                  <a:pt x="29041" y="50401"/>
                  <a:pt x="33056" y="49517"/>
                  <a:pt x="32896" y="47938"/>
                </a:cubicBezTo>
                <a:cubicBezTo>
                  <a:pt x="32841" y="47427"/>
                  <a:pt x="32473" y="47239"/>
                  <a:pt x="31959" y="47239"/>
                </a:cubicBezTo>
                <a:cubicBezTo>
                  <a:pt x="30696" y="47239"/>
                  <a:pt x="28549" y="48375"/>
                  <a:pt x="27997" y="48661"/>
                </a:cubicBezTo>
                <a:cubicBezTo>
                  <a:pt x="27141" y="49169"/>
                  <a:pt x="26472" y="49946"/>
                  <a:pt x="25482" y="50267"/>
                </a:cubicBezTo>
                <a:cubicBezTo>
                  <a:pt x="24598" y="50588"/>
                  <a:pt x="23581" y="50508"/>
                  <a:pt x="22644" y="50615"/>
                </a:cubicBezTo>
                <a:cubicBezTo>
                  <a:pt x="23742" y="49731"/>
                  <a:pt x="25829" y="48393"/>
                  <a:pt x="26231" y="47001"/>
                </a:cubicBezTo>
                <a:cubicBezTo>
                  <a:pt x="26462" y="46231"/>
                  <a:pt x="26250" y="45970"/>
                  <a:pt x="25859" y="45970"/>
                </a:cubicBezTo>
                <a:cubicBezTo>
                  <a:pt x="25162" y="45970"/>
                  <a:pt x="23897" y="46798"/>
                  <a:pt x="23554" y="47055"/>
                </a:cubicBezTo>
                <a:cubicBezTo>
                  <a:pt x="22805" y="47590"/>
                  <a:pt x="22109" y="48206"/>
                  <a:pt x="21547" y="48928"/>
                </a:cubicBezTo>
                <a:cubicBezTo>
                  <a:pt x="21145" y="49437"/>
                  <a:pt x="20798" y="50374"/>
                  <a:pt x="20209" y="50668"/>
                </a:cubicBezTo>
                <a:cubicBezTo>
                  <a:pt x="19913" y="50805"/>
                  <a:pt x="19527" y="50847"/>
                  <a:pt x="19121" y="50847"/>
                </a:cubicBezTo>
                <a:cubicBezTo>
                  <a:pt x="18496" y="50847"/>
                  <a:pt x="17826" y="50749"/>
                  <a:pt x="17372" y="50749"/>
                </a:cubicBezTo>
                <a:lnTo>
                  <a:pt x="16702" y="50749"/>
                </a:lnTo>
                <a:cubicBezTo>
                  <a:pt x="15632" y="50588"/>
                  <a:pt x="14454" y="50722"/>
                  <a:pt x="13437" y="50267"/>
                </a:cubicBezTo>
                <a:cubicBezTo>
                  <a:pt x="13946" y="50053"/>
                  <a:pt x="14508" y="49972"/>
                  <a:pt x="15043" y="49785"/>
                </a:cubicBezTo>
                <a:cubicBezTo>
                  <a:pt x="15578" y="49464"/>
                  <a:pt x="16247" y="49250"/>
                  <a:pt x="16756" y="49009"/>
                </a:cubicBezTo>
                <a:cubicBezTo>
                  <a:pt x="17666" y="48527"/>
                  <a:pt x="18576" y="47992"/>
                  <a:pt x="19406" y="47430"/>
                </a:cubicBezTo>
                <a:cubicBezTo>
                  <a:pt x="21172" y="46225"/>
                  <a:pt x="22805" y="44860"/>
                  <a:pt x="24357" y="43388"/>
                </a:cubicBezTo>
                <a:cubicBezTo>
                  <a:pt x="25937" y="41889"/>
                  <a:pt x="27141" y="41300"/>
                  <a:pt x="29282" y="40872"/>
                </a:cubicBezTo>
                <a:cubicBezTo>
                  <a:pt x="29710" y="40765"/>
                  <a:pt x="30166" y="40711"/>
                  <a:pt x="30647" y="40604"/>
                </a:cubicBezTo>
                <a:cubicBezTo>
                  <a:pt x="32762" y="40203"/>
                  <a:pt x="35064" y="40685"/>
                  <a:pt x="35626" y="39641"/>
                </a:cubicBezTo>
                <a:cubicBezTo>
                  <a:pt x="35786" y="39373"/>
                  <a:pt x="35626" y="39105"/>
                  <a:pt x="35385" y="38945"/>
                </a:cubicBezTo>
                <a:cubicBezTo>
                  <a:pt x="35197" y="38811"/>
                  <a:pt x="34903" y="38758"/>
                  <a:pt x="34689" y="38624"/>
                </a:cubicBezTo>
                <a:lnTo>
                  <a:pt x="34635" y="38624"/>
                </a:lnTo>
                <a:cubicBezTo>
                  <a:pt x="34273" y="38531"/>
                  <a:pt x="33896" y="38491"/>
                  <a:pt x="33510" y="38491"/>
                </a:cubicBezTo>
                <a:cubicBezTo>
                  <a:pt x="31553" y="38491"/>
                  <a:pt x="29362" y="39524"/>
                  <a:pt x="27730" y="40015"/>
                </a:cubicBezTo>
                <a:cubicBezTo>
                  <a:pt x="29737" y="38035"/>
                  <a:pt x="31905" y="36161"/>
                  <a:pt x="33832" y="34127"/>
                </a:cubicBezTo>
                <a:cubicBezTo>
                  <a:pt x="34823" y="33056"/>
                  <a:pt x="35760" y="31852"/>
                  <a:pt x="36455" y="30540"/>
                </a:cubicBezTo>
                <a:cubicBezTo>
                  <a:pt x="36766" y="29964"/>
                  <a:pt x="36984" y="28983"/>
                  <a:pt x="36350" y="28983"/>
                </a:cubicBezTo>
                <a:cubicBezTo>
                  <a:pt x="36219" y="28983"/>
                  <a:pt x="36051" y="29025"/>
                  <a:pt x="35840" y="29122"/>
                </a:cubicBezTo>
                <a:cubicBezTo>
                  <a:pt x="34689" y="29630"/>
                  <a:pt x="33592" y="31477"/>
                  <a:pt x="32815" y="32414"/>
                </a:cubicBezTo>
                <a:cubicBezTo>
                  <a:pt x="31852" y="33619"/>
                  <a:pt x="30968" y="34876"/>
                  <a:pt x="30112" y="36134"/>
                </a:cubicBezTo>
                <a:cubicBezTo>
                  <a:pt x="28399" y="38543"/>
                  <a:pt x="26472" y="40738"/>
                  <a:pt x="24063" y="42451"/>
                </a:cubicBezTo>
                <a:cubicBezTo>
                  <a:pt x="24598" y="41220"/>
                  <a:pt x="25187" y="39962"/>
                  <a:pt x="25696" y="38704"/>
                </a:cubicBezTo>
                <a:cubicBezTo>
                  <a:pt x="25990" y="37928"/>
                  <a:pt x="26873" y="36161"/>
                  <a:pt x="26525" y="35385"/>
                </a:cubicBezTo>
                <a:cubicBezTo>
                  <a:pt x="26395" y="35087"/>
                  <a:pt x="26233" y="34960"/>
                  <a:pt x="26052" y="34960"/>
                </a:cubicBezTo>
                <a:cubicBezTo>
                  <a:pt x="25045" y="34960"/>
                  <a:pt x="23441" y="38893"/>
                  <a:pt x="23260" y="39346"/>
                </a:cubicBezTo>
                <a:cubicBezTo>
                  <a:pt x="22377" y="41488"/>
                  <a:pt x="21788" y="44646"/>
                  <a:pt x="19968" y="46091"/>
                </a:cubicBezTo>
                <a:cubicBezTo>
                  <a:pt x="17987" y="47670"/>
                  <a:pt x="15792" y="49009"/>
                  <a:pt x="13357" y="49705"/>
                </a:cubicBezTo>
                <a:cubicBezTo>
                  <a:pt x="14293" y="48848"/>
                  <a:pt x="15525" y="47001"/>
                  <a:pt x="16435" y="45797"/>
                </a:cubicBezTo>
                <a:cubicBezTo>
                  <a:pt x="17666" y="44191"/>
                  <a:pt x="18844" y="42505"/>
                  <a:pt x="19968" y="40818"/>
                </a:cubicBezTo>
                <a:cubicBezTo>
                  <a:pt x="20985" y="39266"/>
                  <a:pt x="21841" y="37660"/>
                  <a:pt x="22805" y="36134"/>
                </a:cubicBezTo>
                <a:lnTo>
                  <a:pt x="22805" y="36108"/>
                </a:lnTo>
                <a:cubicBezTo>
                  <a:pt x="24331" y="34047"/>
                  <a:pt x="26231" y="32869"/>
                  <a:pt x="28399" y="31638"/>
                </a:cubicBezTo>
                <a:cubicBezTo>
                  <a:pt x="28613" y="31531"/>
                  <a:pt x="28827" y="31477"/>
                  <a:pt x="29041" y="31424"/>
                </a:cubicBezTo>
                <a:cubicBezTo>
                  <a:pt x="29951" y="31183"/>
                  <a:pt x="32789" y="30835"/>
                  <a:pt x="32789" y="29523"/>
                </a:cubicBezTo>
                <a:cubicBezTo>
                  <a:pt x="32789" y="29086"/>
                  <a:pt x="32524" y="28924"/>
                  <a:pt x="32134" y="28924"/>
                </a:cubicBezTo>
                <a:cubicBezTo>
                  <a:pt x="31188" y="28924"/>
                  <a:pt x="29504" y="29874"/>
                  <a:pt x="29068" y="30139"/>
                </a:cubicBezTo>
                <a:cubicBezTo>
                  <a:pt x="27462" y="31076"/>
                  <a:pt x="26097" y="32307"/>
                  <a:pt x="24625" y="33458"/>
                </a:cubicBezTo>
                <a:cubicBezTo>
                  <a:pt x="24598" y="33351"/>
                  <a:pt x="24545" y="33244"/>
                  <a:pt x="24545" y="33190"/>
                </a:cubicBezTo>
                <a:cubicBezTo>
                  <a:pt x="24652" y="32816"/>
                  <a:pt x="24866" y="32441"/>
                  <a:pt x="25000" y="32066"/>
                </a:cubicBezTo>
                <a:cubicBezTo>
                  <a:pt x="25401" y="31129"/>
                  <a:pt x="25829" y="30246"/>
                  <a:pt x="26231" y="29309"/>
                </a:cubicBezTo>
                <a:cubicBezTo>
                  <a:pt x="26525" y="28640"/>
                  <a:pt x="26873" y="27436"/>
                  <a:pt x="27355" y="26900"/>
                </a:cubicBezTo>
                <a:cubicBezTo>
                  <a:pt x="27624" y="26600"/>
                  <a:pt x="28045" y="26491"/>
                  <a:pt x="28536" y="26491"/>
                </a:cubicBezTo>
                <a:cubicBezTo>
                  <a:pt x="29703" y="26491"/>
                  <a:pt x="31263" y="27108"/>
                  <a:pt x="32093" y="27222"/>
                </a:cubicBezTo>
                <a:cubicBezTo>
                  <a:pt x="32265" y="27250"/>
                  <a:pt x="32556" y="27270"/>
                  <a:pt x="32887" y="27270"/>
                </a:cubicBezTo>
                <a:cubicBezTo>
                  <a:pt x="34096" y="27270"/>
                  <a:pt x="35850" y="27002"/>
                  <a:pt x="34421" y="25910"/>
                </a:cubicBezTo>
                <a:cubicBezTo>
                  <a:pt x="33725" y="25375"/>
                  <a:pt x="32789" y="25321"/>
                  <a:pt x="31959" y="25214"/>
                </a:cubicBezTo>
                <a:cubicBezTo>
                  <a:pt x="31536" y="25193"/>
                  <a:pt x="30780" y="24972"/>
                  <a:pt x="30243" y="24972"/>
                </a:cubicBezTo>
                <a:cubicBezTo>
                  <a:pt x="30100" y="24972"/>
                  <a:pt x="29973" y="24987"/>
                  <a:pt x="29872" y="25026"/>
                </a:cubicBezTo>
                <a:lnTo>
                  <a:pt x="29872" y="25026"/>
                </a:lnTo>
                <a:cubicBezTo>
                  <a:pt x="32147" y="24143"/>
                  <a:pt x="34689" y="23876"/>
                  <a:pt x="36910" y="22912"/>
                </a:cubicBezTo>
                <a:cubicBezTo>
                  <a:pt x="37874" y="22618"/>
                  <a:pt x="42103" y="20450"/>
                  <a:pt x="40925" y="19031"/>
                </a:cubicBezTo>
                <a:cubicBezTo>
                  <a:pt x="40845" y="18934"/>
                  <a:pt x="40706" y="18891"/>
                  <a:pt x="40522" y="18891"/>
                </a:cubicBezTo>
                <a:cubicBezTo>
                  <a:pt x="39187" y="18891"/>
                  <a:pt x="35496" y="21177"/>
                  <a:pt x="34742" y="21601"/>
                </a:cubicBezTo>
                <a:cubicBezTo>
                  <a:pt x="32735" y="22752"/>
                  <a:pt x="30754" y="23929"/>
                  <a:pt x="28586" y="24732"/>
                </a:cubicBezTo>
                <a:cubicBezTo>
                  <a:pt x="29336" y="22377"/>
                  <a:pt x="29710" y="19995"/>
                  <a:pt x="31798" y="18496"/>
                </a:cubicBezTo>
                <a:cubicBezTo>
                  <a:pt x="33752" y="17051"/>
                  <a:pt x="35331" y="15284"/>
                  <a:pt x="36696" y="13277"/>
                </a:cubicBezTo>
                <a:cubicBezTo>
                  <a:pt x="37232" y="12447"/>
                  <a:pt x="38115" y="11403"/>
                  <a:pt x="38383" y="10439"/>
                </a:cubicBezTo>
                <a:cubicBezTo>
                  <a:pt x="38593" y="9690"/>
                  <a:pt x="38429" y="9419"/>
                  <a:pt x="38128" y="9419"/>
                </a:cubicBezTo>
                <a:cubicBezTo>
                  <a:pt x="37817" y="9419"/>
                  <a:pt x="37358" y="9711"/>
                  <a:pt x="37018" y="10065"/>
                </a:cubicBezTo>
                <a:cubicBezTo>
                  <a:pt x="35412" y="11778"/>
                  <a:pt x="33886" y="13571"/>
                  <a:pt x="32360" y="15364"/>
                </a:cubicBezTo>
                <a:cubicBezTo>
                  <a:pt x="31611" y="16194"/>
                  <a:pt x="31129" y="17184"/>
                  <a:pt x="30487" y="18094"/>
                </a:cubicBezTo>
                <a:cubicBezTo>
                  <a:pt x="30728" y="17639"/>
                  <a:pt x="31209" y="16328"/>
                  <a:pt x="31263" y="15846"/>
                </a:cubicBezTo>
                <a:cubicBezTo>
                  <a:pt x="31450" y="13946"/>
                  <a:pt x="31932" y="12045"/>
                  <a:pt x="32226" y="10199"/>
                </a:cubicBezTo>
                <a:cubicBezTo>
                  <a:pt x="32601" y="8084"/>
                  <a:pt x="33592" y="6211"/>
                  <a:pt x="33993" y="4150"/>
                </a:cubicBezTo>
                <a:cubicBezTo>
                  <a:pt x="34131" y="3413"/>
                  <a:pt x="34368" y="0"/>
                  <a:pt x="331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8" name="Google Shape;268;p41"/>
          <p:cNvSpPr/>
          <p:nvPr/>
        </p:nvSpPr>
        <p:spPr>
          <a:xfrm rot="5400000">
            <a:off x="-631810" y="-698030"/>
            <a:ext cx="2675929" cy="3620844"/>
          </a:xfrm>
          <a:custGeom>
            <a:avLst/>
            <a:gdLst/>
            <a:ahLst/>
            <a:cxnLst/>
            <a:rect l="l" t="t" r="r" b="b"/>
            <a:pathLst>
              <a:path w="51391" h="69538" extrusionOk="0">
                <a:moveTo>
                  <a:pt x="21386" y="25535"/>
                </a:moveTo>
                <a:cubicBezTo>
                  <a:pt x="20316" y="7254"/>
                  <a:pt x="7790" y="5487"/>
                  <a:pt x="7790" y="5487"/>
                </a:cubicBezTo>
                <a:cubicBezTo>
                  <a:pt x="9315" y="17425"/>
                  <a:pt x="21413" y="25669"/>
                  <a:pt x="21413" y="25669"/>
                </a:cubicBezTo>
                <a:cubicBezTo>
                  <a:pt x="21386" y="25642"/>
                  <a:pt x="21386" y="25588"/>
                  <a:pt x="21386" y="25535"/>
                </a:cubicBezTo>
                <a:lnTo>
                  <a:pt x="33351" y="51765"/>
                </a:lnTo>
                <a:cubicBezTo>
                  <a:pt x="31290" y="46840"/>
                  <a:pt x="29095" y="41434"/>
                  <a:pt x="27382" y="36241"/>
                </a:cubicBezTo>
                <a:close/>
                <a:moveTo>
                  <a:pt x="31664" y="35572"/>
                </a:moveTo>
                <a:lnTo>
                  <a:pt x="31022" y="45850"/>
                </a:lnTo>
                <a:cubicBezTo>
                  <a:pt x="32227" y="44806"/>
                  <a:pt x="31664" y="35572"/>
                  <a:pt x="31664" y="35572"/>
                </a:cubicBezTo>
                <a:close/>
                <a:moveTo>
                  <a:pt x="5514" y="47991"/>
                </a:moveTo>
                <a:cubicBezTo>
                  <a:pt x="16328" y="56717"/>
                  <a:pt x="23715" y="51899"/>
                  <a:pt x="25348" y="50561"/>
                </a:cubicBezTo>
                <a:lnTo>
                  <a:pt x="29202" y="51016"/>
                </a:lnTo>
                <a:cubicBezTo>
                  <a:pt x="28613" y="50721"/>
                  <a:pt x="27275" y="50454"/>
                  <a:pt x="25589" y="50186"/>
                </a:cubicBezTo>
                <a:cubicBezTo>
                  <a:pt x="17158" y="44431"/>
                  <a:pt x="5514" y="47991"/>
                  <a:pt x="5514" y="47991"/>
                </a:cubicBezTo>
                <a:close/>
                <a:moveTo>
                  <a:pt x="24893" y="22055"/>
                </a:moveTo>
                <a:cubicBezTo>
                  <a:pt x="24893" y="22216"/>
                  <a:pt x="24920" y="22350"/>
                  <a:pt x="24973" y="22376"/>
                </a:cubicBezTo>
                <a:lnTo>
                  <a:pt x="25000" y="21895"/>
                </a:lnTo>
                <a:cubicBezTo>
                  <a:pt x="34609" y="7896"/>
                  <a:pt x="25803" y="0"/>
                  <a:pt x="25803" y="0"/>
                </a:cubicBezTo>
                <a:cubicBezTo>
                  <a:pt x="20102" y="9582"/>
                  <a:pt x="24893" y="22055"/>
                  <a:pt x="24893" y="22055"/>
                </a:cubicBezTo>
                <a:close/>
                <a:moveTo>
                  <a:pt x="32762" y="12928"/>
                </a:moveTo>
                <a:cubicBezTo>
                  <a:pt x="27061" y="22510"/>
                  <a:pt x="31825" y="34956"/>
                  <a:pt x="31825" y="34956"/>
                </a:cubicBezTo>
                <a:cubicBezTo>
                  <a:pt x="41621" y="20851"/>
                  <a:pt x="32762" y="12928"/>
                  <a:pt x="32762" y="12928"/>
                </a:cubicBezTo>
                <a:close/>
                <a:moveTo>
                  <a:pt x="33940" y="39158"/>
                </a:moveTo>
                <a:lnTo>
                  <a:pt x="33752" y="39319"/>
                </a:lnTo>
                <a:cubicBezTo>
                  <a:pt x="33806" y="39319"/>
                  <a:pt x="33859" y="39239"/>
                  <a:pt x="33940" y="39158"/>
                </a:cubicBezTo>
                <a:cubicBezTo>
                  <a:pt x="48580" y="35304"/>
                  <a:pt x="47242" y="24839"/>
                  <a:pt x="47242" y="24839"/>
                </a:cubicBezTo>
                <a:cubicBezTo>
                  <a:pt x="37767" y="27970"/>
                  <a:pt x="33672" y="39212"/>
                  <a:pt x="33672" y="39212"/>
                </a:cubicBezTo>
                <a:cubicBezTo>
                  <a:pt x="33806" y="39185"/>
                  <a:pt x="33859" y="39185"/>
                  <a:pt x="33940" y="39158"/>
                </a:cubicBezTo>
                <a:close/>
                <a:moveTo>
                  <a:pt x="40149" y="52889"/>
                </a:moveTo>
                <a:lnTo>
                  <a:pt x="40176" y="52889"/>
                </a:lnTo>
                <a:cubicBezTo>
                  <a:pt x="39908" y="53023"/>
                  <a:pt x="39641" y="53210"/>
                  <a:pt x="39373" y="53371"/>
                </a:cubicBezTo>
                <a:lnTo>
                  <a:pt x="40149" y="51016"/>
                </a:lnTo>
                <a:cubicBezTo>
                  <a:pt x="47189" y="45448"/>
                  <a:pt x="44084" y="39828"/>
                  <a:pt x="44084" y="39828"/>
                </a:cubicBezTo>
                <a:cubicBezTo>
                  <a:pt x="39159" y="43923"/>
                  <a:pt x="39319" y="51631"/>
                  <a:pt x="39319" y="51631"/>
                </a:cubicBezTo>
                <a:cubicBezTo>
                  <a:pt x="39373" y="51604"/>
                  <a:pt x="39400" y="51551"/>
                  <a:pt x="39480" y="51524"/>
                </a:cubicBezTo>
                <a:cubicBezTo>
                  <a:pt x="39186" y="52327"/>
                  <a:pt x="38918" y="53130"/>
                  <a:pt x="38650" y="53906"/>
                </a:cubicBezTo>
                <a:lnTo>
                  <a:pt x="38624" y="53933"/>
                </a:lnTo>
                <a:lnTo>
                  <a:pt x="38650" y="53933"/>
                </a:lnTo>
                <a:cubicBezTo>
                  <a:pt x="37767" y="56476"/>
                  <a:pt x="37098" y="58778"/>
                  <a:pt x="37098" y="59929"/>
                </a:cubicBezTo>
                <a:lnTo>
                  <a:pt x="33351" y="51765"/>
                </a:lnTo>
                <a:cubicBezTo>
                  <a:pt x="34047" y="53425"/>
                  <a:pt x="34769" y="55084"/>
                  <a:pt x="35465" y="56610"/>
                </a:cubicBezTo>
                <a:lnTo>
                  <a:pt x="24010" y="44993"/>
                </a:lnTo>
                <a:cubicBezTo>
                  <a:pt x="23742" y="44324"/>
                  <a:pt x="23340" y="43254"/>
                  <a:pt x="22859" y="41996"/>
                </a:cubicBezTo>
                <a:cubicBezTo>
                  <a:pt x="22671" y="26177"/>
                  <a:pt x="11965" y="24089"/>
                  <a:pt x="11965" y="24089"/>
                </a:cubicBezTo>
                <a:cubicBezTo>
                  <a:pt x="12634" y="33136"/>
                  <a:pt x="20343" y="40122"/>
                  <a:pt x="22377" y="41781"/>
                </a:cubicBezTo>
                <a:lnTo>
                  <a:pt x="23688" y="44645"/>
                </a:lnTo>
                <a:lnTo>
                  <a:pt x="19272" y="40149"/>
                </a:lnTo>
                <a:lnTo>
                  <a:pt x="19245" y="40095"/>
                </a:lnTo>
                <a:cubicBezTo>
                  <a:pt x="19192" y="40042"/>
                  <a:pt x="19192" y="40042"/>
                  <a:pt x="19138" y="40015"/>
                </a:cubicBezTo>
                <a:lnTo>
                  <a:pt x="19165" y="40015"/>
                </a:lnTo>
                <a:cubicBezTo>
                  <a:pt x="12233" y="32413"/>
                  <a:pt x="1" y="33270"/>
                  <a:pt x="1" y="33270"/>
                </a:cubicBezTo>
                <a:cubicBezTo>
                  <a:pt x="8673" y="44271"/>
                  <a:pt x="16997" y="41059"/>
                  <a:pt x="18790" y="40176"/>
                </a:cubicBezTo>
                <a:lnTo>
                  <a:pt x="19513" y="40523"/>
                </a:lnTo>
                <a:cubicBezTo>
                  <a:pt x="20369" y="41889"/>
                  <a:pt x="22243" y="43923"/>
                  <a:pt x="24384" y="46117"/>
                </a:cubicBezTo>
                <a:lnTo>
                  <a:pt x="24411" y="46171"/>
                </a:lnTo>
                <a:lnTo>
                  <a:pt x="24411" y="46144"/>
                </a:lnTo>
                <a:cubicBezTo>
                  <a:pt x="29229" y="51069"/>
                  <a:pt x="35546" y="56636"/>
                  <a:pt x="35546" y="56636"/>
                </a:cubicBezTo>
                <a:cubicBezTo>
                  <a:pt x="36108" y="57948"/>
                  <a:pt x="36670" y="59179"/>
                  <a:pt x="37205" y="60357"/>
                </a:cubicBezTo>
                <a:lnTo>
                  <a:pt x="37205" y="60384"/>
                </a:lnTo>
                <a:lnTo>
                  <a:pt x="37205" y="60384"/>
                </a:lnTo>
                <a:cubicBezTo>
                  <a:pt x="39694" y="65844"/>
                  <a:pt x="41514" y="69537"/>
                  <a:pt x="41514" y="69537"/>
                </a:cubicBezTo>
                <a:lnTo>
                  <a:pt x="37205" y="60116"/>
                </a:lnTo>
                <a:lnTo>
                  <a:pt x="39293" y="53639"/>
                </a:lnTo>
                <a:lnTo>
                  <a:pt x="41113" y="52943"/>
                </a:lnTo>
                <a:cubicBezTo>
                  <a:pt x="50079" y="53264"/>
                  <a:pt x="51391" y="47001"/>
                  <a:pt x="51391" y="47001"/>
                </a:cubicBezTo>
                <a:cubicBezTo>
                  <a:pt x="44994" y="46920"/>
                  <a:pt x="40149" y="52889"/>
                  <a:pt x="40149" y="528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5828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914399" y="2123749"/>
            <a:ext cx="1080790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4200" indent="-457200">
              <a:buFont typeface="Wingdings" panose="05000000000000000000" pitchFamily="2" charset="2"/>
              <a:buChar char="ü"/>
            </a:pPr>
            <a:r>
              <a:rPr lang="en-US" sz="2800" dirty="0"/>
              <a:t>Revise how to pronounce stress in two-syllable words correctly;</a:t>
            </a:r>
          </a:p>
          <a:p>
            <a:pPr marL="584200" indent="-457200">
              <a:buFont typeface="Wingdings" panose="05000000000000000000" pitchFamily="2" charset="2"/>
              <a:buChar char="ü"/>
            </a:pPr>
            <a:r>
              <a:rPr lang="en-US" sz="2800" dirty="0"/>
              <a:t>Revise the use of words/ phrases related to the topic Music;</a:t>
            </a:r>
          </a:p>
          <a:p>
            <a:pPr marL="584200" indent="-457200">
              <a:buFont typeface="Wingdings" panose="05000000000000000000" pitchFamily="2" charset="2"/>
              <a:buChar char="ü"/>
            </a:pPr>
            <a:r>
              <a:rPr lang="en-US" sz="2800" dirty="0"/>
              <a:t>Revise how to use conjunctions to make compound sentences correctly;</a:t>
            </a:r>
          </a:p>
          <a:p>
            <a:pPr marL="584200" indent="-457200">
              <a:buFont typeface="Wingdings" panose="05000000000000000000" pitchFamily="2" charset="2"/>
              <a:buChar char="ü"/>
            </a:pPr>
            <a:r>
              <a:rPr lang="en-US" sz="2800" dirty="0"/>
              <a:t>Revise some verbs followed by to-infinitives and bare-infinitives.</a:t>
            </a:r>
          </a:p>
          <a:p>
            <a:pPr marL="584200" indent="-457200">
              <a:buFont typeface="Wingdings" panose="05000000000000000000" pitchFamily="2" charset="2"/>
              <a:buChar char="ü"/>
            </a:pPr>
            <a:r>
              <a:rPr lang="en-US" sz="2800" dirty="0"/>
              <a:t>Do research on traditional music in Viet Nam or another country and give a group presentation about it.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882037" y="2055511"/>
            <a:ext cx="85840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/>
              <a:t>Prepare for Unit 4 - Lesson1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2250;p59"/>
          <p:cNvSpPr txBox="1">
            <a:spLocks noGrp="1"/>
          </p:cNvSpPr>
          <p:nvPr>
            <p:ph type="title"/>
          </p:nvPr>
        </p:nvSpPr>
        <p:spPr>
          <a:xfrm>
            <a:off x="1189733" y="671586"/>
            <a:ext cx="8944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8800" b="1" dirty="0">
                <a:latin typeface="UTM Avo" panose="02040603050506020204" pitchFamily="18" charset="0"/>
              </a:rPr>
              <a:t>THANK YOU</a:t>
            </a:r>
            <a:endParaRPr sz="8800" b="1" dirty="0">
              <a:latin typeface="UTM Avo" panose="02040603050506020204" pitchFamily="18" charset="0"/>
            </a:endParaRPr>
          </a:p>
        </p:txBody>
      </p:sp>
      <p:grpSp>
        <p:nvGrpSpPr>
          <p:cNvPr id="64" name="Google Shape;2312;p60">
            <a:extLst>
              <a:ext uri="{FF2B5EF4-FFF2-40B4-BE49-F238E27FC236}">
                <a16:creationId xmlns:a16="http://schemas.microsoft.com/office/drawing/2014/main" id="{38ABC2A8-1000-4859-BE90-E17E7F658DEE}"/>
              </a:ext>
            </a:extLst>
          </p:cNvPr>
          <p:cNvGrpSpPr/>
          <p:nvPr/>
        </p:nvGrpSpPr>
        <p:grpSpPr>
          <a:xfrm>
            <a:off x="6270934" y="91554"/>
            <a:ext cx="5652655" cy="6599757"/>
            <a:chOff x="185779" y="1762856"/>
            <a:chExt cx="2783452" cy="3249819"/>
          </a:xfrm>
        </p:grpSpPr>
        <p:sp>
          <p:nvSpPr>
            <p:cNvPr id="65" name="Google Shape;2313;p60">
              <a:extLst>
                <a:ext uri="{FF2B5EF4-FFF2-40B4-BE49-F238E27FC236}">
                  <a16:creationId xmlns:a16="http://schemas.microsoft.com/office/drawing/2014/main" id="{D989C82D-62B0-4766-8446-4424A6C0C5C7}"/>
                </a:ext>
              </a:extLst>
            </p:cNvPr>
            <p:cNvSpPr/>
            <p:nvPr/>
          </p:nvSpPr>
          <p:spPr>
            <a:xfrm>
              <a:off x="727950" y="3130875"/>
              <a:ext cx="1762500" cy="1762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6" name="Google Shape;2314;p60">
              <a:extLst>
                <a:ext uri="{FF2B5EF4-FFF2-40B4-BE49-F238E27FC236}">
                  <a16:creationId xmlns:a16="http://schemas.microsoft.com/office/drawing/2014/main" id="{A1E2006B-1920-473E-AF20-98A83A82041F}"/>
                </a:ext>
              </a:extLst>
            </p:cNvPr>
            <p:cNvGrpSpPr/>
            <p:nvPr/>
          </p:nvGrpSpPr>
          <p:grpSpPr>
            <a:xfrm>
              <a:off x="249158" y="2678148"/>
              <a:ext cx="2720074" cy="2112922"/>
              <a:chOff x="3960755" y="740296"/>
              <a:chExt cx="5456517" cy="4238560"/>
            </a:xfrm>
          </p:grpSpPr>
          <p:grpSp>
            <p:nvGrpSpPr>
              <p:cNvPr id="99" name="Google Shape;2315;p60">
                <a:extLst>
                  <a:ext uri="{FF2B5EF4-FFF2-40B4-BE49-F238E27FC236}">
                    <a16:creationId xmlns:a16="http://schemas.microsoft.com/office/drawing/2014/main" id="{FE5EA1C3-AE60-48D7-B526-28A4F0133EAD}"/>
                  </a:ext>
                </a:extLst>
              </p:cNvPr>
              <p:cNvGrpSpPr/>
              <p:nvPr/>
            </p:nvGrpSpPr>
            <p:grpSpPr>
              <a:xfrm rot="-1822073">
                <a:off x="4092707" y="3424397"/>
                <a:ext cx="2113343" cy="1095426"/>
                <a:chOff x="-3832392" y="3381202"/>
                <a:chExt cx="1741202" cy="902493"/>
              </a:xfrm>
            </p:grpSpPr>
            <p:sp>
              <p:nvSpPr>
                <p:cNvPr id="113" name="Google Shape;2316;p60">
                  <a:extLst>
                    <a:ext uri="{FF2B5EF4-FFF2-40B4-BE49-F238E27FC236}">
                      <a16:creationId xmlns:a16="http://schemas.microsoft.com/office/drawing/2014/main" id="{33656FB6-2555-4105-B256-2BF59B3E72D4}"/>
                    </a:ext>
                  </a:extLst>
                </p:cNvPr>
                <p:cNvSpPr/>
                <p:nvPr/>
              </p:nvSpPr>
              <p:spPr>
                <a:xfrm>
                  <a:off x="-3832392" y="3381202"/>
                  <a:ext cx="1682613" cy="902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13" h="35233" extrusionOk="0">
                      <a:moveTo>
                        <a:pt x="43894" y="1"/>
                      </a:moveTo>
                      <a:cubicBezTo>
                        <a:pt x="36900" y="1"/>
                        <a:pt x="36876" y="6147"/>
                        <a:pt x="28747" y="6147"/>
                      </a:cubicBezTo>
                      <a:cubicBezTo>
                        <a:pt x="27611" y="6147"/>
                        <a:pt x="26317" y="6027"/>
                        <a:pt x="24824" y="5753"/>
                      </a:cubicBezTo>
                      <a:cubicBezTo>
                        <a:pt x="23600" y="5529"/>
                        <a:pt x="22395" y="5424"/>
                        <a:pt x="21217" y="5424"/>
                      </a:cubicBezTo>
                      <a:cubicBezTo>
                        <a:pt x="9174" y="5424"/>
                        <a:pt x="0" y="16385"/>
                        <a:pt x="2956" y="22678"/>
                      </a:cubicBezTo>
                      <a:cubicBezTo>
                        <a:pt x="4219" y="25367"/>
                        <a:pt x="6218" y="26249"/>
                        <a:pt x="8675" y="26249"/>
                      </a:cubicBezTo>
                      <a:cubicBezTo>
                        <a:pt x="12530" y="26249"/>
                        <a:pt x="17513" y="24076"/>
                        <a:pt x="22548" y="23299"/>
                      </a:cubicBezTo>
                      <a:cubicBezTo>
                        <a:pt x="23188" y="23200"/>
                        <a:pt x="23785" y="23153"/>
                        <a:pt x="24345" y="23153"/>
                      </a:cubicBezTo>
                      <a:cubicBezTo>
                        <a:pt x="31001" y="23153"/>
                        <a:pt x="32428" y="29769"/>
                        <a:pt x="38148" y="34294"/>
                      </a:cubicBezTo>
                      <a:cubicBezTo>
                        <a:pt x="38975" y="34949"/>
                        <a:pt x="40055" y="35232"/>
                        <a:pt x="41306" y="35232"/>
                      </a:cubicBezTo>
                      <a:cubicBezTo>
                        <a:pt x="49422" y="35232"/>
                        <a:pt x="64715" y="23283"/>
                        <a:pt x="64715" y="23283"/>
                      </a:cubicBezTo>
                      <a:cubicBezTo>
                        <a:pt x="66513" y="9317"/>
                        <a:pt x="58376" y="2835"/>
                        <a:pt x="47447" y="431"/>
                      </a:cubicBezTo>
                      <a:cubicBezTo>
                        <a:pt x="46083" y="131"/>
                        <a:pt x="44914" y="1"/>
                        <a:pt x="43894" y="1"/>
                      </a:cubicBezTo>
                      <a:close/>
                    </a:path>
                  </a:pathLst>
                </a:custGeom>
                <a:solidFill>
                  <a:srgbClr val="E2552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4" name="Google Shape;2317;p60">
                  <a:extLst>
                    <a:ext uri="{FF2B5EF4-FFF2-40B4-BE49-F238E27FC236}">
                      <a16:creationId xmlns:a16="http://schemas.microsoft.com/office/drawing/2014/main" id="{3A93D342-FEB4-44FB-B6F9-10FB0EA17DEE}"/>
                    </a:ext>
                  </a:extLst>
                </p:cNvPr>
                <p:cNvSpPr/>
                <p:nvPr/>
              </p:nvSpPr>
              <p:spPr>
                <a:xfrm>
                  <a:off x="-3520853" y="3734510"/>
                  <a:ext cx="1429663" cy="329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14" h="12883" extrusionOk="0">
                      <a:moveTo>
                        <a:pt x="20575" y="0"/>
                      </a:moveTo>
                      <a:cubicBezTo>
                        <a:pt x="20345" y="0"/>
                        <a:pt x="20118" y="1"/>
                        <a:pt x="19892" y="3"/>
                      </a:cubicBezTo>
                      <a:cubicBezTo>
                        <a:pt x="8688" y="115"/>
                        <a:pt x="86" y="2765"/>
                        <a:pt x="0" y="2792"/>
                      </a:cubicBezTo>
                      <a:lnTo>
                        <a:pt x="118" y="3170"/>
                      </a:lnTo>
                      <a:cubicBezTo>
                        <a:pt x="291" y="3117"/>
                        <a:pt x="9097" y="446"/>
                        <a:pt x="20587" y="446"/>
                      </a:cubicBezTo>
                      <a:cubicBezTo>
                        <a:pt x="31759" y="446"/>
                        <a:pt x="45469" y="2971"/>
                        <a:pt x="56245" y="12883"/>
                      </a:cubicBezTo>
                      <a:lnTo>
                        <a:pt x="56514" y="12591"/>
                      </a:lnTo>
                      <a:cubicBezTo>
                        <a:pt x="45248" y="2229"/>
                        <a:pt x="30902" y="0"/>
                        <a:pt x="20575" y="0"/>
                      </a:cubicBezTo>
                      <a:close/>
                    </a:path>
                  </a:pathLst>
                </a:custGeom>
                <a:solidFill>
                  <a:srgbClr val="69324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2318;p60">
                  <a:extLst>
                    <a:ext uri="{FF2B5EF4-FFF2-40B4-BE49-F238E27FC236}">
                      <a16:creationId xmlns:a16="http://schemas.microsoft.com/office/drawing/2014/main" id="{248D49AF-A97C-4472-97C6-9A0CF64C9FE1}"/>
                    </a:ext>
                  </a:extLst>
                </p:cNvPr>
                <p:cNvSpPr/>
                <p:nvPr/>
              </p:nvSpPr>
              <p:spPr>
                <a:xfrm>
                  <a:off x="-3364565" y="3656973"/>
                  <a:ext cx="291630" cy="225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8" h="8810" extrusionOk="0">
                      <a:moveTo>
                        <a:pt x="3024" y="1"/>
                      </a:moveTo>
                      <a:cubicBezTo>
                        <a:pt x="2063" y="1"/>
                        <a:pt x="1049" y="128"/>
                        <a:pt x="1" y="433"/>
                      </a:cubicBezTo>
                      <a:lnTo>
                        <a:pt x="112" y="814"/>
                      </a:lnTo>
                      <a:cubicBezTo>
                        <a:pt x="1123" y="519"/>
                        <a:pt x="2101" y="397"/>
                        <a:pt x="3028" y="397"/>
                      </a:cubicBezTo>
                      <a:cubicBezTo>
                        <a:pt x="6929" y="397"/>
                        <a:pt x="9943" y="2565"/>
                        <a:pt x="10792" y="3245"/>
                      </a:cubicBezTo>
                      <a:cubicBezTo>
                        <a:pt x="6724" y="5023"/>
                        <a:pt x="1601" y="8444"/>
                        <a:pt x="1549" y="8479"/>
                      </a:cubicBezTo>
                      <a:lnTo>
                        <a:pt x="1769" y="8810"/>
                      </a:lnTo>
                      <a:cubicBezTo>
                        <a:pt x="1823" y="8773"/>
                        <a:pt x="7169" y="5204"/>
                        <a:pt x="11244" y="3483"/>
                      </a:cubicBezTo>
                      <a:lnTo>
                        <a:pt x="11528" y="3363"/>
                      </a:lnTo>
                      <a:lnTo>
                        <a:pt x="11300" y="3154"/>
                      </a:lnTo>
                      <a:cubicBezTo>
                        <a:pt x="11258" y="3116"/>
                        <a:pt x="7785" y="1"/>
                        <a:pt x="3024" y="1"/>
                      </a:cubicBezTo>
                      <a:close/>
                    </a:path>
                  </a:pathLst>
                </a:custGeom>
                <a:solidFill>
                  <a:srgbClr val="69324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6" name="Google Shape;2319;p60">
                  <a:extLst>
                    <a:ext uri="{FF2B5EF4-FFF2-40B4-BE49-F238E27FC236}">
                      <a16:creationId xmlns:a16="http://schemas.microsoft.com/office/drawing/2014/main" id="{90FBF3B0-A601-407C-8751-660F3E2396C8}"/>
                    </a:ext>
                  </a:extLst>
                </p:cNvPr>
                <p:cNvSpPr/>
                <p:nvPr/>
              </p:nvSpPr>
              <p:spPr>
                <a:xfrm>
                  <a:off x="-2974174" y="3591143"/>
                  <a:ext cx="334458" cy="360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21" h="14082" extrusionOk="0">
                      <a:moveTo>
                        <a:pt x="1" y="1"/>
                      </a:moveTo>
                      <a:lnTo>
                        <a:pt x="6" y="398"/>
                      </a:lnTo>
                      <a:lnTo>
                        <a:pt x="82" y="398"/>
                      </a:lnTo>
                      <a:cubicBezTo>
                        <a:pt x="5441" y="398"/>
                        <a:pt x="11409" y="6049"/>
                        <a:pt x="12550" y="7182"/>
                      </a:cubicBezTo>
                      <a:cubicBezTo>
                        <a:pt x="8764" y="9019"/>
                        <a:pt x="1159" y="13696"/>
                        <a:pt x="1081" y="13743"/>
                      </a:cubicBezTo>
                      <a:lnTo>
                        <a:pt x="1289" y="14082"/>
                      </a:lnTo>
                      <a:cubicBezTo>
                        <a:pt x="1369" y="14033"/>
                        <a:pt x="9303" y="9153"/>
                        <a:pt x="12971" y="7419"/>
                      </a:cubicBezTo>
                      <a:lnTo>
                        <a:pt x="13220" y="7301"/>
                      </a:lnTo>
                      <a:lnTo>
                        <a:pt x="13031" y="7102"/>
                      </a:lnTo>
                      <a:cubicBezTo>
                        <a:pt x="12753" y="6812"/>
                        <a:pt x="6178" y="1"/>
                        <a:pt x="83" y="1"/>
                      </a:cubicBezTo>
                      <a:close/>
                    </a:path>
                  </a:pathLst>
                </a:custGeom>
                <a:solidFill>
                  <a:srgbClr val="69324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0" name="Google Shape;2320;p60">
                <a:extLst>
                  <a:ext uri="{FF2B5EF4-FFF2-40B4-BE49-F238E27FC236}">
                    <a16:creationId xmlns:a16="http://schemas.microsoft.com/office/drawing/2014/main" id="{02B4D080-70B6-4235-AA94-B4277F1A9717}"/>
                  </a:ext>
                </a:extLst>
              </p:cNvPr>
              <p:cNvGrpSpPr/>
              <p:nvPr/>
            </p:nvGrpSpPr>
            <p:grpSpPr>
              <a:xfrm rot="3573310">
                <a:off x="7125597" y="3049041"/>
                <a:ext cx="1742908" cy="1033692"/>
                <a:chOff x="-1160015" y="3248593"/>
                <a:chExt cx="1634851" cy="969605"/>
              </a:xfrm>
            </p:grpSpPr>
            <p:sp>
              <p:nvSpPr>
                <p:cNvPr id="110" name="Google Shape;2321;p60">
                  <a:extLst>
                    <a:ext uri="{FF2B5EF4-FFF2-40B4-BE49-F238E27FC236}">
                      <a16:creationId xmlns:a16="http://schemas.microsoft.com/office/drawing/2014/main" id="{F72D6667-C556-4E8B-B179-29809F49B433}"/>
                    </a:ext>
                  </a:extLst>
                </p:cNvPr>
                <p:cNvSpPr/>
                <p:nvPr/>
              </p:nvSpPr>
              <p:spPr>
                <a:xfrm>
                  <a:off x="-1160015" y="3248593"/>
                  <a:ext cx="1634851" cy="949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625" h="37053" extrusionOk="0">
                      <a:moveTo>
                        <a:pt x="48165" y="1"/>
                      </a:moveTo>
                      <a:cubicBezTo>
                        <a:pt x="44731" y="1"/>
                        <a:pt x="41125" y="844"/>
                        <a:pt x="37762" y="2865"/>
                      </a:cubicBezTo>
                      <a:cubicBezTo>
                        <a:pt x="34514" y="4817"/>
                        <a:pt x="32092" y="5436"/>
                        <a:pt x="30080" y="5436"/>
                      </a:cubicBezTo>
                      <a:cubicBezTo>
                        <a:pt x="26585" y="5436"/>
                        <a:pt x="24329" y="3567"/>
                        <a:pt x="21139" y="3567"/>
                      </a:cubicBezTo>
                      <a:cubicBezTo>
                        <a:pt x="19396" y="3567"/>
                        <a:pt x="17372" y="4126"/>
                        <a:pt x="14715" y="5854"/>
                      </a:cubicBezTo>
                      <a:cubicBezTo>
                        <a:pt x="5333" y="11952"/>
                        <a:pt x="0" y="20885"/>
                        <a:pt x="6603" y="33321"/>
                      </a:cubicBezTo>
                      <a:cubicBezTo>
                        <a:pt x="6603" y="33321"/>
                        <a:pt x="18521" y="37053"/>
                        <a:pt x="27158" y="37053"/>
                      </a:cubicBezTo>
                      <a:cubicBezTo>
                        <a:pt x="30946" y="37053"/>
                        <a:pt x="34102" y="36335"/>
                        <a:pt x="35345" y="34269"/>
                      </a:cubicBezTo>
                      <a:cubicBezTo>
                        <a:pt x="39420" y="27496"/>
                        <a:pt x="37910" y="20197"/>
                        <a:pt x="46073" y="18485"/>
                      </a:cubicBezTo>
                      <a:cubicBezTo>
                        <a:pt x="54237" y="16774"/>
                        <a:pt x="63588" y="18612"/>
                        <a:pt x="64190" y="11003"/>
                      </a:cubicBezTo>
                      <a:cubicBezTo>
                        <a:pt x="64624" y="5532"/>
                        <a:pt x="56959" y="1"/>
                        <a:pt x="48165" y="1"/>
                      </a:cubicBezTo>
                      <a:close/>
                    </a:path>
                  </a:pathLst>
                </a:custGeom>
                <a:solidFill>
                  <a:srgbClr val="FAB21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2322;p60">
                  <a:extLst>
                    <a:ext uri="{FF2B5EF4-FFF2-40B4-BE49-F238E27FC236}">
                      <a16:creationId xmlns:a16="http://schemas.microsoft.com/office/drawing/2014/main" id="{43331C54-D5DD-4B15-B4E8-0AFC0D53ED64}"/>
                    </a:ext>
                  </a:extLst>
                </p:cNvPr>
                <p:cNvSpPr/>
                <p:nvPr/>
              </p:nvSpPr>
              <p:spPr>
                <a:xfrm>
                  <a:off x="-1062796" y="3468806"/>
                  <a:ext cx="1251341" cy="74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65" h="29256" extrusionOk="0">
                      <a:moveTo>
                        <a:pt x="49442" y="0"/>
                      </a:moveTo>
                      <a:cubicBezTo>
                        <a:pt x="49352" y="5"/>
                        <a:pt x="40369" y="555"/>
                        <a:pt x="29843" y="4397"/>
                      </a:cubicBezTo>
                      <a:cubicBezTo>
                        <a:pt x="20118" y="7945"/>
                        <a:pt x="7048" y="15108"/>
                        <a:pt x="0" y="29077"/>
                      </a:cubicBezTo>
                      <a:lnTo>
                        <a:pt x="356" y="29256"/>
                      </a:lnTo>
                      <a:cubicBezTo>
                        <a:pt x="13733" y="2739"/>
                        <a:pt x="49108" y="416"/>
                        <a:pt x="49465" y="396"/>
                      </a:cubicBezTo>
                      <a:lnTo>
                        <a:pt x="49442" y="0"/>
                      </a:lnTo>
                      <a:close/>
                    </a:path>
                  </a:pathLst>
                </a:custGeom>
                <a:solidFill>
                  <a:srgbClr val="69324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2323;p60">
                  <a:extLst>
                    <a:ext uri="{FF2B5EF4-FFF2-40B4-BE49-F238E27FC236}">
                      <a16:creationId xmlns:a16="http://schemas.microsoft.com/office/drawing/2014/main" id="{4AD220CF-67F5-4718-93E3-42EF6F7FFF0F}"/>
                    </a:ext>
                  </a:extLst>
                </p:cNvPr>
                <p:cNvSpPr/>
                <p:nvPr/>
              </p:nvSpPr>
              <p:spPr>
                <a:xfrm>
                  <a:off x="-253175" y="3395444"/>
                  <a:ext cx="281865" cy="216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2" h="8463" extrusionOk="0">
                      <a:moveTo>
                        <a:pt x="9756" y="0"/>
                      </a:moveTo>
                      <a:cubicBezTo>
                        <a:pt x="3278" y="496"/>
                        <a:pt x="172" y="6466"/>
                        <a:pt x="141" y="6526"/>
                      </a:cubicBezTo>
                      <a:lnTo>
                        <a:pt x="0" y="6802"/>
                      </a:lnTo>
                      <a:lnTo>
                        <a:pt x="310" y="6815"/>
                      </a:lnTo>
                      <a:cubicBezTo>
                        <a:pt x="4729" y="6990"/>
                        <a:pt x="10990" y="8447"/>
                        <a:pt x="11053" y="8462"/>
                      </a:cubicBezTo>
                      <a:lnTo>
                        <a:pt x="11141" y="8075"/>
                      </a:lnTo>
                      <a:cubicBezTo>
                        <a:pt x="11081" y="8061"/>
                        <a:pt x="5081" y="6663"/>
                        <a:pt x="649" y="6432"/>
                      </a:cubicBezTo>
                      <a:cubicBezTo>
                        <a:pt x="1335" y="5274"/>
                        <a:pt x="4324" y="814"/>
                        <a:pt x="9787" y="395"/>
                      </a:cubicBezTo>
                      <a:lnTo>
                        <a:pt x="9756" y="0"/>
                      </a:lnTo>
                      <a:close/>
                    </a:path>
                  </a:pathLst>
                </a:custGeom>
                <a:solidFill>
                  <a:srgbClr val="69324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1" name="Google Shape;2324;p60">
                <a:extLst>
                  <a:ext uri="{FF2B5EF4-FFF2-40B4-BE49-F238E27FC236}">
                    <a16:creationId xmlns:a16="http://schemas.microsoft.com/office/drawing/2014/main" id="{2312FB84-A339-4590-AAFF-1CA5949AEDDE}"/>
                  </a:ext>
                </a:extLst>
              </p:cNvPr>
              <p:cNvGrpSpPr/>
              <p:nvPr/>
            </p:nvGrpSpPr>
            <p:grpSpPr>
              <a:xfrm>
                <a:off x="7437391" y="740296"/>
                <a:ext cx="1979881" cy="2125359"/>
                <a:chOff x="-1543651" y="859790"/>
                <a:chExt cx="1655696" cy="1777502"/>
              </a:xfrm>
            </p:grpSpPr>
            <p:sp>
              <p:nvSpPr>
                <p:cNvPr id="102" name="Google Shape;2325;p60">
                  <a:extLst>
                    <a:ext uri="{FF2B5EF4-FFF2-40B4-BE49-F238E27FC236}">
                      <a16:creationId xmlns:a16="http://schemas.microsoft.com/office/drawing/2014/main" id="{BC24941E-5812-4F6B-A3A0-6E5D37F1BB5B}"/>
                    </a:ext>
                  </a:extLst>
                </p:cNvPr>
                <p:cNvSpPr/>
                <p:nvPr/>
              </p:nvSpPr>
              <p:spPr>
                <a:xfrm>
                  <a:off x="-1543651" y="859790"/>
                  <a:ext cx="1016428" cy="1564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79" h="61078" extrusionOk="0">
                      <a:moveTo>
                        <a:pt x="29726" y="0"/>
                      </a:moveTo>
                      <a:cubicBezTo>
                        <a:pt x="22869" y="0"/>
                        <a:pt x="13212" y="6946"/>
                        <a:pt x="12114" y="17891"/>
                      </a:cubicBezTo>
                      <a:cubicBezTo>
                        <a:pt x="10719" y="31790"/>
                        <a:pt x="1519" y="25867"/>
                        <a:pt x="724" y="38147"/>
                      </a:cubicBezTo>
                      <a:cubicBezTo>
                        <a:pt x="0" y="49313"/>
                        <a:pt x="3971" y="58930"/>
                        <a:pt x="17886" y="61077"/>
                      </a:cubicBezTo>
                      <a:cubicBezTo>
                        <a:pt x="17886" y="61077"/>
                        <a:pt x="38828" y="45927"/>
                        <a:pt x="35837" y="38609"/>
                      </a:cubicBezTo>
                      <a:cubicBezTo>
                        <a:pt x="32846" y="31292"/>
                        <a:pt x="26091" y="28137"/>
                        <a:pt x="29602" y="20571"/>
                      </a:cubicBezTo>
                      <a:cubicBezTo>
                        <a:pt x="33113" y="13005"/>
                        <a:pt x="40179" y="6610"/>
                        <a:pt x="34443" y="1576"/>
                      </a:cubicBezTo>
                      <a:cubicBezTo>
                        <a:pt x="33224" y="506"/>
                        <a:pt x="31577" y="0"/>
                        <a:pt x="29726" y="0"/>
                      </a:cubicBezTo>
                      <a:close/>
                    </a:path>
                  </a:pathLst>
                </a:custGeom>
                <a:solidFill>
                  <a:srgbClr val="FAB217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2326;p60">
                  <a:extLst>
                    <a:ext uri="{FF2B5EF4-FFF2-40B4-BE49-F238E27FC236}">
                      <a16:creationId xmlns:a16="http://schemas.microsoft.com/office/drawing/2014/main" id="{81900C58-83F1-4F2B-9E28-316FA3E75453}"/>
                    </a:ext>
                  </a:extLst>
                </p:cNvPr>
                <p:cNvSpPr/>
                <p:nvPr/>
              </p:nvSpPr>
              <p:spPr>
                <a:xfrm>
                  <a:off x="-1370920" y="1087149"/>
                  <a:ext cx="493175" cy="1460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5" h="57016" extrusionOk="0">
                      <a:moveTo>
                        <a:pt x="19163" y="1"/>
                      </a:moveTo>
                      <a:cubicBezTo>
                        <a:pt x="19113" y="75"/>
                        <a:pt x="14182" y="7604"/>
                        <a:pt x="10965" y="18337"/>
                      </a:cubicBezTo>
                      <a:cubicBezTo>
                        <a:pt x="7993" y="28254"/>
                        <a:pt x="5916" y="43012"/>
                        <a:pt x="12895" y="57015"/>
                      </a:cubicBezTo>
                      <a:lnTo>
                        <a:pt x="13251" y="56838"/>
                      </a:lnTo>
                      <a:cubicBezTo>
                        <a:pt x="0" y="30258"/>
                        <a:pt x="19297" y="518"/>
                        <a:pt x="19494" y="219"/>
                      </a:cubicBezTo>
                      <a:lnTo>
                        <a:pt x="19163" y="1"/>
                      </a:lnTo>
                      <a:close/>
                    </a:path>
                  </a:pathLst>
                </a:custGeom>
                <a:solidFill>
                  <a:srgbClr val="69324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2327;p60">
                  <a:extLst>
                    <a:ext uri="{FF2B5EF4-FFF2-40B4-BE49-F238E27FC236}">
                      <a16:creationId xmlns:a16="http://schemas.microsoft.com/office/drawing/2014/main" id="{EAD72C88-6AF1-49D1-A8F0-54D53D2BA4D4}"/>
                    </a:ext>
                  </a:extLst>
                </p:cNvPr>
                <p:cNvSpPr/>
                <p:nvPr/>
              </p:nvSpPr>
              <p:spPr>
                <a:xfrm>
                  <a:off x="-1148378" y="1200956"/>
                  <a:ext cx="279158" cy="304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5" h="11888" extrusionOk="0">
                      <a:moveTo>
                        <a:pt x="3478" y="0"/>
                      </a:moveTo>
                      <a:cubicBezTo>
                        <a:pt x="0" y="5490"/>
                        <a:pt x="2927" y="11550"/>
                        <a:pt x="2957" y="11611"/>
                      </a:cubicBezTo>
                      <a:lnTo>
                        <a:pt x="3093" y="11888"/>
                      </a:lnTo>
                      <a:lnTo>
                        <a:pt x="3289" y="11648"/>
                      </a:lnTo>
                      <a:cubicBezTo>
                        <a:pt x="6073" y="8211"/>
                        <a:pt x="10985" y="4064"/>
                        <a:pt x="11035" y="4024"/>
                      </a:cubicBezTo>
                      <a:lnTo>
                        <a:pt x="10780" y="3721"/>
                      </a:lnTo>
                      <a:cubicBezTo>
                        <a:pt x="10731" y="3761"/>
                        <a:pt x="6022" y="7734"/>
                        <a:pt x="3186" y="11147"/>
                      </a:cubicBezTo>
                      <a:cubicBezTo>
                        <a:pt x="2667" y="9904"/>
                        <a:pt x="878" y="4846"/>
                        <a:pt x="3813" y="213"/>
                      </a:cubicBezTo>
                      <a:lnTo>
                        <a:pt x="3478" y="0"/>
                      </a:lnTo>
                      <a:close/>
                    </a:path>
                  </a:pathLst>
                </a:custGeom>
                <a:solidFill>
                  <a:srgbClr val="69324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2328;p60">
                  <a:extLst>
                    <a:ext uri="{FF2B5EF4-FFF2-40B4-BE49-F238E27FC236}">
                      <a16:creationId xmlns:a16="http://schemas.microsoft.com/office/drawing/2014/main" id="{DB67039D-974D-4CFE-B2B8-1EDB7A5C7035}"/>
                    </a:ext>
                  </a:extLst>
                </p:cNvPr>
                <p:cNvSpPr/>
                <p:nvPr/>
              </p:nvSpPr>
              <p:spPr>
                <a:xfrm>
                  <a:off x="-1286148" y="1559361"/>
                  <a:ext cx="377616" cy="377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7" h="14728" extrusionOk="0">
                      <a:moveTo>
                        <a:pt x="1759" y="1"/>
                      </a:moveTo>
                      <a:lnTo>
                        <a:pt x="1759" y="1"/>
                      </a:lnTo>
                      <a:cubicBezTo>
                        <a:pt x="1" y="5861"/>
                        <a:pt x="4761" y="14141"/>
                        <a:pt x="4964" y="14490"/>
                      </a:cubicBezTo>
                      <a:lnTo>
                        <a:pt x="5103" y="14728"/>
                      </a:lnTo>
                      <a:lnTo>
                        <a:pt x="5284" y="14521"/>
                      </a:lnTo>
                      <a:cubicBezTo>
                        <a:pt x="7968" y="11477"/>
                        <a:pt x="14858" y="5208"/>
                        <a:pt x="14927" y="5144"/>
                      </a:cubicBezTo>
                      <a:lnTo>
                        <a:pt x="14660" y="4851"/>
                      </a:lnTo>
                      <a:cubicBezTo>
                        <a:pt x="14592" y="4913"/>
                        <a:pt x="7988" y="10922"/>
                        <a:pt x="5172" y="14050"/>
                      </a:cubicBezTo>
                      <a:cubicBezTo>
                        <a:pt x="4399" y="12632"/>
                        <a:pt x="592" y="5268"/>
                        <a:pt x="2137" y="116"/>
                      </a:cubicBezTo>
                      <a:lnTo>
                        <a:pt x="1759" y="1"/>
                      </a:lnTo>
                      <a:close/>
                    </a:path>
                  </a:pathLst>
                </a:custGeom>
                <a:solidFill>
                  <a:srgbClr val="69324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2329;p60">
                  <a:extLst>
                    <a:ext uri="{FF2B5EF4-FFF2-40B4-BE49-F238E27FC236}">
                      <a16:creationId xmlns:a16="http://schemas.microsoft.com/office/drawing/2014/main" id="{32D8E1FC-EA29-4999-B4DF-0162819D8742}"/>
                    </a:ext>
                  </a:extLst>
                </p:cNvPr>
                <p:cNvSpPr/>
                <p:nvPr/>
              </p:nvSpPr>
              <p:spPr>
                <a:xfrm>
                  <a:off x="-1504592" y="1620248"/>
                  <a:ext cx="1616637" cy="972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05" h="37961" extrusionOk="0">
                      <a:moveTo>
                        <a:pt x="48128" y="1"/>
                      </a:moveTo>
                      <a:cubicBezTo>
                        <a:pt x="44426" y="1"/>
                        <a:pt x="40520" y="974"/>
                        <a:pt x="36961" y="3324"/>
                      </a:cubicBezTo>
                      <a:cubicBezTo>
                        <a:pt x="33578" y="5558"/>
                        <a:pt x="31074" y="6228"/>
                        <a:pt x="28979" y="6228"/>
                      </a:cubicBezTo>
                      <a:cubicBezTo>
                        <a:pt x="25840" y="6228"/>
                        <a:pt x="23618" y="4724"/>
                        <a:pt x="20732" y="4724"/>
                      </a:cubicBezTo>
                      <a:cubicBezTo>
                        <a:pt x="18908" y="4724"/>
                        <a:pt x="16818" y="5325"/>
                        <a:pt x="14062" y="7287"/>
                      </a:cubicBezTo>
                      <a:cubicBezTo>
                        <a:pt x="4948" y="13779"/>
                        <a:pt x="0" y="22931"/>
                        <a:pt x="7125" y="35077"/>
                      </a:cubicBezTo>
                      <a:cubicBezTo>
                        <a:pt x="7125" y="35077"/>
                        <a:pt x="17925" y="37960"/>
                        <a:pt x="26396" y="37960"/>
                      </a:cubicBezTo>
                      <a:cubicBezTo>
                        <a:pt x="30806" y="37960"/>
                        <a:pt x="34585" y="37179"/>
                        <a:pt x="35880" y="34803"/>
                      </a:cubicBezTo>
                      <a:cubicBezTo>
                        <a:pt x="39664" y="27862"/>
                        <a:pt x="37844" y="20633"/>
                        <a:pt x="45928" y="18577"/>
                      </a:cubicBezTo>
                      <a:cubicBezTo>
                        <a:pt x="54012" y="16519"/>
                        <a:pt x="63433" y="17959"/>
                        <a:pt x="63711" y="10332"/>
                      </a:cubicBezTo>
                      <a:cubicBezTo>
                        <a:pt x="63905" y="5034"/>
                        <a:pt x="56547" y="1"/>
                        <a:pt x="48128" y="1"/>
                      </a:cubicBezTo>
                      <a:close/>
                    </a:path>
                  </a:pathLst>
                </a:custGeom>
                <a:solidFill>
                  <a:srgbClr val="F58A2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2330;p60">
                  <a:extLst>
                    <a:ext uri="{FF2B5EF4-FFF2-40B4-BE49-F238E27FC236}">
                      <a16:creationId xmlns:a16="http://schemas.microsoft.com/office/drawing/2014/main" id="{31692F13-4119-4647-A3C0-D6FF17946F4C}"/>
                    </a:ext>
                  </a:extLst>
                </p:cNvPr>
                <p:cNvSpPr/>
                <p:nvPr/>
              </p:nvSpPr>
              <p:spPr>
                <a:xfrm>
                  <a:off x="-1389438" y="1835158"/>
                  <a:ext cx="1219390" cy="802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02" h="31315" extrusionOk="0">
                      <a:moveTo>
                        <a:pt x="48162" y="1"/>
                      </a:moveTo>
                      <a:cubicBezTo>
                        <a:pt x="48073" y="9"/>
                        <a:pt x="39120" y="942"/>
                        <a:pt x="28767" y="5225"/>
                      </a:cubicBezTo>
                      <a:cubicBezTo>
                        <a:pt x="19203" y="9184"/>
                        <a:pt x="6449" y="16896"/>
                        <a:pt x="0" y="31152"/>
                      </a:cubicBezTo>
                      <a:lnTo>
                        <a:pt x="362" y="31314"/>
                      </a:lnTo>
                      <a:cubicBezTo>
                        <a:pt x="12602" y="4253"/>
                        <a:pt x="47847" y="431"/>
                        <a:pt x="48201" y="395"/>
                      </a:cubicBezTo>
                      <a:lnTo>
                        <a:pt x="48162" y="1"/>
                      </a:lnTo>
                      <a:close/>
                    </a:path>
                  </a:pathLst>
                </a:custGeom>
                <a:solidFill>
                  <a:srgbClr val="69324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2331;p60">
                  <a:extLst>
                    <a:ext uri="{FF2B5EF4-FFF2-40B4-BE49-F238E27FC236}">
                      <a16:creationId xmlns:a16="http://schemas.microsoft.com/office/drawing/2014/main" id="{263AA5FB-C403-4334-BB0B-71E68154D6A9}"/>
                    </a:ext>
                  </a:extLst>
                </p:cNvPr>
                <p:cNvSpPr/>
                <p:nvPr/>
              </p:nvSpPr>
              <p:spPr>
                <a:xfrm>
                  <a:off x="-607542" y="1770224"/>
                  <a:ext cx="283003" cy="215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7" h="8401" extrusionOk="0">
                      <a:moveTo>
                        <a:pt x="9459" y="0"/>
                      </a:moveTo>
                      <a:cubicBezTo>
                        <a:pt x="3006" y="771"/>
                        <a:pt x="157" y="6867"/>
                        <a:pt x="129" y="6929"/>
                      </a:cubicBezTo>
                      <a:lnTo>
                        <a:pt x="0" y="7211"/>
                      </a:lnTo>
                      <a:lnTo>
                        <a:pt x="378" y="7211"/>
                      </a:lnTo>
                      <a:cubicBezTo>
                        <a:pt x="4796" y="7211"/>
                        <a:pt x="11049" y="8388"/>
                        <a:pt x="11112" y="8400"/>
                      </a:cubicBezTo>
                      <a:lnTo>
                        <a:pt x="11186" y="8009"/>
                      </a:lnTo>
                      <a:cubicBezTo>
                        <a:pt x="11124" y="7997"/>
                        <a:pt x="5069" y="6857"/>
                        <a:pt x="633" y="6814"/>
                      </a:cubicBezTo>
                      <a:cubicBezTo>
                        <a:pt x="1269" y="5628"/>
                        <a:pt x="4064" y="1044"/>
                        <a:pt x="9505" y="395"/>
                      </a:cubicBezTo>
                      <a:lnTo>
                        <a:pt x="9459" y="0"/>
                      </a:lnTo>
                      <a:close/>
                    </a:path>
                  </a:pathLst>
                </a:custGeom>
                <a:solidFill>
                  <a:srgbClr val="69324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2332;p60">
                  <a:extLst>
                    <a:ext uri="{FF2B5EF4-FFF2-40B4-BE49-F238E27FC236}">
                      <a16:creationId xmlns:a16="http://schemas.microsoft.com/office/drawing/2014/main" id="{4236F8FD-9B90-43C4-8F1D-33A831B106DA}"/>
                    </a:ext>
                  </a:extLst>
                </p:cNvPr>
                <p:cNvSpPr/>
                <p:nvPr/>
              </p:nvSpPr>
              <p:spPr>
                <a:xfrm>
                  <a:off x="-992596" y="1854267"/>
                  <a:ext cx="346449" cy="344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5" h="13461" extrusionOk="0">
                      <a:moveTo>
                        <a:pt x="9305" y="0"/>
                      </a:moveTo>
                      <a:cubicBezTo>
                        <a:pt x="3652" y="2341"/>
                        <a:pt x="240" y="11259"/>
                        <a:pt x="98" y="11638"/>
                      </a:cubicBezTo>
                      <a:lnTo>
                        <a:pt x="0" y="11896"/>
                      </a:lnTo>
                      <a:lnTo>
                        <a:pt x="276" y="11907"/>
                      </a:lnTo>
                      <a:cubicBezTo>
                        <a:pt x="4332" y="12065"/>
                        <a:pt x="13542" y="13446"/>
                        <a:pt x="13636" y="13461"/>
                      </a:cubicBezTo>
                      <a:lnTo>
                        <a:pt x="13694" y="13068"/>
                      </a:lnTo>
                      <a:cubicBezTo>
                        <a:pt x="13604" y="13054"/>
                        <a:pt x="4775" y="11730"/>
                        <a:pt x="571" y="11522"/>
                      </a:cubicBezTo>
                      <a:cubicBezTo>
                        <a:pt x="1180" y="10027"/>
                        <a:pt x="4484" y="2426"/>
                        <a:pt x="9457" y="368"/>
                      </a:cubicBezTo>
                      <a:lnTo>
                        <a:pt x="9305" y="0"/>
                      </a:lnTo>
                      <a:close/>
                    </a:path>
                  </a:pathLst>
                </a:custGeom>
                <a:solidFill>
                  <a:srgbClr val="69324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7" name="Google Shape;2333;p60">
              <a:extLst>
                <a:ext uri="{FF2B5EF4-FFF2-40B4-BE49-F238E27FC236}">
                  <a16:creationId xmlns:a16="http://schemas.microsoft.com/office/drawing/2014/main" id="{4B0856EC-83F2-42A3-9F3F-BD7664368046}"/>
                </a:ext>
              </a:extLst>
            </p:cNvPr>
            <p:cNvGrpSpPr/>
            <p:nvPr/>
          </p:nvGrpSpPr>
          <p:grpSpPr>
            <a:xfrm>
              <a:off x="185779" y="1762856"/>
              <a:ext cx="2212642" cy="3249819"/>
              <a:chOff x="8083400" y="2491650"/>
              <a:chExt cx="785600" cy="1153850"/>
            </a:xfrm>
          </p:grpSpPr>
          <p:sp>
            <p:nvSpPr>
              <p:cNvPr id="77" name="Google Shape;2334;p60">
                <a:extLst>
                  <a:ext uri="{FF2B5EF4-FFF2-40B4-BE49-F238E27FC236}">
                    <a16:creationId xmlns:a16="http://schemas.microsoft.com/office/drawing/2014/main" id="{F5FFD783-325D-4FB4-AC64-3B89F5EDA570}"/>
                  </a:ext>
                </a:extLst>
              </p:cNvPr>
              <p:cNvSpPr/>
              <p:nvPr/>
            </p:nvSpPr>
            <p:spPr>
              <a:xfrm>
                <a:off x="8389475" y="2871525"/>
                <a:ext cx="332750" cy="280575"/>
              </a:xfrm>
              <a:custGeom>
                <a:avLst/>
                <a:gdLst/>
                <a:ahLst/>
                <a:cxnLst/>
                <a:rect l="l" t="t" r="r" b="b"/>
                <a:pathLst>
                  <a:path w="13310" h="11223" extrusionOk="0">
                    <a:moveTo>
                      <a:pt x="4345" y="1"/>
                    </a:moveTo>
                    <a:cubicBezTo>
                      <a:pt x="3946" y="1"/>
                      <a:pt x="3614" y="93"/>
                      <a:pt x="3449" y="299"/>
                    </a:cubicBezTo>
                    <a:cubicBezTo>
                      <a:pt x="2795" y="1110"/>
                      <a:pt x="0" y="6709"/>
                      <a:pt x="4920" y="9279"/>
                    </a:cubicBezTo>
                    <a:cubicBezTo>
                      <a:pt x="7610" y="10686"/>
                      <a:pt x="9044" y="11222"/>
                      <a:pt x="10009" y="11222"/>
                    </a:cubicBezTo>
                    <a:cubicBezTo>
                      <a:pt x="10809" y="11222"/>
                      <a:pt x="11288" y="10854"/>
                      <a:pt x="11896" y="10307"/>
                    </a:cubicBezTo>
                    <a:cubicBezTo>
                      <a:pt x="11896" y="10307"/>
                      <a:pt x="13309" y="8584"/>
                      <a:pt x="11606" y="6735"/>
                    </a:cubicBezTo>
                    <a:cubicBezTo>
                      <a:pt x="11208" y="6303"/>
                      <a:pt x="10819" y="6210"/>
                      <a:pt x="10462" y="6210"/>
                    </a:cubicBezTo>
                    <a:cubicBezTo>
                      <a:pt x="10191" y="6210"/>
                      <a:pt x="9938" y="6264"/>
                      <a:pt x="9712" y="6264"/>
                    </a:cubicBezTo>
                    <a:cubicBezTo>
                      <a:pt x="9515" y="6264"/>
                      <a:pt x="9339" y="6223"/>
                      <a:pt x="9190" y="6070"/>
                    </a:cubicBezTo>
                    <a:cubicBezTo>
                      <a:pt x="8642" y="5510"/>
                      <a:pt x="9580" y="4180"/>
                      <a:pt x="8395" y="3574"/>
                    </a:cubicBezTo>
                    <a:cubicBezTo>
                      <a:pt x="7210" y="2969"/>
                      <a:pt x="6799" y="3396"/>
                      <a:pt x="7079" y="1916"/>
                    </a:cubicBezTo>
                    <a:cubicBezTo>
                      <a:pt x="7289" y="810"/>
                      <a:pt x="5524" y="1"/>
                      <a:pt x="4345" y="1"/>
                    </a:cubicBezTo>
                    <a:close/>
                  </a:path>
                </a:pathLst>
              </a:custGeom>
              <a:solidFill>
                <a:srgbClr val="F7C7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2335;p60">
                <a:extLst>
                  <a:ext uri="{FF2B5EF4-FFF2-40B4-BE49-F238E27FC236}">
                    <a16:creationId xmlns:a16="http://schemas.microsoft.com/office/drawing/2014/main" id="{46FB06C0-BB06-4521-ACA8-E0310E200721}"/>
                  </a:ext>
                </a:extLst>
              </p:cNvPr>
              <p:cNvSpPr/>
              <p:nvPr/>
            </p:nvSpPr>
            <p:spPr>
              <a:xfrm>
                <a:off x="8499000" y="2984400"/>
                <a:ext cx="370000" cy="89925"/>
              </a:xfrm>
              <a:custGeom>
                <a:avLst/>
                <a:gdLst/>
                <a:ahLst/>
                <a:cxnLst/>
                <a:rect l="l" t="t" r="r" b="b"/>
                <a:pathLst>
                  <a:path w="14800" h="3597" extrusionOk="0">
                    <a:moveTo>
                      <a:pt x="5339" y="1"/>
                    </a:moveTo>
                    <a:cubicBezTo>
                      <a:pt x="3298" y="1"/>
                      <a:pt x="1220" y="1958"/>
                      <a:pt x="548" y="2809"/>
                    </a:cubicBezTo>
                    <a:cubicBezTo>
                      <a:pt x="0" y="3501"/>
                      <a:pt x="757" y="3586"/>
                      <a:pt x="1159" y="3586"/>
                    </a:cubicBezTo>
                    <a:cubicBezTo>
                      <a:pt x="1289" y="3586"/>
                      <a:pt x="1382" y="3577"/>
                      <a:pt x="1382" y="3577"/>
                    </a:cubicBezTo>
                    <a:cubicBezTo>
                      <a:pt x="1738" y="3227"/>
                      <a:pt x="2559" y="3109"/>
                      <a:pt x="3617" y="3109"/>
                    </a:cubicBezTo>
                    <a:cubicBezTo>
                      <a:pt x="5570" y="3109"/>
                      <a:pt x="8333" y="3510"/>
                      <a:pt x="10487" y="3590"/>
                    </a:cubicBezTo>
                    <a:cubicBezTo>
                      <a:pt x="10617" y="3595"/>
                      <a:pt x="10743" y="3597"/>
                      <a:pt x="10866" y="3597"/>
                    </a:cubicBezTo>
                    <a:cubicBezTo>
                      <a:pt x="13881" y="3597"/>
                      <a:pt x="14768" y="2184"/>
                      <a:pt x="14768" y="2184"/>
                    </a:cubicBezTo>
                    <a:cubicBezTo>
                      <a:pt x="14800" y="1074"/>
                      <a:pt x="13409" y="717"/>
                      <a:pt x="13409" y="717"/>
                    </a:cubicBezTo>
                    <a:cubicBezTo>
                      <a:pt x="12596" y="1149"/>
                      <a:pt x="11809" y="1309"/>
                      <a:pt x="11049" y="1309"/>
                    </a:cubicBezTo>
                    <a:cubicBezTo>
                      <a:pt x="9122" y="1309"/>
                      <a:pt x="7367" y="280"/>
                      <a:pt x="5804" y="36"/>
                    </a:cubicBezTo>
                    <a:cubicBezTo>
                      <a:pt x="5649" y="12"/>
                      <a:pt x="5494" y="1"/>
                      <a:pt x="5339" y="1"/>
                    </a:cubicBezTo>
                    <a:close/>
                  </a:path>
                </a:pathLst>
              </a:custGeom>
              <a:solidFill>
                <a:srgbClr val="82B6A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2336;p60">
                <a:extLst>
                  <a:ext uri="{FF2B5EF4-FFF2-40B4-BE49-F238E27FC236}">
                    <a16:creationId xmlns:a16="http://schemas.microsoft.com/office/drawing/2014/main" id="{727D953E-A40B-487D-A7F0-5AF5F204AEB2}"/>
                  </a:ext>
                </a:extLst>
              </p:cNvPr>
              <p:cNvSpPr/>
              <p:nvPr/>
            </p:nvSpPr>
            <p:spPr>
              <a:xfrm>
                <a:off x="8270100" y="2491650"/>
                <a:ext cx="248525" cy="658675"/>
              </a:xfrm>
              <a:custGeom>
                <a:avLst/>
                <a:gdLst/>
                <a:ahLst/>
                <a:cxnLst/>
                <a:rect l="l" t="t" r="r" b="b"/>
                <a:pathLst>
                  <a:path w="9941" h="26347" extrusionOk="0">
                    <a:moveTo>
                      <a:pt x="9631" y="1"/>
                    </a:moveTo>
                    <a:lnTo>
                      <a:pt x="1589" y="22095"/>
                    </a:lnTo>
                    <a:cubicBezTo>
                      <a:pt x="1204" y="22948"/>
                      <a:pt x="1" y="25768"/>
                      <a:pt x="701" y="26266"/>
                    </a:cubicBezTo>
                    <a:cubicBezTo>
                      <a:pt x="775" y="26318"/>
                      <a:pt x="865" y="26346"/>
                      <a:pt x="958" y="26346"/>
                    </a:cubicBezTo>
                    <a:cubicBezTo>
                      <a:pt x="960" y="26346"/>
                      <a:pt x="962" y="26346"/>
                      <a:pt x="963" y="26346"/>
                    </a:cubicBezTo>
                    <a:cubicBezTo>
                      <a:pt x="1331" y="26346"/>
                      <a:pt x="1881" y="25982"/>
                      <a:pt x="2685" y="25219"/>
                    </a:cubicBezTo>
                    <a:lnTo>
                      <a:pt x="2458" y="24981"/>
                    </a:lnTo>
                    <a:cubicBezTo>
                      <a:pt x="1511" y="25880"/>
                      <a:pt x="1119" y="26015"/>
                      <a:pt x="969" y="26015"/>
                    </a:cubicBezTo>
                    <a:cubicBezTo>
                      <a:pt x="925" y="26015"/>
                      <a:pt x="902" y="26004"/>
                      <a:pt x="891" y="25996"/>
                    </a:cubicBezTo>
                    <a:cubicBezTo>
                      <a:pt x="561" y="25762"/>
                      <a:pt x="1152" y="23859"/>
                      <a:pt x="1895" y="22219"/>
                    </a:cubicBezTo>
                    <a:lnTo>
                      <a:pt x="9941" y="114"/>
                    </a:lnTo>
                    <a:lnTo>
                      <a:pt x="9631" y="1"/>
                    </a:lnTo>
                    <a:close/>
                  </a:path>
                </a:pathLst>
              </a:custGeom>
              <a:solidFill>
                <a:srgbClr val="6932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2337;p60">
                <a:extLst>
                  <a:ext uri="{FF2B5EF4-FFF2-40B4-BE49-F238E27FC236}">
                    <a16:creationId xmlns:a16="http://schemas.microsoft.com/office/drawing/2014/main" id="{35DFE966-CD1A-49EA-8ED1-3882BC4B064B}"/>
                  </a:ext>
                </a:extLst>
              </p:cNvPr>
              <p:cNvSpPr/>
              <p:nvPr/>
            </p:nvSpPr>
            <p:spPr>
              <a:xfrm>
                <a:off x="8083400" y="2509875"/>
                <a:ext cx="692500" cy="333100"/>
              </a:xfrm>
              <a:custGeom>
                <a:avLst/>
                <a:gdLst/>
                <a:ahLst/>
                <a:cxnLst/>
                <a:rect l="l" t="t" r="r" b="b"/>
                <a:pathLst>
                  <a:path w="27700" h="13324" extrusionOk="0">
                    <a:moveTo>
                      <a:pt x="12483" y="1"/>
                    </a:moveTo>
                    <a:cubicBezTo>
                      <a:pt x="5747" y="1"/>
                      <a:pt x="1" y="4608"/>
                      <a:pt x="1" y="4608"/>
                    </a:cubicBezTo>
                    <a:lnTo>
                      <a:pt x="27132" y="13323"/>
                    </a:lnTo>
                    <a:cubicBezTo>
                      <a:pt x="27132" y="13323"/>
                      <a:pt x="27699" y="4318"/>
                      <a:pt x="16763" y="679"/>
                    </a:cubicBezTo>
                    <a:cubicBezTo>
                      <a:pt x="15322" y="199"/>
                      <a:pt x="13881" y="1"/>
                      <a:pt x="12483" y="1"/>
                    </a:cubicBezTo>
                    <a:close/>
                  </a:path>
                </a:pathLst>
              </a:custGeom>
              <a:solidFill>
                <a:srgbClr val="82B6A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2338;p60">
                <a:extLst>
                  <a:ext uri="{FF2B5EF4-FFF2-40B4-BE49-F238E27FC236}">
                    <a16:creationId xmlns:a16="http://schemas.microsoft.com/office/drawing/2014/main" id="{8227FA9E-D7A6-4087-BE4E-F975A8366C3E}"/>
                  </a:ext>
                </a:extLst>
              </p:cNvPr>
              <p:cNvSpPr/>
              <p:nvPr/>
            </p:nvSpPr>
            <p:spPr>
              <a:xfrm>
                <a:off x="8246750" y="3054600"/>
                <a:ext cx="89350" cy="91550"/>
              </a:xfrm>
              <a:custGeom>
                <a:avLst/>
                <a:gdLst/>
                <a:ahLst/>
                <a:cxnLst/>
                <a:rect l="l" t="t" r="r" b="b"/>
                <a:pathLst>
                  <a:path w="3574" h="3662" extrusionOk="0">
                    <a:moveTo>
                      <a:pt x="1750" y="1"/>
                    </a:moveTo>
                    <a:cubicBezTo>
                      <a:pt x="1489" y="1"/>
                      <a:pt x="1229" y="62"/>
                      <a:pt x="1004" y="209"/>
                    </a:cubicBezTo>
                    <a:cubicBezTo>
                      <a:pt x="0" y="866"/>
                      <a:pt x="548" y="3524"/>
                      <a:pt x="548" y="3524"/>
                    </a:cubicBezTo>
                    <a:cubicBezTo>
                      <a:pt x="682" y="3621"/>
                      <a:pt x="797" y="3662"/>
                      <a:pt x="895" y="3662"/>
                    </a:cubicBezTo>
                    <a:cubicBezTo>
                      <a:pt x="1397" y="3662"/>
                      <a:pt x="1460" y="2600"/>
                      <a:pt x="1460" y="2600"/>
                    </a:cubicBezTo>
                    <a:cubicBezTo>
                      <a:pt x="1279" y="898"/>
                      <a:pt x="2603" y="1790"/>
                      <a:pt x="3149" y="1197"/>
                    </a:cubicBezTo>
                    <a:cubicBezTo>
                      <a:pt x="3574" y="735"/>
                      <a:pt x="2653" y="1"/>
                      <a:pt x="1750" y="1"/>
                    </a:cubicBezTo>
                    <a:close/>
                  </a:path>
                </a:pathLst>
              </a:custGeom>
              <a:solidFill>
                <a:srgbClr val="F4AA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2339;p60">
                <a:extLst>
                  <a:ext uri="{FF2B5EF4-FFF2-40B4-BE49-F238E27FC236}">
                    <a16:creationId xmlns:a16="http://schemas.microsoft.com/office/drawing/2014/main" id="{E9597C68-6928-4BB7-9C3B-3BC0BA8E2652}"/>
                  </a:ext>
                </a:extLst>
              </p:cNvPr>
              <p:cNvSpPr/>
              <p:nvPr/>
            </p:nvSpPr>
            <p:spPr>
              <a:xfrm>
                <a:off x="8445000" y="2871425"/>
                <a:ext cx="121225" cy="122225"/>
              </a:xfrm>
              <a:custGeom>
                <a:avLst/>
                <a:gdLst/>
                <a:ahLst/>
                <a:cxnLst/>
                <a:rect l="l" t="t" r="r" b="b"/>
                <a:pathLst>
                  <a:path w="4849" h="4889" extrusionOk="0">
                    <a:moveTo>
                      <a:pt x="2199" y="1"/>
                    </a:moveTo>
                    <a:cubicBezTo>
                      <a:pt x="1608" y="1"/>
                      <a:pt x="1069" y="336"/>
                      <a:pt x="953" y="1185"/>
                    </a:cubicBezTo>
                    <a:cubicBezTo>
                      <a:pt x="953" y="1185"/>
                      <a:pt x="1" y="4041"/>
                      <a:pt x="1378" y="4784"/>
                    </a:cubicBezTo>
                    <a:cubicBezTo>
                      <a:pt x="1511" y="4855"/>
                      <a:pt x="1654" y="4888"/>
                      <a:pt x="1804" y="4888"/>
                    </a:cubicBezTo>
                    <a:cubicBezTo>
                      <a:pt x="3103" y="4888"/>
                      <a:pt x="4848" y="2381"/>
                      <a:pt x="3738" y="797"/>
                    </a:cubicBezTo>
                    <a:cubicBezTo>
                      <a:pt x="3404" y="321"/>
                      <a:pt x="2777" y="1"/>
                      <a:pt x="2199" y="1"/>
                    </a:cubicBezTo>
                    <a:close/>
                  </a:path>
                </a:pathLst>
              </a:custGeom>
              <a:solidFill>
                <a:srgbClr val="F4AA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2340;p60">
                <a:extLst>
                  <a:ext uri="{FF2B5EF4-FFF2-40B4-BE49-F238E27FC236}">
                    <a16:creationId xmlns:a16="http://schemas.microsoft.com/office/drawing/2014/main" id="{98B94CAC-BDD7-4553-AE2E-EB0017E4CA6F}"/>
                  </a:ext>
                </a:extLst>
              </p:cNvPr>
              <p:cNvSpPr/>
              <p:nvPr/>
            </p:nvSpPr>
            <p:spPr>
              <a:xfrm>
                <a:off x="8474800" y="2864200"/>
                <a:ext cx="107950" cy="83325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3333" extrusionOk="0">
                    <a:moveTo>
                      <a:pt x="1625" y="0"/>
                    </a:moveTo>
                    <a:cubicBezTo>
                      <a:pt x="550" y="0"/>
                      <a:pt x="1" y="797"/>
                      <a:pt x="1" y="797"/>
                    </a:cubicBezTo>
                    <a:cubicBezTo>
                      <a:pt x="1219" y="1110"/>
                      <a:pt x="1392" y="2707"/>
                      <a:pt x="1908" y="3163"/>
                    </a:cubicBezTo>
                    <a:cubicBezTo>
                      <a:pt x="2049" y="3287"/>
                      <a:pt x="2198" y="3332"/>
                      <a:pt x="2341" y="3332"/>
                    </a:cubicBezTo>
                    <a:cubicBezTo>
                      <a:pt x="2720" y="3332"/>
                      <a:pt x="3051" y="3012"/>
                      <a:pt x="3051" y="3012"/>
                    </a:cubicBezTo>
                    <a:cubicBezTo>
                      <a:pt x="3051" y="3012"/>
                      <a:pt x="4318" y="890"/>
                      <a:pt x="2601" y="203"/>
                    </a:cubicBezTo>
                    <a:cubicBezTo>
                      <a:pt x="2238" y="57"/>
                      <a:pt x="1913" y="0"/>
                      <a:pt x="1625" y="0"/>
                    </a:cubicBezTo>
                    <a:close/>
                  </a:path>
                </a:pathLst>
              </a:custGeom>
              <a:solidFill>
                <a:srgbClr val="F7C7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2341;p60">
                <a:extLst>
                  <a:ext uri="{FF2B5EF4-FFF2-40B4-BE49-F238E27FC236}">
                    <a16:creationId xmlns:a16="http://schemas.microsoft.com/office/drawing/2014/main" id="{3E6F8DE7-9EB5-4C59-80B6-75D486863412}"/>
                  </a:ext>
                </a:extLst>
              </p:cNvPr>
              <p:cNvSpPr/>
              <p:nvPr/>
            </p:nvSpPr>
            <p:spPr>
              <a:xfrm>
                <a:off x="8479900" y="2949975"/>
                <a:ext cx="67650" cy="16352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6541" extrusionOk="0">
                    <a:moveTo>
                      <a:pt x="1862" y="1"/>
                    </a:moveTo>
                    <a:cubicBezTo>
                      <a:pt x="1862" y="1"/>
                      <a:pt x="116" y="517"/>
                      <a:pt x="1" y="1737"/>
                    </a:cubicBezTo>
                    <a:cubicBezTo>
                      <a:pt x="1" y="1737"/>
                      <a:pt x="395" y="4073"/>
                      <a:pt x="291" y="5873"/>
                    </a:cubicBezTo>
                    <a:cubicBezTo>
                      <a:pt x="291" y="5873"/>
                      <a:pt x="471" y="6540"/>
                      <a:pt x="968" y="6540"/>
                    </a:cubicBezTo>
                    <a:cubicBezTo>
                      <a:pt x="1345" y="6540"/>
                      <a:pt x="1905" y="6156"/>
                      <a:pt x="2706" y="4804"/>
                    </a:cubicBezTo>
                    <a:cubicBezTo>
                      <a:pt x="2706" y="4804"/>
                      <a:pt x="1780" y="377"/>
                      <a:pt x="1862" y="1"/>
                    </a:cubicBezTo>
                    <a:close/>
                  </a:path>
                </a:pathLst>
              </a:custGeom>
              <a:solidFill>
                <a:srgbClr val="F4AA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2342;p60">
                <a:extLst>
                  <a:ext uri="{FF2B5EF4-FFF2-40B4-BE49-F238E27FC236}">
                    <a16:creationId xmlns:a16="http://schemas.microsoft.com/office/drawing/2014/main" id="{01604FF2-3978-4276-8A7D-A9DE553BAEE9}"/>
                  </a:ext>
                </a:extLst>
              </p:cNvPr>
              <p:cNvSpPr/>
              <p:nvPr/>
            </p:nvSpPr>
            <p:spPr>
              <a:xfrm>
                <a:off x="8479450" y="2970200"/>
                <a:ext cx="55350" cy="61550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462" extrusionOk="0">
                    <a:moveTo>
                      <a:pt x="1962" y="1"/>
                    </a:moveTo>
                    <a:cubicBezTo>
                      <a:pt x="1962" y="1"/>
                      <a:pt x="1364" y="893"/>
                      <a:pt x="425" y="893"/>
                    </a:cubicBezTo>
                    <a:cubicBezTo>
                      <a:pt x="290" y="893"/>
                      <a:pt x="148" y="875"/>
                      <a:pt x="0" y="833"/>
                    </a:cubicBezTo>
                    <a:lnTo>
                      <a:pt x="0" y="833"/>
                    </a:lnTo>
                    <a:lnTo>
                      <a:pt x="216" y="2462"/>
                    </a:lnTo>
                    <a:cubicBezTo>
                      <a:pt x="216" y="2462"/>
                      <a:pt x="2213" y="2179"/>
                      <a:pt x="1962" y="1"/>
                    </a:cubicBezTo>
                    <a:close/>
                  </a:path>
                </a:pathLst>
              </a:custGeom>
              <a:solidFill>
                <a:srgbClr val="E86F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2343;p60">
                <a:extLst>
                  <a:ext uri="{FF2B5EF4-FFF2-40B4-BE49-F238E27FC236}">
                    <a16:creationId xmlns:a16="http://schemas.microsoft.com/office/drawing/2014/main" id="{CEA18F9F-CD0B-4E72-A5A9-003D37697216}"/>
                  </a:ext>
                </a:extLst>
              </p:cNvPr>
              <p:cNvSpPr/>
              <p:nvPr/>
            </p:nvSpPr>
            <p:spPr>
              <a:xfrm>
                <a:off x="8529050" y="2937800"/>
                <a:ext cx="3137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094" extrusionOk="0">
                    <a:moveTo>
                      <a:pt x="848" y="1"/>
                    </a:moveTo>
                    <a:cubicBezTo>
                      <a:pt x="604" y="1"/>
                      <a:pt x="291" y="439"/>
                      <a:pt x="291" y="439"/>
                    </a:cubicBezTo>
                    <a:cubicBezTo>
                      <a:pt x="291" y="439"/>
                      <a:pt x="1" y="1057"/>
                      <a:pt x="310" y="1092"/>
                    </a:cubicBezTo>
                    <a:cubicBezTo>
                      <a:pt x="319" y="1093"/>
                      <a:pt x="329" y="1093"/>
                      <a:pt x="340" y="1093"/>
                    </a:cubicBezTo>
                    <a:cubicBezTo>
                      <a:pt x="659" y="1093"/>
                      <a:pt x="1255" y="561"/>
                      <a:pt x="1038" y="138"/>
                    </a:cubicBezTo>
                    <a:cubicBezTo>
                      <a:pt x="987" y="39"/>
                      <a:pt x="921" y="1"/>
                      <a:pt x="848" y="1"/>
                    </a:cubicBezTo>
                    <a:close/>
                  </a:path>
                </a:pathLst>
              </a:custGeom>
              <a:solidFill>
                <a:srgbClr val="F4AA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2344;p60">
                <a:extLst>
                  <a:ext uri="{FF2B5EF4-FFF2-40B4-BE49-F238E27FC236}">
                    <a16:creationId xmlns:a16="http://schemas.microsoft.com/office/drawing/2014/main" id="{FED74610-84BE-4467-9DA7-BED3E542DFBC}"/>
                  </a:ext>
                </a:extLst>
              </p:cNvPr>
              <p:cNvSpPr/>
              <p:nvPr/>
            </p:nvSpPr>
            <p:spPr>
              <a:xfrm>
                <a:off x="8551025" y="2853625"/>
                <a:ext cx="3685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123" extrusionOk="0">
                    <a:moveTo>
                      <a:pt x="856" y="0"/>
                    </a:moveTo>
                    <a:cubicBezTo>
                      <a:pt x="594" y="0"/>
                      <a:pt x="346" y="227"/>
                      <a:pt x="346" y="227"/>
                    </a:cubicBezTo>
                    <a:cubicBezTo>
                      <a:pt x="0" y="843"/>
                      <a:pt x="365" y="1122"/>
                      <a:pt x="751" y="1122"/>
                    </a:cubicBezTo>
                    <a:cubicBezTo>
                      <a:pt x="1103" y="1122"/>
                      <a:pt x="1474" y="889"/>
                      <a:pt x="1337" y="467"/>
                    </a:cubicBezTo>
                    <a:cubicBezTo>
                      <a:pt x="1221" y="107"/>
                      <a:pt x="1035" y="0"/>
                      <a:pt x="856" y="0"/>
                    </a:cubicBezTo>
                    <a:close/>
                  </a:path>
                </a:pathLst>
              </a:custGeom>
              <a:solidFill>
                <a:srgbClr val="DB63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2345;p60">
                <a:extLst>
                  <a:ext uri="{FF2B5EF4-FFF2-40B4-BE49-F238E27FC236}">
                    <a16:creationId xmlns:a16="http://schemas.microsoft.com/office/drawing/2014/main" id="{138C200E-1677-4C00-8148-0DD5744DF225}"/>
                  </a:ext>
                </a:extLst>
              </p:cNvPr>
              <p:cNvSpPr/>
              <p:nvPr/>
            </p:nvSpPr>
            <p:spPr>
              <a:xfrm>
                <a:off x="8470675" y="2848325"/>
                <a:ext cx="114750" cy="90175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3607" extrusionOk="0">
                    <a:moveTo>
                      <a:pt x="1898" y="0"/>
                    </a:moveTo>
                    <a:cubicBezTo>
                      <a:pt x="920" y="0"/>
                      <a:pt x="176" y="809"/>
                      <a:pt x="0" y="1516"/>
                    </a:cubicBezTo>
                    <a:cubicBezTo>
                      <a:pt x="0" y="1516"/>
                      <a:pt x="1698" y="1536"/>
                      <a:pt x="3766" y="3607"/>
                    </a:cubicBezTo>
                    <a:cubicBezTo>
                      <a:pt x="3766" y="3607"/>
                      <a:pt x="4590" y="1384"/>
                      <a:pt x="3071" y="384"/>
                    </a:cubicBezTo>
                    <a:cubicBezTo>
                      <a:pt x="2659" y="112"/>
                      <a:pt x="2262" y="0"/>
                      <a:pt x="1898" y="0"/>
                    </a:cubicBezTo>
                    <a:close/>
                  </a:path>
                </a:pathLst>
              </a:custGeom>
              <a:solidFill>
                <a:srgbClr val="DB63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2346;p60">
                <a:extLst>
                  <a:ext uri="{FF2B5EF4-FFF2-40B4-BE49-F238E27FC236}">
                    <a16:creationId xmlns:a16="http://schemas.microsoft.com/office/drawing/2014/main" id="{03EEBFD7-5AFE-4CE0-A011-E12C6DC970AB}"/>
                  </a:ext>
                </a:extLst>
              </p:cNvPr>
              <p:cNvSpPr/>
              <p:nvPr/>
            </p:nvSpPr>
            <p:spPr>
              <a:xfrm>
                <a:off x="8195125" y="3098200"/>
                <a:ext cx="265975" cy="281025"/>
              </a:xfrm>
              <a:custGeom>
                <a:avLst/>
                <a:gdLst/>
                <a:ahLst/>
                <a:cxnLst/>
                <a:rect l="l" t="t" r="r" b="b"/>
                <a:pathLst>
                  <a:path w="10639" h="11241" extrusionOk="0">
                    <a:moveTo>
                      <a:pt x="9096" y="1"/>
                    </a:moveTo>
                    <a:cubicBezTo>
                      <a:pt x="9029" y="1"/>
                      <a:pt x="8964" y="32"/>
                      <a:pt x="8901" y="99"/>
                    </a:cubicBezTo>
                    <a:cubicBezTo>
                      <a:pt x="8901" y="99"/>
                      <a:pt x="7284" y="8163"/>
                      <a:pt x="5637" y="8163"/>
                    </a:cubicBezTo>
                    <a:cubicBezTo>
                      <a:pt x="5572" y="8163"/>
                      <a:pt x="5507" y="8150"/>
                      <a:pt x="5443" y="8124"/>
                    </a:cubicBezTo>
                    <a:cubicBezTo>
                      <a:pt x="3731" y="7440"/>
                      <a:pt x="4846" y="721"/>
                      <a:pt x="4161" y="376"/>
                    </a:cubicBezTo>
                    <a:cubicBezTo>
                      <a:pt x="3923" y="256"/>
                      <a:pt x="3669" y="195"/>
                      <a:pt x="3424" y="195"/>
                    </a:cubicBezTo>
                    <a:cubicBezTo>
                      <a:pt x="2963" y="195"/>
                      <a:pt x="2536" y="410"/>
                      <a:pt x="2312" y="856"/>
                    </a:cubicBezTo>
                    <a:cubicBezTo>
                      <a:pt x="1970" y="1537"/>
                      <a:pt x="0" y="9668"/>
                      <a:pt x="3682" y="10917"/>
                    </a:cubicBezTo>
                    <a:cubicBezTo>
                      <a:pt x="4334" y="11138"/>
                      <a:pt x="4955" y="11240"/>
                      <a:pt x="5537" y="11240"/>
                    </a:cubicBezTo>
                    <a:cubicBezTo>
                      <a:pt x="8238" y="11240"/>
                      <a:pt x="10096" y="9038"/>
                      <a:pt x="10354" y="6332"/>
                    </a:cubicBezTo>
                    <a:cubicBezTo>
                      <a:pt x="10638" y="3336"/>
                      <a:pt x="9781" y="1"/>
                      <a:pt x="9096" y="1"/>
                    </a:cubicBezTo>
                    <a:close/>
                  </a:path>
                </a:pathLst>
              </a:custGeom>
              <a:solidFill>
                <a:srgbClr val="DB63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2347;p60">
                <a:extLst>
                  <a:ext uri="{FF2B5EF4-FFF2-40B4-BE49-F238E27FC236}">
                    <a16:creationId xmlns:a16="http://schemas.microsoft.com/office/drawing/2014/main" id="{A7E7C02C-6713-4D40-BD4E-33C6031B040B}"/>
                  </a:ext>
                </a:extLst>
              </p:cNvPr>
              <p:cNvSpPr/>
              <p:nvPr/>
            </p:nvSpPr>
            <p:spPr>
              <a:xfrm>
                <a:off x="8373300" y="3059825"/>
                <a:ext cx="340650" cy="554875"/>
              </a:xfrm>
              <a:custGeom>
                <a:avLst/>
                <a:gdLst/>
                <a:ahLst/>
                <a:cxnLst/>
                <a:rect l="l" t="t" r="r" b="b"/>
                <a:pathLst>
                  <a:path w="13626" h="22195" extrusionOk="0">
                    <a:moveTo>
                      <a:pt x="6942" y="0"/>
                    </a:moveTo>
                    <a:cubicBezTo>
                      <a:pt x="5175" y="0"/>
                      <a:pt x="3115" y="365"/>
                      <a:pt x="2197" y="949"/>
                    </a:cubicBezTo>
                    <a:cubicBezTo>
                      <a:pt x="656" y="1932"/>
                      <a:pt x="1" y="19984"/>
                      <a:pt x="1" y="19984"/>
                    </a:cubicBezTo>
                    <a:cubicBezTo>
                      <a:pt x="2359" y="21710"/>
                      <a:pt x="4928" y="22195"/>
                      <a:pt x="7081" y="22195"/>
                    </a:cubicBezTo>
                    <a:cubicBezTo>
                      <a:pt x="9709" y="22195"/>
                      <a:pt x="11715" y="21473"/>
                      <a:pt x="11959" y="21405"/>
                    </a:cubicBezTo>
                    <a:cubicBezTo>
                      <a:pt x="13625" y="20942"/>
                      <a:pt x="11685" y="2146"/>
                      <a:pt x="9692" y="553"/>
                    </a:cubicBezTo>
                    <a:cubicBezTo>
                      <a:pt x="9213" y="169"/>
                      <a:pt x="8145" y="0"/>
                      <a:pt x="6942" y="0"/>
                    </a:cubicBezTo>
                    <a:close/>
                  </a:path>
                </a:pathLst>
              </a:custGeom>
              <a:solidFill>
                <a:srgbClr val="DB63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2348;p60">
                <a:extLst>
                  <a:ext uri="{FF2B5EF4-FFF2-40B4-BE49-F238E27FC236}">
                    <a16:creationId xmlns:a16="http://schemas.microsoft.com/office/drawing/2014/main" id="{A190119C-63E5-41B2-9693-0C9104674F75}"/>
                  </a:ext>
                </a:extLst>
              </p:cNvPr>
              <p:cNvSpPr/>
              <p:nvPr/>
            </p:nvSpPr>
            <p:spPr>
              <a:xfrm>
                <a:off x="8479125" y="3029375"/>
                <a:ext cx="9145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3609" extrusionOk="0">
                    <a:moveTo>
                      <a:pt x="2058" y="0"/>
                    </a:moveTo>
                    <a:cubicBezTo>
                      <a:pt x="1247" y="0"/>
                      <a:pt x="193" y="273"/>
                      <a:pt x="118" y="364"/>
                    </a:cubicBezTo>
                    <a:cubicBezTo>
                      <a:pt x="0" y="508"/>
                      <a:pt x="54" y="2190"/>
                      <a:pt x="54" y="2190"/>
                    </a:cubicBezTo>
                    <a:cubicBezTo>
                      <a:pt x="148" y="3207"/>
                      <a:pt x="782" y="3608"/>
                      <a:pt x="1458" y="3608"/>
                    </a:cubicBezTo>
                    <a:cubicBezTo>
                      <a:pt x="2127" y="3608"/>
                      <a:pt x="2837" y="3217"/>
                      <a:pt x="3110" y="2640"/>
                    </a:cubicBezTo>
                    <a:cubicBezTo>
                      <a:pt x="3657" y="1480"/>
                      <a:pt x="3173" y="1105"/>
                      <a:pt x="2986" y="364"/>
                    </a:cubicBezTo>
                    <a:cubicBezTo>
                      <a:pt x="2918" y="92"/>
                      <a:pt x="2529" y="0"/>
                      <a:pt x="2058" y="0"/>
                    </a:cubicBezTo>
                    <a:close/>
                  </a:path>
                </a:pathLst>
              </a:custGeom>
              <a:solidFill>
                <a:srgbClr val="AB56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2349;p60">
                <a:extLst>
                  <a:ext uri="{FF2B5EF4-FFF2-40B4-BE49-F238E27FC236}">
                    <a16:creationId xmlns:a16="http://schemas.microsoft.com/office/drawing/2014/main" id="{5ED724ED-37AE-461F-A474-9E311D513952}"/>
                  </a:ext>
                </a:extLst>
              </p:cNvPr>
              <p:cNvSpPr/>
              <p:nvPr/>
            </p:nvSpPr>
            <p:spPr>
              <a:xfrm>
                <a:off x="8415175" y="3070750"/>
                <a:ext cx="273275" cy="434625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7385" extrusionOk="0">
                    <a:moveTo>
                      <a:pt x="1164" y="1"/>
                    </a:moveTo>
                    <a:cubicBezTo>
                      <a:pt x="858" y="1"/>
                      <a:pt x="522" y="513"/>
                      <a:pt x="522" y="513"/>
                    </a:cubicBezTo>
                    <a:cubicBezTo>
                      <a:pt x="522" y="513"/>
                      <a:pt x="0" y="3526"/>
                      <a:pt x="2220" y="9626"/>
                    </a:cubicBezTo>
                    <a:cubicBezTo>
                      <a:pt x="4441" y="15724"/>
                      <a:pt x="10916" y="17385"/>
                      <a:pt x="10916" y="17385"/>
                    </a:cubicBezTo>
                    <a:cubicBezTo>
                      <a:pt x="10931" y="16433"/>
                      <a:pt x="10923" y="15986"/>
                      <a:pt x="10923" y="15986"/>
                    </a:cubicBezTo>
                    <a:cubicBezTo>
                      <a:pt x="1606" y="12854"/>
                      <a:pt x="1606" y="821"/>
                      <a:pt x="1606" y="821"/>
                    </a:cubicBezTo>
                    <a:cubicBezTo>
                      <a:pt x="1527" y="195"/>
                      <a:pt x="1351" y="1"/>
                      <a:pt x="1164" y="1"/>
                    </a:cubicBezTo>
                    <a:close/>
                  </a:path>
                </a:pathLst>
              </a:custGeom>
              <a:solidFill>
                <a:srgbClr val="6932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2350;p60">
                <a:extLst>
                  <a:ext uri="{FF2B5EF4-FFF2-40B4-BE49-F238E27FC236}">
                    <a16:creationId xmlns:a16="http://schemas.microsoft.com/office/drawing/2014/main" id="{61DEE27A-6630-412F-A51C-557F26BA3268}"/>
                  </a:ext>
                </a:extLst>
              </p:cNvPr>
              <p:cNvSpPr/>
              <p:nvPr/>
            </p:nvSpPr>
            <p:spPr>
              <a:xfrm>
                <a:off x="8639450" y="3445475"/>
                <a:ext cx="138850" cy="200025"/>
              </a:xfrm>
              <a:custGeom>
                <a:avLst/>
                <a:gdLst/>
                <a:ahLst/>
                <a:cxnLst/>
                <a:rect l="l" t="t" r="r" b="b"/>
                <a:pathLst>
                  <a:path w="5554" h="8001" extrusionOk="0">
                    <a:moveTo>
                      <a:pt x="2812" y="0"/>
                    </a:moveTo>
                    <a:cubicBezTo>
                      <a:pt x="1884" y="0"/>
                      <a:pt x="713" y="285"/>
                      <a:pt x="713" y="285"/>
                    </a:cubicBezTo>
                    <a:cubicBezTo>
                      <a:pt x="1" y="430"/>
                      <a:pt x="571" y="6978"/>
                      <a:pt x="1069" y="7619"/>
                    </a:cubicBezTo>
                    <a:cubicBezTo>
                      <a:pt x="1285" y="7896"/>
                      <a:pt x="1727" y="8001"/>
                      <a:pt x="2251" y="8001"/>
                    </a:cubicBezTo>
                    <a:cubicBezTo>
                      <a:pt x="2939" y="8001"/>
                      <a:pt x="3769" y="7821"/>
                      <a:pt x="4415" y="7619"/>
                    </a:cubicBezTo>
                    <a:cubicBezTo>
                      <a:pt x="5554" y="7264"/>
                      <a:pt x="4344" y="926"/>
                      <a:pt x="3845" y="285"/>
                    </a:cubicBezTo>
                    <a:cubicBezTo>
                      <a:pt x="3679" y="72"/>
                      <a:pt x="3276" y="0"/>
                      <a:pt x="2812" y="0"/>
                    </a:cubicBezTo>
                    <a:close/>
                  </a:path>
                </a:pathLst>
              </a:custGeom>
              <a:solidFill>
                <a:srgbClr val="6932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2351;p60">
                <a:extLst>
                  <a:ext uri="{FF2B5EF4-FFF2-40B4-BE49-F238E27FC236}">
                    <a16:creationId xmlns:a16="http://schemas.microsoft.com/office/drawing/2014/main" id="{5444F226-C271-4058-B773-9D700C831AC6}"/>
                  </a:ext>
                </a:extLst>
              </p:cNvPr>
              <p:cNvSpPr/>
              <p:nvPr/>
            </p:nvSpPr>
            <p:spPr>
              <a:xfrm>
                <a:off x="8430375" y="3013900"/>
                <a:ext cx="177750" cy="91875"/>
              </a:xfrm>
              <a:custGeom>
                <a:avLst/>
                <a:gdLst/>
                <a:ahLst/>
                <a:cxnLst/>
                <a:rect l="l" t="t" r="r" b="b"/>
                <a:pathLst>
                  <a:path w="7110" h="3675" extrusionOk="0">
                    <a:moveTo>
                      <a:pt x="6432" y="0"/>
                    </a:moveTo>
                    <a:cubicBezTo>
                      <a:pt x="6339" y="0"/>
                      <a:pt x="6235" y="10"/>
                      <a:pt x="6119" y="28"/>
                    </a:cubicBezTo>
                    <a:cubicBezTo>
                      <a:pt x="6119" y="28"/>
                      <a:pt x="1313" y="650"/>
                      <a:pt x="672" y="968"/>
                    </a:cubicBezTo>
                    <a:cubicBezTo>
                      <a:pt x="31" y="1286"/>
                      <a:pt x="1" y="3046"/>
                      <a:pt x="560" y="3366"/>
                    </a:cubicBezTo>
                    <a:cubicBezTo>
                      <a:pt x="938" y="3583"/>
                      <a:pt x="1414" y="3675"/>
                      <a:pt x="1936" y="3675"/>
                    </a:cubicBezTo>
                    <a:cubicBezTo>
                      <a:pt x="4066" y="3675"/>
                      <a:pt x="6956" y="2138"/>
                      <a:pt x="7030" y="1240"/>
                    </a:cubicBezTo>
                    <a:cubicBezTo>
                      <a:pt x="7109" y="294"/>
                      <a:pt x="6939" y="0"/>
                      <a:pt x="6432" y="0"/>
                    </a:cubicBezTo>
                    <a:close/>
                  </a:path>
                </a:pathLst>
              </a:custGeom>
              <a:solidFill>
                <a:srgbClr val="82B6A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2352;p60">
                <a:extLst>
                  <a:ext uri="{FF2B5EF4-FFF2-40B4-BE49-F238E27FC236}">
                    <a16:creationId xmlns:a16="http://schemas.microsoft.com/office/drawing/2014/main" id="{AEF02652-26ED-46F0-A693-FFFF877CA0C4}"/>
                  </a:ext>
                </a:extLst>
              </p:cNvPr>
              <p:cNvSpPr/>
              <p:nvPr/>
            </p:nvSpPr>
            <p:spPr>
              <a:xfrm>
                <a:off x="8627600" y="3427950"/>
                <a:ext cx="67600" cy="77450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098" extrusionOk="0">
                    <a:moveTo>
                      <a:pt x="2041" y="0"/>
                    </a:moveTo>
                    <a:cubicBezTo>
                      <a:pt x="1968" y="0"/>
                      <a:pt x="1889" y="10"/>
                      <a:pt x="1806" y="32"/>
                    </a:cubicBezTo>
                    <a:cubicBezTo>
                      <a:pt x="1806" y="32"/>
                      <a:pt x="244" y="217"/>
                      <a:pt x="108" y="1415"/>
                    </a:cubicBezTo>
                    <a:cubicBezTo>
                      <a:pt x="0" y="2352"/>
                      <a:pt x="158" y="3097"/>
                      <a:pt x="385" y="3097"/>
                    </a:cubicBezTo>
                    <a:cubicBezTo>
                      <a:pt x="448" y="3097"/>
                      <a:pt x="517" y="3039"/>
                      <a:pt x="587" y="2910"/>
                    </a:cubicBezTo>
                    <a:cubicBezTo>
                      <a:pt x="907" y="2323"/>
                      <a:pt x="1154" y="1188"/>
                      <a:pt x="1468" y="1112"/>
                    </a:cubicBezTo>
                    <a:cubicBezTo>
                      <a:pt x="1938" y="997"/>
                      <a:pt x="2641" y="525"/>
                      <a:pt x="2675" y="422"/>
                    </a:cubicBezTo>
                    <a:cubicBezTo>
                      <a:pt x="2704" y="334"/>
                      <a:pt x="2472" y="0"/>
                      <a:pt x="2041" y="0"/>
                    </a:cubicBezTo>
                    <a:close/>
                  </a:path>
                </a:pathLst>
              </a:custGeom>
              <a:solidFill>
                <a:srgbClr val="F4AA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2353;p60">
                <a:extLst>
                  <a:ext uri="{FF2B5EF4-FFF2-40B4-BE49-F238E27FC236}">
                    <a16:creationId xmlns:a16="http://schemas.microsoft.com/office/drawing/2014/main" id="{CB2F9449-4D99-413E-9787-7D9B39E8B1B7}"/>
                  </a:ext>
                </a:extLst>
              </p:cNvPr>
              <p:cNvSpPr/>
              <p:nvPr/>
            </p:nvSpPr>
            <p:spPr>
              <a:xfrm>
                <a:off x="8597700" y="3073000"/>
                <a:ext cx="235375" cy="380125"/>
              </a:xfrm>
              <a:custGeom>
                <a:avLst/>
                <a:gdLst/>
                <a:ahLst/>
                <a:cxnLst/>
                <a:rect l="l" t="t" r="r" b="b"/>
                <a:pathLst>
                  <a:path w="9415" h="15205" extrusionOk="0">
                    <a:moveTo>
                      <a:pt x="657" y="0"/>
                    </a:moveTo>
                    <a:cubicBezTo>
                      <a:pt x="191" y="0"/>
                      <a:pt x="1" y="4798"/>
                      <a:pt x="1" y="4798"/>
                    </a:cubicBezTo>
                    <a:cubicBezTo>
                      <a:pt x="1" y="4798"/>
                      <a:pt x="5068" y="7188"/>
                      <a:pt x="5616" y="8905"/>
                    </a:cubicBezTo>
                    <a:cubicBezTo>
                      <a:pt x="6163" y="10621"/>
                      <a:pt x="2713" y="13526"/>
                      <a:pt x="2570" y="13869"/>
                    </a:cubicBezTo>
                    <a:cubicBezTo>
                      <a:pt x="2428" y="14211"/>
                      <a:pt x="3212" y="15146"/>
                      <a:pt x="3623" y="15203"/>
                    </a:cubicBezTo>
                    <a:cubicBezTo>
                      <a:pt x="3631" y="15204"/>
                      <a:pt x="3641" y="15205"/>
                      <a:pt x="3653" y="15205"/>
                    </a:cubicBezTo>
                    <a:cubicBezTo>
                      <a:pt x="4192" y="15205"/>
                      <a:pt x="7915" y="13837"/>
                      <a:pt x="8524" y="9692"/>
                    </a:cubicBezTo>
                    <a:cubicBezTo>
                      <a:pt x="9415" y="3644"/>
                      <a:pt x="716" y="26"/>
                      <a:pt x="716" y="26"/>
                    </a:cubicBezTo>
                    <a:cubicBezTo>
                      <a:pt x="696" y="9"/>
                      <a:pt x="676" y="0"/>
                      <a:pt x="657" y="0"/>
                    </a:cubicBezTo>
                    <a:close/>
                  </a:path>
                </a:pathLst>
              </a:custGeom>
              <a:solidFill>
                <a:srgbClr val="DB63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2354;p60">
                <a:extLst>
                  <a:ext uri="{FF2B5EF4-FFF2-40B4-BE49-F238E27FC236}">
                    <a16:creationId xmlns:a16="http://schemas.microsoft.com/office/drawing/2014/main" id="{C6E84A8B-A3B3-464B-9F6D-E4ADCA58D7A1}"/>
                  </a:ext>
                </a:extLst>
              </p:cNvPr>
              <p:cNvSpPr/>
              <p:nvPr/>
            </p:nvSpPr>
            <p:spPr>
              <a:xfrm>
                <a:off x="8083400" y="2622625"/>
                <a:ext cx="678300" cy="220350"/>
              </a:xfrm>
              <a:custGeom>
                <a:avLst/>
                <a:gdLst/>
                <a:ahLst/>
                <a:cxnLst/>
                <a:rect l="l" t="t" r="r" b="b"/>
                <a:pathLst>
                  <a:path w="27132" h="8814" extrusionOk="0">
                    <a:moveTo>
                      <a:pt x="2665" y="0"/>
                    </a:moveTo>
                    <a:cubicBezTo>
                      <a:pt x="1793" y="0"/>
                      <a:pt x="905" y="32"/>
                      <a:pt x="1" y="98"/>
                    </a:cubicBezTo>
                    <a:lnTo>
                      <a:pt x="1" y="98"/>
                    </a:lnTo>
                    <a:cubicBezTo>
                      <a:pt x="1" y="98"/>
                      <a:pt x="1" y="98"/>
                      <a:pt x="1" y="98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1" y="98"/>
                      <a:pt x="1" y="98"/>
                      <a:pt x="1" y="98"/>
                    </a:cubicBezTo>
                    <a:lnTo>
                      <a:pt x="1" y="98"/>
                    </a:lnTo>
                    <a:cubicBezTo>
                      <a:pt x="5" y="99"/>
                      <a:pt x="16650" y="7704"/>
                      <a:pt x="27132" y="8813"/>
                    </a:cubicBezTo>
                    <a:cubicBezTo>
                      <a:pt x="27132" y="8813"/>
                      <a:pt x="17274" y="0"/>
                      <a:pt x="2665" y="0"/>
                    </a:cubicBezTo>
                    <a:close/>
                  </a:path>
                </a:pathLst>
              </a:custGeom>
              <a:solidFill>
                <a:srgbClr val="6A9A8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2355;p60">
                <a:extLst>
                  <a:ext uri="{FF2B5EF4-FFF2-40B4-BE49-F238E27FC236}">
                    <a16:creationId xmlns:a16="http://schemas.microsoft.com/office/drawing/2014/main" id="{E5BBC8C0-EA49-4C03-A0DE-51E5D490A74F}"/>
                  </a:ext>
                </a:extLst>
              </p:cNvPr>
              <p:cNvSpPr/>
              <p:nvPr/>
            </p:nvSpPr>
            <p:spPr>
              <a:xfrm>
                <a:off x="8391825" y="2677900"/>
                <a:ext cx="58600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5715" extrusionOk="0">
                    <a:moveTo>
                      <a:pt x="2033" y="0"/>
                    </a:moveTo>
                    <a:lnTo>
                      <a:pt x="1" y="5602"/>
                    </a:lnTo>
                    <a:lnTo>
                      <a:pt x="311" y="5714"/>
                    </a:lnTo>
                    <a:lnTo>
                      <a:pt x="2343" y="112"/>
                    </a:lnTo>
                    <a:lnTo>
                      <a:pt x="2033" y="0"/>
                    </a:lnTo>
                    <a:close/>
                  </a:path>
                </a:pathLst>
              </a:custGeom>
              <a:solidFill>
                <a:srgbClr val="6932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68" name="Google Shape;2356;p60">
              <a:extLst>
                <a:ext uri="{FF2B5EF4-FFF2-40B4-BE49-F238E27FC236}">
                  <a16:creationId xmlns:a16="http://schemas.microsoft.com/office/drawing/2014/main" id="{5ADFE585-B29C-46FD-B58C-D7FA7B4D6E96}"/>
                </a:ext>
              </a:extLst>
            </p:cNvPr>
            <p:cNvGrpSpPr/>
            <p:nvPr/>
          </p:nvGrpSpPr>
          <p:grpSpPr>
            <a:xfrm rot="-1412628" flipH="1">
              <a:off x="1232929" y="2915929"/>
              <a:ext cx="187783" cy="206159"/>
              <a:chOff x="3644125" y="1416275"/>
              <a:chExt cx="437375" cy="447350"/>
            </a:xfrm>
          </p:grpSpPr>
          <p:sp>
            <p:nvSpPr>
              <p:cNvPr id="69" name="Google Shape;2357;p60">
                <a:extLst>
                  <a:ext uri="{FF2B5EF4-FFF2-40B4-BE49-F238E27FC236}">
                    <a16:creationId xmlns:a16="http://schemas.microsoft.com/office/drawing/2014/main" id="{5E714787-6CA0-4A38-B4D9-5590000DE3E5}"/>
                  </a:ext>
                </a:extLst>
              </p:cNvPr>
              <p:cNvSpPr/>
              <p:nvPr/>
            </p:nvSpPr>
            <p:spPr>
              <a:xfrm>
                <a:off x="3875275" y="1581900"/>
                <a:ext cx="117075" cy="140075"/>
              </a:xfrm>
              <a:custGeom>
                <a:avLst/>
                <a:gdLst/>
                <a:ahLst/>
                <a:cxnLst/>
                <a:rect l="l" t="t" r="r" b="b"/>
                <a:pathLst>
                  <a:path w="4683" h="5603" extrusionOk="0">
                    <a:moveTo>
                      <a:pt x="308" y="1"/>
                    </a:moveTo>
                    <a:lnTo>
                      <a:pt x="0" y="332"/>
                    </a:lnTo>
                    <a:cubicBezTo>
                      <a:pt x="2114" y="2287"/>
                      <a:pt x="4324" y="4685"/>
                      <a:pt x="4224" y="5122"/>
                    </a:cubicBezTo>
                    <a:cubicBezTo>
                      <a:pt x="4189" y="5153"/>
                      <a:pt x="4138" y="5168"/>
                      <a:pt x="4074" y="5168"/>
                    </a:cubicBezTo>
                    <a:cubicBezTo>
                      <a:pt x="3568" y="5168"/>
                      <a:pt x="2244" y="4246"/>
                      <a:pt x="1158" y="3247"/>
                    </a:cubicBezTo>
                    <a:lnTo>
                      <a:pt x="852" y="3580"/>
                    </a:lnTo>
                    <a:cubicBezTo>
                      <a:pt x="1421" y="4103"/>
                      <a:pt x="3137" y="5602"/>
                      <a:pt x="4104" y="5602"/>
                    </a:cubicBezTo>
                    <a:cubicBezTo>
                      <a:pt x="4266" y="5602"/>
                      <a:pt x="4407" y="5560"/>
                      <a:pt x="4519" y="5464"/>
                    </a:cubicBezTo>
                    <a:cubicBezTo>
                      <a:pt x="4583" y="5410"/>
                      <a:pt x="4660" y="5309"/>
                      <a:pt x="4663" y="5141"/>
                    </a:cubicBezTo>
                    <a:cubicBezTo>
                      <a:pt x="4682" y="4105"/>
                      <a:pt x="1038" y="677"/>
                      <a:pt x="308" y="1"/>
                    </a:cubicBezTo>
                    <a:close/>
                  </a:path>
                </a:pathLst>
              </a:custGeom>
              <a:solidFill>
                <a:srgbClr val="6932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2358;p60">
                <a:extLst>
                  <a:ext uri="{FF2B5EF4-FFF2-40B4-BE49-F238E27FC236}">
                    <a16:creationId xmlns:a16="http://schemas.microsoft.com/office/drawing/2014/main" id="{22D04B5F-4BE5-42D8-A439-6B1C0358DCFD}"/>
                  </a:ext>
                </a:extLst>
              </p:cNvPr>
              <p:cNvSpPr/>
              <p:nvPr/>
            </p:nvSpPr>
            <p:spPr>
              <a:xfrm>
                <a:off x="3747600" y="1620350"/>
                <a:ext cx="59325" cy="59350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2374" extrusionOk="0">
                    <a:moveTo>
                      <a:pt x="1187" y="0"/>
                    </a:moveTo>
                    <a:cubicBezTo>
                      <a:pt x="531" y="0"/>
                      <a:pt x="1" y="532"/>
                      <a:pt x="1" y="1187"/>
                    </a:cubicBezTo>
                    <a:cubicBezTo>
                      <a:pt x="1" y="1841"/>
                      <a:pt x="531" y="2373"/>
                      <a:pt x="1187" y="2373"/>
                    </a:cubicBezTo>
                    <a:cubicBezTo>
                      <a:pt x="1842" y="2373"/>
                      <a:pt x="2372" y="1841"/>
                      <a:pt x="2372" y="1187"/>
                    </a:cubicBezTo>
                    <a:cubicBezTo>
                      <a:pt x="2372" y="532"/>
                      <a:pt x="1842" y="0"/>
                      <a:pt x="1187" y="0"/>
                    </a:cubicBezTo>
                    <a:close/>
                  </a:path>
                </a:pathLst>
              </a:custGeom>
              <a:solidFill>
                <a:srgbClr val="6932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2359;p60">
                <a:extLst>
                  <a:ext uri="{FF2B5EF4-FFF2-40B4-BE49-F238E27FC236}">
                    <a16:creationId xmlns:a16="http://schemas.microsoft.com/office/drawing/2014/main" id="{E2962B5A-79D2-4919-96CC-498F649906DD}"/>
                  </a:ext>
                </a:extLst>
              </p:cNvPr>
              <p:cNvSpPr/>
              <p:nvPr/>
            </p:nvSpPr>
            <p:spPr>
              <a:xfrm>
                <a:off x="3903000" y="1519700"/>
                <a:ext cx="59325" cy="59350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2374" extrusionOk="0">
                    <a:moveTo>
                      <a:pt x="1186" y="0"/>
                    </a:moveTo>
                    <a:cubicBezTo>
                      <a:pt x="531" y="0"/>
                      <a:pt x="1" y="532"/>
                      <a:pt x="1" y="1187"/>
                    </a:cubicBezTo>
                    <a:cubicBezTo>
                      <a:pt x="1" y="1842"/>
                      <a:pt x="531" y="2374"/>
                      <a:pt x="1186" y="2374"/>
                    </a:cubicBezTo>
                    <a:cubicBezTo>
                      <a:pt x="1841" y="2374"/>
                      <a:pt x="2372" y="1842"/>
                      <a:pt x="2372" y="1187"/>
                    </a:cubicBezTo>
                    <a:cubicBezTo>
                      <a:pt x="2372" y="532"/>
                      <a:pt x="1841" y="0"/>
                      <a:pt x="1186" y="0"/>
                    </a:cubicBezTo>
                    <a:close/>
                  </a:path>
                </a:pathLst>
              </a:custGeom>
              <a:solidFill>
                <a:srgbClr val="6932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2360;p60">
                <a:extLst>
                  <a:ext uri="{FF2B5EF4-FFF2-40B4-BE49-F238E27FC236}">
                    <a16:creationId xmlns:a16="http://schemas.microsoft.com/office/drawing/2014/main" id="{AC216AF0-FCEE-4BFE-99F4-2386E43D1FEB}"/>
                  </a:ext>
                </a:extLst>
              </p:cNvPr>
              <p:cNvSpPr/>
              <p:nvPr/>
            </p:nvSpPr>
            <p:spPr>
              <a:xfrm>
                <a:off x="3926750" y="1764925"/>
                <a:ext cx="115225" cy="987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3948" extrusionOk="0">
                    <a:moveTo>
                      <a:pt x="4056" y="1"/>
                    </a:moveTo>
                    <a:lnTo>
                      <a:pt x="3621" y="121"/>
                    </a:lnTo>
                    <a:cubicBezTo>
                      <a:pt x="4103" y="1865"/>
                      <a:pt x="4079" y="2981"/>
                      <a:pt x="3554" y="3348"/>
                    </a:cubicBezTo>
                    <a:cubicBezTo>
                      <a:pt x="3402" y="3452"/>
                      <a:pt x="3210" y="3497"/>
                      <a:pt x="2996" y="3497"/>
                    </a:cubicBezTo>
                    <a:cubicBezTo>
                      <a:pt x="2096" y="3497"/>
                      <a:pt x="787" y="2712"/>
                      <a:pt x="265" y="2336"/>
                    </a:cubicBezTo>
                    <a:lnTo>
                      <a:pt x="0" y="2702"/>
                    </a:lnTo>
                    <a:cubicBezTo>
                      <a:pt x="212" y="2856"/>
                      <a:pt x="1773" y="3948"/>
                      <a:pt x="2993" y="3948"/>
                    </a:cubicBezTo>
                    <a:cubicBezTo>
                      <a:pt x="3296" y="3948"/>
                      <a:pt x="3576" y="3882"/>
                      <a:pt x="3811" y="3717"/>
                    </a:cubicBezTo>
                    <a:cubicBezTo>
                      <a:pt x="4529" y="3218"/>
                      <a:pt x="4609" y="2002"/>
                      <a:pt x="4056" y="1"/>
                    </a:cubicBezTo>
                    <a:close/>
                  </a:path>
                </a:pathLst>
              </a:custGeom>
              <a:solidFill>
                <a:srgbClr val="FFFA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2361;p60">
                <a:extLst>
                  <a:ext uri="{FF2B5EF4-FFF2-40B4-BE49-F238E27FC236}">
                    <a16:creationId xmlns:a16="http://schemas.microsoft.com/office/drawing/2014/main" id="{EF856CC0-EDE7-48E1-8381-733D44CD6CC7}"/>
                  </a:ext>
                </a:extLst>
              </p:cNvPr>
              <p:cNvSpPr/>
              <p:nvPr/>
            </p:nvSpPr>
            <p:spPr>
              <a:xfrm>
                <a:off x="3735225" y="1716500"/>
                <a:ext cx="99950" cy="99950"/>
              </a:xfrm>
              <a:custGeom>
                <a:avLst/>
                <a:gdLst/>
                <a:ahLst/>
                <a:cxnLst/>
                <a:rect l="l" t="t" r="r" b="b"/>
                <a:pathLst>
                  <a:path w="3998" h="3998" extrusionOk="0">
                    <a:moveTo>
                      <a:pt x="1999" y="0"/>
                    </a:moveTo>
                    <a:cubicBezTo>
                      <a:pt x="896" y="0"/>
                      <a:pt x="1" y="894"/>
                      <a:pt x="1" y="1999"/>
                    </a:cubicBezTo>
                    <a:cubicBezTo>
                      <a:pt x="1" y="3102"/>
                      <a:pt x="896" y="3997"/>
                      <a:pt x="1999" y="3997"/>
                    </a:cubicBezTo>
                    <a:cubicBezTo>
                      <a:pt x="3103" y="3997"/>
                      <a:pt x="3998" y="3102"/>
                      <a:pt x="3998" y="1999"/>
                    </a:cubicBezTo>
                    <a:cubicBezTo>
                      <a:pt x="3998" y="894"/>
                      <a:pt x="3103" y="0"/>
                      <a:pt x="1999" y="0"/>
                    </a:cubicBezTo>
                    <a:close/>
                  </a:path>
                </a:pathLst>
              </a:custGeom>
              <a:solidFill>
                <a:srgbClr val="E86F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2362;p60">
                <a:extLst>
                  <a:ext uri="{FF2B5EF4-FFF2-40B4-BE49-F238E27FC236}">
                    <a16:creationId xmlns:a16="http://schemas.microsoft.com/office/drawing/2014/main" id="{E7721435-A936-408F-88B0-BD22E7E35EB5}"/>
                  </a:ext>
                </a:extLst>
              </p:cNvPr>
              <p:cNvSpPr/>
              <p:nvPr/>
            </p:nvSpPr>
            <p:spPr>
              <a:xfrm>
                <a:off x="3981550" y="1570375"/>
                <a:ext cx="99950" cy="99950"/>
              </a:xfrm>
              <a:custGeom>
                <a:avLst/>
                <a:gdLst/>
                <a:ahLst/>
                <a:cxnLst/>
                <a:rect l="l" t="t" r="r" b="b"/>
                <a:pathLst>
                  <a:path w="3998" h="3998" extrusionOk="0">
                    <a:moveTo>
                      <a:pt x="1999" y="1"/>
                    </a:moveTo>
                    <a:cubicBezTo>
                      <a:pt x="896" y="1"/>
                      <a:pt x="1" y="896"/>
                      <a:pt x="1" y="1999"/>
                    </a:cubicBezTo>
                    <a:cubicBezTo>
                      <a:pt x="1" y="3104"/>
                      <a:pt x="896" y="3997"/>
                      <a:pt x="1999" y="3997"/>
                    </a:cubicBezTo>
                    <a:cubicBezTo>
                      <a:pt x="3102" y="3997"/>
                      <a:pt x="3997" y="3104"/>
                      <a:pt x="3997" y="1999"/>
                    </a:cubicBezTo>
                    <a:cubicBezTo>
                      <a:pt x="3997" y="896"/>
                      <a:pt x="3102" y="1"/>
                      <a:pt x="1999" y="1"/>
                    </a:cubicBezTo>
                    <a:close/>
                  </a:path>
                </a:pathLst>
              </a:custGeom>
              <a:solidFill>
                <a:srgbClr val="E86F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2363;p60">
                <a:extLst>
                  <a:ext uri="{FF2B5EF4-FFF2-40B4-BE49-F238E27FC236}">
                    <a16:creationId xmlns:a16="http://schemas.microsoft.com/office/drawing/2014/main" id="{0B18018C-D7FF-48FC-A654-F9C377C096BB}"/>
                  </a:ext>
                </a:extLst>
              </p:cNvPr>
              <p:cNvSpPr/>
              <p:nvPr/>
            </p:nvSpPr>
            <p:spPr>
              <a:xfrm>
                <a:off x="3644125" y="1535800"/>
                <a:ext cx="100875" cy="79775"/>
              </a:xfrm>
              <a:custGeom>
                <a:avLst/>
                <a:gdLst/>
                <a:ahLst/>
                <a:cxnLst/>
                <a:rect l="l" t="t" r="r" b="b"/>
                <a:pathLst>
                  <a:path w="4035" h="3191" extrusionOk="0">
                    <a:moveTo>
                      <a:pt x="2634" y="0"/>
                    </a:moveTo>
                    <a:cubicBezTo>
                      <a:pt x="2140" y="0"/>
                      <a:pt x="1571" y="225"/>
                      <a:pt x="1088" y="655"/>
                    </a:cubicBezTo>
                    <a:cubicBezTo>
                      <a:pt x="258" y="1393"/>
                      <a:pt x="0" y="2460"/>
                      <a:pt x="514" y="3036"/>
                    </a:cubicBezTo>
                    <a:cubicBezTo>
                      <a:pt x="610" y="3143"/>
                      <a:pt x="693" y="3190"/>
                      <a:pt x="771" y="3190"/>
                    </a:cubicBezTo>
                    <a:cubicBezTo>
                      <a:pt x="1110" y="3190"/>
                      <a:pt x="1342" y="2300"/>
                      <a:pt x="2018" y="1697"/>
                    </a:cubicBezTo>
                    <a:cubicBezTo>
                      <a:pt x="2847" y="959"/>
                      <a:pt x="4034" y="935"/>
                      <a:pt x="3520" y="359"/>
                    </a:cubicBezTo>
                    <a:cubicBezTo>
                      <a:pt x="3305" y="117"/>
                      <a:pt x="2989" y="0"/>
                      <a:pt x="2634" y="0"/>
                    </a:cubicBezTo>
                    <a:close/>
                  </a:path>
                </a:pathLst>
              </a:custGeom>
              <a:solidFill>
                <a:srgbClr val="6932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2364;p60">
                <a:extLst>
                  <a:ext uri="{FF2B5EF4-FFF2-40B4-BE49-F238E27FC236}">
                    <a16:creationId xmlns:a16="http://schemas.microsoft.com/office/drawing/2014/main" id="{53742FB0-D215-486F-96EE-41D1FB4B8BA3}"/>
                  </a:ext>
                </a:extLst>
              </p:cNvPr>
              <p:cNvSpPr/>
              <p:nvPr/>
            </p:nvSpPr>
            <p:spPr>
              <a:xfrm>
                <a:off x="3825275" y="1416275"/>
                <a:ext cx="106625" cy="69200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2768" extrusionOk="0">
                    <a:moveTo>
                      <a:pt x="2705" y="0"/>
                    </a:moveTo>
                    <a:cubicBezTo>
                      <a:pt x="2307" y="0"/>
                      <a:pt x="1865" y="116"/>
                      <a:pt x="1446" y="352"/>
                    </a:cubicBezTo>
                    <a:cubicBezTo>
                      <a:pt x="477" y="898"/>
                      <a:pt x="0" y="1886"/>
                      <a:pt x="380" y="2559"/>
                    </a:cubicBezTo>
                    <a:cubicBezTo>
                      <a:pt x="463" y="2706"/>
                      <a:pt x="548" y="2767"/>
                      <a:pt x="639" y="2767"/>
                    </a:cubicBezTo>
                    <a:cubicBezTo>
                      <a:pt x="964" y="2767"/>
                      <a:pt x="1377" y="1995"/>
                      <a:pt x="2131" y="1569"/>
                    </a:cubicBezTo>
                    <a:cubicBezTo>
                      <a:pt x="3100" y="1023"/>
                      <a:pt x="4264" y="1252"/>
                      <a:pt x="3885" y="579"/>
                    </a:cubicBezTo>
                    <a:cubicBezTo>
                      <a:pt x="3670" y="198"/>
                      <a:pt x="3225" y="0"/>
                      <a:pt x="2705" y="0"/>
                    </a:cubicBezTo>
                    <a:close/>
                  </a:path>
                </a:pathLst>
              </a:custGeom>
              <a:solidFill>
                <a:srgbClr val="69324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7" name="Google Shape;2824;p61">
            <a:extLst>
              <a:ext uri="{FF2B5EF4-FFF2-40B4-BE49-F238E27FC236}">
                <a16:creationId xmlns:a16="http://schemas.microsoft.com/office/drawing/2014/main" id="{BEB369D3-46FB-41B0-88DA-FD421CA82965}"/>
              </a:ext>
            </a:extLst>
          </p:cNvPr>
          <p:cNvGrpSpPr/>
          <p:nvPr/>
        </p:nvGrpSpPr>
        <p:grpSpPr>
          <a:xfrm>
            <a:off x="4984400" y="3282217"/>
            <a:ext cx="2203067" cy="2090267"/>
            <a:chOff x="4303400" y="3256925"/>
            <a:chExt cx="1652300" cy="1567700"/>
          </a:xfrm>
        </p:grpSpPr>
        <p:sp>
          <p:nvSpPr>
            <p:cNvPr id="118" name="Google Shape;2825;p61">
              <a:extLst>
                <a:ext uri="{FF2B5EF4-FFF2-40B4-BE49-F238E27FC236}">
                  <a16:creationId xmlns:a16="http://schemas.microsoft.com/office/drawing/2014/main" id="{419166B8-5677-4E0C-A7F6-F2434747CD3A}"/>
                </a:ext>
              </a:extLst>
            </p:cNvPr>
            <p:cNvSpPr/>
            <p:nvPr/>
          </p:nvSpPr>
          <p:spPr>
            <a:xfrm>
              <a:off x="4388000" y="3256925"/>
              <a:ext cx="1567700" cy="1567700"/>
            </a:xfrm>
            <a:custGeom>
              <a:avLst/>
              <a:gdLst/>
              <a:ahLst/>
              <a:cxnLst/>
              <a:rect l="l" t="t" r="r" b="b"/>
              <a:pathLst>
                <a:path w="62708" h="62708" extrusionOk="0">
                  <a:moveTo>
                    <a:pt x="29073" y="1"/>
                  </a:moveTo>
                  <a:cubicBezTo>
                    <a:pt x="29073" y="1"/>
                    <a:pt x="12457" y="7369"/>
                    <a:pt x="9850" y="21479"/>
                  </a:cubicBezTo>
                  <a:lnTo>
                    <a:pt x="5464" y="16617"/>
                  </a:lnTo>
                  <a:lnTo>
                    <a:pt x="5464" y="16617"/>
                  </a:lnTo>
                  <a:cubicBezTo>
                    <a:pt x="5464" y="16617"/>
                    <a:pt x="978" y="23334"/>
                    <a:pt x="6843" y="35038"/>
                  </a:cubicBezTo>
                  <a:lnTo>
                    <a:pt x="0" y="33660"/>
                  </a:lnTo>
                  <a:lnTo>
                    <a:pt x="0" y="33660"/>
                  </a:lnTo>
                  <a:cubicBezTo>
                    <a:pt x="1" y="33660"/>
                    <a:pt x="3910" y="41605"/>
                    <a:pt x="9900" y="44788"/>
                  </a:cubicBezTo>
                  <a:cubicBezTo>
                    <a:pt x="9900" y="44788"/>
                    <a:pt x="10427" y="52607"/>
                    <a:pt x="15514" y="57344"/>
                  </a:cubicBezTo>
                  <a:lnTo>
                    <a:pt x="17219" y="54863"/>
                  </a:lnTo>
                  <a:cubicBezTo>
                    <a:pt x="17219" y="54863"/>
                    <a:pt x="23459" y="61304"/>
                    <a:pt x="30427" y="62708"/>
                  </a:cubicBezTo>
                  <a:lnTo>
                    <a:pt x="28697" y="57545"/>
                  </a:lnTo>
                  <a:lnTo>
                    <a:pt x="28697" y="57545"/>
                  </a:lnTo>
                  <a:cubicBezTo>
                    <a:pt x="28698" y="57545"/>
                    <a:pt x="33434" y="58391"/>
                    <a:pt x="38929" y="58391"/>
                  </a:cubicBezTo>
                  <a:cubicBezTo>
                    <a:pt x="43076" y="58391"/>
                    <a:pt x="47654" y="57909"/>
                    <a:pt x="50953" y="56216"/>
                  </a:cubicBezTo>
                  <a:cubicBezTo>
                    <a:pt x="50953" y="56216"/>
                    <a:pt x="43860" y="46367"/>
                    <a:pt x="38748" y="43710"/>
                  </a:cubicBezTo>
                  <a:cubicBezTo>
                    <a:pt x="38748" y="43710"/>
                    <a:pt x="52006" y="42056"/>
                    <a:pt x="56818" y="37219"/>
                  </a:cubicBezTo>
                  <a:lnTo>
                    <a:pt x="53008" y="35715"/>
                  </a:lnTo>
                  <a:cubicBezTo>
                    <a:pt x="53008" y="35715"/>
                    <a:pt x="61429" y="27920"/>
                    <a:pt x="62708" y="15164"/>
                  </a:cubicBezTo>
                  <a:lnTo>
                    <a:pt x="62708" y="15164"/>
                  </a:lnTo>
                  <a:cubicBezTo>
                    <a:pt x="62707" y="15164"/>
                    <a:pt x="46607" y="18687"/>
                    <a:pt x="43118" y="18687"/>
                  </a:cubicBezTo>
                  <a:cubicBezTo>
                    <a:pt x="42909" y="18687"/>
                    <a:pt x="42745" y="18674"/>
                    <a:pt x="42632" y="18647"/>
                  </a:cubicBezTo>
                  <a:cubicBezTo>
                    <a:pt x="40652" y="18171"/>
                    <a:pt x="40928" y="14036"/>
                    <a:pt x="40928" y="14036"/>
                  </a:cubicBezTo>
                  <a:lnTo>
                    <a:pt x="40928" y="14036"/>
                  </a:lnTo>
                  <a:cubicBezTo>
                    <a:pt x="40928" y="14036"/>
                    <a:pt x="33935" y="16542"/>
                    <a:pt x="30151" y="21830"/>
                  </a:cubicBezTo>
                  <a:cubicBezTo>
                    <a:pt x="30151" y="21830"/>
                    <a:pt x="32732" y="8697"/>
                    <a:pt x="29073" y="1"/>
                  </a:cubicBezTo>
                  <a:close/>
                </a:path>
              </a:pathLst>
            </a:custGeom>
            <a:solidFill>
              <a:srgbClr val="82B6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2826;p61">
              <a:extLst>
                <a:ext uri="{FF2B5EF4-FFF2-40B4-BE49-F238E27FC236}">
                  <a16:creationId xmlns:a16="http://schemas.microsoft.com/office/drawing/2014/main" id="{7D61D769-6465-4BD5-973B-B8F3E2C0BF97}"/>
                </a:ext>
              </a:extLst>
            </p:cNvPr>
            <p:cNvSpPr/>
            <p:nvPr/>
          </p:nvSpPr>
          <p:spPr>
            <a:xfrm>
              <a:off x="4734500" y="3256925"/>
              <a:ext cx="927350" cy="1421075"/>
            </a:xfrm>
            <a:custGeom>
              <a:avLst/>
              <a:gdLst/>
              <a:ahLst/>
              <a:cxnLst/>
              <a:rect l="l" t="t" r="r" b="b"/>
              <a:pathLst>
                <a:path w="37094" h="56843" extrusionOk="0">
                  <a:moveTo>
                    <a:pt x="15213" y="1"/>
                  </a:moveTo>
                  <a:cubicBezTo>
                    <a:pt x="15213" y="1"/>
                    <a:pt x="15163" y="26"/>
                    <a:pt x="15113" y="51"/>
                  </a:cubicBezTo>
                  <a:cubicBezTo>
                    <a:pt x="11053" y="8898"/>
                    <a:pt x="0" y="34888"/>
                    <a:pt x="2782" y="42432"/>
                  </a:cubicBezTo>
                  <a:cubicBezTo>
                    <a:pt x="2857" y="42657"/>
                    <a:pt x="2983" y="42908"/>
                    <a:pt x="3108" y="43134"/>
                  </a:cubicBezTo>
                  <a:cubicBezTo>
                    <a:pt x="6491" y="49023"/>
                    <a:pt x="24161" y="54086"/>
                    <a:pt x="35639" y="56843"/>
                  </a:cubicBezTo>
                  <a:cubicBezTo>
                    <a:pt x="36166" y="56668"/>
                    <a:pt x="36642" y="56442"/>
                    <a:pt x="37093" y="56216"/>
                  </a:cubicBezTo>
                  <a:cubicBezTo>
                    <a:pt x="37093" y="56216"/>
                    <a:pt x="37093" y="56191"/>
                    <a:pt x="37043" y="56141"/>
                  </a:cubicBezTo>
                  <a:cubicBezTo>
                    <a:pt x="25364" y="53384"/>
                    <a:pt x="5840" y="47971"/>
                    <a:pt x="3684" y="42081"/>
                  </a:cubicBezTo>
                  <a:cubicBezTo>
                    <a:pt x="1153" y="35139"/>
                    <a:pt x="11529" y="10201"/>
                    <a:pt x="15614" y="1078"/>
                  </a:cubicBezTo>
                  <a:cubicBezTo>
                    <a:pt x="15489" y="727"/>
                    <a:pt x="15364" y="351"/>
                    <a:pt x="15213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2827;p61">
              <a:extLst>
                <a:ext uri="{FF2B5EF4-FFF2-40B4-BE49-F238E27FC236}">
                  <a16:creationId xmlns:a16="http://schemas.microsoft.com/office/drawing/2014/main" id="{69F3BD00-3120-4F8B-8985-80B657C7177E}"/>
                </a:ext>
              </a:extLst>
            </p:cNvPr>
            <p:cNvSpPr/>
            <p:nvPr/>
          </p:nvSpPr>
          <p:spPr>
            <a:xfrm>
              <a:off x="4513950" y="3672350"/>
              <a:ext cx="634725" cy="1152275"/>
            </a:xfrm>
            <a:custGeom>
              <a:avLst/>
              <a:gdLst/>
              <a:ahLst/>
              <a:cxnLst/>
              <a:rect l="l" t="t" r="r" b="b"/>
              <a:pathLst>
                <a:path w="25389" h="46091" extrusionOk="0">
                  <a:moveTo>
                    <a:pt x="426" y="0"/>
                  </a:moveTo>
                  <a:cubicBezTo>
                    <a:pt x="426" y="0"/>
                    <a:pt x="226" y="276"/>
                    <a:pt x="0" y="802"/>
                  </a:cubicBezTo>
                  <a:cubicBezTo>
                    <a:pt x="1404" y="7193"/>
                    <a:pt x="3910" y="16065"/>
                    <a:pt x="8020" y="23935"/>
                  </a:cubicBezTo>
                  <a:cubicBezTo>
                    <a:pt x="8421" y="24712"/>
                    <a:pt x="8872" y="25514"/>
                    <a:pt x="9323" y="26291"/>
                  </a:cubicBezTo>
                  <a:cubicBezTo>
                    <a:pt x="13609" y="33760"/>
                    <a:pt x="19474" y="40853"/>
                    <a:pt x="23810" y="45665"/>
                  </a:cubicBezTo>
                  <a:cubicBezTo>
                    <a:pt x="24336" y="45840"/>
                    <a:pt x="24862" y="45990"/>
                    <a:pt x="25389" y="46091"/>
                  </a:cubicBezTo>
                  <a:lnTo>
                    <a:pt x="25313" y="45865"/>
                  </a:lnTo>
                  <a:cubicBezTo>
                    <a:pt x="20501" y="40627"/>
                    <a:pt x="13434" y="32156"/>
                    <a:pt x="8897" y="23484"/>
                  </a:cubicBezTo>
                  <a:cubicBezTo>
                    <a:pt x="4837" y="15689"/>
                    <a:pt x="2356" y="6917"/>
                    <a:pt x="952" y="577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828;p61">
              <a:extLst>
                <a:ext uri="{FF2B5EF4-FFF2-40B4-BE49-F238E27FC236}">
                  <a16:creationId xmlns:a16="http://schemas.microsoft.com/office/drawing/2014/main" id="{D71F6238-98ED-4A89-A63B-73F16BA7D114}"/>
                </a:ext>
              </a:extLst>
            </p:cNvPr>
            <p:cNvSpPr/>
            <p:nvPr/>
          </p:nvSpPr>
          <p:spPr>
            <a:xfrm>
              <a:off x="5626100" y="3690500"/>
              <a:ext cx="257550" cy="233750"/>
            </a:xfrm>
            <a:custGeom>
              <a:avLst/>
              <a:gdLst/>
              <a:ahLst/>
              <a:cxnLst/>
              <a:rect l="l" t="t" r="r" b="b"/>
              <a:pathLst>
                <a:path w="10302" h="9350" extrusionOk="0">
                  <a:moveTo>
                    <a:pt x="2507" y="1"/>
                  </a:moveTo>
                  <a:cubicBezTo>
                    <a:pt x="2131" y="76"/>
                    <a:pt x="1755" y="151"/>
                    <a:pt x="1404" y="201"/>
                  </a:cubicBezTo>
                  <a:cubicBezTo>
                    <a:pt x="376" y="3685"/>
                    <a:pt x="1" y="6994"/>
                    <a:pt x="1755" y="7996"/>
                  </a:cubicBezTo>
                  <a:cubicBezTo>
                    <a:pt x="3509" y="8973"/>
                    <a:pt x="6793" y="9299"/>
                    <a:pt x="9825" y="9349"/>
                  </a:cubicBezTo>
                  <a:cubicBezTo>
                    <a:pt x="10001" y="9049"/>
                    <a:pt x="10151" y="8723"/>
                    <a:pt x="10301" y="8372"/>
                  </a:cubicBezTo>
                  <a:cubicBezTo>
                    <a:pt x="7244" y="8347"/>
                    <a:pt x="3910" y="8071"/>
                    <a:pt x="2256" y="7119"/>
                  </a:cubicBezTo>
                  <a:cubicBezTo>
                    <a:pt x="978" y="6417"/>
                    <a:pt x="1404" y="3460"/>
                    <a:pt x="2507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2829;p61">
              <a:extLst>
                <a:ext uri="{FF2B5EF4-FFF2-40B4-BE49-F238E27FC236}">
                  <a16:creationId xmlns:a16="http://schemas.microsoft.com/office/drawing/2014/main" id="{038822B0-CE2C-45FE-B94E-04E5CAD36211}"/>
                </a:ext>
              </a:extLst>
            </p:cNvPr>
            <p:cNvSpPr/>
            <p:nvPr/>
          </p:nvSpPr>
          <p:spPr>
            <a:xfrm>
              <a:off x="5245775" y="3607800"/>
              <a:ext cx="555175" cy="611775"/>
            </a:xfrm>
            <a:custGeom>
              <a:avLst/>
              <a:gdLst/>
              <a:ahLst/>
              <a:cxnLst/>
              <a:rect l="l" t="t" r="r" b="b"/>
              <a:pathLst>
                <a:path w="22207" h="24471" extrusionOk="0">
                  <a:moveTo>
                    <a:pt x="6617" y="1"/>
                  </a:moveTo>
                  <a:lnTo>
                    <a:pt x="6617" y="1"/>
                  </a:lnTo>
                  <a:cubicBezTo>
                    <a:pt x="6617" y="1"/>
                    <a:pt x="6291" y="126"/>
                    <a:pt x="5765" y="327"/>
                  </a:cubicBezTo>
                  <a:cubicBezTo>
                    <a:pt x="2807" y="7144"/>
                    <a:pt x="0" y="15063"/>
                    <a:pt x="978" y="18998"/>
                  </a:cubicBezTo>
                  <a:cubicBezTo>
                    <a:pt x="1053" y="19324"/>
                    <a:pt x="1178" y="19650"/>
                    <a:pt x="1354" y="19926"/>
                  </a:cubicBezTo>
                  <a:cubicBezTo>
                    <a:pt x="3459" y="23616"/>
                    <a:pt x="12129" y="24471"/>
                    <a:pt x="19608" y="24471"/>
                  </a:cubicBezTo>
                  <a:cubicBezTo>
                    <a:pt x="20053" y="24471"/>
                    <a:pt x="20493" y="24468"/>
                    <a:pt x="20928" y="24462"/>
                  </a:cubicBezTo>
                  <a:cubicBezTo>
                    <a:pt x="21404" y="24136"/>
                    <a:pt x="21830" y="23810"/>
                    <a:pt x="22206" y="23459"/>
                  </a:cubicBezTo>
                  <a:lnTo>
                    <a:pt x="22206" y="23459"/>
                  </a:lnTo>
                  <a:cubicBezTo>
                    <a:pt x="21462" y="23474"/>
                    <a:pt x="20705" y="23483"/>
                    <a:pt x="19942" y="23483"/>
                  </a:cubicBezTo>
                  <a:cubicBezTo>
                    <a:pt x="11740" y="23483"/>
                    <a:pt x="2870" y="22533"/>
                    <a:pt x="1930" y="18773"/>
                  </a:cubicBezTo>
                  <a:cubicBezTo>
                    <a:pt x="1053" y="15114"/>
                    <a:pt x="3735" y="7545"/>
                    <a:pt x="6617" y="903"/>
                  </a:cubicBezTo>
                  <a:cubicBezTo>
                    <a:pt x="6592" y="377"/>
                    <a:pt x="6617" y="1"/>
                    <a:pt x="6617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2830;p61">
              <a:extLst>
                <a:ext uri="{FF2B5EF4-FFF2-40B4-BE49-F238E27FC236}">
                  <a16:creationId xmlns:a16="http://schemas.microsoft.com/office/drawing/2014/main" id="{8238863A-90BB-4E14-AECB-0AA65C69A254}"/>
                </a:ext>
              </a:extLst>
            </p:cNvPr>
            <p:cNvSpPr/>
            <p:nvPr/>
          </p:nvSpPr>
          <p:spPr>
            <a:xfrm>
              <a:off x="4303400" y="3748775"/>
              <a:ext cx="1521975" cy="727275"/>
            </a:xfrm>
            <a:custGeom>
              <a:avLst/>
              <a:gdLst/>
              <a:ahLst/>
              <a:cxnLst/>
              <a:rect l="l" t="t" r="r" b="b"/>
              <a:pathLst>
                <a:path w="60879" h="29091" extrusionOk="0">
                  <a:moveTo>
                    <a:pt x="60878" y="1"/>
                  </a:moveTo>
                  <a:lnTo>
                    <a:pt x="60878" y="1"/>
                  </a:lnTo>
                  <a:cubicBezTo>
                    <a:pt x="56417" y="3309"/>
                    <a:pt x="51881" y="6517"/>
                    <a:pt x="47094" y="9324"/>
                  </a:cubicBezTo>
                  <a:cubicBezTo>
                    <a:pt x="42357" y="12206"/>
                    <a:pt x="37420" y="14713"/>
                    <a:pt x="32382" y="17018"/>
                  </a:cubicBezTo>
                  <a:cubicBezTo>
                    <a:pt x="27370" y="19349"/>
                    <a:pt x="22182" y="21329"/>
                    <a:pt x="16943" y="23034"/>
                  </a:cubicBezTo>
                  <a:cubicBezTo>
                    <a:pt x="11705" y="24738"/>
                    <a:pt x="6317" y="26217"/>
                    <a:pt x="953" y="27119"/>
                  </a:cubicBezTo>
                  <a:lnTo>
                    <a:pt x="903" y="27119"/>
                  </a:lnTo>
                  <a:cubicBezTo>
                    <a:pt x="903" y="27119"/>
                    <a:pt x="903" y="27144"/>
                    <a:pt x="878" y="27144"/>
                  </a:cubicBezTo>
                  <a:cubicBezTo>
                    <a:pt x="352" y="27244"/>
                    <a:pt x="1" y="27770"/>
                    <a:pt x="101" y="28297"/>
                  </a:cubicBezTo>
                  <a:cubicBezTo>
                    <a:pt x="212" y="28762"/>
                    <a:pt x="617" y="29091"/>
                    <a:pt x="1091" y="29091"/>
                  </a:cubicBezTo>
                  <a:cubicBezTo>
                    <a:pt x="1153" y="29091"/>
                    <a:pt x="1216" y="29085"/>
                    <a:pt x="1279" y="29074"/>
                  </a:cubicBezTo>
                  <a:cubicBezTo>
                    <a:pt x="6843" y="27946"/>
                    <a:pt x="12156" y="26317"/>
                    <a:pt x="17420" y="24437"/>
                  </a:cubicBezTo>
                  <a:cubicBezTo>
                    <a:pt x="22658" y="22532"/>
                    <a:pt x="27821" y="20402"/>
                    <a:pt x="32808" y="17921"/>
                  </a:cubicBezTo>
                  <a:cubicBezTo>
                    <a:pt x="37796" y="15440"/>
                    <a:pt x="42683" y="12783"/>
                    <a:pt x="47345" y="9750"/>
                  </a:cubicBezTo>
                  <a:cubicBezTo>
                    <a:pt x="52081" y="6793"/>
                    <a:pt x="56518" y="3434"/>
                    <a:pt x="60878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4" name="Google Shape;2831;p61">
            <a:extLst>
              <a:ext uri="{FF2B5EF4-FFF2-40B4-BE49-F238E27FC236}">
                <a16:creationId xmlns:a16="http://schemas.microsoft.com/office/drawing/2014/main" id="{9895B3C7-3DE8-4A6E-B60D-4E38E585E917}"/>
              </a:ext>
            </a:extLst>
          </p:cNvPr>
          <p:cNvGrpSpPr/>
          <p:nvPr/>
        </p:nvGrpSpPr>
        <p:grpSpPr>
          <a:xfrm>
            <a:off x="830867" y="3673401"/>
            <a:ext cx="1649167" cy="2188633"/>
            <a:chOff x="2015175" y="791625"/>
            <a:chExt cx="1236875" cy="1641475"/>
          </a:xfrm>
        </p:grpSpPr>
        <p:sp>
          <p:nvSpPr>
            <p:cNvPr id="125" name="Google Shape;2832;p61">
              <a:extLst>
                <a:ext uri="{FF2B5EF4-FFF2-40B4-BE49-F238E27FC236}">
                  <a16:creationId xmlns:a16="http://schemas.microsoft.com/office/drawing/2014/main" id="{CAF4FA92-D9F7-4D2E-BD88-53E8C38D738E}"/>
                </a:ext>
              </a:extLst>
            </p:cNvPr>
            <p:cNvSpPr/>
            <p:nvPr/>
          </p:nvSpPr>
          <p:spPr>
            <a:xfrm>
              <a:off x="2015175" y="791625"/>
              <a:ext cx="1204925" cy="1493275"/>
            </a:xfrm>
            <a:custGeom>
              <a:avLst/>
              <a:gdLst/>
              <a:ahLst/>
              <a:cxnLst/>
              <a:rect l="l" t="t" r="r" b="b"/>
              <a:pathLst>
                <a:path w="48197" h="59731" extrusionOk="0">
                  <a:moveTo>
                    <a:pt x="12332" y="1"/>
                  </a:moveTo>
                  <a:cubicBezTo>
                    <a:pt x="10059" y="1"/>
                    <a:pt x="8372" y="1319"/>
                    <a:pt x="8372" y="1319"/>
                  </a:cubicBezTo>
                  <a:cubicBezTo>
                    <a:pt x="1" y="7409"/>
                    <a:pt x="9499" y="19264"/>
                    <a:pt x="9449" y="21544"/>
                  </a:cubicBezTo>
                  <a:cubicBezTo>
                    <a:pt x="9424" y="23850"/>
                    <a:pt x="2607" y="22773"/>
                    <a:pt x="1905" y="27961"/>
                  </a:cubicBezTo>
                  <a:cubicBezTo>
                    <a:pt x="1204" y="33149"/>
                    <a:pt x="18422" y="39514"/>
                    <a:pt x="18271" y="40993"/>
                  </a:cubicBezTo>
                  <a:cubicBezTo>
                    <a:pt x="18096" y="42472"/>
                    <a:pt x="12281" y="42973"/>
                    <a:pt x="14687" y="47008"/>
                  </a:cubicBezTo>
                  <a:cubicBezTo>
                    <a:pt x="17093" y="51043"/>
                    <a:pt x="24136" y="50743"/>
                    <a:pt x="24437" y="52021"/>
                  </a:cubicBezTo>
                  <a:cubicBezTo>
                    <a:pt x="24738" y="53324"/>
                    <a:pt x="23134" y="53399"/>
                    <a:pt x="23134" y="54452"/>
                  </a:cubicBezTo>
                  <a:cubicBezTo>
                    <a:pt x="23134" y="55291"/>
                    <a:pt x="27419" y="59731"/>
                    <a:pt x="33793" y="59731"/>
                  </a:cubicBezTo>
                  <a:cubicBezTo>
                    <a:pt x="35413" y="59731"/>
                    <a:pt x="37169" y="59444"/>
                    <a:pt x="39023" y="58738"/>
                  </a:cubicBezTo>
                  <a:cubicBezTo>
                    <a:pt x="48196" y="55254"/>
                    <a:pt x="47294" y="41219"/>
                    <a:pt x="46041" y="39239"/>
                  </a:cubicBezTo>
                  <a:cubicBezTo>
                    <a:pt x="45735" y="38756"/>
                    <a:pt x="45335" y="38583"/>
                    <a:pt x="44893" y="38583"/>
                  </a:cubicBezTo>
                  <a:cubicBezTo>
                    <a:pt x="43781" y="38583"/>
                    <a:pt x="42398" y="39672"/>
                    <a:pt x="41551" y="39672"/>
                  </a:cubicBezTo>
                  <a:cubicBezTo>
                    <a:pt x="41352" y="39672"/>
                    <a:pt x="41183" y="39612"/>
                    <a:pt x="41053" y="39464"/>
                  </a:cubicBezTo>
                  <a:cubicBezTo>
                    <a:pt x="40176" y="38437"/>
                    <a:pt x="44161" y="29991"/>
                    <a:pt x="41480" y="27083"/>
                  </a:cubicBezTo>
                  <a:cubicBezTo>
                    <a:pt x="40864" y="26410"/>
                    <a:pt x="40246" y="26160"/>
                    <a:pt x="39650" y="26160"/>
                  </a:cubicBezTo>
                  <a:cubicBezTo>
                    <a:pt x="37909" y="26160"/>
                    <a:pt x="36352" y="28295"/>
                    <a:pt x="35581" y="28295"/>
                  </a:cubicBezTo>
                  <a:cubicBezTo>
                    <a:pt x="35465" y="28295"/>
                    <a:pt x="35367" y="28247"/>
                    <a:pt x="35289" y="28136"/>
                  </a:cubicBezTo>
                  <a:cubicBezTo>
                    <a:pt x="34512" y="27033"/>
                    <a:pt x="38572" y="16582"/>
                    <a:pt x="34462" y="12722"/>
                  </a:cubicBezTo>
                  <a:cubicBezTo>
                    <a:pt x="32936" y="11280"/>
                    <a:pt x="31818" y="10736"/>
                    <a:pt x="30887" y="10736"/>
                  </a:cubicBezTo>
                  <a:cubicBezTo>
                    <a:pt x="29309" y="10736"/>
                    <a:pt x="28268" y="12297"/>
                    <a:pt x="26693" y="13700"/>
                  </a:cubicBezTo>
                  <a:cubicBezTo>
                    <a:pt x="25940" y="14369"/>
                    <a:pt x="25407" y="14788"/>
                    <a:pt x="24903" y="14788"/>
                  </a:cubicBezTo>
                  <a:cubicBezTo>
                    <a:pt x="23728" y="14788"/>
                    <a:pt x="22712" y="12512"/>
                    <a:pt x="19449" y="5830"/>
                  </a:cubicBezTo>
                  <a:cubicBezTo>
                    <a:pt x="17178" y="1190"/>
                    <a:pt x="14491" y="1"/>
                    <a:pt x="12332" y="1"/>
                  </a:cubicBezTo>
                  <a:close/>
                </a:path>
              </a:pathLst>
            </a:custGeom>
            <a:solidFill>
              <a:srgbClr val="82B6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2833;p61">
              <a:extLst>
                <a:ext uri="{FF2B5EF4-FFF2-40B4-BE49-F238E27FC236}">
                  <a16:creationId xmlns:a16="http://schemas.microsoft.com/office/drawing/2014/main" id="{31552EE8-D798-44D6-8726-3AE50D79F00B}"/>
                </a:ext>
              </a:extLst>
            </p:cNvPr>
            <p:cNvSpPr/>
            <p:nvPr/>
          </p:nvSpPr>
          <p:spPr>
            <a:xfrm>
              <a:off x="2137975" y="824575"/>
              <a:ext cx="297025" cy="355800"/>
            </a:xfrm>
            <a:custGeom>
              <a:avLst/>
              <a:gdLst/>
              <a:ahLst/>
              <a:cxnLst/>
              <a:rect l="l" t="t" r="r" b="b"/>
              <a:pathLst>
                <a:path w="11881" h="14232" extrusionOk="0">
                  <a:moveTo>
                    <a:pt x="11129" y="1"/>
                  </a:moveTo>
                  <a:cubicBezTo>
                    <a:pt x="9951" y="1981"/>
                    <a:pt x="9800" y="4963"/>
                    <a:pt x="9700" y="7670"/>
                  </a:cubicBezTo>
                  <a:cubicBezTo>
                    <a:pt x="9600" y="10026"/>
                    <a:pt x="9475" y="12382"/>
                    <a:pt x="8623" y="13008"/>
                  </a:cubicBezTo>
                  <a:cubicBezTo>
                    <a:pt x="8433" y="13135"/>
                    <a:pt x="8180" y="13227"/>
                    <a:pt x="7850" y="13227"/>
                  </a:cubicBezTo>
                  <a:cubicBezTo>
                    <a:pt x="6613" y="13227"/>
                    <a:pt x="4280" y="11931"/>
                    <a:pt x="26" y="6292"/>
                  </a:cubicBezTo>
                  <a:lnTo>
                    <a:pt x="26" y="6292"/>
                  </a:lnTo>
                  <a:cubicBezTo>
                    <a:pt x="1" y="6843"/>
                    <a:pt x="26" y="7419"/>
                    <a:pt x="76" y="7996"/>
                  </a:cubicBezTo>
                  <a:cubicBezTo>
                    <a:pt x="3375" y="12174"/>
                    <a:pt x="5940" y="14231"/>
                    <a:pt x="7848" y="14231"/>
                  </a:cubicBezTo>
                  <a:cubicBezTo>
                    <a:pt x="8332" y="14231"/>
                    <a:pt x="8773" y="14099"/>
                    <a:pt x="9174" y="13835"/>
                  </a:cubicBezTo>
                  <a:cubicBezTo>
                    <a:pt x="9174" y="13810"/>
                    <a:pt x="9199" y="13810"/>
                    <a:pt x="9199" y="13810"/>
                  </a:cubicBezTo>
                  <a:cubicBezTo>
                    <a:pt x="10452" y="12908"/>
                    <a:pt x="10552" y="10502"/>
                    <a:pt x="10678" y="7720"/>
                  </a:cubicBezTo>
                  <a:cubicBezTo>
                    <a:pt x="10778" y="5189"/>
                    <a:pt x="10903" y="2432"/>
                    <a:pt x="11881" y="652"/>
                  </a:cubicBezTo>
                  <a:cubicBezTo>
                    <a:pt x="11630" y="402"/>
                    <a:pt x="11379" y="201"/>
                    <a:pt x="11129" y="1"/>
                  </a:cubicBezTo>
                  <a:close/>
                </a:path>
              </a:pathLst>
            </a:custGeom>
            <a:solidFill>
              <a:srgbClr val="6932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2834;p61">
              <a:extLst>
                <a:ext uri="{FF2B5EF4-FFF2-40B4-BE49-F238E27FC236}">
                  <a16:creationId xmlns:a16="http://schemas.microsoft.com/office/drawing/2014/main" id="{4C8C0BE1-AC64-434B-BE9D-F9690CA57B29}"/>
                </a:ext>
              </a:extLst>
            </p:cNvPr>
            <p:cNvSpPr/>
            <p:nvPr/>
          </p:nvSpPr>
          <p:spPr>
            <a:xfrm>
              <a:off x="2065300" y="1060025"/>
              <a:ext cx="735625" cy="526425"/>
            </a:xfrm>
            <a:custGeom>
              <a:avLst/>
              <a:gdLst/>
              <a:ahLst/>
              <a:cxnLst/>
              <a:rect l="l" t="t" r="r" b="b"/>
              <a:pathLst>
                <a:path w="29425" h="21057" extrusionOk="0">
                  <a:moveTo>
                    <a:pt x="28867" y="0"/>
                  </a:moveTo>
                  <a:cubicBezTo>
                    <a:pt x="28685" y="0"/>
                    <a:pt x="28510" y="19"/>
                    <a:pt x="28347" y="57"/>
                  </a:cubicBezTo>
                  <a:cubicBezTo>
                    <a:pt x="27319" y="2287"/>
                    <a:pt x="26417" y="5144"/>
                    <a:pt x="25490" y="8077"/>
                  </a:cubicBezTo>
                  <a:cubicBezTo>
                    <a:pt x="24111" y="12463"/>
                    <a:pt x="22708" y="16999"/>
                    <a:pt x="20953" y="18778"/>
                  </a:cubicBezTo>
                  <a:cubicBezTo>
                    <a:pt x="20046" y="19693"/>
                    <a:pt x="18422" y="20072"/>
                    <a:pt x="16416" y="20072"/>
                  </a:cubicBezTo>
                  <a:cubicBezTo>
                    <a:pt x="11718" y="20072"/>
                    <a:pt x="4920" y="17996"/>
                    <a:pt x="301" y="15871"/>
                  </a:cubicBezTo>
                  <a:cubicBezTo>
                    <a:pt x="176" y="16147"/>
                    <a:pt x="76" y="16448"/>
                    <a:pt x="1" y="16773"/>
                  </a:cubicBezTo>
                  <a:cubicBezTo>
                    <a:pt x="4666" y="18908"/>
                    <a:pt x="11424" y="21056"/>
                    <a:pt x="16359" y="21056"/>
                  </a:cubicBezTo>
                  <a:cubicBezTo>
                    <a:pt x="18318" y="21056"/>
                    <a:pt x="19989" y="20718"/>
                    <a:pt x="21129" y="19906"/>
                  </a:cubicBezTo>
                  <a:cubicBezTo>
                    <a:pt x="21329" y="19781"/>
                    <a:pt x="21505" y="19631"/>
                    <a:pt x="21655" y="19455"/>
                  </a:cubicBezTo>
                  <a:cubicBezTo>
                    <a:pt x="23560" y="17525"/>
                    <a:pt x="24963" y="13089"/>
                    <a:pt x="26442" y="8377"/>
                  </a:cubicBezTo>
                  <a:cubicBezTo>
                    <a:pt x="27344" y="5445"/>
                    <a:pt x="28347" y="2337"/>
                    <a:pt x="29424" y="57"/>
                  </a:cubicBezTo>
                  <a:cubicBezTo>
                    <a:pt x="29236" y="19"/>
                    <a:pt x="29048" y="0"/>
                    <a:pt x="28867" y="0"/>
                  </a:cubicBezTo>
                  <a:close/>
                </a:path>
              </a:pathLst>
            </a:custGeom>
            <a:solidFill>
              <a:srgbClr val="6932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2835;p61">
              <a:extLst>
                <a:ext uri="{FF2B5EF4-FFF2-40B4-BE49-F238E27FC236}">
                  <a16:creationId xmlns:a16="http://schemas.microsoft.com/office/drawing/2014/main" id="{910C44F4-6050-47B1-A572-D3605FC41429}"/>
                </a:ext>
              </a:extLst>
            </p:cNvPr>
            <p:cNvSpPr/>
            <p:nvPr/>
          </p:nvSpPr>
          <p:spPr>
            <a:xfrm>
              <a:off x="2367925" y="1458675"/>
              <a:ext cx="694275" cy="531175"/>
            </a:xfrm>
            <a:custGeom>
              <a:avLst/>
              <a:gdLst/>
              <a:ahLst/>
              <a:cxnLst/>
              <a:rect l="l" t="t" r="r" b="b"/>
              <a:pathLst>
                <a:path w="27771" h="21247" extrusionOk="0">
                  <a:moveTo>
                    <a:pt x="26969" y="0"/>
                  </a:moveTo>
                  <a:cubicBezTo>
                    <a:pt x="25816" y="5564"/>
                    <a:pt x="23535" y="12632"/>
                    <a:pt x="17194" y="17344"/>
                  </a:cubicBezTo>
                  <a:cubicBezTo>
                    <a:pt x="14345" y="19468"/>
                    <a:pt x="11235" y="20260"/>
                    <a:pt x="8179" y="20260"/>
                  </a:cubicBezTo>
                  <a:cubicBezTo>
                    <a:pt x="5320" y="20260"/>
                    <a:pt x="2508" y="19567"/>
                    <a:pt x="1" y="18622"/>
                  </a:cubicBezTo>
                  <a:lnTo>
                    <a:pt x="1" y="18622"/>
                  </a:lnTo>
                  <a:cubicBezTo>
                    <a:pt x="26" y="18948"/>
                    <a:pt x="101" y="19324"/>
                    <a:pt x="277" y="19750"/>
                  </a:cubicBezTo>
                  <a:cubicBezTo>
                    <a:pt x="2730" y="20630"/>
                    <a:pt x="5435" y="21246"/>
                    <a:pt x="8193" y="21246"/>
                  </a:cubicBezTo>
                  <a:cubicBezTo>
                    <a:pt x="11325" y="21246"/>
                    <a:pt x="14523" y="20452"/>
                    <a:pt x="17495" y="18346"/>
                  </a:cubicBezTo>
                  <a:cubicBezTo>
                    <a:pt x="17595" y="18271"/>
                    <a:pt x="17695" y="18196"/>
                    <a:pt x="17796" y="18121"/>
                  </a:cubicBezTo>
                  <a:cubicBezTo>
                    <a:pt x="24111" y="13409"/>
                    <a:pt x="26542" y="6542"/>
                    <a:pt x="27771" y="953"/>
                  </a:cubicBezTo>
                  <a:cubicBezTo>
                    <a:pt x="27645" y="752"/>
                    <a:pt x="27520" y="552"/>
                    <a:pt x="27370" y="401"/>
                  </a:cubicBezTo>
                  <a:cubicBezTo>
                    <a:pt x="27244" y="251"/>
                    <a:pt x="27094" y="126"/>
                    <a:pt x="26969" y="0"/>
                  </a:cubicBezTo>
                  <a:close/>
                </a:path>
              </a:pathLst>
            </a:custGeom>
            <a:solidFill>
              <a:srgbClr val="6932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2836;p61">
              <a:extLst>
                <a:ext uri="{FF2B5EF4-FFF2-40B4-BE49-F238E27FC236}">
                  <a16:creationId xmlns:a16="http://schemas.microsoft.com/office/drawing/2014/main" id="{4C8571AD-2179-4985-9E4C-339BDFD8EE07}"/>
                </a:ext>
              </a:extLst>
            </p:cNvPr>
            <p:cNvSpPr/>
            <p:nvPr/>
          </p:nvSpPr>
          <p:spPr>
            <a:xfrm>
              <a:off x="2665550" y="1932350"/>
              <a:ext cx="518825" cy="309550"/>
            </a:xfrm>
            <a:custGeom>
              <a:avLst/>
              <a:gdLst/>
              <a:ahLst/>
              <a:cxnLst/>
              <a:rect l="l" t="t" r="r" b="b"/>
              <a:pathLst>
                <a:path w="20753" h="12382" extrusionOk="0">
                  <a:moveTo>
                    <a:pt x="20753" y="1"/>
                  </a:moveTo>
                  <a:lnTo>
                    <a:pt x="20753" y="1"/>
                  </a:lnTo>
                  <a:cubicBezTo>
                    <a:pt x="14337" y="4988"/>
                    <a:pt x="5941" y="9124"/>
                    <a:pt x="1" y="11730"/>
                  </a:cubicBezTo>
                  <a:cubicBezTo>
                    <a:pt x="352" y="11956"/>
                    <a:pt x="703" y="12156"/>
                    <a:pt x="1079" y="12382"/>
                  </a:cubicBezTo>
                  <a:cubicBezTo>
                    <a:pt x="6367" y="10026"/>
                    <a:pt x="13359" y="6567"/>
                    <a:pt x="19249" y="2382"/>
                  </a:cubicBezTo>
                  <a:cubicBezTo>
                    <a:pt x="19725" y="2056"/>
                    <a:pt x="20176" y="1705"/>
                    <a:pt x="20653" y="1379"/>
                  </a:cubicBezTo>
                  <a:cubicBezTo>
                    <a:pt x="20703" y="903"/>
                    <a:pt x="20728" y="452"/>
                    <a:pt x="20753" y="1"/>
                  </a:cubicBezTo>
                  <a:close/>
                </a:path>
              </a:pathLst>
            </a:custGeom>
            <a:solidFill>
              <a:srgbClr val="6932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2837;p61">
              <a:extLst>
                <a:ext uri="{FF2B5EF4-FFF2-40B4-BE49-F238E27FC236}">
                  <a16:creationId xmlns:a16="http://schemas.microsoft.com/office/drawing/2014/main" id="{78325481-02CB-41E2-9375-4B85C18EB28E}"/>
                </a:ext>
              </a:extLst>
            </p:cNvPr>
            <p:cNvSpPr/>
            <p:nvPr/>
          </p:nvSpPr>
          <p:spPr>
            <a:xfrm>
              <a:off x="2295875" y="988750"/>
              <a:ext cx="956175" cy="1444350"/>
            </a:xfrm>
            <a:custGeom>
              <a:avLst/>
              <a:gdLst/>
              <a:ahLst/>
              <a:cxnLst/>
              <a:rect l="l" t="t" r="r" b="b"/>
              <a:pathLst>
                <a:path w="38247" h="57774" extrusionOk="0">
                  <a:moveTo>
                    <a:pt x="1" y="0"/>
                  </a:moveTo>
                  <a:cubicBezTo>
                    <a:pt x="2206" y="5238"/>
                    <a:pt x="4487" y="10451"/>
                    <a:pt x="7144" y="15514"/>
                  </a:cubicBezTo>
                  <a:cubicBezTo>
                    <a:pt x="9700" y="20577"/>
                    <a:pt x="12582" y="25514"/>
                    <a:pt x="15590" y="30351"/>
                  </a:cubicBezTo>
                  <a:cubicBezTo>
                    <a:pt x="18597" y="35188"/>
                    <a:pt x="21906" y="39850"/>
                    <a:pt x="25339" y="44386"/>
                  </a:cubicBezTo>
                  <a:cubicBezTo>
                    <a:pt x="28798" y="48948"/>
                    <a:pt x="32432" y="53334"/>
                    <a:pt x="36467" y="57469"/>
                  </a:cubicBezTo>
                  <a:cubicBezTo>
                    <a:pt x="36467" y="57494"/>
                    <a:pt x="36467" y="57494"/>
                    <a:pt x="36467" y="57494"/>
                  </a:cubicBezTo>
                  <a:cubicBezTo>
                    <a:pt x="36664" y="57679"/>
                    <a:pt x="36916" y="57773"/>
                    <a:pt x="37166" y="57773"/>
                  </a:cubicBezTo>
                  <a:cubicBezTo>
                    <a:pt x="37424" y="57773"/>
                    <a:pt x="37680" y="57673"/>
                    <a:pt x="37871" y="57469"/>
                  </a:cubicBezTo>
                  <a:cubicBezTo>
                    <a:pt x="38247" y="57093"/>
                    <a:pt x="38247" y="56467"/>
                    <a:pt x="37846" y="56091"/>
                  </a:cubicBezTo>
                  <a:lnTo>
                    <a:pt x="37821" y="56066"/>
                  </a:lnTo>
                  <a:cubicBezTo>
                    <a:pt x="33810" y="52156"/>
                    <a:pt x="30051" y="47870"/>
                    <a:pt x="26492" y="43484"/>
                  </a:cubicBezTo>
                  <a:cubicBezTo>
                    <a:pt x="22958" y="39073"/>
                    <a:pt x="19550" y="34537"/>
                    <a:pt x="16417" y="29800"/>
                  </a:cubicBezTo>
                  <a:cubicBezTo>
                    <a:pt x="13284" y="25088"/>
                    <a:pt x="10277" y="20251"/>
                    <a:pt x="7570" y="15263"/>
                  </a:cubicBezTo>
                  <a:cubicBezTo>
                    <a:pt x="4788" y="10326"/>
                    <a:pt x="2357" y="5188"/>
                    <a:pt x="1" y="0"/>
                  </a:cubicBezTo>
                  <a:close/>
                </a:path>
              </a:pathLst>
            </a:custGeom>
            <a:solidFill>
              <a:srgbClr val="6932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1" name="Google Shape;2838;p61">
            <a:extLst>
              <a:ext uri="{FF2B5EF4-FFF2-40B4-BE49-F238E27FC236}">
                <a16:creationId xmlns:a16="http://schemas.microsoft.com/office/drawing/2014/main" id="{A2C19EFD-0A9E-4F37-81C9-FD90C48D5C97}"/>
              </a:ext>
            </a:extLst>
          </p:cNvPr>
          <p:cNvGrpSpPr/>
          <p:nvPr/>
        </p:nvGrpSpPr>
        <p:grpSpPr>
          <a:xfrm>
            <a:off x="2566133" y="2434333"/>
            <a:ext cx="1095267" cy="1349800"/>
            <a:chOff x="3442500" y="1132775"/>
            <a:chExt cx="821450" cy="1012350"/>
          </a:xfrm>
        </p:grpSpPr>
        <p:sp>
          <p:nvSpPr>
            <p:cNvPr id="132" name="Google Shape;2839;p61">
              <a:extLst>
                <a:ext uri="{FF2B5EF4-FFF2-40B4-BE49-F238E27FC236}">
                  <a16:creationId xmlns:a16="http://schemas.microsoft.com/office/drawing/2014/main" id="{7CD2F9A3-C126-4DEE-BDEA-117FE0EA7E52}"/>
                </a:ext>
              </a:extLst>
            </p:cNvPr>
            <p:cNvSpPr/>
            <p:nvPr/>
          </p:nvSpPr>
          <p:spPr>
            <a:xfrm>
              <a:off x="3442500" y="1397075"/>
              <a:ext cx="821450" cy="748050"/>
            </a:xfrm>
            <a:custGeom>
              <a:avLst/>
              <a:gdLst/>
              <a:ahLst/>
              <a:cxnLst/>
              <a:rect l="l" t="t" r="r" b="b"/>
              <a:pathLst>
                <a:path w="32858" h="29922" extrusionOk="0">
                  <a:moveTo>
                    <a:pt x="19410" y="0"/>
                  </a:moveTo>
                  <a:cubicBezTo>
                    <a:pt x="17879" y="0"/>
                    <a:pt x="16273" y="215"/>
                    <a:pt x="14687" y="735"/>
                  </a:cubicBezTo>
                  <a:cubicBezTo>
                    <a:pt x="9800" y="2339"/>
                    <a:pt x="9073" y="7452"/>
                    <a:pt x="8447" y="15121"/>
                  </a:cubicBezTo>
                  <a:cubicBezTo>
                    <a:pt x="7845" y="22790"/>
                    <a:pt x="1" y="29181"/>
                    <a:pt x="1" y="29181"/>
                  </a:cubicBezTo>
                  <a:cubicBezTo>
                    <a:pt x="1521" y="29657"/>
                    <a:pt x="3577" y="29921"/>
                    <a:pt x="5901" y="29921"/>
                  </a:cubicBezTo>
                  <a:cubicBezTo>
                    <a:pt x="12885" y="29921"/>
                    <a:pt x="22286" y="27530"/>
                    <a:pt x="26818" y="21286"/>
                  </a:cubicBezTo>
                  <a:cubicBezTo>
                    <a:pt x="32858" y="12991"/>
                    <a:pt x="29600" y="3517"/>
                    <a:pt x="27119" y="1963"/>
                  </a:cubicBezTo>
                  <a:cubicBezTo>
                    <a:pt x="25459" y="930"/>
                    <a:pt x="22599" y="0"/>
                    <a:pt x="19410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2840;p61">
              <a:extLst>
                <a:ext uri="{FF2B5EF4-FFF2-40B4-BE49-F238E27FC236}">
                  <a16:creationId xmlns:a16="http://schemas.microsoft.com/office/drawing/2014/main" id="{3AC7A919-1E2F-457A-AC29-E37D7EFFF9BF}"/>
                </a:ext>
              </a:extLst>
            </p:cNvPr>
            <p:cNvSpPr/>
            <p:nvPr/>
          </p:nvSpPr>
          <p:spPr>
            <a:xfrm>
              <a:off x="3688750" y="1524450"/>
              <a:ext cx="483100" cy="335250"/>
            </a:xfrm>
            <a:custGeom>
              <a:avLst/>
              <a:gdLst/>
              <a:ahLst/>
              <a:cxnLst/>
              <a:rect l="l" t="t" r="r" b="b"/>
              <a:pathLst>
                <a:path w="19324" h="13410" extrusionOk="0">
                  <a:moveTo>
                    <a:pt x="351" y="1"/>
                  </a:moveTo>
                  <a:cubicBezTo>
                    <a:pt x="226" y="302"/>
                    <a:pt x="101" y="627"/>
                    <a:pt x="0" y="953"/>
                  </a:cubicBezTo>
                  <a:lnTo>
                    <a:pt x="10401" y="1580"/>
                  </a:lnTo>
                  <a:lnTo>
                    <a:pt x="10126" y="4663"/>
                  </a:lnTo>
                  <a:lnTo>
                    <a:pt x="15564" y="4638"/>
                  </a:lnTo>
                  <a:lnTo>
                    <a:pt x="16642" y="11705"/>
                  </a:lnTo>
                  <a:lnTo>
                    <a:pt x="18246" y="11304"/>
                  </a:lnTo>
                  <a:lnTo>
                    <a:pt x="18647" y="13410"/>
                  </a:lnTo>
                  <a:cubicBezTo>
                    <a:pt x="18898" y="12858"/>
                    <a:pt x="19123" y="12307"/>
                    <a:pt x="19324" y="11755"/>
                  </a:cubicBezTo>
                  <a:lnTo>
                    <a:pt x="19023" y="10101"/>
                  </a:lnTo>
                  <a:lnTo>
                    <a:pt x="17444" y="10477"/>
                  </a:lnTo>
                  <a:lnTo>
                    <a:pt x="16416" y="3635"/>
                  </a:lnTo>
                  <a:lnTo>
                    <a:pt x="11203" y="3685"/>
                  </a:lnTo>
                  <a:lnTo>
                    <a:pt x="11479" y="67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F58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2841;p61">
              <a:extLst>
                <a:ext uri="{FF2B5EF4-FFF2-40B4-BE49-F238E27FC236}">
                  <a16:creationId xmlns:a16="http://schemas.microsoft.com/office/drawing/2014/main" id="{C1C20EBF-15EC-4D07-81B3-CA35FB82B878}"/>
                </a:ext>
              </a:extLst>
            </p:cNvPr>
            <p:cNvSpPr/>
            <p:nvPr/>
          </p:nvSpPr>
          <p:spPr>
            <a:xfrm>
              <a:off x="3577850" y="1951775"/>
              <a:ext cx="186725" cy="184875"/>
            </a:xfrm>
            <a:custGeom>
              <a:avLst/>
              <a:gdLst/>
              <a:ahLst/>
              <a:cxnLst/>
              <a:rect l="l" t="t" r="r" b="b"/>
              <a:pathLst>
                <a:path w="7469" h="7395" extrusionOk="0">
                  <a:moveTo>
                    <a:pt x="577" y="1"/>
                  </a:moveTo>
                  <a:cubicBezTo>
                    <a:pt x="376" y="301"/>
                    <a:pt x="201" y="602"/>
                    <a:pt x="0" y="903"/>
                  </a:cubicBezTo>
                  <a:lnTo>
                    <a:pt x="2707" y="1304"/>
                  </a:lnTo>
                  <a:lnTo>
                    <a:pt x="1153" y="3134"/>
                  </a:lnTo>
                  <a:lnTo>
                    <a:pt x="5489" y="3459"/>
                  </a:lnTo>
                  <a:lnTo>
                    <a:pt x="4562" y="6291"/>
                  </a:lnTo>
                  <a:lnTo>
                    <a:pt x="5790" y="6467"/>
                  </a:lnTo>
                  <a:lnTo>
                    <a:pt x="5163" y="7394"/>
                  </a:lnTo>
                  <a:cubicBezTo>
                    <a:pt x="5614" y="7344"/>
                    <a:pt x="6040" y="7269"/>
                    <a:pt x="6492" y="7194"/>
                  </a:cubicBezTo>
                  <a:lnTo>
                    <a:pt x="7469" y="5690"/>
                  </a:lnTo>
                  <a:lnTo>
                    <a:pt x="5865" y="5489"/>
                  </a:lnTo>
                  <a:lnTo>
                    <a:pt x="6817" y="2557"/>
                  </a:lnTo>
                  <a:lnTo>
                    <a:pt x="3158" y="2307"/>
                  </a:lnTo>
                  <a:lnTo>
                    <a:pt x="4637" y="577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F58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2842;p61">
              <a:extLst>
                <a:ext uri="{FF2B5EF4-FFF2-40B4-BE49-F238E27FC236}">
                  <a16:creationId xmlns:a16="http://schemas.microsoft.com/office/drawing/2014/main" id="{135ADF22-CC82-40F8-A364-D83C1C0B34E1}"/>
                </a:ext>
              </a:extLst>
            </p:cNvPr>
            <p:cNvSpPr/>
            <p:nvPr/>
          </p:nvSpPr>
          <p:spPr>
            <a:xfrm>
              <a:off x="3658675" y="1698650"/>
              <a:ext cx="411050" cy="303900"/>
            </a:xfrm>
            <a:custGeom>
              <a:avLst/>
              <a:gdLst/>
              <a:ahLst/>
              <a:cxnLst/>
              <a:rect l="l" t="t" r="r" b="b"/>
              <a:pathLst>
                <a:path w="16442" h="12156" extrusionOk="0">
                  <a:moveTo>
                    <a:pt x="76" y="0"/>
                  </a:moveTo>
                  <a:cubicBezTo>
                    <a:pt x="50" y="326"/>
                    <a:pt x="25" y="652"/>
                    <a:pt x="0" y="1003"/>
                  </a:cubicBezTo>
                  <a:lnTo>
                    <a:pt x="5389" y="1003"/>
                  </a:lnTo>
                  <a:lnTo>
                    <a:pt x="6492" y="4863"/>
                  </a:lnTo>
                  <a:lnTo>
                    <a:pt x="13484" y="3158"/>
                  </a:lnTo>
                  <a:lnTo>
                    <a:pt x="13158" y="9925"/>
                  </a:lnTo>
                  <a:lnTo>
                    <a:pt x="15414" y="9474"/>
                  </a:lnTo>
                  <a:lnTo>
                    <a:pt x="15389" y="12156"/>
                  </a:lnTo>
                  <a:cubicBezTo>
                    <a:pt x="15715" y="11880"/>
                    <a:pt x="16066" y="11579"/>
                    <a:pt x="16391" y="11279"/>
                  </a:cubicBezTo>
                  <a:lnTo>
                    <a:pt x="16442" y="8271"/>
                  </a:lnTo>
                  <a:lnTo>
                    <a:pt x="14211" y="8722"/>
                  </a:lnTo>
                  <a:lnTo>
                    <a:pt x="14537" y="1880"/>
                  </a:lnTo>
                  <a:lnTo>
                    <a:pt x="7168" y="3685"/>
                  </a:lnTo>
                  <a:lnTo>
                    <a:pt x="6141" y="0"/>
                  </a:lnTo>
                  <a:close/>
                </a:path>
              </a:pathLst>
            </a:custGeom>
            <a:solidFill>
              <a:srgbClr val="F58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2843;p61">
              <a:extLst>
                <a:ext uri="{FF2B5EF4-FFF2-40B4-BE49-F238E27FC236}">
                  <a16:creationId xmlns:a16="http://schemas.microsoft.com/office/drawing/2014/main" id="{24B28D35-7442-4106-BCF6-80963891D6DC}"/>
                </a:ext>
              </a:extLst>
            </p:cNvPr>
            <p:cNvSpPr/>
            <p:nvPr/>
          </p:nvSpPr>
          <p:spPr>
            <a:xfrm>
              <a:off x="3633600" y="1841500"/>
              <a:ext cx="248775" cy="265075"/>
            </a:xfrm>
            <a:custGeom>
              <a:avLst/>
              <a:gdLst/>
              <a:ahLst/>
              <a:cxnLst/>
              <a:rect l="l" t="t" r="r" b="b"/>
              <a:pathLst>
                <a:path w="9951" h="10603" extrusionOk="0">
                  <a:moveTo>
                    <a:pt x="302" y="1"/>
                  </a:moveTo>
                  <a:cubicBezTo>
                    <a:pt x="226" y="327"/>
                    <a:pt x="126" y="652"/>
                    <a:pt x="1" y="953"/>
                  </a:cubicBezTo>
                  <a:lnTo>
                    <a:pt x="4337" y="1479"/>
                  </a:lnTo>
                  <a:lnTo>
                    <a:pt x="4362" y="3509"/>
                  </a:lnTo>
                  <a:lnTo>
                    <a:pt x="8723" y="3810"/>
                  </a:lnTo>
                  <a:lnTo>
                    <a:pt x="7820" y="7645"/>
                  </a:lnTo>
                  <a:lnTo>
                    <a:pt x="8823" y="7720"/>
                  </a:lnTo>
                  <a:lnTo>
                    <a:pt x="8372" y="10602"/>
                  </a:lnTo>
                  <a:cubicBezTo>
                    <a:pt x="8723" y="10502"/>
                    <a:pt x="9074" y="10377"/>
                    <a:pt x="9424" y="10251"/>
                  </a:cubicBezTo>
                  <a:lnTo>
                    <a:pt x="9951" y="6843"/>
                  </a:lnTo>
                  <a:lnTo>
                    <a:pt x="9048" y="6768"/>
                  </a:lnTo>
                  <a:lnTo>
                    <a:pt x="9951" y="2908"/>
                  </a:lnTo>
                  <a:lnTo>
                    <a:pt x="5339" y="2582"/>
                  </a:lnTo>
                  <a:lnTo>
                    <a:pt x="5314" y="602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F58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2844;p61">
              <a:extLst>
                <a:ext uri="{FF2B5EF4-FFF2-40B4-BE49-F238E27FC236}">
                  <a16:creationId xmlns:a16="http://schemas.microsoft.com/office/drawing/2014/main" id="{081BFC34-CC21-4111-AB86-CA6FC9C30514}"/>
                </a:ext>
              </a:extLst>
            </p:cNvPr>
            <p:cNvSpPr/>
            <p:nvPr/>
          </p:nvSpPr>
          <p:spPr>
            <a:xfrm>
              <a:off x="3648025" y="1132775"/>
              <a:ext cx="512550" cy="934325"/>
            </a:xfrm>
            <a:custGeom>
              <a:avLst/>
              <a:gdLst/>
              <a:ahLst/>
              <a:cxnLst/>
              <a:rect l="l" t="t" r="r" b="b"/>
              <a:pathLst>
                <a:path w="20502" h="37373" extrusionOk="0">
                  <a:moveTo>
                    <a:pt x="18369" y="1"/>
                  </a:moveTo>
                  <a:cubicBezTo>
                    <a:pt x="18262" y="1"/>
                    <a:pt x="18153" y="18"/>
                    <a:pt x="18045" y="54"/>
                  </a:cubicBezTo>
                  <a:cubicBezTo>
                    <a:pt x="17544" y="229"/>
                    <a:pt x="17269" y="806"/>
                    <a:pt x="17444" y="1307"/>
                  </a:cubicBezTo>
                  <a:lnTo>
                    <a:pt x="17469" y="1382"/>
                  </a:lnTo>
                  <a:cubicBezTo>
                    <a:pt x="18045" y="2961"/>
                    <a:pt x="18421" y="4791"/>
                    <a:pt x="18622" y="6570"/>
                  </a:cubicBezTo>
                  <a:cubicBezTo>
                    <a:pt x="18847" y="8375"/>
                    <a:pt x="18873" y="10179"/>
                    <a:pt x="18747" y="11984"/>
                  </a:cubicBezTo>
                  <a:cubicBezTo>
                    <a:pt x="18497" y="15593"/>
                    <a:pt x="17519" y="19177"/>
                    <a:pt x="15840" y="22410"/>
                  </a:cubicBezTo>
                  <a:cubicBezTo>
                    <a:pt x="14186" y="25668"/>
                    <a:pt x="11855" y="28575"/>
                    <a:pt x="9123" y="31056"/>
                  </a:cubicBezTo>
                  <a:cubicBezTo>
                    <a:pt x="6391" y="33538"/>
                    <a:pt x="3284" y="35618"/>
                    <a:pt x="0" y="37372"/>
                  </a:cubicBezTo>
                  <a:cubicBezTo>
                    <a:pt x="3359" y="35768"/>
                    <a:pt x="6567" y="33813"/>
                    <a:pt x="9449" y="31432"/>
                  </a:cubicBezTo>
                  <a:cubicBezTo>
                    <a:pt x="12331" y="29051"/>
                    <a:pt x="14837" y="26169"/>
                    <a:pt x="16717" y="22886"/>
                  </a:cubicBezTo>
                  <a:cubicBezTo>
                    <a:pt x="18597" y="19603"/>
                    <a:pt x="19775" y="15919"/>
                    <a:pt x="20226" y="12134"/>
                  </a:cubicBezTo>
                  <a:cubicBezTo>
                    <a:pt x="20452" y="10229"/>
                    <a:pt x="20502" y="8325"/>
                    <a:pt x="20351" y="6420"/>
                  </a:cubicBezTo>
                  <a:cubicBezTo>
                    <a:pt x="20201" y="4490"/>
                    <a:pt x="19925" y="2635"/>
                    <a:pt x="19324" y="705"/>
                  </a:cubicBezTo>
                  <a:cubicBezTo>
                    <a:pt x="19324" y="680"/>
                    <a:pt x="19324" y="680"/>
                    <a:pt x="19299" y="655"/>
                  </a:cubicBezTo>
                  <a:cubicBezTo>
                    <a:pt x="19159" y="257"/>
                    <a:pt x="18782" y="1"/>
                    <a:pt x="18369" y="1"/>
                  </a:cubicBezTo>
                  <a:close/>
                </a:path>
              </a:pathLst>
            </a:custGeom>
            <a:solidFill>
              <a:srgbClr val="E86F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8" name="Google Shape;2845;p61">
            <a:extLst>
              <a:ext uri="{FF2B5EF4-FFF2-40B4-BE49-F238E27FC236}">
                <a16:creationId xmlns:a16="http://schemas.microsoft.com/office/drawing/2014/main" id="{8CAA8D34-95C2-483B-843D-59629A2D1448}"/>
              </a:ext>
            </a:extLst>
          </p:cNvPr>
          <p:cNvGrpSpPr/>
          <p:nvPr/>
        </p:nvGrpSpPr>
        <p:grpSpPr>
          <a:xfrm>
            <a:off x="3956834" y="5568251"/>
            <a:ext cx="1191367" cy="1081733"/>
            <a:chOff x="3344750" y="3849750"/>
            <a:chExt cx="893525" cy="811300"/>
          </a:xfrm>
        </p:grpSpPr>
        <p:sp>
          <p:nvSpPr>
            <p:cNvPr id="139" name="Google Shape;2846;p61">
              <a:extLst>
                <a:ext uri="{FF2B5EF4-FFF2-40B4-BE49-F238E27FC236}">
                  <a16:creationId xmlns:a16="http://schemas.microsoft.com/office/drawing/2014/main" id="{A582B4F3-88F1-40E8-8043-ABD01141E27B}"/>
                </a:ext>
              </a:extLst>
            </p:cNvPr>
            <p:cNvSpPr/>
            <p:nvPr/>
          </p:nvSpPr>
          <p:spPr>
            <a:xfrm>
              <a:off x="3344750" y="4020650"/>
              <a:ext cx="793275" cy="640400"/>
            </a:xfrm>
            <a:custGeom>
              <a:avLst/>
              <a:gdLst/>
              <a:ahLst/>
              <a:cxnLst/>
              <a:rect l="l" t="t" r="r" b="b"/>
              <a:pathLst>
                <a:path w="31731" h="25616" extrusionOk="0">
                  <a:moveTo>
                    <a:pt x="21717" y="1"/>
                  </a:moveTo>
                  <a:cubicBezTo>
                    <a:pt x="21102" y="1"/>
                    <a:pt x="20416" y="79"/>
                    <a:pt x="19650" y="254"/>
                  </a:cubicBezTo>
                  <a:cubicBezTo>
                    <a:pt x="13710" y="1607"/>
                    <a:pt x="10227" y="10905"/>
                    <a:pt x="7971" y="15743"/>
                  </a:cubicBezTo>
                  <a:cubicBezTo>
                    <a:pt x="5715" y="20555"/>
                    <a:pt x="1" y="25467"/>
                    <a:pt x="1" y="25467"/>
                  </a:cubicBezTo>
                  <a:cubicBezTo>
                    <a:pt x="1" y="25467"/>
                    <a:pt x="1424" y="25616"/>
                    <a:pt x="3636" y="25616"/>
                  </a:cubicBezTo>
                  <a:cubicBezTo>
                    <a:pt x="7908" y="25616"/>
                    <a:pt x="15121" y="25061"/>
                    <a:pt x="20703" y="21808"/>
                  </a:cubicBezTo>
                  <a:cubicBezTo>
                    <a:pt x="29174" y="16895"/>
                    <a:pt x="31730" y="10354"/>
                    <a:pt x="30377" y="7798"/>
                  </a:cubicBezTo>
                  <a:cubicBezTo>
                    <a:pt x="29625" y="6369"/>
                    <a:pt x="26994" y="5467"/>
                    <a:pt x="26994" y="5467"/>
                  </a:cubicBezTo>
                  <a:cubicBezTo>
                    <a:pt x="26753" y="3589"/>
                    <a:pt x="25867" y="1"/>
                    <a:pt x="21717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2847;p61">
              <a:extLst>
                <a:ext uri="{FF2B5EF4-FFF2-40B4-BE49-F238E27FC236}">
                  <a16:creationId xmlns:a16="http://schemas.microsoft.com/office/drawing/2014/main" id="{7467C13D-94ED-4850-8A49-8CC9C4BFA276}"/>
                </a:ext>
              </a:extLst>
            </p:cNvPr>
            <p:cNvSpPr/>
            <p:nvPr/>
          </p:nvSpPr>
          <p:spPr>
            <a:xfrm>
              <a:off x="3636750" y="4197400"/>
              <a:ext cx="300775" cy="335250"/>
            </a:xfrm>
            <a:custGeom>
              <a:avLst/>
              <a:gdLst/>
              <a:ahLst/>
              <a:cxnLst/>
              <a:rect l="l" t="t" r="r" b="b"/>
              <a:pathLst>
                <a:path w="12031" h="13410" extrusionOk="0">
                  <a:moveTo>
                    <a:pt x="526" y="1"/>
                  </a:moveTo>
                  <a:cubicBezTo>
                    <a:pt x="351" y="302"/>
                    <a:pt x="176" y="602"/>
                    <a:pt x="0" y="878"/>
                  </a:cubicBezTo>
                  <a:lnTo>
                    <a:pt x="10401" y="3886"/>
                  </a:lnTo>
                  <a:lnTo>
                    <a:pt x="11103" y="13409"/>
                  </a:lnTo>
                  <a:cubicBezTo>
                    <a:pt x="11404" y="13184"/>
                    <a:pt x="11730" y="12958"/>
                    <a:pt x="12030" y="12733"/>
                  </a:cubicBezTo>
                  <a:lnTo>
                    <a:pt x="11354" y="3134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2848;p61">
              <a:extLst>
                <a:ext uri="{FF2B5EF4-FFF2-40B4-BE49-F238E27FC236}">
                  <a16:creationId xmlns:a16="http://schemas.microsoft.com/office/drawing/2014/main" id="{B61C0D85-11E2-4D81-A7F0-C450CBF7FFBB}"/>
                </a:ext>
              </a:extLst>
            </p:cNvPr>
            <p:cNvSpPr/>
            <p:nvPr/>
          </p:nvSpPr>
          <p:spPr>
            <a:xfrm>
              <a:off x="3723200" y="4078975"/>
              <a:ext cx="334000" cy="340900"/>
            </a:xfrm>
            <a:custGeom>
              <a:avLst/>
              <a:gdLst/>
              <a:ahLst/>
              <a:cxnLst/>
              <a:rect l="l" t="t" r="r" b="b"/>
              <a:pathLst>
                <a:path w="13360" h="13636" extrusionOk="0">
                  <a:moveTo>
                    <a:pt x="753" y="1"/>
                  </a:moveTo>
                  <a:cubicBezTo>
                    <a:pt x="502" y="226"/>
                    <a:pt x="251" y="477"/>
                    <a:pt x="1" y="728"/>
                  </a:cubicBezTo>
                  <a:lnTo>
                    <a:pt x="10001" y="5339"/>
                  </a:lnTo>
                  <a:lnTo>
                    <a:pt x="12632" y="13635"/>
                  </a:lnTo>
                  <a:cubicBezTo>
                    <a:pt x="12883" y="13309"/>
                    <a:pt x="13134" y="12983"/>
                    <a:pt x="13359" y="12683"/>
                  </a:cubicBezTo>
                  <a:lnTo>
                    <a:pt x="10803" y="4638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2849;p61">
              <a:extLst>
                <a:ext uri="{FF2B5EF4-FFF2-40B4-BE49-F238E27FC236}">
                  <a16:creationId xmlns:a16="http://schemas.microsoft.com/office/drawing/2014/main" id="{CC9537CF-C09B-475C-AD9B-663770DC4458}"/>
                </a:ext>
              </a:extLst>
            </p:cNvPr>
            <p:cNvSpPr/>
            <p:nvPr/>
          </p:nvSpPr>
          <p:spPr>
            <a:xfrm>
              <a:off x="3567825" y="4339000"/>
              <a:ext cx="231850" cy="267575"/>
            </a:xfrm>
            <a:custGeom>
              <a:avLst/>
              <a:gdLst/>
              <a:ahLst/>
              <a:cxnLst/>
              <a:rect l="l" t="t" r="r" b="b"/>
              <a:pathLst>
                <a:path w="9274" h="10703" extrusionOk="0">
                  <a:moveTo>
                    <a:pt x="401" y="1"/>
                  </a:moveTo>
                  <a:cubicBezTo>
                    <a:pt x="251" y="302"/>
                    <a:pt x="126" y="628"/>
                    <a:pt x="0" y="903"/>
                  </a:cubicBezTo>
                  <a:lnTo>
                    <a:pt x="8196" y="2858"/>
                  </a:lnTo>
                  <a:lnTo>
                    <a:pt x="8271" y="10703"/>
                  </a:lnTo>
                  <a:cubicBezTo>
                    <a:pt x="8622" y="10603"/>
                    <a:pt x="8948" y="10452"/>
                    <a:pt x="9273" y="10327"/>
                  </a:cubicBezTo>
                  <a:lnTo>
                    <a:pt x="9173" y="2081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2850;p61">
              <a:extLst>
                <a:ext uri="{FF2B5EF4-FFF2-40B4-BE49-F238E27FC236}">
                  <a16:creationId xmlns:a16="http://schemas.microsoft.com/office/drawing/2014/main" id="{805E394E-6C0C-40B7-99EE-3427F5E9DF83}"/>
                </a:ext>
              </a:extLst>
            </p:cNvPr>
            <p:cNvSpPr/>
            <p:nvPr/>
          </p:nvSpPr>
          <p:spPr>
            <a:xfrm>
              <a:off x="3451275" y="3849750"/>
              <a:ext cx="787000" cy="776875"/>
            </a:xfrm>
            <a:custGeom>
              <a:avLst/>
              <a:gdLst/>
              <a:ahLst/>
              <a:cxnLst/>
              <a:rect l="l" t="t" r="r" b="b"/>
              <a:pathLst>
                <a:path w="31480" h="31075" extrusionOk="0">
                  <a:moveTo>
                    <a:pt x="31049" y="1724"/>
                  </a:moveTo>
                  <a:lnTo>
                    <a:pt x="31049" y="1724"/>
                  </a:lnTo>
                  <a:cubicBezTo>
                    <a:pt x="31048" y="1724"/>
                    <a:pt x="31042" y="1731"/>
                    <a:pt x="31028" y="1751"/>
                  </a:cubicBezTo>
                  <a:lnTo>
                    <a:pt x="31019" y="1767"/>
                  </a:lnTo>
                  <a:lnTo>
                    <a:pt x="31019" y="1767"/>
                  </a:lnTo>
                  <a:cubicBezTo>
                    <a:pt x="31038" y="1746"/>
                    <a:pt x="31051" y="1724"/>
                    <a:pt x="31049" y="1724"/>
                  </a:cubicBezTo>
                  <a:close/>
                  <a:moveTo>
                    <a:pt x="30344" y="0"/>
                  </a:moveTo>
                  <a:cubicBezTo>
                    <a:pt x="30197" y="0"/>
                    <a:pt x="30045" y="32"/>
                    <a:pt x="29900" y="97"/>
                  </a:cubicBezTo>
                  <a:cubicBezTo>
                    <a:pt x="29775" y="197"/>
                    <a:pt x="29650" y="323"/>
                    <a:pt x="29550" y="473"/>
                  </a:cubicBezTo>
                  <a:cubicBezTo>
                    <a:pt x="29424" y="598"/>
                    <a:pt x="29324" y="799"/>
                    <a:pt x="29324" y="799"/>
                  </a:cubicBezTo>
                  <a:lnTo>
                    <a:pt x="29174" y="1100"/>
                  </a:lnTo>
                  <a:lnTo>
                    <a:pt x="28848" y="1701"/>
                  </a:lnTo>
                  <a:lnTo>
                    <a:pt x="28221" y="2879"/>
                  </a:lnTo>
                  <a:cubicBezTo>
                    <a:pt x="27795" y="3656"/>
                    <a:pt x="27319" y="4433"/>
                    <a:pt x="26868" y="5210"/>
                  </a:cubicBezTo>
                  <a:cubicBezTo>
                    <a:pt x="25941" y="6714"/>
                    <a:pt x="24963" y="8218"/>
                    <a:pt x="23936" y="9671"/>
                  </a:cubicBezTo>
                  <a:cubicBezTo>
                    <a:pt x="21855" y="12578"/>
                    <a:pt x="19575" y="15360"/>
                    <a:pt x="17068" y="17942"/>
                  </a:cubicBezTo>
                  <a:cubicBezTo>
                    <a:pt x="14562" y="20498"/>
                    <a:pt x="11905" y="22954"/>
                    <a:pt x="9023" y="25110"/>
                  </a:cubicBezTo>
                  <a:cubicBezTo>
                    <a:pt x="6191" y="27366"/>
                    <a:pt x="3133" y="29245"/>
                    <a:pt x="1" y="31075"/>
                  </a:cubicBezTo>
                  <a:cubicBezTo>
                    <a:pt x="3209" y="29396"/>
                    <a:pt x="6367" y="27641"/>
                    <a:pt x="9324" y="25511"/>
                  </a:cubicBezTo>
                  <a:cubicBezTo>
                    <a:pt x="12306" y="23456"/>
                    <a:pt x="15113" y="21125"/>
                    <a:pt x="17745" y="18619"/>
                  </a:cubicBezTo>
                  <a:cubicBezTo>
                    <a:pt x="20402" y="16137"/>
                    <a:pt x="22858" y="13431"/>
                    <a:pt x="25113" y="10548"/>
                  </a:cubicBezTo>
                  <a:cubicBezTo>
                    <a:pt x="26241" y="9120"/>
                    <a:pt x="27294" y="7641"/>
                    <a:pt x="28322" y="6112"/>
                  </a:cubicBezTo>
                  <a:cubicBezTo>
                    <a:pt x="28823" y="5360"/>
                    <a:pt x="29349" y="4583"/>
                    <a:pt x="29800" y="3806"/>
                  </a:cubicBezTo>
                  <a:lnTo>
                    <a:pt x="30527" y="2629"/>
                  </a:lnTo>
                  <a:lnTo>
                    <a:pt x="30853" y="2052"/>
                  </a:lnTo>
                  <a:lnTo>
                    <a:pt x="31019" y="1767"/>
                  </a:lnTo>
                  <a:lnTo>
                    <a:pt x="31019" y="1767"/>
                  </a:lnTo>
                  <a:cubicBezTo>
                    <a:pt x="31007" y="1781"/>
                    <a:pt x="30993" y="1794"/>
                    <a:pt x="30978" y="1801"/>
                  </a:cubicBezTo>
                  <a:cubicBezTo>
                    <a:pt x="30928" y="1852"/>
                    <a:pt x="30853" y="1877"/>
                    <a:pt x="30803" y="1877"/>
                  </a:cubicBezTo>
                  <a:cubicBezTo>
                    <a:pt x="31279" y="1626"/>
                    <a:pt x="31479" y="1025"/>
                    <a:pt x="31229" y="548"/>
                  </a:cubicBezTo>
                  <a:cubicBezTo>
                    <a:pt x="31051" y="192"/>
                    <a:pt x="30708" y="0"/>
                    <a:pt x="30344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4" name="Google Shape;2851;p61">
            <a:extLst>
              <a:ext uri="{FF2B5EF4-FFF2-40B4-BE49-F238E27FC236}">
                <a16:creationId xmlns:a16="http://schemas.microsoft.com/office/drawing/2014/main" id="{BC1004DB-BA21-4447-8960-7397332C452E}"/>
              </a:ext>
            </a:extLst>
          </p:cNvPr>
          <p:cNvGrpSpPr/>
          <p:nvPr/>
        </p:nvGrpSpPr>
        <p:grpSpPr>
          <a:xfrm>
            <a:off x="2566134" y="5160333"/>
            <a:ext cx="1583167" cy="1363067"/>
            <a:chOff x="3099150" y="2745800"/>
            <a:chExt cx="1187375" cy="1022300"/>
          </a:xfrm>
        </p:grpSpPr>
        <p:sp>
          <p:nvSpPr>
            <p:cNvPr id="145" name="Google Shape;2852;p61">
              <a:extLst>
                <a:ext uri="{FF2B5EF4-FFF2-40B4-BE49-F238E27FC236}">
                  <a16:creationId xmlns:a16="http://schemas.microsoft.com/office/drawing/2014/main" id="{C09A6A6A-8994-4106-94EE-3D6357840F4B}"/>
                </a:ext>
              </a:extLst>
            </p:cNvPr>
            <p:cNvSpPr/>
            <p:nvPr/>
          </p:nvSpPr>
          <p:spPr>
            <a:xfrm>
              <a:off x="3099150" y="2745800"/>
              <a:ext cx="1187375" cy="1022300"/>
            </a:xfrm>
            <a:custGeom>
              <a:avLst/>
              <a:gdLst/>
              <a:ahLst/>
              <a:cxnLst/>
              <a:rect l="l" t="t" r="r" b="b"/>
              <a:pathLst>
                <a:path w="47495" h="40892" extrusionOk="0">
                  <a:moveTo>
                    <a:pt x="24418" y="0"/>
                  </a:moveTo>
                  <a:cubicBezTo>
                    <a:pt x="22066" y="0"/>
                    <a:pt x="19758" y="203"/>
                    <a:pt x="17619" y="696"/>
                  </a:cubicBezTo>
                  <a:cubicBezTo>
                    <a:pt x="5439" y="3478"/>
                    <a:pt x="0" y="16636"/>
                    <a:pt x="4386" y="20546"/>
                  </a:cubicBezTo>
                  <a:cubicBezTo>
                    <a:pt x="5919" y="21911"/>
                    <a:pt x="7730" y="22354"/>
                    <a:pt x="9435" y="22354"/>
                  </a:cubicBezTo>
                  <a:cubicBezTo>
                    <a:pt x="12581" y="22354"/>
                    <a:pt x="15364" y="20847"/>
                    <a:pt x="15364" y="20847"/>
                  </a:cubicBezTo>
                  <a:lnTo>
                    <a:pt x="15364" y="20847"/>
                  </a:lnTo>
                  <a:cubicBezTo>
                    <a:pt x="15364" y="20847"/>
                    <a:pt x="14812" y="34756"/>
                    <a:pt x="20276" y="39218"/>
                  </a:cubicBezTo>
                  <a:cubicBezTo>
                    <a:pt x="21651" y="40334"/>
                    <a:pt x="23360" y="40891"/>
                    <a:pt x="25172" y="40891"/>
                  </a:cubicBezTo>
                  <a:cubicBezTo>
                    <a:pt x="30560" y="40891"/>
                    <a:pt x="36851" y="35957"/>
                    <a:pt x="37920" y="26110"/>
                  </a:cubicBezTo>
                  <a:cubicBezTo>
                    <a:pt x="39349" y="12952"/>
                    <a:pt x="45815" y="4882"/>
                    <a:pt x="47494" y="4481"/>
                  </a:cubicBezTo>
                  <a:cubicBezTo>
                    <a:pt x="47494" y="4481"/>
                    <a:pt x="35467" y="0"/>
                    <a:pt x="24418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2853;p61">
              <a:extLst>
                <a:ext uri="{FF2B5EF4-FFF2-40B4-BE49-F238E27FC236}">
                  <a16:creationId xmlns:a16="http://schemas.microsoft.com/office/drawing/2014/main" id="{D3FF798D-D54C-4F23-AED0-1C6140E175AE}"/>
                </a:ext>
              </a:extLst>
            </p:cNvPr>
            <p:cNvSpPr/>
            <p:nvPr/>
          </p:nvSpPr>
          <p:spPr>
            <a:xfrm>
              <a:off x="3398650" y="2805175"/>
              <a:ext cx="576475" cy="830225"/>
            </a:xfrm>
            <a:custGeom>
              <a:avLst/>
              <a:gdLst/>
              <a:ahLst/>
              <a:cxnLst/>
              <a:rect l="l" t="t" r="r" b="b"/>
              <a:pathLst>
                <a:path w="23059" h="33209" extrusionOk="0">
                  <a:moveTo>
                    <a:pt x="1003" y="0"/>
                  </a:moveTo>
                  <a:cubicBezTo>
                    <a:pt x="652" y="176"/>
                    <a:pt x="326" y="376"/>
                    <a:pt x="0" y="552"/>
                  </a:cubicBezTo>
                  <a:cubicBezTo>
                    <a:pt x="2832" y="2181"/>
                    <a:pt x="5890" y="5464"/>
                    <a:pt x="7569" y="12030"/>
                  </a:cubicBezTo>
                  <a:cubicBezTo>
                    <a:pt x="10802" y="24687"/>
                    <a:pt x="17419" y="30527"/>
                    <a:pt x="22507" y="33208"/>
                  </a:cubicBezTo>
                  <a:cubicBezTo>
                    <a:pt x="22707" y="32958"/>
                    <a:pt x="22883" y="32682"/>
                    <a:pt x="23058" y="32406"/>
                  </a:cubicBezTo>
                  <a:cubicBezTo>
                    <a:pt x="18146" y="29825"/>
                    <a:pt x="11680" y="24186"/>
                    <a:pt x="8522" y="11780"/>
                  </a:cubicBezTo>
                  <a:cubicBezTo>
                    <a:pt x="6867" y="5263"/>
                    <a:pt x="3885" y="1830"/>
                    <a:pt x="1003" y="0"/>
                  </a:cubicBezTo>
                  <a:close/>
                </a:path>
              </a:pathLst>
            </a:custGeom>
            <a:solidFill>
              <a:srgbClr val="F89F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2854;p61">
              <a:extLst>
                <a:ext uri="{FF2B5EF4-FFF2-40B4-BE49-F238E27FC236}">
                  <a16:creationId xmlns:a16="http://schemas.microsoft.com/office/drawing/2014/main" id="{B0026D9E-1FA8-4A91-90E4-A79D5679C9EC}"/>
                </a:ext>
              </a:extLst>
            </p:cNvPr>
            <p:cNvSpPr/>
            <p:nvPr/>
          </p:nvSpPr>
          <p:spPr>
            <a:xfrm>
              <a:off x="4112925" y="2808925"/>
              <a:ext cx="91525" cy="158550"/>
            </a:xfrm>
            <a:custGeom>
              <a:avLst/>
              <a:gdLst/>
              <a:ahLst/>
              <a:cxnLst/>
              <a:rect l="l" t="t" r="r" b="b"/>
              <a:pathLst>
                <a:path w="3661" h="6342" extrusionOk="0">
                  <a:moveTo>
                    <a:pt x="653" y="1"/>
                  </a:moveTo>
                  <a:lnTo>
                    <a:pt x="653" y="1"/>
                  </a:lnTo>
                  <a:cubicBezTo>
                    <a:pt x="1" y="1429"/>
                    <a:pt x="903" y="2808"/>
                    <a:pt x="1780" y="4136"/>
                  </a:cubicBezTo>
                  <a:cubicBezTo>
                    <a:pt x="2257" y="4838"/>
                    <a:pt x="2733" y="5565"/>
                    <a:pt x="3008" y="6342"/>
                  </a:cubicBezTo>
                  <a:cubicBezTo>
                    <a:pt x="3234" y="5991"/>
                    <a:pt x="3434" y="5665"/>
                    <a:pt x="3660" y="5364"/>
                  </a:cubicBezTo>
                  <a:cubicBezTo>
                    <a:pt x="3334" y="4738"/>
                    <a:pt x="2958" y="4136"/>
                    <a:pt x="2607" y="3585"/>
                  </a:cubicBezTo>
                  <a:cubicBezTo>
                    <a:pt x="1655" y="2181"/>
                    <a:pt x="1104" y="1254"/>
                    <a:pt x="1555" y="352"/>
                  </a:cubicBezTo>
                  <a:cubicBezTo>
                    <a:pt x="1580" y="326"/>
                    <a:pt x="1605" y="301"/>
                    <a:pt x="1605" y="276"/>
                  </a:cubicBezTo>
                  <a:cubicBezTo>
                    <a:pt x="1304" y="176"/>
                    <a:pt x="978" y="101"/>
                    <a:pt x="653" y="1"/>
                  </a:cubicBezTo>
                  <a:close/>
                </a:path>
              </a:pathLst>
            </a:custGeom>
            <a:solidFill>
              <a:srgbClr val="F89F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2855;p61">
              <a:extLst>
                <a:ext uri="{FF2B5EF4-FFF2-40B4-BE49-F238E27FC236}">
                  <a16:creationId xmlns:a16="http://schemas.microsoft.com/office/drawing/2014/main" id="{1C9B63BE-49EE-458F-B71E-4BC5DADD409B}"/>
                </a:ext>
              </a:extLst>
            </p:cNvPr>
            <p:cNvSpPr/>
            <p:nvPr/>
          </p:nvSpPr>
          <p:spPr>
            <a:xfrm>
              <a:off x="3192500" y="3031975"/>
              <a:ext cx="474350" cy="726850"/>
            </a:xfrm>
            <a:custGeom>
              <a:avLst/>
              <a:gdLst/>
              <a:ahLst/>
              <a:cxnLst/>
              <a:rect l="l" t="t" r="r" b="b"/>
              <a:pathLst>
                <a:path w="18974" h="29074" extrusionOk="0">
                  <a:moveTo>
                    <a:pt x="427" y="1"/>
                  </a:moveTo>
                  <a:cubicBezTo>
                    <a:pt x="276" y="327"/>
                    <a:pt x="126" y="653"/>
                    <a:pt x="1" y="978"/>
                  </a:cubicBezTo>
                  <a:cubicBezTo>
                    <a:pt x="19" y="978"/>
                    <a:pt x="37" y="978"/>
                    <a:pt x="55" y="978"/>
                  </a:cubicBezTo>
                  <a:cubicBezTo>
                    <a:pt x="3196" y="978"/>
                    <a:pt x="8615" y="5282"/>
                    <a:pt x="11680" y="8397"/>
                  </a:cubicBezTo>
                  <a:cubicBezTo>
                    <a:pt x="13033" y="9750"/>
                    <a:pt x="14311" y="15239"/>
                    <a:pt x="15464" y="20051"/>
                  </a:cubicBezTo>
                  <a:cubicBezTo>
                    <a:pt x="16216" y="23234"/>
                    <a:pt x="16943" y="26317"/>
                    <a:pt x="17720" y="28548"/>
                  </a:cubicBezTo>
                  <a:cubicBezTo>
                    <a:pt x="18121" y="28748"/>
                    <a:pt x="18547" y="28923"/>
                    <a:pt x="18973" y="29074"/>
                  </a:cubicBezTo>
                  <a:cubicBezTo>
                    <a:pt x="18096" y="26893"/>
                    <a:pt x="17244" y="23309"/>
                    <a:pt x="16417" y="19826"/>
                  </a:cubicBezTo>
                  <a:cubicBezTo>
                    <a:pt x="15139" y="14387"/>
                    <a:pt x="13910" y="9274"/>
                    <a:pt x="12382" y="7695"/>
                  </a:cubicBezTo>
                  <a:cubicBezTo>
                    <a:pt x="12031" y="7369"/>
                    <a:pt x="5088" y="377"/>
                    <a:pt x="427" y="1"/>
                  </a:cubicBezTo>
                  <a:close/>
                </a:path>
              </a:pathLst>
            </a:custGeom>
            <a:solidFill>
              <a:srgbClr val="F89F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2856;p61">
              <a:extLst>
                <a:ext uri="{FF2B5EF4-FFF2-40B4-BE49-F238E27FC236}">
                  <a16:creationId xmlns:a16="http://schemas.microsoft.com/office/drawing/2014/main" id="{090A4A6B-5AC5-46F3-849B-BB96AFD4DFDC}"/>
                </a:ext>
              </a:extLst>
            </p:cNvPr>
            <p:cNvSpPr/>
            <p:nvPr/>
          </p:nvSpPr>
          <p:spPr>
            <a:xfrm>
              <a:off x="3517700" y="2762550"/>
              <a:ext cx="525075" cy="693650"/>
            </a:xfrm>
            <a:custGeom>
              <a:avLst/>
              <a:gdLst/>
              <a:ahLst/>
              <a:cxnLst/>
              <a:rect l="l" t="t" r="r" b="b"/>
              <a:pathLst>
                <a:path w="21003" h="27746" extrusionOk="0">
                  <a:moveTo>
                    <a:pt x="1003" y="1"/>
                  </a:moveTo>
                  <a:cubicBezTo>
                    <a:pt x="953" y="1"/>
                    <a:pt x="928" y="1"/>
                    <a:pt x="877" y="26"/>
                  </a:cubicBezTo>
                  <a:cubicBezTo>
                    <a:pt x="577" y="76"/>
                    <a:pt x="301" y="176"/>
                    <a:pt x="0" y="252"/>
                  </a:cubicBezTo>
                  <a:cubicBezTo>
                    <a:pt x="702" y="1430"/>
                    <a:pt x="1604" y="2733"/>
                    <a:pt x="2582" y="4136"/>
                  </a:cubicBezTo>
                  <a:cubicBezTo>
                    <a:pt x="5038" y="7645"/>
                    <a:pt x="8070" y="12031"/>
                    <a:pt x="9449" y="16593"/>
                  </a:cubicBezTo>
                  <a:cubicBezTo>
                    <a:pt x="9474" y="16718"/>
                    <a:pt x="9499" y="16818"/>
                    <a:pt x="9549" y="16918"/>
                  </a:cubicBezTo>
                  <a:cubicBezTo>
                    <a:pt x="11579" y="23184"/>
                    <a:pt x="17043" y="26568"/>
                    <a:pt x="20827" y="27746"/>
                  </a:cubicBezTo>
                  <a:cubicBezTo>
                    <a:pt x="20878" y="27420"/>
                    <a:pt x="20928" y="27119"/>
                    <a:pt x="21003" y="26793"/>
                  </a:cubicBezTo>
                  <a:cubicBezTo>
                    <a:pt x="17469" y="25640"/>
                    <a:pt x="12206" y="22307"/>
                    <a:pt x="10376" y="16317"/>
                  </a:cubicBezTo>
                  <a:cubicBezTo>
                    <a:pt x="8948" y="11580"/>
                    <a:pt x="5865" y="7144"/>
                    <a:pt x="3409" y="3585"/>
                  </a:cubicBezTo>
                  <a:cubicBezTo>
                    <a:pt x="2506" y="2282"/>
                    <a:pt x="1654" y="1079"/>
                    <a:pt x="1003" y="1"/>
                  </a:cubicBezTo>
                  <a:close/>
                </a:path>
              </a:pathLst>
            </a:custGeom>
            <a:solidFill>
              <a:srgbClr val="F89F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2857;p61">
              <a:extLst>
                <a:ext uri="{FF2B5EF4-FFF2-40B4-BE49-F238E27FC236}">
                  <a16:creationId xmlns:a16="http://schemas.microsoft.com/office/drawing/2014/main" id="{632C429C-CA22-4EFA-B27F-DF4BD1FA1AD9}"/>
                </a:ext>
              </a:extLst>
            </p:cNvPr>
            <p:cNvSpPr/>
            <p:nvPr/>
          </p:nvSpPr>
          <p:spPr>
            <a:xfrm>
              <a:off x="3265800" y="2914200"/>
              <a:ext cx="573975" cy="837125"/>
            </a:xfrm>
            <a:custGeom>
              <a:avLst/>
              <a:gdLst/>
              <a:ahLst/>
              <a:cxnLst/>
              <a:rect l="l" t="t" r="r" b="b"/>
              <a:pathLst>
                <a:path w="22959" h="33485" extrusionOk="0">
                  <a:moveTo>
                    <a:pt x="653" y="0"/>
                  </a:moveTo>
                  <a:cubicBezTo>
                    <a:pt x="427" y="251"/>
                    <a:pt x="227" y="476"/>
                    <a:pt x="1" y="752"/>
                  </a:cubicBezTo>
                  <a:cubicBezTo>
                    <a:pt x="3735" y="3484"/>
                    <a:pt x="8698" y="7218"/>
                    <a:pt x="10603" y="10928"/>
                  </a:cubicBezTo>
                  <a:cubicBezTo>
                    <a:pt x="11505" y="12707"/>
                    <a:pt x="12507" y="15188"/>
                    <a:pt x="13585" y="17795"/>
                  </a:cubicBezTo>
                  <a:cubicBezTo>
                    <a:pt x="16041" y="23810"/>
                    <a:pt x="18723" y="30426"/>
                    <a:pt x="21981" y="33484"/>
                  </a:cubicBezTo>
                  <a:cubicBezTo>
                    <a:pt x="22307" y="33359"/>
                    <a:pt x="22633" y="33233"/>
                    <a:pt x="22958" y="33058"/>
                  </a:cubicBezTo>
                  <a:cubicBezTo>
                    <a:pt x="19750" y="30301"/>
                    <a:pt x="16893" y="23284"/>
                    <a:pt x="14487" y="17419"/>
                  </a:cubicBezTo>
                  <a:cubicBezTo>
                    <a:pt x="13435" y="14787"/>
                    <a:pt x="12407" y="12306"/>
                    <a:pt x="11480" y="10476"/>
                  </a:cubicBezTo>
                  <a:cubicBezTo>
                    <a:pt x="9475" y="6567"/>
                    <a:pt x="4437" y="2807"/>
                    <a:pt x="653" y="0"/>
                  </a:cubicBezTo>
                  <a:close/>
                </a:path>
              </a:pathLst>
            </a:custGeom>
            <a:solidFill>
              <a:srgbClr val="F89F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2858;p61">
              <a:extLst>
                <a:ext uri="{FF2B5EF4-FFF2-40B4-BE49-F238E27FC236}">
                  <a16:creationId xmlns:a16="http://schemas.microsoft.com/office/drawing/2014/main" id="{E8B56E46-CB6F-40D6-8D68-743DDB9EA706}"/>
                </a:ext>
              </a:extLst>
            </p:cNvPr>
            <p:cNvSpPr/>
            <p:nvPr/>
          </p:nvSpPr>
          <p:spPr>
            <a:xfrm>
              <a:off x="3992000" y="2781350"/>
              <a:ext cx="175475" cy="243775"/>
            </a:xfrm>
            <a:custGeom>
              <a:avLst/>
              <a:gdLst/>
              <a:ahLst/>
              <a:cxnLst/>
              <a:rect l="l" t="t" r="r" b="b"/>
              <a:pathLst>
                <a:path w="7019" h="9751" extrusionOk="0">
                  <a:moveTo>
                    <a:pt x="928" y="1"/>
                  </a:moveTo>
                  <a:cubicBezTo>
                    <a:pt x="627" y="377"/>
                    <a:pt x="352" y="828"/>
                    <a:pt x="226" y="1379"/>
                  </a:cubicBezTo>
                  <a:cubicBezTo>
                    <a:pt x="1" y="2382"/>
                    <a:pt x="302" y="3409"/>
                    <a:pt x="1129" y="4437"/>
                  </a:cubicBezTo>
                  <a:cubicBezTo>
                    <a:pt x="1179" y="4487"/>
                    <a:pt x="4211" y="8322"/>
                    <a:pt x="6567" y="9750"/>
                  </a:cubicBezTo>
                  <a:cubicBezTo>
                    <a:pt x="6718" y="9450"/>
                    <a:pt x="6868" y="9149"/>
                    <a:pt x="7018" y="8873"/>
                  </a:cubicBezTo>
                  <a:cubicBezTo>
                    <a:pt x="5790" y="8071"/>
                    <a:pt x="3760" y="6191"/>
                    <a:pt x="1906" y="3835"/>
                  </a:cubicBezTo>
                  <a:cubicBezTo>
                    <a:pt x="1279" y="3033"/>
                    <a:pt x="1053" y="2282"/>
                    <a:pt x="1204" y="1605"/>
                  </a:cubicBezTo>
                  <a:cubicBezTo>
                    <a:pt x="1329" y="1028"/>
                    <a:pt x="1705" y="577"/>
                    <a:pt x="2056" y="252"/>
                  </a:cubicBezTo>
                  <a:cubicBezTo>
                    <a:pt x="1680" y="176"/>
                    <a:pt x="1304" y="101"/>
                    <a:pt x="928" y="1"/>
                  </a:cubicBezTo>
                  <a:close/>
                </a:path>
              </a:pathLst>
            </a:custGeom>
            <a:solidFill>
              <a:srgbClr val="F89F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2859;p61">
              <a:extLst>
                <a:ext uri="{FF2B5EF4-FFF2-40B4-BE49-F238E27FC236}">
                  <a16:creationId xmlns:a16="http://schemas.microsoft.com/office/drawing/2014/main" id="{B293E220-2DEE-4F5F-8B8B-3A3E5F1AA89F}"/>
                </a:ext>
              </a:extLst>
            </p:cNvPr>
            <p:cNvSpPr/>
            <p:nvPr/>
          </p:nvSpPr>
          <p:spPr>
            <a:xfrm>
              <a:off x="3818450" y="2755050"/>
              <a:ext cx="323950" cy="323325"/>
            </a:xfrm>
            <a:custGeom>
              <a:avLst/>
              <a:gdLst/>
              <a:ahLst/>
              <a:cxnLst/>
              <a:rect l="l" t="t" r="r" b="b"/>
              <a:pathLst>
                <a:path w="12958" h="12933" extrusionOk="0">
                  <a:moveTo>
                    <a:pt x="1554" y="0"/>
                  </a:moveTo>
                  <a:cubicBezTo>
                    <a:pt x="752" y="1730"/>
                    <a:pt x="176" y="3584"/>
                    <a:pt x="101" y="5113"/>
                  </a:cubicBezTo>
                  <a:cubicBezTo>
                    <a:pt x="0" y="7143"/>
                    <a:pt x="802" y="8070"/>
                    <a:pt x="1479" y="8471"/>
                  </a:cubicBezTo>
                  <a:cubicBezTo>
                    <a:pt x="2582" y="9148"/>
                    <a:pt x="4286" y="9574"/>
                    <a:pt x="6040" y="10025"/>
                  </a:cubicBezTo>
                  <a:cubicBezTo>
                    <a:pt x="9148" y="10827"/>
                    <a:pt x="11579" y="11554"/>
                    <a:pt x="12482" y="12933"/>
                  </a:cubicBezTo>
                  <a:cubicBezTo>
                    <a:pt x="12657" y="12582"/>
                    <a:pt x="12807" y="12231"/>
                    <a:pt x="12958" y="11905"/>
                  </a:cubicBezTo>
                  <a:cubicBezTo>
                    <a:pt x="11554" y="10426"/>
                    <a:pt x="8822" y="9725"/>
                    <a:pt x="6291" y="9073"/>
                  </a:cubicBezTo>
                  <a:cubicBezTo>
                    <a:pt x="4587" y="8647"/>
                    <a:pt x="2983" y="8221"/>
                    <a:pt x="1980" y="7644"/>
                  </a:cubicBezTo>
                  <a:cubicBezTo>
                    <a:pt x="1329" y="7243"/>
                    <a:pt x="1028" y="6416"/>
                    <a:pt x="1078" y="5163"/>
                  </a:cubicBezTo>
                  <a:cubicBezTo>
                    <a:pt x="1153" y="3634"/>
                    <a:pt x="1780" y="1805"/>
                    <a:pt x="2607" y="151"/>
                  </a:cubicBezTo>
                  <a:cubicBezTo>
                    <a:pt x="2256" y="100"/>
                    <a:pt x="1905" y="50"/>
                    <a:pt x="1554" y="0"/>
                  </a:cubicBezTo>
                  <a:close/>
                </a:path>
              </a:pathLst>
            </a:custGeom>
            <a:solidFill>
              <a:srgbClr val="F89F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2860;p61">
              <a:extLst>
                <a:ext uri="{FF2B5EF4-FFF2-40B4-BE49-F238E27FC236}">
                  <a16:creationId xmlns:a16="http://schemas.microsoft.com/office/drawing/2014/main" id="{2323F680-5794-4DF3-AF4F-F8CEE5968B43}"/>
                </a:ext>
              </a:extLst>
            </p:cNvPr>
            <p:cNvSpPr/>
            <p:nvPr/>
          </p:nvSpPr>
          <p:spPr>
            <a:xfrm>
              <a:off x="3731975" y="2746275"/>
              <a:ext cx="356550" cy="482775"/>
            </a:xfrm>
            <a:custGeom>
              <a:avLst/>
              <a:gdLst/>
              <a:ahLst/>
              <a:cxnLst/>
              <a:rect l="l" t="t" r="r" b="b"/>
              <a:pathLst>
                <a:path w="14262" h="19311" extrusionOk="0">
                  <a:moveTo>
                    <a:pt x="1" y="0"/>
                  </a:moveTo>
                  <a:cubicBezTo>
                    <a:pt x="828" y="2231"/>
                    <a:pt x="1179" y="4236"/>
                    <a:pt x="1479" y="6166"/>
                  </a:cubicBezTo>
                  <a:cubicBezTo>
                    <a:pt x="1956" y="9274"/>
                    <a:pt x="2432" y="12181"/>
                    <a:pt x="4938" y="15289"/>
                  </a:cubicBezTo>
                  <a:cubicBezTo>
                    <a:pt x="6960" y="17811"/>
                    <a:pt x="9798" y="19311"/>
                    <a:pt x="12354" y="19311"/>
                  </a:cubicBezTo>
                  <a:cubicBezTo>
                    <a:pt x="12871" y="19311"/>
                    <a:pt x="13376" y="19250"/>
                    <a:pt x="13860" y="19123"/>
                  </a:cubicBezTo>
                  <a:cubicBezTo>
                    <a:pt x="13885" y="19123"/>
                    <a:pt x="13885" y="19123"/>
                    <a:pt x="13911" y="19098"/>
                  </a:cubicBezTo>
                  <a:cubicBezTo>
                    <a:pt x="14036" y="18697"/>
                    <a:pt x="14136" y="18321"/>
                    <a:pt x="14261" y="17945"/>
                  </a:cubicBezTo>
                  <a:lnTo>
                    <a:pt x="14261" y="17945"/>
                  </a:lnTo>
                  <a:cubicBezTo>
                    <a:pt x="14061" y="18046"/>
                    <a:pt x="13835" y="18121"/>
                    <a:pt x="13610" y="18171"/>
                  </a:cubicBezTo>
                  <a:cubicBezTo>
                    <a:pt x="13213" y="18275"/>
                    <a:pt x="12796" y="18325"/>
                    <a:pt x="12367" y="18325"/>
                  </a:cubicBezTo>
                  <a:cubicBezTo>
                    <a:pt x="10114" y="18325"/>
                    <a:pt x="7522" y="16936"/>
                    <a:pt x="5690" y="14662"/>
                  </a:cubicBezTo>
                  <a:cubicBezTo>
                    <a:pt x="3359" y="11755"/>
                    <a:pt x="2933" y="9098"/>
                    <a:pt x="2457" y="6015"/>
                  </a:cubicBezTo>
                  <a:cubicBezTo>
                    <a:pt x="2156" y="4136"/>
                    <a:pt x="1830" y="2206"/>
                    <a:pt x="1053" y="25"/>
                  </a:cubicBezTo>
                  <a:cubicBezTo>
                    <a:pt x="702" y="0"/>
                    <a:pt x="352" y="0"/>
                    <a:pt x="1" y="0"/>
                  </a:cubicBezTo>
                  <a:close/>
                </a:path>
              </a:pathLst>
            </a:custGeom>
            <a:solidFill>
              <a:srgbClr val="F89F0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2861;p61">
              <a:extLst>
                <a:ext uri="{FF2B5EF4-FFF2-40B4-BE49-F238E27FC236}">
                  <a16:creationId xmlns:a16="http://schemas.microsoft.com/office/drawing/2014/main" id="{F35C6260-9BA3-4151-AE91-488539D2F964}"/>
                </a:ext>
              </a:extLst>
            </p:cNvPr>
            <p:cNvSpPr/>
            <p:nvPr/>
          </p:nvSpPr>
          <p:spPr>
            <a:xfrm>
              <a:off x="3237625" y="2872850"/>
              <a:ext cx="912300" cy="856825"/>
            </a:xfrm>
            <a:custGeom>
              <a:avLst/>
              <a:gdLst/>
              <a:ahLst/>
              <a:cxnLst/>
              <a:rect l="l" t="t" r="r" b="b"/>
              <a:pathLst>
                <a:path w="36492" h="34273" extrusionOk="0">
                  <a:moveTo>
                    <a:pt x="36492" y="0"/>
                  </a:moveTo>
                  <a:lnTo>
                    <a:pt x="36492" y="0"/>
                  </a:lnTo>
                  <a:cubicBezTo>
                    <a:pt x="32156" y="50"/>
                    <a:pt x="27820" y="927"/>
                    <a:pt x="23860" y="2782"/>
                  </a:cubicBezTo>
                  <a:cubicBezTo>
                    <a:pt x="19875" y="4587"/>
                    <a:pt x="16316" y="7268"/>
                    <a:pt x="13258" y="10401"/>
                  </a:cubicBezTo>
                  <a:cubicBezTo>
                    <a:pt x="10226" y="13559"/>
                    <a:pt x="7619" y="17118"/>
                    <a:pt x="5464" y="20927"/>
                  </a:cubicBezTo>
                  <a:cubicBezTo>
                    <a:pt x="3308" y="24762"/>
                    <a:pt x="1504" y="28722"/>
                    <a:pt x="151" y="32983"/>
                  </a:cubicBezTo>
                  <a:cubicBezTo>
                    <a:pt x="151" y="33008"/>
                    <a:pt x="151" y="33008"/>
                    <a:pt x="151" y="33033"/>
                  </a:cubicBezTo>
                  <a:cubicBezTo>
                    <a:pt x="0" y="33559"/>
                    <a:pt x="326" y="34085"/>
                    <a:pt x="827" y="34236"/>
                  </a:cubicBezTo>
                  <a:cubicBezTo>
                    <a:pt x="915" y="34261"/>
                    <a:pt x="1002" y="34273"/>
                    <a:pt x="1089" y="34273"/>
                  </a:cubicBezTo>
                  <a:cubicBezTo>
                    <a:pt x="1525" y="34273"/>
                    <a:pt x="1930" y="33973"/>
                    <a:pt x="2055" y="33534"/>
                  </a:cubicBezTo>
                  <a:lnTo>
                    <a:pt x="2055" y="33484"/>
                  </a:lnTo>
                  <a:cubicBezTo>
                    <a:pt x="3158" y="29449"/>
                    <a:pt x="4787" y="25414"/>
                    <a:pt x="6767" y="21629"/>
                  </a:cubicBezTo>
                  <a:cubicBezTo>
                    <a:pt x="8722" y="17845"/>
                    <a:pt x="11128" y="14261"/>
                    <a:pt x="13985" y="11078"/>
                  </a:cubicBezTo>
                  <a:cubicBezTo>
                    <a:pt x="16842" y="7920"/>
                    <a:pt x="20226" y="5138"/>
                    <a:pt x="24060" y="3208"/>
                  </a:cubicBezTo>
                  <a:cubicBezTo>
                    <a:pt x="27895" y="1253"/>
                    <a:pt x="32156" y="226"/>
                    <a:pt x="36492" y="0"/>
                  </a:cubicBezTo>
                  <a:close/>
                </a:path>
              </a:pathLst>
            </a:custGeom>
            <a:solidFill>
              <a:srgbClr val="82B6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5" name="Google Shape;2862;p61">
            <a:extLst>
              <a:ext uri="{FF2B5EF4-FFF2-40B4-BE49-F238E27FC236}">
                <a16:creationId xmlns:a16="http://schemas.microsoft.com/office/drawing/2014/main" id="{D0538850-EF0C-41E8-9D35-C3572583544D}"/>
              </a:ext>
            </a:extLst>
          </p:cNvPr>
          <p:cNvGrpSpPr/>
          <p:nvPr/>
        </p:nvGrpSpPr>
        <p:grpSpPr>
          <a:xfrm>
            <a:off x="713933" y="1297634"/>
            <a:ext cx="1625800" cy="2167133"/>
            <a:chOff x="154450" y="973225"/>
            <a:chExt cx="1219350" cy="1625350"/>
          </a:xfrm>
        </p:grpSpPr>
        <p:sp>
          <p:nvSpPr>
            <p:cNvPr id="156" name="Google Shape;2863;p61">
              <a:extLst>
                <a:ext uri="{FF2B5EF4-FFF2-40B4-BE49-F238E27FC236}">
                  <a16:creationId xmlns:a16="http://schemas.microsoft.com/office/drawing/2014/main" id="{C0CD5990-871C-4ADC-B4A2-58CB0B21FAE4}"/>
                </a:ext>
              </a:extLst>
            </p:cNvPr>
            <p:cNvSpPr/>
            <p:nvPr/>
          </p:nvSpPr>
          <p:spPr>
            <a:xfrm>
              <a:off x="819250" y="1730750"/>
              <a:ext cx="283225" cy="412875"/>
            </a:xfrm>
            <a:custGeom>
              <a:avLst/>
              <a:gdLst/>
              <a:ahLst/>
              <a:cxnLst/>
              <a:rect l="l" t="t" r="r" b="b"/>
              <a:pathLst>
                <a:path w="11329" h="16515" extrusionOk="0">
                  <a:moveTo>
                    <a:pt x="5715" y="0"/>
                  </a:moveTo>
                  <a:cubicBezTo>
                    <a:pt x="5715" y="0"/>
                    <a:pt x="5464" y="3559"/>
                    <a:pt x="4136" y="5840"/>
                  </a:cubicBezTo>
                  <a:cubicBezTo>
                    <a:pt x="2833" y="8121"/>
                    <a:pt x="1" y="12206"/>
                    <a:pt x="1329" y="14788"/>
                  </a:cubicBezTo>
                  <a:cubicBezTo>
                    <a:pt x="1999" y="16115"/>
                    <a:pt x="2908" y="16515"/>
                    <a:pt x="3769" y="16515"/>
                  </a:cubicBezTo>
                  <a:cubicBezTo>
                    <a:pt x="4582" y="16515"/>
                    <a:pt x="5353" y="16158"/>
                    <a:pt x="5840" y="15890"/>
                  </a:cubicBezTo>
                  <a:cubicBezTo>
                    <a:pt x="5840" y="15890"/>
                    <a:pt x="6822" y="16463"/>
                    <a:pt x="7639" y="16463"/>
                  </a:cubicBezTo>
                  <a:cubicBezTo>
                    <a:pt x="7727" y="16463"/>
                    <a:pt x="7813" y="16456"/>
                    <a:pt x="7895" y="16442"/>
                  </a:cubicBezTo>
                  <a:cubicBezTo>
                    <a:pt x="9374" y="16166"/>
                    <a:pt x="11329" y="13259"/>
                    <a:pt x="10727" y="8672"/>
                  </a:cubicBezTo>
                  <a:cubicBezTo>
                    <a:pt x="10126" y="4111"/>
                    <a:pt x="5715" y="0"/>
                    <a:pt x="5715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2864;p61">
              <a:extLst>
                <a:ext uri="{FF2B5EF4-FFF2-40B4-BE49-F238E27FC236}">
                  <a16:creationId xmlns:a16="http://schemas.microsoft.com/office/drawing/2014/main" id="{134B4F47-69CF-4B87-A06F-447E6991263C}"/>
                </a:ext>
              </a:extLst>
            </p:cNvPr>
            <p:cNvSpPr/>
            <p:nvPr/>
          </p:nvSpPr>
          <p:spPr>
            <a:xfrm>
              <a:off x="243425" y="973225"/>
              <a:ext cx="219550" cy="248275"/>
            </a:xfrm>
            <a:custGeom>
              <a:avLst/>
              <a:gdLst/>
              <a:ahLst/>
              <a:cxnLst/>
              <a:rect l="l" t="t" r="r" b="b"/>
              <a:pathLst>
                <a:path w="8782" h="9931" extrusionOk="0">
                  <a:moveTo>
                    <a:pt x="4211" y="1"/>
                  </a:moveTo>
                  <a:cubicBezTo>
                    <a:pt x="3184" y="1304"/>
                    <a:pt x="1" y="7770"/>
                    <a:pt x="1680" y="9249"/>
                  </a:cubicBezTo>
                  <a:cubicBezTo>
                    <a:pt x="2252" y="9761"/>
                    <a:pt x="2857" y="9930"/>
                    <a:pt x="3405" y="9930"/>
                  </a:cubicBezTo>
                  <a:cubicBezTo>
                    <a:pt x="4465" y="9930"/>
                    <a:pt x="5314" y="9299"/>
                    <a:pt x="5314" y="9299"/>
                  </a:cubicBezTo>
                  <a:cubicBezTo>
                    <a:pt x="5668" y="9637"/>
                    <a:pt x="6034" y="9783"/>
                    <a:pt x="6386" y="9783"/>
                  </a:cubicBezTo>
                  <a:cubicBezTo>
                    <a:pt x="7677" y="9783"/>
                    <a:pt x="8782" y="7815"/>
                    <a:pt x="8447" y="6141"/>
                  </a:cubicBezTo>
                  <a:cubicBezTo>
                    <a:pt x="8021" y="4011"/>
                    <a:pt x="4211" y="1"/>
                    <a:pt x="4211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2865;p61">
              <a:extLst>
                <a:ext uri="{FF2B5EF4-FFF2-40B4-BE49-F238E27FC236}">
                  <a16:creationId xmlns:a16="http://schemas.microsoft.com/office/drawing/2014/main" id="{5087DBF2-F886-4E4C-B2F4-824578D2A0C0}"/>
                </a:ext>
              </a:extLst>
            </p:cNvPr>
            <p:cNvSpPr/>
            <p:nvPr/>
          </p:nvSpPr>
          <p:spPr>
            <a:xfrm>
              <a:off x="433900" y="2299675"/>
              <a:ext cx="434250" cy="246175"/>
            </a:xfrm>
            <a:custGeom>
              <a:avLst/>
              <a:gdLst/>
              <a:ahLst/>
              <a:cxnLst/>
              <a:rect l="l" t="t" r="r" b="b"/>
              <a:pathLst>
                <a:path w="17370" h="9847" extrusionOk="0">
                  <a:moveTo>
                    <a:pt x="13233" y="1"/>
                  </a:moveTo>
                  <a:cubicBezTo>
                    <a:pt x="10775" y="1"/>
                    <a:pt x="7700" y="2046"/>
                    <a:pt x="5841" y="3108"/>
                  </a:cubicBezTo>
                  <a:cubicBezTo>
                    <a:pt x="3560" y="4412"/>
                    <a:pt x="1" y="4662"/>
                    <a:pt x="1" y="4662"/>
                  </a:cubicBezTo>
                  <a:cubicBezTo>
                    <a:pt x="1" y="4662"/>
                    <a:pt x="4061" y="9073"/>
                    <a:pt x="8648" y="9725"/>
                  </a:cubicBezTo>
                  <a:cubicBezTo>
                    <a:pt x="9254" y="9808"/>
                    <a:pt x="9830" y="9846"/>
                    <a:pt x="10376" y="9846"/>
                  </a:cubicBezTo>
                  <a:cubicBezTo>
                    <a:pt x="13935" y="9846"/>
                    <a:pt x="16156" y="8222"/>
                    <a:pt x="16417" y="6918"/>
                  </a:cubicBezTo>
                  <a:cubicBezTo>
                    <a:pt x="16567" y="6091"/>
                    <a:pt x="15891" y="4863"/>
                    <a:pt x="15891" y="4863"/>
                  </a:cubicBezTo>
                  <a:cubicBezTo>
                    <a:pt x="16442" y="3885"/>
                    <a:pt x="17369" y="1680"/>
                    <a:pt x="14788" y="351"/>
                  </a:cubicBezTo>
                  <a:cubicBezTo>
                    <a:pt x="14316" y="106"/>
                    <a:pt x="13790" y="1"/>
                    <a:pt x="13233" y="1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2866;p61">
              <a:extLst>
                <a:ext uri="{FF2B5EF4-FFF2-40B4-BE49-F238E27FC236}">
                  <a16:creationId xmlns:a16="http://schemas.microsoft.com/office/drawing/2014/main" id="{D291CB09-B512-4872-BC79-205B6F4A56B3}"/>
                </a:ext>
              </a:extLst>
            </p:cNvPr>
            <p:cNvSpPr/>
            <p:nvPr/>
          </p:nvSpPr>
          <p:spPr>
            <a:xfrm>
              <a:off x="645075" y="1606700"/>
              <a:ext cx="240625" cy="346525"/>
            </a:xfrm>
            <a:custGeom>
              <a:avLst/>
              <a:gdLst/>
              <a:ahLst/>
              <a:cxnLst/>
              <a:rect l="l" t="t" r="r" b="b"/>
              <a:pathLst>
                <a:path w="9625" h="13861" extrusionOk="0">
                  <a:moveTo>
                    <a:pt x="6667" y="0"/>
                  </a:moveTo>
                  <a:cubicBezTo>
                    <a:pt x="6667" y="0"/>
                    <a:pt x="5890" y="2882"/>
                    <a:pt x="4436" y="4561"/>
                  </a:cubicBezTo>
                  <a:cubicBezTo>
                    <a:pt x="2983" y="6216"/>
                    <a:pt x="0" y="9098"/>
                    <a:pt x="652" y="11454"/>
                  </a:cubicBezTo>
                  <a:cubicBezTo>
                    <a:pt x="1067" y="12938"/>
                    <a:pt x="2020" y="13315"/>
                    <a:pt x="2891" y="13315"/>
                  </a:cubicBezTo>
                  <a:cubicBezTo>
                    <a:pt x="3388" y="13315"/>
                    <a:pt x="3858" y="13192"/>
                    <a:pt x="4186" y="13083"/>
                  </a:cubicBezTo>
                  <a:cubicBezTo>
                    <a:pt x="4186" y="13083"/>
                    <a:pt x="5063" y="13860"/>
                    <a:pt x="5790" y="13860"/>
                  </a:cubicBezTo>
                  <a:cubicBezTo>
                    <a:pt x="5797" y="13860"/>
                    <a:pt x="5805" y="13860"/>
                    <a:pt x="5812" y="13860"/>
                  </a:cubicBezTo>
                  <a:cubicBezTo>
                    <a:pt x="7092" y="13860"/>
                    <a:pt x="9124" y="11782"/>
                    <a:pt x="9374" y="7945"/>
                  </a:cubicBezTo>
                  <a:cubicBezTo>
                    <a:pt x="9624" y="4085"/>
                    <a:pt x="6667" y="0"/>
                    <a:pt x="6667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2867;p61">
              <a:extLst>
                <a:ext uri="{FF2B5EF4-FFF2-40B4-BE49-F238E27FC236}">
                  <a16:creationId xmlns:a16="http://schemas.microsoft.com/office/drawing/2014/main" id="{C90B4BCA-17EA-4D65-8979-9F69B8710A80}"/>
                </a:ext>
              </a:extLst>
            </p:cNvPr>
            <p:cNvSpPr/>
            <p:nvPr/>
          </p:nvSpPr>
          <p:spPr>
            <a:xfrm>
              <a:off x="519750" y="1376750"/>
              <a:ext cx="223075" cy="331475"/>
            </a:xfrm>
            <a:custGeom>
              <a:avLst/>
              <a:gdLst/>
              <a:ahLst/>
              <a:cxnLst/>
              <a:rect l="l" t="t" r="r" b="b"/>
              <a:pathLst>
                <a:path w="8923" h="13259" extrusionOk="0">
                  <a:moveTo>
                    <a:pt x="5890" y="0"/>
                  </a:moveTo>
                  <a:cubicBezTo>
                    <a:pt x="5890" y="0"/>
                    <a:pt x="5289" y="2807"/>
                    <a:pt x="3985" y="4461"/>
                  </a:cubicBezTo>
                  <a:cubicBezTo>
                    <a:pt x="2682" y="6115"/>
                    <a:pt x="1" y="9023"/>
                    <a:pt x="752" y="11228"/>
                  </a:cubicBezTo>
                  <a:cubicBezTo>
                    <a:pt x="1205" y="12540"/>
                    <a:pt x="2056" y="12890"/>
                    <a:pt x="2848" y="12890"/>
                  </a:cubicBezTo>
                  <a:cubicBezTo>
                    <a:pt x="3373" y="12890"/>
                    <a:pt x="3872" y="12736"/>
                    <a:pt x="4211" y="12607"/>
                  </a:cubicBezTo>
                  <a:cubicBezTo>
                    <a:pt x="4211" y="12607"/>
                    <a:pt x="5057" y="13259"/>
                    <a:pt x="5728" y="13259"/>
                  </a:cubicBezTo>
                  <a:cubicBezTo>
                    <a:pt x="5740" y="13259"/>
                    <a:pt x="5753" y="13259"/>
                    <a:pt x="5765" y="13258"/>
                  </a:cubicBezTo>
                  <a:cubicBezTo>
                    <a:pt x="6993" y="13208"/>
                    <a:pt x="8848" y="11128"/>
                    <a:pt x="8873" y="7444"/>
                  </a:cubicBezTo>
                  <a:cubicBezTo>
                    <a:pt x="8923" y="3734"/>
                    <a:pt x="5890" y="0"/>
                    <a:pt x="5890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2868;p61">
              <a:extLst>
                <a:ext uri="{FF2B5EF4-FFF2-40B4-BE49-F238E27FC236}">
                  <a16:creationId xmlns:a16="http://schemas.microsoft.com/office/drawing/2014/main" id="{BACE2110-1F75-4213-8AFB-3B4DD3C3F87A}"/>
                </a:ext>
              </a:extLst>
            </p:cNvPr>
            <p:cNvSpPr/>
            <p:nvPr/>
          </p:nvSpPr>
          <p:spPr>
            <a:xfrm>
              <a:off x="418875" y="1141775"/>
              <a:ext cx="184850" cy="264450"/>
            </a:xfrm>
            <a:custGeom>
              <a:avLst/>
              <a:gdLst/>
              <a:ahLst/>
              <a:cxnLst/>
              <a:rect l="l" t="t" r="r" b="b"/>
              <a:pathLst>
                <a:path w="7394" h="10578" extrusionOk="0">
                  <a:moveTo>
                    <a:pt x="5213" y="0"/>
                  </a:moveTo>
                  <a:cubicBezTo>
                    <a:pt x="5213" y="0"/>
                    <a:pt x="4562" y="2206"/>
                    <a:pt x="3434" y="3434"/>
                  </a:cubicBezTo>
                  <a:cubicBezTo>
                    <a:pt x="2306" y="4687"/>
                    <a:pt x="0" y="6843"/>
                    <a:pt x="452" y="8647"/>
                  </a:cubicBezTo>
                  <a:cubicBezTo>
                    <a:pt x="764" y="9814"/>
                    <a:pt x="1518" y="10097"/>
                    <a:pt x="2198" y="10097"/>
                  </a:cubicBezTo>
                  <a:cubicBezTo>
                    <a:pt x="2555" y="10097"/>
                    <a:pt x="2892" y="10019"/>
                    <a:pt x="3133" y="9950"/>
                  </a:cubicBezTo>
                  <a:cubicBezTo>
                    <a:pt x="3133" y="9950"/>
                    <a:pt x="3785" y="10552"/>
                    <a:pt x="4336" y="10577"/>
                  </a:cubicBezTo>
                  <a:cubicBezTo>
                    <a:pt x="4344" y="10577"/>
                    <a:pt x="4352" y="10577"/>
                    <a:pt x="4360" y="10577"/>
                  </a:cubicBezTo>
                  <a:cubicBezTo>
                    <a:pt x="5339" y="10577"/>
                    <a:pt x="6920" y="9025"/>
                    <a:pt x="7168" y="6116"/>
                  </a:cubicBezTo>
                  <a:cubicBezTo>
                    <a:pt x="7394" y="3158"/>
                    <a:pt x="5213" y="0"/>
                    <a:pt x="5213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2869;p61">
              <a:extLst>
                <a:ext uri="{FF2B5EF4-FFF2-40B4-BE49-F238E27FC236}">
                  <a16:creationId xmlns:a16="http://schemas.microsoft.com/office/drawing/2014/main" id="{CD6E9AF5-B133-4FA0-86B2-3044ECA785EB}"/>
                </a:ext>
              </a:extLst>
            </p:cNvPr>
            <p:cNvSpPr/>
            <p:nvPr/>
          </p:nvSpPr>
          <p:spPr>
            <a:xfrm>
              <a:off x="296075" y="2040750"/>
              <a:ext cx="401025" cy="213375"/>
            </a:xfrm>
            <a:custGeom>
              <a:avLst/>
              <a:gdLst/>
              <a:ahLst/>
              <a:cxnLst/>
              <a:rect l="l" t="t" r="r" b="b"/>
              <a:pathLst>
                <a:path w="16041" h="8535" extrusionOk="0">
                  <a:moveTo>
                    <a:pt x="10867" y="1"/>
                  </a:moveTo>
                  <a:cubicBezTo>
                    <a:pt x="9017" y="1"/>
                    <a:pt x="6948" y="511"/>
                    <a:pt x="5564" y="758"/>
                  </a:cubicBezTo>
                  <a:cubicBezTo>
                    <a:pt x="5077" y="851"/>
                    <a:pt x="4556" y="887"/>
                    <a:pt x="4036" y="887"/>
                  </a:cubicBezTo>
                  <a:cubicBezTo>
                    <a:pt x="2014" y="887"/>
                    <a:pt x="0" y="332"/>
                    <a:pt x="0" y="332"/>
                  </a:cubicBezTo>
                  <a:lnTo>
                    <a:pt x="0" y="332"/>
                  </a:lnTo>
                  <a:cubicBezTo>
                    <a:pt x="0" y="333"/>
                    <a:pt x="2206" y="5420"/>
                    <a:pt x="5990" y="7375"/>
                  </a:cubicBezTo>
                  <a:cubicBezTo>
                    <a:pt x="7641" y="8211"/>
                    <a:pt x="9160" y="8535"/>
                    <a:pt x="10408" y="8535"/>
                  </a:cubicBezTo>
                  <a:cubicBezTo>
                    <a:pt x="12041" y="8535"/>
                    <a:pt x="13212" y="7982"/>
                    <a:pt x="13609" y="7300"/>
                  </a:cubicBezTo>
                  <a:cubicBezTo>
                    <a:pt x="14010" y="6623"/>
                    <a:pt x="13785" y="5345"/>
                    <a:pt x="13785" y="5345"/>
                  </a:cubicBezTo>
                  <a:cubicBezTo>
                    <a:pt x="14562" y="4643"/>
                    <a:pt x="16040" y="3014"/>
                    <a:pt x="14186" y="1084"/>
                  </a:cubicBezTo>
                  <a:cubicBezTo>
                    <a:pt x="13419" y="266"/>
                    <a:pt x="12200" y="1"/>
                    <a:pt x="10867" y="1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2870;p61">
              <a:extLst>
                <a:ext uri="{FF2B5EF4-FFF2-40B4-BE49-F238E27FC236}">
                  <a16:creationId xmlns:a16="http://schemas.microsoft.com/office/drawing/2014/main" id="{AA8B210D-2B01-4BA3-B76E-311713001F98}"/>
                </a:ext>
              </a:extLst>
            </p:cNvPr>
            <p:cNvSpPr/>
            <p:nvPr/>
          </p:nvSpPr>
          <p:spPr>
            <a:xfrm>
              <a:off x="182650" y="1748925"/>
              <a:ext cx="339000" cy="200650"/>
            </a:xfrm>
            <a:custGeom>
              <a:avLst/>
              <a:gdLst/>
              <a:ahLst/>
              <a:cxnLst/>
              <a:rect l="l" t="t" r="r" b="b"/>
              <a:pathLst>
                <a:path w="13560" h="8026" extrusionOk="0">
                  <a:moveTo>
                    <a:pt x="1" y="0"/>
                  </a:moveTo>
                  <a:cubicBezTo>
                    <a:pt x="1" y="0"/>
                    <a:pt x="1454" y="4587"/>
                    <a:pt x="4537" y="6592"/>
                  </a:cubicBezTo>
                  <a:cubicBezTo>
                    <a:pt x="6137" y="7633"/>
                    <a:pt x="7650" y="8025"/>
                    <a:pt x="8833" y="8025"/>
                  </a:cubicBezTo>
                  <a:cubicBezTo>
                    <a:pt x="9928" y="8025"/>
                    <a:pt x="10741" y="7688"/>
                    <a:pt x="11078" y="7218"/>
                  </a:cubicBezTo>
                  <a:cubicBezTo>
                    <a:pt x="11479" y="6667"/>
                    <a:pt x="11404" y="5539"/>
                    <a:pt x="11404" y="5539"/>
                  </a:cubicBezTo>
                  <a:cubicBezTo>
                    <a:pt x="12156" y="5013"/>
                    <a:pt x="13560" y="3735"/>
                    <a:pt x="12156" y="1905"/>
                  </a:cubicBezTo>
                  <a:cubicBezTo>
                    <a:pt x="11378" y="891"/>
                    <a:pt x="9830" y="631"/>
                    <a:pt x="8251" y="631"/>
                  </a:cubicBezTo>
                  <a:cubicBezTo>
                    <a:pt x="6981" y="631"/>
                    <a:pt x="5690" y="799"/>
                    <a:pt x="4763" y="878"/>
                  </a:cubicBezTo>
                  <a:cubicBezTo>
                    <a:pt x="4619" y="888"/>
                    <a:pt x="4473" y="893"/>
                    <a:pt x="4325" y="893"/>
                  </a:cubicBezTo>
                  <a:cubicBezTo>
                    <a:pt x="2308" y="89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2871;p61">
              <a:extLst>
                <a:ext uri="{FF2B5EF4-FFF2-40B4-BE49-F238E27FC236}">
                  <a16:creationId xmlns:a16="http://schemas.microsoft.com/office/drawing/2014/main" id="{F5236B3B-B8A1-461A-A6C3-E1C340B415A2}"/>
                </a:ext>
              </a:extLst>
            </p:cNvPr>
            <p:cNvSpPr/>
            <p:nvPr/>
          </p:nvSpPr>
          <p:spPr>
            <a:xfrm>
              <a:off x="154450" y="1379250"/>
              <a:ext cx="271975" cy="236250"/>
            </a:xfrm>
            <a:custGeom>
              <a:avLst/>
              <a:gdLst/>
              <a:ahLst/>
              <a:cxnLst/>
              <a:rect l="l" t="t" r="r" b="b"/>
              <a:pathLst>
                <a:path w="10879" h="9450" extrusionOk="0">
                  <a:moveTo>
                    <a:pt x="1" y="0"/>
                  </a:moveTo>
                  <a:cubicBezTo>
                    <a:pt x="1" y="0"/>
                    <a:pt x="76" y="4361"/>
                    <a:pt x="2257" y="6918"/>
                  </a:cubicBezTo>
                  <a:cubicBezTo>
                    <a:pt x="3819" y="8750"/>
                    <a:pt x="5550" y="9449"/>
                    <a:pt x="6727" y="9449"/>
                  </a:cubicBezTo>
                  <a:cubicBezTo>
                    <a:pt x="7193" y="9449"/>
                    <a:pt x="7572" y="9340"/>
                    <a:pt x="7820" y="9148"/>
                  </a:cubicBezTo>
                  <a:cubicBezTo>
                    <a:pt x="8322" y="8772"/>
                    <a:pt x="8547" y="7770"/>
                    <a:pt x="8547" y="7770"/>
                  </a:cubicBezTo>
                  <a:cubicBezTo>
                    <a:pt x="9324" y="7519"/>
                    <a:pt x="10878" y="6767"/>
                    <a:pt x="10126" y="4787"/>
                  </a:cubicBezTo>
                  <a:cubicBezTo>
                    <a:pt x="9374" y="2832"/>
                    <a:pt x="5790" y="2381"/>
                    <a:pt x="3936" y="1980"/>
                  </a:cubicBezTo>
                  <a:cubicBezTo>
                    <a:pt x="2056" y="157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2872;p61">
              <a:extLst>
                <a:ext uri="{FF2B5EF4-FFF2-40B4-BE49-F238E27FC236}">
                  <a16:creationId xmlns:a16="http://schemas.microsoft.com/office/drawing/2014/main" id="{CD0C765C-5879-44CC-AA67-48C892F530F9}"/>
                </a:ext>
              </a:extLst>
            </p:cNvPr>
            <p:cNvSpPr/>
            <p:nvPr/>
          </p:nvSpPr>
          <p:spPr>
            <a:xfrm>
              <a:off x="448325" y="1482625"/>
              <a:ext cx="25" cy="650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2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515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2873;p61">
              <a:extLst>
                <a:ext uri="{FF2B5EF4-FFF2-40B4-BE49-F238E27FC236}">
                  <a16:creationId xmlns:a16="http://schemas.microsoft.com/office/drawing/2014/main" id="{E5E8FBD7-8422-4004-83E4-C5AE50C5D4D1}"/>
                </a:ext>
              </a:extLst>
            </p:cNvPr>
            <p:cNvSpPr/>
            <p:nvPr/>
          </p:nvSpPr>
          <p:spPr>
            <a:xfrm>
              <a:off x="474625" y="1624850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6" y="1"/>
                    <a:pt x="1" y="1"/>
                  </a:cubicBezTo>
                  <a:close/>
                </a:path>
              </a:pathLst>
            </a:custGeom>
            <a:solidFill>
              <a:srgbClr val="7515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2874;p61">
              <a:extLst>
                <a:ext uri="{FF2B5EF4-FFF2-40B4-BE49-F238E27FC236}">
                  <a16:creationId xmlns:a16="http://schemas.microsoft.com/office/drawing/2014/main" id="{5E0C62F2-18AD-43D5-95DA-79094114241E}"/>
                </a:ext>
              </a:extLst>
            </p:cNvPr>
            <p:cNvSpPr/>
            <p:nvPr/>
          </p:nvSpPr>
          <p:spPr>
            <a:xfrm>
              <a:off x="170750" y="1043400"/>
              <a:ext cx="1203050" cy="1555175"/>
            </a:xfrm>
            <a:custGeom>
              <a:avLst/>
              <a:gdLst/>
              <a:ahLst/>
              <a:cxnLst/>
              <a:rect l="l" t="t" r="r" b="b"/>
              <a:pathLst>
                <a:path w="48122" h="62207" extrusionOk="0">
                  <a:moveTo>
                    <a:pt x="12143" y="23256"/>
                  </a:moveTo>
                  <a:lnTo>
                    <a:pt x="12143" y="23256"/>
                  </a:lnTo>
                  <a:cubicBezTo>
                    <a:pt x="12148" y="23258"/>
                    <a:pt x="12152" y="23259"/>
                    <a:pt x="12156" y="23259"/>
                  </a:cubicBezTo>
                  <a:lnTo>
                    <a:pt x="12143" y="23256"/>
                  </a:lnTo>
                  <a:close/>
                  <a:moveTo>
                    <a:pt x="16918" y="34512"/>
                  </a:moveTo>
                  <a:lnTo>
                    <a:pt x="16918" y="34512"/>
                  </a:lnTo>
                  <a:cubicBezTo>
                    <a:pt x="16948" y="34535"/>
                    <a:pt x="16983" y="34551"/>
                    <a:pt x="17020" y="34560"/>
                  </a:cubicBezTo>
                  <a:lnTo>
                    <a:pt x="17020" y="34560"/>
                  </a:lnTo>
                  <a:cubicBezTo>
                    <a:pt x="16995" y="34556"/>
                    <a:pt x="16935" y="34545"/>
                    <a:pt x="16918" y="34512"/>
                  </a:cubicBezTo>
                  <a:close/>
                  <a:moveTo>
                    <a:pt x="7244" y="1"/>
                  </a:moveTo>
                  <a:lnTo>
                    <a:pt x="7244" y="1"/>
                  </a:lnTo>
                  <a:cubicBezTo>
                    <a:pt x="7870" y="5790"/>
                    <a:pt x="8923" y="11555"/>
                    <a:pt x="10477" y="17169"/>
                  </a:cubicBezTo>
                  <a:cubicBezTo>
                    <a:pt x="10427" y="17244"/>
                    <a:pt x="10477" y="17745"/>
                    <a:pt x="10652" y="17795"/>
                  </a:cubicBezTo>
                  <a:cubicBezTo>
                    <a:pt x="10727" y="18121"/>
                    <a:pt x="10828" y="18472"/>
                    <a:pt x="10928" y="18823"/>
                  </a:cubicBezTo>
                  <a:lnTo>
                    <a:pt x="11605" y="21103"/>
                  </a:lnTo>
                  <a:lnTo>
                    <a:pt x="12081" y="22482"/>
                  </a:lnTo>
                  <a:lnTo>
                    <a:pt x="12031" y="22482"/>
                  </a:lnTo>
                  <a:lnTo>
                    <a:pt x="11580" y="22357"/>
                  </a:lnTo>
                  <a:lnTo>
                    <a:pt x="10677" y="22081"/>
                  </a:lnTo>
                  <a:cubicBezTo>
                    <a:pt x="10101" y="21880"/>
                    <a:pt x="9524" y="21680"/>
                    <a:pt x="8948" y="21429"/>
                  </a:cubicBezTo>
                  <a:cubicBezTo>
                    <a:pt x="7795" y="20953"/>
                    <a:pt x="6667" y="20402"/>
                    <a:pt x="5615" y="19725"/>
                  </a:cubicBezTo>
                  <a:cubicBezTo>
                    <a:pt x="4562" y="19073"/>
                    <a:pt x="3534" y="18347"/>
                    <a:pt x="2607" y="17520"/>
                  </a:cubicBezTo>
                  <a:cubicBezTo>
                    <a:pt x="1655" y="16692"/>
                    <a:pt x="803" y="15765"/>
                    <a:pt x="1" y="14813"/>
                  </a:cubicBezTo>
                  <a:lnTo>
                    <a:pt x="1" y="14813"/>
                  </a:lnTo>
                  <a:cubicBezTo>
                    <a:pt x="752" y="15815"/>
                    <a:pt x="1554" y="16793"/>
                    <a:pt x="2482" y="17645"/>
                  </a:cubicBezTo>
                  <a:cubicBezTo>
                    <a:pt x="3384" y="18522"/>
                    <a:pt x="4387" y="19324"/>
                    <a:pt x="5414" y="20051"/>
                  </a:cubicBezTo>
                  <a:cubicBezTo>
                    <a:pt x="6467" y="20753"/>
                    <a:pt x="7569" y="21404"/>
                    <a:pt x="8722" y="21931"/>
                  </a:cubicBezTo>
                  <a:cubicBezTo>
                    <a:pt x="9299" y="22206"/>
                    <a:pt x="9875" y="22457"/>
                    <a:pt x="10477" y="22682"/>
                  </a:cubicBezTo>
                  <a:lnTo>
                    <a:pt x="11379" y="23008"/>
                  </a:lnTo>
                  <a:lnTo>
                    <a:pt x="11830" y="23159"/>
                  </a:lnTo>
                  <a:lnTo>
                    <a:pt x="12056" y="23234"/>
                  </a:lnTo>
                  <a:lnTo>
                    <a:pt x="12143" y="23256"/>
                  </a:lnTo>
                  <a:lnTo>
                    <a:pt x="12143" y="23256"/>
                  </a:lnTo>
                  <a:cubicBezTo>
                    <a:pt x="12117" y="23244"/>
                    <a:pt x="12081" y="23205"/>
                    <a:pt x="12081" y="23184"/>
                  </a:cubicBezTo>
                  <a:lnTo>
                    <a:pt x="12081" y="23184"/>
                  </a:lnTo>
                  <a:cubicBezTo>
                    <a:pt x="12156" y="23259"/>
                    <a:pt x="12256" y="23309"/>
                    <a:pt x="12356" y="23309"/>
                  </a:cubicBezTo>
                  <a:lnTo>
                    <a:pt x="12382" y="23384"/>
                  </a:lnTo>
                  <a:cubicBezTo>
                    <a:pt x="12883" y="24913"/>
                    <a:pt x="13534" y="26392"/>
                    <a:pt x="14111" y="27896"/>
                  </a:cubicBezTo>
                  <a:cubicBezTo>
                    <a:pt x="14487" y="28748"/>
                    <a:pt x="14888" y="29625"/>
                    <a:pt x="15264" y="30477"/>
                  </a:cubicBezTo>
                  <a:cubicBezTo>
                    <a:pt x="15264" y="30527"/>
                    <a:pt x="15264" y="30577"/>
                    <a:pt x="15239" y="30602"/>
                  </a:cubicBezTo>
                  <a:cubicBezTo>
                    <a:pt x="15264" y="30753"/>
                    <a:pt x="15339" y="30853"/>
                    <a:pt x="15464" y="30903"/>
                  </a:cubicBezTo>
                  <a:cubicBezTo>
                    <a:pt x="15940" y="31906"/>
                    <a:pt x="16417" y="32883"/>
                    <a:pt x="16918" y="33835"/>
                  </a:cubicBezTo>
                  <a:lnTo>
                    <a:pt x="16617" y="33835"/>
                  </a:lnTo>
                  <a:lnTo>
                    <a:pt x="16116" y="33860"/>
                  </a:lnTo>
                  <a:cubicBezTo>
                    <a:pt x="15765" y="33860"/>
                    <a:pt x="15439" y="33860"/>
                    <a:pt x="15088" y="33835"/>
                  </a:cubicBezTo>
                  <a:cubicBezTo>
                    <a:pt x="14412" y="33810"/>
                    <a:pt x="13735" y="33785"/>
                    <a:pt x="13058" y="33710"/>
                  </a:cubicBezTo>
                  <a:cubicBezTo>
                    <a:pt x="11705" y="33560"/>
                    <a:pt x="10351" y="33284"/>
                    <a:pt x="9023" y="32933"/>
                  </a:cubicBezTo>
                  <a:cubicBezTo>
                    <a:pt x="7720" y="32557"/>
                    <a:pt x="6417" y="32106"/>
                    <a:pt x="5163" y="31505"/>
                  </a:cubicBezTo>
                  <a:cubicBezTo>
                    <a:pt x="3910" y="30953"/>
                    <a:pt x="2732" y="30226"/>
                    <a:pt x="1579" y="29474"/>
                  </a:cubicBezTo>
                  <a:lnTo>
                    <a:pt x="1579" y="29474"/>
                  </a:lnTo>
                  <a:cubicBezTo>
                    <a:pt x="2707" y="30276"/>
                    <a:pt x="3860" y="31053"/>
                    <a:pt x="5088" y="31680"/>
                  </a:cubicBezTo>
                  <a:cubicBezTo>
                    <a:pt x="6316" y="32332"/>
                    <a:pt x="7595" y="32858"/>
                    <a:pt x="8923" y="33284"/>
                  </a:cubicBezTo>
                  <a:cubicBezTo>
                    <a:pt x="10251" y="33710"/>
                    <a:pt x="11605" y="34036"/>
                    <a:pt x="12983" y="34236"/>
                  </a:cubicBezTo>
                  <a:cubicBezTo>
                    <a:pt x="13660" y="34362"/>
                    <a:pt x="14362" y="34437"/>
                    <a:pt x="15063" y="34487"/>
                  </a:cubicBezTo>
                  <a:cubicBezTo>
                    <a:pt x="15414" y="34512"/>
                    <a:pt x="15765" y="34537"/>
                    <a:pt x="16116" y="34537"/>
                  </a:cubicBezTo>
                  <a:lnTo>
                    <a:pt x="16642" y="34562"/>
                  </a:lnTo>
                  <a:lnTo>
                    <a:pt x="17018" y="34562"/>
                  </a:lnTo>
                  <a:cubicBezTo>
                    <a:pt x="17022" y="34562"/>
                    <a:pt x="17025" y="34562"/>
                    <a:pt x="17027" y="34562"/>
                  </a:cubicBezTo>
                  <a:lnTo>
                    <a:pt x="17027" y="34562"/>
                  </a:lnTo>
                  <a:cubicBezTo>
                    <a:pt x="17055" y="34569"/>
                    <a:pt x="17084" y="34572"/>
                    <a:pt x="17112" y="34572"/>
                  </a:cubicBezTo>
                  <a:cubicBezTo>
                    <a:pt x="17169" y="34572"/>
                    <a:pt x="17224" y="34560"/>
                    <a:pt x="17269" y="34537"/>
                  </a:cubicBezTo>
                  <a:cubicBezTo>
                    <a:pt x="17620" y="35214"/>
                    <a:pt x="17996" y="35865"/>
                    <a:pt x="18372" y="36517"/>
                  </a:cubicBezTo>
                  <a:cubicBezTo>
                    <a:pt x="20001" y="39299"/>
                    <a:pt x="21780" y="42006"/>
                    <a:pt x="23760" y="44537"/>
                  </a:cubicBezTo>
                  <a:cubicBezTo>
                    <a:pt x="23835" y="44637"/>
                    <a:pt x="23935" y="44738"/>
                    <a:pt x="24011" y="44838"/>
                  </a:cubicBezTo>
                  <a:lnTo>
                    <a:pt x="23685" y="44888"/>
                  </a:lnTo>
                  <a:cubicBezTo>
                    <a:pt x="23284" y="44938"/>
                    <a:pt x="22883" y="44963"/>
                    <a:pt x="22507" y="44988"/>
                  </a:cubicBezTo>
                  <a:cubicBezTo>
                    <a:pt x="21705" y="45038"/>
                    <a:pt x="20928" y="45064"/>
                    <a:pt x="20126" y="45064"/>
                  </a:cubicBezTo>
                  <a:cubicBezTo>
                    <a:pt x="18547" y="45038"/>
                    <a:pt x="16968" y="44913"/>
                    <a:pt x="15414" y="44637"/>
                  </a:cubicBezTo>
                  <a:cubicBezTo>
                    <a:pt x="13835" y="44387"/>
                    <a:pt x="12281" y="44011"/>
                    <a:pt x="10803" y="43459"/>
                  </a:cubicBezTo>
                  <a:cubicBezTo>
                    <a:pt x="9274" y="42983"/>
                    <a:pt x="7845" y="42282"/>
                    <a:pt x="6417" y="41555"/>
                  </a:cubicBezTo>
                  <a:lnTo>
                    <a:pt x="6417" y="41555"/>
                  </a:lnTo>
                  <a:cubicBezTo>
                    <a:pt x="7820" y="42332"/>
                    <a:pt x="9224" y="43084"/>
                    <a:pt x="10727" y="43635"/>
                  </a:cubicBezTo>
                  <a:cubicBezTo>
                    <a:pt x="12206" y="44236"/>
                    <a:pt x="13760" y="44688"/>
                    <a:pt x="15339" y="45013"/>
                  </a:cubicBezTo>
                  <a:cubicBezTo>
                    <a:pt x="16918" y="45339"/>
                    <a:pt x="18497" y="45540"/>
                    <a:pt x="20126" y="45615"/>
                  </a:cubicBezTo>
                  <a:cubicBezTo>
                    <a:pt x="20693" y="45633"/>
                    <a:pt x="21260" y="45650"/>
                    <a:pt x="21827" y="45650"/>
                  </a:cubicBezTo>
                  <a:cubicBezTo>
                    <a:pt x="22062" y="45650"/>
                    <a:pt x="22297" y="45647"/>
                    <a:pt x="22532" y="45640"/>
                  </a:cubicBezTo>
                  <a:cubicBezTo>
                    <a:pt x="22933" y="45615"/>
                    <a:pt x="23334" y="45590"/>
                    <a:pt x="23735" y="45565"/>
                  </a:cubicBezTo>
                  <a:lnTo>
                    <a:pt x="24337" y="45515"/>
                  </a:lnTo>
                  <a:lnTo>
                    <a:pt x="24537" y="45490"/>
                  </a:lnTo>
                  <a:cubicBezTo>
                    <a:pt x="26342" y="47670"/>
                    <a:pt x="28246" y="49750"/>
                    <a:pt x="30301" y="51680"/>
                  </a:cubicBezTo>
                  <a:cubicBezTo>
                    <a:pt x="30753" y="52081"/>
                    <a:pt x="31204" y="52482"/>
                    <a:pt x="31630" y="52883"/>
                  </a:cubicBezTo>
                  <a:lnTo>
                    <a:pt x="31304" y="53033"/>
                  </a:lnTo>
                  <a:cubicBezTo>
                    <a:pt x="30928" y="53234"/>
                    <a:pt x="30527" y="53409"/>
                    <a:pt x="30126" y="53585"/>
                  </a:cubicBezTo>
                  <a:cubicBezTo>
                    <a:pt x="29349" y="53911"/>
                    <a:pt x="28547" y="54211"/>
                    <a:pt x="27720" y="54487"/>
                  </a:cubicBezTo>
                  <a:cubicBezTo>
                    <a:pt x="26116" y="55039"/>
                    <a:pt x="24437" y="55465"/>
                    <a:pt x="22732" y="55740"/>
                  </a:cubicBezTo>
                  <a:cubicBezTo>
                    <a:pt x="21160" y="55998"/>
                    <a:pt x="19543" y="56169"/>
                    <a:pt x="17924" y="56169"/>
                  </a:cubicBezTo>
                  <a:cubicBezTo>
                    <a:pt x="17814" y="56169"/>
                    <a:pt x="17704" y="56168"/>
                    <a:pt x="17595" y="56166"/>
                  </a:cubicBezTo>
                  <a:cubicBezTo>
                    <a:pt x="17496" y="56168"/>
                    <a:pt x="17398" y="56168"/>
                    <a:pt x="17300" y="56168"/>
                  </a:cubicBezTo>
                  <a:cubicBezTo>
                    <a:pt x="15672" y="56168"/>
                    <a:pt x="14063" y="55977"/>
                    <a:pt x="12432" y="55740"/>
                  </a:cubicBezTo>
                  <a:lnTo>
                    <a:pt x="12432" y="55740"/>
                  </a:lnTo>
                  <a:cubicBezTo>
                    <a:pt x="14136" y="56066"/>
                    <a:pt x="15865" y="56317"/>
                    <a:pt x="17595" y="56342"/>
                  </a:cubicBezTo>
                  <a:cubicBezTo>
                    <a:pt x="17977" y="56358"/>
                    <a:pt x="18361" y="56366"/>
                    <a:pt x="18745" y="56366"/>
                  </a:cubicBezTo>
                  <a:cubicBezTo>
                    <a:pt x="20098" y="56366"/>
                    <a:pt x="21455" y="56267"/>
                    <a:pt x="22783" y="56091"/>
                  </a:cubicBezTo>
                  <a:cubicBezTo>
                    <a:pt x="24512" y="55891"/>
                    <a:pt x="26216" y="55515"/>
                    <a:pt x="27895" y="55013"/>
                  </a:cubicBezTo>
                  <a:cubicBezTo>
                    <a:pt x="28722" y="54763"/>
                    <a:pt x="29550" y="54487"/>
                    <a:pt x="30377" y="54161"/>
                  </a:cubicBezTo>
                  <a:cubicBezTo>
                    <a:pt x="30778" y="54011"/>
                    <a:pt x="31179" y="53861"/>
                    <a:pt x="31580" y="53685"/>
                  </a:cubicBezTo>
                  <a:lnTo>
                    <a:pt x="32181" y="53409"/>
                  </a:lnTo>
                  <a:lnTo>
                    <a:pt x="32231" y="53384"/>
                  </a:lnTo>
                  <a:cubicBezTo>
                    <a:pt x="34036" y="54938"/>
                    <a:pt x="35941" y="56392"/>
                    <a:pt x="37946" y="57695"/>
                  </a:cubicBezTo>
                  <a:cubicBezTo>
                    <a:pt x="39299" y="58572"/>
                    <a:pt x="40703" y="59424"/>
                    <a:pt x="42156" y="60176"/>
                  </a:cubicBezTo>
                  <a:cubicBezTo>
                    <a:pt x="43610" y="60928"/>
                    <a:pt x="45038" y="61605"/>
                    <a:pt x="46693" y="62156"/>
                  </a:cubicBezTo>
                  <a:lnTo>
                    <a:pt x="46718" y="62156"/>
                  </a:lnTo>
                  <a:cubicBezTo>
                    <a:pt x="46820" y="62191"/>
                    <a:pt x="46924" y="62207"/>
                    <a:pt x="47026" y="62207"/>
                  </a:cubicBezTo>
                  <a:cubicBezTo>
                    <a:pt x="47444" y="62207"/>
                    <a:pt x="47825" y="61933"/>
                    <a:pt x="47946" y="61530"/>
                  </a:cubicBezTo>
                  <a:cubicBezTo>
                    <a:pt x="48121" y="61003"/>
                    <a:pt x="47820" y="60452"/>
                    <a:pt x="47294" y="60277"/>
                  </a:cubicBezTo>
                  <a:lnTo>
                    <a:pt x="47244" y="60277"/>
                  </a:lnTo>
                  <a:cubicBezTo>
                    <a:pt x="45840" y="59825"/>
                    <a:pt x="44362" y="59199"/>
                    <a:pt x="42983" y="58522"/>
                  </a:cubicBezTo>
                  <a:cubicBezTo>
                    <a:pt x="41580" y="57846"/>
                    <a:pt x="40201" y="57069"/>
                    <a:pt x="38873" y="56242"/>
                  </a:cubicBezTo>
                  <a:cubicBezTo>
                    <a:pt x="36191" y="54587"/>
                    <a:pt x="33660" y="52683"/>
                    <a:pt x="31304" y="50577"/>
                  </a:cubicBezTo>
                  <a:cubicBezTo>
                    <a:pt x="30853" y="50176"/>
                    <a:pt x="30402" y="49750"/>
                    <a:pt x="29951" y="49324"/>
                  </a:cubicBezTo>
                  <a:lnTo>
                    <a:pt x="30026" y="49149"/>
                  </a:lnTo>
                  <a:lnTo>
                    <a:pt x="30301" y="48547"/>
                  </a:lnTo>
                  <a:cubicBezTo>
                    <a:pt x="30477" y="48171"/>
                    <a:pt x="30627" y="47745"/>
                    <a:pt x="30803" y="47344"/>
                  </a:cubicBezTo>
                  <a:cubicBezTo>
                    <a:pt x="31129" y="46542"/>
                    <a:pt x="31404" y="45715"/>
                    <a:pt x="31655" y="44863"/>
                  </a:cubicBezTo>
                  <a:cubicBezTo>
                    <a:pt x="32181" y="43209"/>
                    <a:pt x="32557" y="41505"/>
                    <a:pt x="32783" y="39775"/>
                  </a:cubicBezTo>
                  <a:cubicBezTo>
                    <a:pt x="33008" y="38046"/>
                    <a:pt x="33134" y="36317"/>
                    <a:pt x="33058" y="34587"/>
                  </a:cubicBezTo>
                  <a:cubicBezTo>
                    <a:pt x="33033" y="32858"/>
                    <a:pt x="32783" y="31129"/>
                    <a:pt x="32482" y="29424"/>
                  </a:cubicBezTo>
                  <a:lnTo>
                    <a:pt x="32482" y="29424"/>
                  </a:lnTo>
                  <a:cubicBezTo>
                    <a:pt x="32733" y="31129"/>
                    <a:pt x="32933" y="32858"/>
                    <a:pt x="32883" y="34587"/>
                  </a:cubicBezTo>
                  <a:cubicBezTo>
                    <a:pt x="32883" y="36317"/>
                    <a:pt x="32707" y="38021"/>
                    <a:pt x="32407" y="39725"/>
                  </a:cubicBezTo>
                  <a:cubicBezTo>
                    <a:pt x="32131" y="41404"/>
                    <a:pt x="31680" y="43084"/>
                    <a:pt x="31129" y="44713"/>
                  </a:cubicBezTo>
                  <a:cubicBezTo>
                    <a:pt x="30853" y="45515"/>
                    <a:pt x="30552" y="46317"/>
                    <a:pt x="30201" y="47094"/>
                  </a:cubicBezTo>
                  <a:cubicBezTo>
                    <a:pt x="30026" y="47495"/>
                    <a:pt x="29850" y="47896"/>
                    <a:pt x="29675" y="48272"/>
                  </a:cubicBezTo>
                  <a:lnTo>
                    <a:pt x="29399" y="48823"/>
                  </a:lnTo>
                  <a:cubicBezTo>
                    <a:pt x="27745" y="47219"/>
                    <a:pt x="26191" y="45540"/>
                    <a:pt x="24738" y="43760"/>
                  </a:cubicBezTo>
                  <a:cubicBezTo>
                    <a:pt x="23560" y="42332"/>
                    <a:pt x="22432" y="40853"/>
                    <a:pt x="21379" y="39324"/>
                  </a:cubicBezTo>
                  <a:cubicBezTo>
                    <a:pt x="22833" y="37169"/>
                    <a:pt x="23961" y="34838"/>
                    <a:pt x="24763" y="32407"/>
                  </a:cubicBezTo>
                  <a:cubicBezTo>
                    <a:pt x="25615" y="29750"/>
                    <a:pt x="26016" y="26993"/>
                    <a:pt x="26016" y="24261"/>
                  </a:cubicBezTo>
                  <a:lnTo>
                    <a:pt x="26016" y="24261"/>
                  </a:lnTo>
                  <a:cubicBezTo>
                    <a:pt x="25915" y="26993"/>
                    <a:pt x="25364" y="29725"/>
                    <a:pt x="24412" y="32281"/>
                  </a:cubicBezTo>
                  <a:cubicBezTo>
                    <a:pt x="23560" y="34562"/>
                    <a:pt x="22382" y="36718"/>
                    <a:pt x="20953" y="38698"/>
                  </a:cubicBezTo>
                  <a:cubicBezTo>
                    <a:pt x="20377" y="37820"/>
                    <a:pt x="19775" y="36918"/>
                    <a:pt x="19224" y="36016"/>
                  </a:cubicBezTo>
                  <a:cubicBezTo>
                    <a:pt x="18096" y="34211"/>
                    <a:pt x="17093" y="32332"/>
                    <a:pt x="16141" y="30427"/>
                  </a:cubicBezTo>
                  <a:lnTo>
                    <a:pt x="16191" y="30352"/>
                  </a:lnTo>
                  <a:lnTo>
                    <a:pt x="16492" y="29901"/>
                  </a:lnTo>
                  <a:cubicBezTo>
                    <a:pt x="16667" y="29600"/>
                    <a:pt x="16843" y="29299"/>
                    <a:pt x="17018" y="28998"/>
                  </a:cubicBezTo>
                  <a:cubicBezTo>
                    <a:pt x="17344" y="28372"/>
                    <a:pt x="17670" y="27770"/>
                    <a:pt x="17971" y="27119"/>
                  </a:cubicBezTo>
                  <a:cubicBezTo>
                    <a:pt x="18547" y="25865"/>
                    <a:pt x="19023" y="24537"/>
                    <a:pt x="19399" y="23209"/>
                  </a:cubicBezTo>
                  <a:cubicBezTo>
                    <a:pt x="19775" y="21855"/>
                    <a:pt x="20051" y="20502"/>
                    <a:pt x="20176" y="19098"/>
                  </a:cubicBezTo>
                  <a:cubicBezTo>
                    <a:pt x="20352" y="17720"/>
                    <a:pt x="20352" y="16342"/>
                    <a:pt x="20276" y="14963"/>
                  </a:cubicBezTo>
                  <a:lnTo>
                    <a:pt x="20276" y="14963"/>
                  </a:lnTo>
                  <a:cubicBezTo>
                    <a:pt x="20276" y="16342"/>
                    <a:pt x="20226" y="17720"/>
                    <a:pt x="20001" y="19098"/>
                  </a:cubicBezTo>
                  <a:cubicBezTo>
                    <a:pt x="19800" y="20452"/>
                    <a:pt x="19474" y="21780"/>
                    <a:pt x="19048" y="23083"/>
                  </a:cubicBezTo>
                  <a:cubicBezTo>
                    <a:pt x="18622" y="24387"/>
                    <a:pt x="18096" y="25665"/>
                    <a:pt x="17469" y="26893"/>
                  </a:cubicBezTo>
                  <a:cubicBezTo>
                    <a:pt x="17143" y="27494"/>
                    <a:pt x="16818" y="28096"/>
                    <a:pt x="16467" y="28672"/>
                  </a:cubicBezTo>
                  <a:cubicBezTo>
                    <a:pt x="16266" y="28948"/>
                    <a:pt x="16091" y="29249"/>
                    <a:pt x="15890" y="29525"/>
                  </a:cubicBezTo>
                  <a:lnTo>
                    <a:pt x="15790" y="29700"/>
                  </a:lnTo>
                  <a:cubicBezTo>
                    <a:pt x="15439" y="28998"/>
                    <a:pt x="15113" y="28297"/>
                    <a:pt x="14788" y="27595"/>
                  </a:cubicBezTo>
                  <a:cubicBezTo>
                    <a:pt x="14161" y="26116"/>
                    <a:pt x="13509" y="24687"/>
                    <a:pt x="12958" y="23184"/>
                  </a:cubicBezTo>
                  <a:lnTo>
                    <a:pt x="12131" y="20928"/>
                  </a:lnTo>
                  <a:lnTo>
                    <a:pt x="11379" y="18672"/>
                  </a:lnTo>
                  <a:cubicBezTo>
                    <a:pt x="11279" y="18322"/>
                    <a:pt x="11179" y="17946"/>
                    <a:pt x="11078" y="17595"/>
                  </a:cubicBezTo>
                  <a:cubicBezTo>
                    <a:pt x="11091" y="17570"/>
                    <a:pt x="11103" y="17544"/>
                    <a:pt x="11113" y="17519"/>
                  </a:cubicBezTo>
                  <a:lnTo>
                    <a:pt x="11113" y="17519"/>
                  </a:lnTo>
                  <a:cubicBezTo>
                    <a:pt x="11108" y="17540"/>
                    <a:pt x="11103" y="17559"/>
                    <a:pt x="11103" y="17570"/>
                  </a:cubicBezTo>
                  <a:lnTo>
                    <a:pt x="11153" y="17494"/>
                  </a:lnTo>
                  <a:lnTo>
                    <a:pt x="11279" y="17319"/>
                  </a:lnTo>
                  <a:lnTo>
                    <a:pt x="11529" y="16993"/>
                  </a:lnTo>
                  <a:lnTo>
                    <a:pt x="12006" y="16291"/>
                  </a:lnTo>
                  <a:cubicBezTo>
                    <a:pt x="12306" y="15815"/>
                    <a:pt x="12607" y="15339"/>
                    <a:pt x="12858" y="14838"/>
                  </a:cubicBezTo>
                  <a:cubicBezTo>
                    <a:pt x="13409" y="13860"/>
                    <a:pt x="13860" y="12833"/>
                    <a:pt x="14236" y="11780"/>
                  </a:cubicBezTo>
                  <a:cubicBezTo>
                    <a:pt x="14612" y="10727"/>
                    <a:pt x="14888" y="9675"/>
                    <a:pt x="15088" y="8572"/>
                  </a:cubicBezTo>
                  <a:cubicBezTo>
                    <a:pt x="15289" y="7469"/>
                    <a:pt x="15364" y="6367"/>
                    <a:pt x="15389" y="5264"/>
                  </a:cubicBezTo>
                  <a:lnTo>
                    <a:pt x="15389" y="5264"/>
                  </a:lnTo>
                  <a:cubicBezTo>
                    <a:pt x="15289" y="6367"/>
                    <a:pt x="15164" y="7469"/>
                    <a:pt x="14913" y="8522"/>
                  </a:cubicBezTo>
                  <a:cubicBezTo>
                    <a:pt x="14662" y="9600"/>
                    <a:pt x="14311" y="10652"/>
                    <a:pt x="13885" y="11655"/>
                  </a:cubicBezTo>
                  <a:cubicBezTo>
                    <a:pt x="13459" y="12657"/>
                    <a:pt x="12958" y="13635"/>
                    <a:pt x="12382" y="14562"/>
                  </a:cubicBezTo>
                  <a:cubicBezTo>
                    <a:pt x="12106" y="15038"/>
                    <a:pt x="11805" y="15489"/>
                    <a:pt x="11479" y="15915"/>
                  </a:cubicBezTo>
                  <a:lnTo>
                    <a:pt x="10978" y="16567"/>
                  </a:lnTo>
                  <a:lnTo>
                    <a:pt x="10828" y="16768"/>
                  </a:lnTo>
                  <a:cubicBezTo>
                    <a:pt x="9174" y="11279"/>
                    <a:pt x="7996" y="5665"/>
                    <a:pt x="7244" y="1"/>
                  </a:cubicBezTo>
                  <a:close/>
                </a:path>
              </a:pathLst>
            </a:custGeom>
            <a:solidFill>
              <a:srgbClr val="F58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8" name="Google Shape;2875;p61">
            <a:extLst>
              <a:ext uri="{FF2B5EF4-FFF2-40B4-BE49-F238E27FC236}">
                <a16:creationId xmlns:a16="http://schemas.microsoft.com/office/drawing/2014/main" id="{8ECF88A9-6A67-4BA1-A805-5530E3A89525}"/>
              </a:ext>
            </a:extLst>
          </p:cNvPr>
          <p:cNvGrpSpPr/>
          <p:nvPr/>
        </p:nvGrpSpPr>
        <p:grpSpPr>
          <a:xfrm>
            <a:off x="2977868" y="2529017"/>
            <a:ext cx="2173833" cy="2117267"/>
            <a:chOff x="4333475" y="1563300"/>
            <a:chExt cx="1630375" cy="1587950"/>
          </a:xfrm>
        </p:grpSpPr>
        <p:sp>
          <p:nvSpPr>
            <p:cNvPr id="169" name="Google Shape;2876;p61">
              <a:extLst>
                <a:ext uri="{FF2B5EF4-FFF2-40B4-BE49-F238E27FC236}">
                  <a16:creationId xmlns:a16="http://schemas.microsoft.com/office/drawing/2014/main" id="{EE29FCF4-EA02-451E-A511-9E1AED0232BB}"/>
                </a:ext>
              </a:extLst>
            </p:cNvPr>
            <p:cNvSpPr/>
            <p:nvPr/>
          </p:nvSpPr>
          <p:spPr>
            <a:xfrm>
              <a:off x="4592875" y="2590875"/>
              <a:ext cx="247525" cy="378475"/>
            </a:xfrm>
            <a:custGeom>
              <a:avLst/>
              <a:gdLst/>
              <a:ahLst/>
              <a:cxnLst/>
              <a:rect l="l" t="t" r="r" b="b"/>
              <a:pathLst>
                <a:path w="9901" h="15139" extrusionOk="0">
                  <a:moveTo>
                    <a:pt x="7871" y="1"/>
                  </a:moveTo>
                  <a:cubicBezTo>
                    <a:pt x="7871" y="1"/>
                    <a:pt x="1204" y="4612"/>
                    <a:pt x="402" y="9976"/>
                  </a:cubicBezTo>
                  <a:cubicBezTo>
                    <a:pt x="1" y="12632"/>
                    <a:pt x="3510" y="15139"/>
                    <a:pt x="3510" y="15139"/>
                  </a:cubicBezTo>
                  <a:cubicBezTo>
                    <a:pt x="3510" y="15139"/>
                    <a:pt x="6693" y="13986"/>
                    <a:pt x="8297" y="10953"/>
                  </a:cubicBezTo>
                  <a:cubicBezTo>
                    <a:pt x="9901" y="7946"/>
                    <a:pt x="7871" y="1"/>
                    <a:pt x="7871" y="1"/>
                  </a:cubicBezTo>
                  <a:close/>
                </a:path>
              </a:pathLst>
            </a:custGeom>
            <a:solidFill>
              <a:srgbClr val="E86F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2877;p61">
              <a:extLst>
                <a:ext uri="{FF2B5EF4-FFF2-40B4-BE49-F238E27FC236}">
                  <a16:creationId xmlns:a16="http://schemas.microsoft.com/office/drawing/2014/main" id="{9E3D887C-2BB6-4FB2-AA6A-013955E7A2ED}"/>
                </a:ext>
              </a:extLst>
            </p:cNvPr>
            <p:cNvSpPr/>
            <p:nvPr/>
          </p:nvSpPr>
          <p:spPr>
            <a:xfrm>
              <a:off x="4857300" y="2451150"/>
              <a:ext cx="235625" cy="386000"/>
            </a:xfrm>
            <a:custGeom>
              <a:avLst/>
              <a:gdLst/>
              <a:ahLst/>
              <a:cxnLst/>
              <a:rect l="l" t="t" r="r" b="b"/>
              <a:pathLst>
                <a:path w="9425" h="15440" extrusionOk="0">
                  <a:moveTo>
                    <a:pt x="6717" y="1"/>
                  </a:moveTo>
                  <a:cubicBezTo>
                    <a:pt x="6717" y="1"/>
                    <a:pt x="502" y="5164"/>
                    <a:pt x="151" y="10577"/>
                  </a:cubicBezTo>
                  <a:cubicBezTo>
                    <a:pt x="0" y="13259"/>
                    <a:pt x="3710" y="15439"/>
                    <a:pt x="3710" y="15439"/>
                  </a:cubicBezTo>
                  <a:cubicBezTo>
                    <a:pt x="3710" y="15439"/>
                    <a:pt x="6767" y="14036"/>
                    <a:pt x="8096" y="10878"/>
                  </a:cubicBezTo>
                  <a:cubicBezTo>
                    <a:pt x="9424" y="7720"/>
                    <a:pt x="6717" y="1"/>
                    <a:pt x="6717" y="1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2878;p61">
              <a:extLst>
                <a:ext uri="{FF2B5EF4-FFF2-40B4-BE49-F238E27FC236}">
                  <a16:creationId xmlns:a16="http://schemas.microsoft.com/office/drawing/2014/main" id="{74DA6585-E292-4DF8-B18E-D0D14168B5F2}"/>
                </a:ext>
              </a:extLst>
            </p:cNvPr>
            <p:cNvSpPr/>
            <p:nvPr/>
          </p:nvSpPr>
          <p:spPr>
            <a:xfrm>
              <a:off x="5094775" y="2262550"/>
              <a:ext cx="224325" cy="382875"/>
            </a:xfrm>
            <a:custGeom>
              <a:avLst/>
              <a:gdLst/>
              <a:ahLst/>
              <a:cxnLst/>
              <a:rect l="l" t="t" r="r" b="b"/>
              <a:pathLst>
                <a:path w="8973" h="15315" extrusionOk="0">
                  <a:moveTo>
                    <a:pt x="5389" y="1"/>
                  </a:moveTo>
                  <a:cubicBezTo>
                    <a:pt x="5389" y="1"/>
                    <a:pt x="0" y="5765"/>
                    <a:pt x="351" y="11054"/>
                  </a:cubicBezTo>
                  <a:cubicBezTo>
                    <a:pt x="502" y="13660"/>
                    <a:pt x="4361" y="15314"/>
                    <a:pt x="4361" y="15314"/>
                  </a:cubicBezTo>
                  <a:cubicBezTo>
                    <a:pt x="4361" y="15314"/>
                    <a:pt x="7143" y="13560"/>
                    <a:pt x="8045" y="10377"/>
                  </a:cubicBezTo>
                  <a:cubicBezTo>
                    <a:pt x="8973" y="7169"/>
                    <a:pt x="5389" y="1"/>
                    <a:pt x="5389" y="1"/>
                  </a:cubicBezTo>
                  <a:close/>
                </a:path>
              </a:pathLst>
            </a:custGeom>
            <a:solidFill>
              <a:srgbClr val="E86F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2879;p61">
              <a:extLst>
                <a:ext uri="{FF2B5EF4-FFF2-40B4-BE49-F238E27FC236}">
                  <a16:creationId xmlns:a16="http://schemas.microsoft.com/office/drawing/2014/main" id="{6FDB769B-2F1D-4721-B5D2-D6497FB4A1DB}"/>
                </a:ext>
              </a:extLst>
            </p:cNvPr>
            <p:cNvSpPr/>
            <p:nvPr/>
          </p:nvSpPr>
          <p:spPr>
            <a:xfrm>
              <a:off x="4824725" y="2958050"/>
              <a:ext cx="375325" cy="193200"/>
            </a:xfrm>
            <a:custGeom>
              <a:avLst/>
              <a:gdLst/>
              <a:ahLst/>
              <a:cxnLst/>
              <a:rect l="l" t="t" r="r" b="b"/>
              <a:pathLst>
                <a:path w="15013" h="7728" extrusionOk="0">
                  <a:moveTo>
                    <a:pt x="5790" y="1"/>
                  </a:moveTo>
                  <a:cubicBezTo>
                    <a:pt x="2456" y="1"/>
                    <a:pt x="0" y="2206"/>
                    <a:pt x="0" y="2206"/>
                  </a:cubicBezTo>
                  <a:cubicBezTo>
                    <a:pt x="0" y="2206"/>
                    <a:pt x="527" y="6367"/>
                    <a:pt x="3008" y="7244"/>
                  </a:cubicBezTo>
                  <a:cubicBezTo>
                    <a:pt x="3983" y="7589"/>
                    <a:pt x="5040" y="7727"/>
                    <a:pt x="6107" y="7727"/>
                  </a:cubicBezTo>
                  <a:cubicBezTo>
                    <a:pt x="10467" y="7727"/>
                    <a:pt x="15013" y="5414"/>
                    <a:pt x="15013" y="5414"/>
                  </a:cubicBezTo>
                  <a:cubicBezTo>
                    <a:pt x="15013" y="5414"/>
                    <a:pt x="9123" y="26"/>
                    <a:pt x="5790" y="1"/>
                  </a:cubicBezTo>
                  <a:close/>
                </a:path>
              </a:pathLst>
            </a:custGeom>
            <a:solidFill>
              <a:srgbClr val="E86F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2880;p61">
              <a:extLst>
                <a:ext uri="{FF2B5EF4-FFF2-40B4-BE49-F238E27FC236}">
                  <a16:creationId xmlns:a16="http://schemas.microsoft.com/office/drawing/2014/main" id="{E351B2B1-572D-4A88-8024-A8EBA632F218}"/>
                </a:ext>
              </a:extLst>
            </p:cNvPr>
            <p:cNvSpPr/>
            <p:nvPr/>
          </p:nvSpPr>
          <p:spPr>
            <a:xfrm>
              <a:off x="5125475" y="2732350"/>
              <a:ext cx="382225" cy="197200"/>
            </a:xfrm>
            <a:custGeom>
              <a:avLst/>
              <a:gdLst/>
              <a:ahLst/>
              <a:cxnLst/>
              <a:rect l="l" t="t" r="r" b="b"/>
              <a:pathLst>
                <a:path w="15289" h="7888" extrusionOk="0">
                  <a:moveTo>
                    <a:pt x="6180" y="0"/>
                  </a:moveTo>
                  <a:cubicBezTo>
                    <a:pt x="5715" y="0"/>
                    <a:pt x="5287" y="48"/>
                    <a:pt x="4913" y="156"/>
                  </a:cubicBezTo>
                  <a:cubicBezTo>
                    <a:pt x="1730" y="1084"/>
                    <a:pt x="0" y="3866"/>
                    <a:pt x="0" y="3866"/>
                  </a:cubicBezTo>
                  <a:cubicBezTo>
                    <a:pt x="0" y="3866"/>
                    <a:pt x="1680" y="7725"/>
                    <a:pt x="4286" y="7876"/>
                  </a:cubicBezTo>
                  <a:cubicBezTo>
                    <a:pt x="4428" y="7884"/>
                    <a:pt x="4571" y="7888"/>
                    <a:pt x="4714" y="7888"/>
                  </a:cubicBezTo>
                  <a:cubicBezTo>
                    <a:pt x="9878" y="7888"/>
                    <a:pt x="15289" y="2738"/>
                    <a:pt x="15289" y="2738"/>
                  </a:cubicBezTo>
                  <a:cubicBezTo>
                    <a:pt x="15289" y="2738"/>
                    <a:pt x="9696" y="0"/>
                    <a:pt x="6180" y="0"/>
                  </a:cubicBezTo>
                  <a:close/>
                </a:path>
              </a:pathLst>
            </a:custGeom>
            <a:solidFill>
              <a:srgbClr val="E86F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2881;p61">
              <a:extLst>
                <a:ext uri="{FF2B5EF4-FFF2-40B4-BE49-F238E27FC236}">
                  <a16:creationId xmlns:a16="http://schemas.microsoft.com/office/drawing/2014/main" id="{0F70447C-3933-4EF8-A2AC-AD7D4CDB1B56}"/>
                </a:ext>
              </a:extLst>
            </p:cNvPr>
            <p:cNvSpPr/>
            <p:nvPr/>
          </p:nvSpPr>
          <p:spPr>
            <a:xfrm>
              <a:off x="5344775" y="2494500"/>
              <a:ext cx="357800" cy="203875"/>
            </a:xfrm>
            <a:custGeom>
              <a:avLst/>
              <a:gdLst/>
              <a:ahLst/>
              <a:cxnLst/>
              <a:rect l="l" t="t" r="r" b="b"/>
              <a:pathLst>
                <a:path w="14312" h="8155" extrusionOk="0">
                  <a:moveTo>
                    <a:pt x="7457" y="0"/>
                  </a:moveTo>
                  <a:cubicBezTo>
                    <a:pt x="6061" y="0"/>
                    <a:pt x="4755" y="167"/>
                    <a:pt x="3885" y="648"/>
                  </a:cubicBezTo>
                  <a:cubicBezTo>
                    <a:pt x="1053" y="2227"/>
                    <a:pt x="0" y="5259"/>
                    <a:pt x="0" y="5259"/>
                  </a:cubicBezTo>
                  <a:cubicBezTo>
                    <a:pt x="0" y="5259"/>
                    <a:pt x="2144" y="8155"/>
                    <a:pt x="4502" y="8155"/>
                  </a:cubicBezTo>
                  <a:cubicBezTo>
                    <a:pt x="4655" y="8155"/>
                    <a:pt x="4809" y="8142"/>
                    <a:pt x="4963" y="8116"/>
                  </a:cubicBezTo>
                  <a:cubicBezTo>
                    <a:pt x="10050" y="7264"/>
                    <a:pt x="14311" y="873"/>
                    <a:pt x="14311" y="873"/>
                  </a:cubicBezTo>
                  <a:cubicBezTo>
                    <a:pt x="14311" y="873"/>
                    <a:pt x="10648" y="0"/>
                    <a:pt x="7457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2882;p61">
              <a:extLst>
                <a:ext uri="{FF2B5EF4-FFF2-40B4-BE49-F238E27FC236}">
                  <a16:creationId xmlns:a16="http://schemas.microsoft.com/office/drawing/2014/main" id="{FFFAD461-1847-4445-91A7-31471E41A6BF}"/>
                </a:ext>
              </a:extLst>
            </p:cNvPr>
            <p:cNvSpPr/>
            <p:nvPr/>
          </p:nvSpPr>
          <p:spPr>
            <a:xfrm>
              <a:off x="5569075" y="2193950"/>
              <a:ext cx="338375" cy="219375"/>
            </a:xfrm>
            <a:custGeom>
              <a:avLst/>
              <a:gdLst/>
              <a:ahLst/>
              <a:cxnLst/>
              <a:rect l="l" t="t" r="r" b="b"/>
              <a:pathLst>
                <a:path w="13535" h="8775" extrusionOk="0">
                  <a:moveTo>
                    <a:pt x="10521" y="0"/>
                  </a:moveTo>
                  <a:cubicBezTo>
                    <a:pt x="8046" y="0"/>
                    <a:pt x="4709" y="236"/>
                    <a:pt x="3184" y="1391"/>
                  </a:cubicBezTo>
                  <a:cubicBezTo>
                    <a:pt x="602" y="3371"/>
                    <a:pt x="1" y="6529"/>
                    <a:pt x="1" y="6529"/>
                  </a:cubicBezTo>
                  <a:cubicBezTo>
                    <a:pt x="1" y="6529"/>
                    <a:pt x="2227" y="8775"/>
                    <a:pt x="4433" y="8775"/>
                  </a:cubicBezTo>
                  <a:cubicBezTo>
                    <a:pt x="4737" y="8775"/>
                    <a:pt x="5041" y="8732"/>
                    <a:pt x="5339" y="8635"/>
                  </a:cubicBezTo>
                  <a:cubicBezTo>
                    <a:pt x="10226" y="7056"/>
                    <a:pt x="13535" y="113"/>
                    <a:pt x="13535" y="113"/>
                  </a:cubicBezTo>
                  <a:cubicBezTo>
                    <a:pt x="13535" y="113"/>
                    <a:pt x="12234" y="0"/>
                    <a:pt x="10521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2883;p61">
              <a:extLst>
                <a:ext uri="{FF2B5EF4-FFF2-40B4-BE49-F238E27FC236}">
                  <a16:creationId xmlns:a16="http://schemas.microsoft.com/office/drawing/2014/main" id="{41256A35-BDFC-47E4-B0C2-F722393F693E}"/>
                </a:ext>
              </a:extLst>
            </p:cNvPr>
            <p:cNvSpPr/>
            <p:nvPr/>
          </p:nvSpPr>
          <p:spPr>
            <a:xfrm>
              <a:off x="5707550" y="1861550"/>
              <a:ext cx="256300" cy="218350"/>
            </a:xfrm>
            <a:custGeom>
              <a:avLst/>
              <a:gdLst/>
              <a:ahLst/>
              <a:cxnLst/>
              <a:rect l="l" t="t" r="r" b="b"/>
              <a:pathLst>
                <a:path w="10252" h="8734" extrusionOk="0">
                  <a:moveTo>
                    <a:pt x="10251" y="1"/>
                  </a:moveTo>
                  <a:cubicBezTo>
                    <a:pt x="10251" y="1"/>
                    <a:pt x="3685" y="677"/>
                    <a:pt x="1830" y="2733"/>
                  </a:cubicBezTo>
                  <a:cubicBezTo>
                    <a:pt x="1" y="4788"/>
                    <a:pt x="26" y="7520"/>
                    <a:pt x="26" y="7520"/>
                  </a:cubicBezTo>
                  <a:cubicBezTo>
                    <a:pt x="26" y="7520"/>
                    <a:pt x="1799" y="8733"/>
                    <a:pt x="3483" y="8733"/>
                  </a:cubicBezTo>
                  <a:cubicBezTo>
                    <a:pt x="3937" y="8733"/>
                    <a:pt x="4384" y="8645"/>
                    <a:pt x="4788" y="8422"/>
                  </a:cubicBezTo>
                  <a:cubicBezTo>
                    <a:pt x="8622" y="6317"/>
                    <a:pt x="10251" y="1"/>
                    <a:pt x="10251" y="1"/>
                  </a:cubicBezTo>
                  <a:close/>
                </a:path>
              </a:pathLst>
            </a:custGeom>
            <a:solidFill>
              <a:srgbClr val="E86F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2884;p61">
              <a:extLst>
                <a:ext uri="{FF2B5EF4-FFF2-40B4-BE49-F238E27FC236}">
                  <a16:creationId xmlns:a16="http://schemas.microsoft.com/office/drawing/2014/main" id="{FCC8B9B0-4E00-4CD5-AB26-B7F2CA80DD75}"/>
                </a:ext>
              </a:extLst>
            </p:cNvPr>
            <p:cNvSpPr/>
            <p:nvPr/>
          </p:nvSpPr>
          <p:spPr>
            <a:xfrm>
              <a:off x="5280850" y="2033225"/>
              <a:ext cx="219950" cy="372225"/>
            </a:xfrm>
            <a:custGeom>
              <a:avLst/>
              <a:gdLst/>
              <a:ahLst/>
              <a:cxnLst/>
              <a:rect l="l" t="t" r="r" b="b"/>
              <a:pathLst>
                <a:path w="8798" h="14889" extrusionOk="0">
                  <a:moveTo>
                    <a:pt x="4612" y="1"/>
                  </a:moveTo>
                  <a:cubicBezTo>
                    <a:pt x="4612" y="1"/>
                    <a:pt x="1" y="6141"/>
                    <a:pt x="878" y="11179"/>
                  </a:cubicBezTo>
                  <a:cubicBezTo>
                    <a:pt x="1304" y="13685"/>
                    <a:pt x="5189" y="14888"/>
                    <a:pt x="5189" y="14888"/>
                  </a:cubicBezTo>
                  <a:cubicBezTo>
                    <a:pt x="5189" y="14888"/>
                    <a:pt x="7695" y="12908"/>
                    <a:pt x="8247" y="9725"/>
                  </a:cubicBezTo>
                  <a:cubicBezTo>
                    <a:pt x="8798" y="6542"/>
                    <a:pt x="4612" y="1"/>
                    <a:pt x="4612" y="1"/>
                  </a:cubicBezTo>
                  <a:close/>
                </a:path>
              </a:pathLst>
            </a:custGeom>
            <a:solidFill>
              <a:srgbClr val="E86F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2885;p61">
              <a:extLst>
                <a:ext uri="{FF2B5EF4-FFF2-40B4-BE49-F238E27FC236}">
                  <a16:creationId xmlns:a16="http://schemas.microsoft.com/office/drawing/2014/main" id="{65857822-51D6-44CC-9CB8-A720FD4F85E4}"/>
                </a:ext>
              </a:extLst>
            </p:cNvPr>
            <p:cNvSpPr/>
            <p:nvPr/>
          </p:nvSpPr>
          <p:spPr>
            <a:xfrm>
              <a:off x="5413075" y="1768200"/>
              <a:ext cx="214300" cy="358425"/>
            </a:xfrm>
            <a:custGeom>
              <a:avLst/>
              <a:gdLst/>
              <a:ahLst/>
              <a:cxnLst/>
              <a:rect l="l" t="t" r="r" b="b"/>
              <a:pathLst>
                <a:path w="8572" h="14337" extrusionOk="0">
                  <a:moveTo>
                    <a:pt x="3584" y="0"/>
                  </a:moveTo>
                  <a:cubicBezTo>
                    <a:pt x="3584" y="0"/>
                    <a:pt x="0" y="6592"/>
                    <a:pt x="1579" y="11354"/>
                  </a:cubicBezTo>
                  <a:cubicBezTo>
                    <a:pt x="2356" y="13735"/>
                    <a:pt x="6291" y="14336"/>
                    <a:pt x="6291" y="14336"/>
                  </a:cubicBezTo>
                  <a:cubicBezTo>
                    <a:pt x="6291" y="14336"/>
                    <a:pt x="8421" y="12056"/>
                    <a:pt x="8496" y="8898"/>
                  </a:cubicBezTo>
                  <a:cubicBezTo>
                    <a:pt x="8572" y="5740"/>
                    <a:pt x="3584" y="0"/>
                    <a:pt x="3584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2886;p61">
              <a:extLst>
                <a:ext uri="{FF2B5EF4-FFF2-40B4-BE49-F238E27FC236}">
                  <a16:creationId xmlns:a16="http://schemas.microsoft.com/office/drawing/2014/main" id="{12DFF07C-371C-460C-8D98-308D3F023A96}"/>
                </a:ext>
              </a:extLst>
            </p:cNvPr>
            <p:cNvSpPr/>
            <p:nvPr/>
          </p:nvSpPr>
          <p:spPr>
            <a:xfrm>
              <a:off x="5616700" y="1563300"/>
              <a:ext cx="214325" cy="352175"/>
            </a:xfrm>
            <a:custGeom>
              <a:avLst/>
              <a:gdLst/>
              <a:ahLst/>
              <a:cxnLst/>
              <a:rect l="l" t="t" r="r" b="b"/>
              <a:pathLst>
                <a:path w="8573" h="14087" extrusionOk="0">
                  <a:moveTo>
                    <a:pt x="6417" y="1"/>
                  </a:moveTo>
                  <a:cubicBezTo>
                    <a:pt x="6417" y="1"/>
                    <a:pt x="1880" y="5139"/>
                    <a:pt x="1128" y="7319"/>
                  </a:cubicBezTo>
                  <a:cubicBezTo>
                    <a:pt x="1" y="10728"/>
                    <a:pt x="3058" y="14086"/>
                    <a:pt x="3058" y="14086"/>
                  </a:cubicBezTo>
                  <a:cubicBezTo>
                    <a:pt x="3058" y="14086"/>
                    <a:pt x="8096" y="11931"/>
                    <a:pt x="8372" y="7946"/>
                  </a:cubicBezTo>
                  <a:cubicBezTo>
                    <a:pt x="8572" y="5214"/>
                    <a:pt x="6417" y="1"/>
                    <a:pt x="6417" y="1"/>
                  </a:cubicBezTo>
                  <a:close/>
                </a:path>
              </a:pathLst>
            </a:custGeom>
            <a:solidFill>
              <a:srgbClr val="E86F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2887;p61">
              <a:extLst>
                <a:ext uri="{FF2B5EF4-FFF2-40B4-BE49-F238E27FC236}">
                  <a16:creationId xmlns:a16="http://schemas.microsoft.com/office/drawing/2014/main" id="{5B3E7620-69DE-4470-81FA-B9FE17A275C4}"/>
                </a:ext>
              </a:extLst>
            </p:cNvPr>
            <p:cNvSpPr/>
            <p:nvPr/>
          </p:nvSpPr>
          <p:spPr>
            <a:xfrm>
              <a:off x="4333475" y="1661675"/>
              <a:ext cx="1546400" cy="1457425"/>
            </a:xfrm>
            <a:custGeom>
              <a:avLst/>
              <a:gdLst/>
              <a:ahLst/>
              <a:cxnLst/>
              <a:rect l="l" t="t" r="r" b="b"/>
              <a:pathLst>
                <a:path w="61856" h="58297" extrusionOk="0">
                  <a:moveTo>
                    <a:pt x="57088" y="0"/>
                  </a:moveTo>
                  <a:cubicBezTo>
                    <a:pt x="56831" y="0"/>
                    <a:pt x="56041" y="3286"/>
                    <a:pt x="55966" y="3535"/>
                  </a:cubicBezTo>
                  <a:cubicBezTo>
                    <a:pt x="54487" y="9750"/>
                    <a:pt x="52533" y="15214"/>
                    <a:pt x="50252" y="20076"/>
                  </a:cubicBezTo>
                  <a:cubicBezTo>
                    <a:pt x="49525" y="18422"/>
                    <a:pt x="48924" y="16667"/>
                    <a:pt x="48397" y="14913"/>
                  </a:cubicBezTo>
                  <a:cubicBezTo>
                    <a:pt x="47846" y="13058"/>
                    <a:pt x="47420" y="11154"/>
                    <a:pt x="47119" y="9249"/>
                  </a:cubicBezTo>
                  <a:lnTo>
                    <a:pt x="47119" y="9249"/>
                  </a:lnTo>
                  <a:cubicBezTo>
                    <a:pt x="47345" y="11179"/>
                    <a:pt x="47695" y="13083"/>
                    <a:pt x="48172" y="14988"/>
                  </a:cubicBezTo>
                  <a:cubicBezTo>
                    <a:pt x="48648" y="16868"/>
                    <a:pt x="49199" y="18748"/>
                    <a:pt x="49926" y="20577"/>
                  </a:cubicBezTo>
                  <a:cubicBezTo>
                    <a:pt x="49951" y="20602"/>
                    <a:pt x="49976" y="20627"/>
                    <a:pt x="49976" y="20652"/>
                  </a:cubicBezTo>
                  <a:cubicBezTo>
                    <a:pt x="48071" y="24612"/>
                    <a:pt x="45966" y="28171"/>
                    <a:pt x="43685" y="31329"/>
                  </a:cubicBezTo>
                  <a:cubicBezTo>
                    <a:pt x="43234" y="29625"/>
                    <a:pt x="42883" y="27845"/>
                    <a:pt x="42633" y="26091"/>
                  </a:cubicBezTo>
                  <a:cubicBezTo>
                    <a:pt x="42357" y="24111"/>
                    <a:pt x="42207" y="22131"/>
                    <a:pt x="42207" y="20151"/>
                  </a:cubicBezTo>
                  <a:lnTo>
                    <a:pt x="42207" y="20151"/>
                  </a:lnTo>
                  <a:cubicBezTo>
                    <a:pt x="42132" y="22131"/>
                    <a:pt x="42207" y="24136"/>
                    <a:pt x="42407" y="26116"/>
                  </a:cubicBezTo>
                  <a:cubicBezTo>
                    <a:pt x="42583" y="28046"/>
                    <a:pt x="42883" y="29951"/>
                    <a:pt x="43309" y="31855"/>
                  </a:cubicBezTo>
                  <a:cubicBezTo>
                    <a:pt x="40753" y="35339"/>
                    <a:pt x="38021" y="38347"/>
                    <a:pt x="35214" y="40953"/>
                  </a:cubicBezTo>
                  <a:cubicBezTo>
                    <a:pt x="34964" y="39174"/>
                    <a:pt x="34813" y="37369"/>
                    <a:pt x="34763" y="35540"/>
                  </a:cubicBezTo>
                  <a:cubicBezTo>
                    <a:pt x="34688" y="33510"/>
                    <a:pt x="34763" y="31454"/>
                    <a:pt x="34964" y="29424"/>
                  </a:cubicBezTo>
                  <a:lnTo>
                    <a:pt x="34964" y="29424"/>
                  </a:lnTo>
                  <a:cubicBezTo>
                    <a:pt x="34688" y="31454"/>
                    <a:pt x="34537" y="33485"/>
                    <a:pt x="34512" y="35540"/>
                  </a:cubicBezTo>
                  <a:cubicBezTo>
                    <a:pt x="34487" y="37495"/>
                    <a:pt x="34563" y="39424"/>
                    <a:pt x="34788" y="41354"/>
                  </a:cubicBezTo>
                  <a:cubicBezTo>
                    <a:pt x="31505" y="44337"/>
                    <a:pt x="28146" y="46768"/>
                    <a:pt x="24863" y="48748"/>
                  </a:cubicBezTo>
                  <a:cubicBezTo>
                    <a:pt x="24838" y="46893"/>
                    <a:pt x="24913" y="45013"/>
                    <a:pt x="25089" y="43134"/>
                  </a:cubicBezTo>
                  <a:cubicBezTo>
                    <a:pt x="25289" y="41054"/>
                    <a:pt x="25615" y="38973"/>
                    <a:pt x="26066" y="36918"/>
                  </a:cubicBezTo>
                  <a:lnTo>
                    <a:pt x="26066" y="36918"/>
                  </a:lnTo>
                  <a:cubicBezTo>
                    <a:pt x="25540" y="38948"/>
                    <a:pt x="25114" y="41028"/>
                    <a:pt x="24838" y="43109"/>
                  </a:cubicBezTo>
                  <a:cubicBezTo>
                    <a:pt x="24588" y="45089"/>
                    <a:pt x="24412" y="47044"/>
                    <a:pt x="24387" y="49049"/>
                  </a:cubicBezTo>
                  <a:cubicBezTo>
                    <a:pt x="20728" y="51229"/>
                    <a:pt x="17144" y="52833"/>
                    <a:pt x="13961" y="54011"/>
                  </a:cubicBezTo>
                  <a:cubicBezTo>
                    <a:pt x="14086" y="52156"/>
                    <a:pt x="14312" y="50302"/>
                    <a:pt x="14663" y="48472"/>
                  </a:cubicBezTo>
                  <a:cubicBezTo>
                    <a:pt x="15039" y="46392"/>
                    <a:pt x="15540" y="44362"/>
                    <a:pt x="16192" y="42357"/>
                  </a:cubicBezTo>
                  <a:lnTo>
                    <a:pt x="16192" y="42357"/>
                  </a:lnTo>
                  <a:cubicBezTo>
                    <a:pt x="15465" y="44337"/>
                    <a:pt x="14888" y="46367"/>
                    <a:pt x="14412" y="48422"/>
                  </a:cubicBezTo>
                  <a:cubicBezTo>
                    <a:pt x="13986" y="50327"/>
                    <a:pt x="13660" y="52232"/>
                    <a:pt x="13460" y="54186"/>
                  </a:cubicBezTo>
                  <a:cubicBezTo>
                    <a:pt x="6016" y="56893"/>
                    <a:pt x="628" y="57294"/>
                    <a:pt x="477" y="57319"/>
                  </a:cubicBezTo>
                  <a:cubicBezTo>
                    <a:pt x="201" y="57319"/>
                    <a:pt x="1" y="57570"/>
                    <a:pt x="1" y="57821"/>
                  </a:cubicBezTo>
                  <a:cubicBezTo>
                    <a:pt x="26" y="58096"/>
                    <a:pt x="227" y="58297"/>
                    <a:pt x="502" y="58297"/>
                  </a:cubicBezTo>
                  <a:lnTo>
                    <a:pt x="527" y="58297"/>
                  </a:lnTo>
                  <a:cubicBezTo>
                    <a:pt x="703" y="58272"/>
                    <a:pt x="8146" y="57745"/>
                    <a:pt x="17695" y="53510"/>
                  </a:cubicBezTo>
                  <a:cubicBezTo>
                    <a:pt x="19500" y="54262"/>
                    <a:pt x="21354" y="54863"/>
                    <a:pt x="23234" y="55389"/>
                  </a:cubicBezTo>
                  <a:cubicBezTo>
                    <a:pt x="25214" y="55941"/>
                    <a:pt x="27219" y="56367"/>
                    <a:pt x="29249" y="56643"/>
                  </a:cubicBezTo>
                  <a:cubicBezTo>
                    <a:pt x="27244" y="56267"/>
                    <a:pt x="25239" y="55765"/>
                    <a:pt x="23309" y="55139"/>
                  </a:cubicBezTo>
                  <a:cubicBezTo>
                    <a:pt x="21605" y="54612"/>
                    <a:pt x="19926" y="53961"/>
                    <a:pt x="18297" y="53234"/>
                  </a:cubicBezTo>
                  <a:cubicBezTo>
                    <a:pt x="21831" y="51630"/>
                    <a:pt x="25615" y="49500"/>
                    <a:pt x="29425" y="46718"/>
                  </a:cubicBezTo>
                  <a:cubicBezTo>
                    <a:pt x="31208" y="46916"/>
                    <a:pt x="32973" y="46998"/>
                    <a:pt x="34752" y="46998"/>
                  </a:cubicBezTo>
                  <a:cubicBezTo>
                    <a:pt x="34998" y="46998"/>
                    <a:pt x="35244" y="46996"/>
                    <a:pt x="35490" y="46993"/>
                  </a:cubicBezTo>
                  <a:cubicBezTo>
                    <a:pt x="37545" y="46943"/>
                    <a:pt x="39575" y="46793"/>
                    <a:pt x="41605" y="46492"/>
                  </a:cubicBezTo>
                  <a:lnTo>
                    <a:pt x="41605" y="46492"/>
                  </a:lnTo>
                  <a:cubicBezTo>
                    <a:pt x="39973" y="46673"/>
                    <a:pt x="38325" y="46758"/>
                    <a:pt x="36687" y="46758"/>
                  </a:cubicBezTo>
                  <a:cubicBezTo>
                    <a:pt x="36287" y="46758"/>
                    <a:pt x="35888" y="46753"/>
                    <a:pt x="35490" y="46743"/>
                  </a:cubicBezTo>
                  <a:cubicBezTo>
                    <a:pt x="33635" y="46693"/>
                    <a:pt x="31806" y="46542"/>
                    <a:pt x="30001" y="46292"/>
                  </a:cubicBezTo>
                  <a:cubicBezTo>
                    <a:pt x="32733" y="44236"/>
                    <a:pt x="35465" y="41856"/>
                    <a:pt x="38096" y="39048"/>
                  </a:cubicBezTo>
                  <a:cubicBezTo>
                    <a:pt x="38132" y="39066"/>
                    <a:pt x="38155" y="39084"/>
                    <a:pt x="38174" y="39084"/>
                  </a:cubicBezTo>
                  <a:cubicBezTo>
                    <a:pt x="38182" y="39084"/>
                    <a:pt x="38189" y="39081"/>
                    <a:pt x="38197" y="39074"/>
                  </a:cubicBezTo>
                  <a:cubicBezTo>
                    <a:pt x="40227" y="38873"/>
                    <a:pt x="42182" y="38497"/>
                    <a:pt x="44137" y="38021"/>
                  </a:cubicBezTo>
                  <a:cubicBezTo>
                    <a:pt x="46091" y="37545"/>
                    <a:pt x="47996" y="36943"/>
                    <a:pt x="49876" y="36216"/>
                  </a:cubicBezTo>
                  <a:lnTo>
                    <a:pt x="49876" y="36216"/>
                  </a:lnTo>
                  <a:cubicBezTo>
                    <a:pt x="47971" y="36868"/>
                    <a:pt x="46041" y="37394"/>
                    <a:pt x="44086" y="37770"/>
                  </a:cubicBezTo>
                  <a:cubicBezTo>
                    <a:pt x="42257" y="38146"/>
                    <a:pt x="40402" y="38422"/>
                    <a:pt x="38573" y="38547"/>
                  </a:cubicBezTo>
                  <a:cubicBezTo>
                    <a:pt x="41104" y="35815"/>
                    <a:pt x="43535" y="32683"/>
                    <a:pt x="45816" y="29149"/>
                  </a:cubicBezTo>
                  <a:cubicBezTo>
                    <a:pt x="47996" y="28547"/>
                    <a:pt x="50152" y="27820"/>
                    <a:pt x="52257" y="26993"/>
                  </a:cubicBezTo>
                  <a:cubicBezTo>
                    <a:pt x="54362" y="26166"/>
                    <a:pt x="56442" y="25239"/>
                    <a:pt x="58397" y="24136"/>
                  </a:cubicBezTo>
                  <a:lnTo>
                    <a:pt x="58397" y="24136"/>
                  </a:lnTo>
                  <a:cubicBezTo>
                    <a:pt x="56392" y="25164"/>
                    <a:pt x="54287" y="26016"/>
                    <a:pt x="52157" y="26768"/>
                  </a:cubicBezTo>
                  <a:cubicBezTo>
                    <a:pt x="50202" y="27444"/>
                    <a:pt x="48197" y="28046"/>
                    <a:pt x="46192" y="28522"/>
                  </a:cubicBezTo>
                  <a:cubicBezTo>
                    <a:pt x="48297" y="25164"/>
                    <a:pt x="50227" y="21404"/>
                    <a:pt x="51931" y="17244"/>
                  </a:cubicBezTo>
                  <a:cubicBezTo>
                    <a:pt x="51944" y="17231"/>
                    <a:pt x="51956" y="17231"/>
                    <a:pt x="51969" y="17231"/>
                  </a:cubicBezTo>
                  <a:cubicBezTo>
                    <a:pt x="51981" y="17231"/>
                    <a:pt x="51994" y="17231"/>
                    <a:pt x="52006" y="17219"/>
                  </a:cubicBezTo>
                  <a:cubicBezTo>
                    <a:pt x="53761" y="16367"/>
                    <a:pt x="55465" y="15439"/>
                    <a:pt x="57119" y="14412"/>
                  </a:cubicBezTo>
                  <a:cubicBezTo>
                    <a:pt x="58773" y="13384"/>
                    <a:pt x="60377" y="12256"/>
                    <a:pt x="61856" y="11003"/>
                  </a:cubicBezTo>
                  <a:lnTo>
                    <a:pt x="61856" y="11003"/>
                  </a:lnTo>
                  <a:cubicBezTo>
                    <a:pt x="60327" y="12181"/>
                    <a:pt x="58698" y="13234"/>
                    <a:pt x="56994" y="14186"/>
                  </a:cubicBezTo>
                  <a:cubicBezTo>
                    <a:pt x="55440" y="15063"/>
                    <a:pt x="53836" y="15865"/>
                    <a:pt x="52207" y="16592"/>
                  </a:cubicBezTo>
                  <a:cubicBezTo>
                    <a:pt x="53736" y="12733"/>
                    <a:pt x="55089" y="8522"/>
                    <a:pt x="56192" y="3910"/>
                  </a:cubicBezTo>
                  <a:cubicBezTo>
                    <a:pt x="56267" y="3635"/>
                    <a:pt x="57370" y="76"/>
                    <a:pt x="57094" y="1"/>
                  </a:cubicBezTo>
                  <a:cubicBezTo>
                    <a:pt x="57092" y="0"/>
                    <a:pt x="57090" y="0"/>
                    <a:pt x="57088" y="0"/>
                  </a:cubicBezTo>
                  <a:close/>
                </a:path>
              </a:pathLst>
            </a:custGeom>
            <a:solidFill>
              <a:srgbClr val="6932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1" name="Google Shape;2888;p61">
            <a:extLst>
              <a:ext uri="{FF2B5EF4-FFF2-40B4-BE49-F238E27FC236}">
                <a16:creationId xmlns:a16="http://schemas.microsoft.com/office/drawing/2014/main" id="{F6C7D55A-A4A3-4E76-B09C-30833A778FDE}"/>
              </a:ext>
            </a:extLst>
          </p:cNvPr>
          <p:cNvGrpSpPr/>
          <p:nvPr/>
        </p:nvGrpSpPr>
        <p:grpSpPr>
          <a:xfrm>
            <a:off x="5559434" y="5818884"/>
            <a:ext cx="634967" cy="299133"/>
            <a:chOff x="4107300" y="3370750"/>
            <a:chExt cx="476225" cy="224350"/>
          </a:xfrm>
        </p:grpSpPr>
        <p:sp>
          <p:nvSpPr>
            <p:cNvPr id="182" name="Google Shape;2889;p61">
              <a:extLst>
                <a:ext uri="{FF2B5EF4-FFF2-40B4-BE49-F238E27FC236}">
                  <a16:creationId xmlns:a16="http://schemas.microsoft.com/office/drawing/2014/main" id="{4B2A8EA8-B3E7-43D7-8744-E299FE591F57}"/>
                </a:ext>
              </a:extLst>
            </p:cNvPr>
            <p:cNvSpPr/>
            <p:nvPr/>
          </p:nvSpPr>
          <p:spPr>
            <a:xfrm>
              <a:off x="4171825" y="3370750"/>
              <a:ext cx="411700" cy="170550"/>
            </a:xfrm>
            <a:custGeom>
              <a:avLst/>
              <a:gdLst/>
              <a:ahLst/>
              <a:cxnLst/>
              <a:rect l="l" t="t" r="r" b="b"/>
              <a:pathLst>
                <a:path w="16468" h="6822" extrusionOk="0">
                  <a:moveTo>
                    <a:pt x="9244" y="0"/>
                  </a:moveTo>
                  <a:cubicBezTo>
                    <a:pt x="8855" y="0"/>
                    <a:pt x="8478" y="19"/>
                    <a:pt x="8121" y="59"/>
                  </a:cubicBezTo>
                  <a:cubicBezTo>
                    <a:pt x="4838" y="435"/>
                    <a:pt x="1" y="2966"/>
                    <a:pt x="2307" y="5849"/>
                  </a:cubicBezTo>
                  <a:cubicBezTo>
                    <a:pt x="2307" y="5849"/>
                    <a:pt x="2832" y="6822"/>
                    <a:pt x="4507" y="6822"/>
                  </a:cubicBezTo>
                  <a:cubicBezTo>
                    <a:pt x="5521" y="6822"/>
                    <a:pt x="6955" y="6465"/>
                    <a:pt x="8948" y="5322"/>
                  </a:cubicBezTo>
                  <a:cubicBezTo>
                    <a:pt x="13033" y="2966"/>
                    <a:pt x="16467" y="1237"/>
                    <a:pt x="16467" y="1237"/>
                  </a:cubicBezTo>
                  <a:cubicBezTo>
                    <a:pt x="16467" y="1237"/>
                    <a:pt x="12458" y="0"/>
                    <a:pt x="9244" y="0"/>
                  </a:cubicBezTo>
                  <a:close/>
                </a:path>
              </a:pathLst>
            </a:custGeom>
            <a:solidFill>
              <a:srgbClr val="DB6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2890;p61">
              <a:extLst>
                <a:ext uri="{FF2B5EF4-FFF2-40B4-BE49-F238E27FC236}">
                  <a16:creationId xmlns:a16="http://schemas.microsoft.com/office/drawing/2014/main" id="{20F1EB8A-062F-48A7-A1A7-0D98421B6FE9}"/>
                </a:ext>
              </a:extLst>
            </p:cNvPr>
            <p:cNvSpPr/>
            <p:nvPr/>
          </p:nvSpPr>
          <p:spPr>
            <a:xfrm>
              <a:off x="4107300" y="3404800"/>
              <a:ext cx="393500" cy="190300"/>
            </a:xfrm>
            <a:custGeom>
              <a:avLst/>
              <a:gdLst/>
              <a:ahLst/>
              <a:cxnLst/>
              <a:rect l="l" t="t" r="r" b="b"/>
              <a:pathLst>
                <a:path w="15740" h="7612" extrusionOk="0">
                  <a:moveTo>
                    <a:pt x="15740" y="0"/>
                  </a:moveTo>
                  <a:lnTo>
                    <a:pt x="15740" y="0"/>
                  </a:lnTo>
                  <a:cubicBezTo>
                    <a:pt x="14336" y="201"/>
                    <a:pt x="12933" y="451"/>
                    <a:pt x="11579" y="878"/>
                  </a:cubicBezTo>
                  <a:cubicBezTo>
                    <a:pt x="10226" y="1279"/>
                    <a:pt x="8898" y="1755"/>
                    <a:pt x="7594" y="2356"/>
                  </a:cubicBezTo>
                  <a:cubicBezTo>
                    <a:pt x="6291" y="2933"/>
                    <a:pt x="5038" y="3584"/>
                    <a:pt x="3810" y="4311"/>
                  </a:cubicBezTo>
                  <a:cubicBezTo>
                    <a:pt x="2582" y="5038"/>
                    <a:pt x="1404" y="5840"/>
                    <a:pt x="251" y="6742"/>
                  </a:cubicBezTo>
                  <a:lnTo>
                    <a:pt x="226" y="6742"/>
                  </a:lnTo>
                  <a:cubicBezTo>
                    <a:pt x="25" y="6943"/>
                    <a:pt x="0" y="7244"/>
                    <a:pt x="176" y="7444"/>
                  </a:cubicBezTo>
                  <a:cubicBezTo>
                    <a:pt x="272" y="7554"/>
                    <a:pt x="414" y="7611"/>
                    <a:pt x="556" y="7611"/>
                  </a:cubicBezTo>
                  <a:cubicBezTo>
                    <a:pt x="672" y="7611"/>
                    <a:pt x="787" y="7573"/>
                    <a:pt x="878" y="7494"/>
                  </a:cubicBezTo>
                  <a:lnTo>
                    <a:pt x="903" y="7469"/>
                  </a:lnTo>
                  <a:cubicBezTo>
                    <a:pt x="1905" y="6567"/>
                    <a:pt x="3033" y="5715"/>
                    <a:pt x="4186" y="4938"/>
                  </a:cubicBezTo>
                  <a:cubicBezTo>
                    <a:pt x="5364" y="4161"/>
                    <a:pt x="6567" y="3434"/>
                    <a:pt x="7795" y="2782"/>
                  </a:cubicBezTo>
                  <a:cubicBezTo>
                    <a:pt x="9048" y="2131"/>
                    <a:pt x="10351" y="1579"/>
                    <a:pt x="11655" y="1103"/>
                  </a:cubicBezTo>
                  <a:cubicBezTo>
                    <a:pt x="12983" y="602"/>
                    <a:pt x="14361" y="276"/>
                    <a:pt x="15740" y="0"/>
                  </a:cubicBezTo>
                  <a:close/>
                </a:path>
              </a:pathLst>
            </a:custGeom>
            <a:solidFill>
              <a:srgbClr val="82B6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4" name="Google Shape;2891;p61">
            <a:extLst>
              <a:ext uri="{FF2B5EF4-FFF2-40B4-BE49-F238E27FC236}">
                <a16:creationId xmlns:a16="http://schemas.microsoft.com/office/drawing/2014/main" id="{18320DDD-705D-40EA-B9E8-B165B2D96494}"/>
              </a:ext>
            </a:extLst>
          </p:cNvPr>
          <p:cNvGrpSpPr/>
          <p:nvPr/>
        </p:nvGrpSpPr>
        <p:grpSpPr>
          <a:xfrm>
            <a:off x="1238634" y="5697734"/>
            <a:ext cx="211700" cy="682133"/>
            <a:chOff x="2848925" y="2490325"/>
            <a:chExt cx="158775" cy="511600"/>
          </a:xfrm>
        </p:grpSpPr>
        <p:sp>
          <p:nvSpPr>
            <p:cNvPr id="185" name="Google Shape;2892;p61">
              <a:extLst>
                <a:ext uri="{FF2B5EF4-FFF2-40B4-BE49-F238E27FC236}">
                  <a16:creationId xmlns:a16="http://schemas.microsoft.com/office/drawing/2014/main" id="{880D9A6F-EF47-4426-9139-ED7A8C645FD9}"/>
                </a:ext>
              </a:extLst>
            </p:cNvPr>
            <p:cNvSpPr/>
            <p:nvPr/>
          </p:nvSpPr>
          <p:spPr>
            <a:xfrm>
              <a:off x="2848925" y="2490325"/>
              <a:ext cx="158775" cy="380325"/>
            </a:xfrm>
            <a:custGeom>
              <a:avLst/>
              <a:gdLst/>
              <a:ahLst/>
              <a:cxnLst/>
              <a:rect l="l" t="t" r="r" b="b"/>
              <a:pathLst>
                <a:path w="6351" h="15213" extrusionOk="0">
                  <a:moveTo>
                    <a:pt x="3271" y="0"/>
                  </a:moveTo>
                  <a:cubicBezTo>
                    <a:pt x="1284" y="0"/>
                    <a:pt x="355" y="5033"/>
                    <a:pt x="185" y="7958"/>
                  </a:cubicBezTo>
                  <a:cubicBezTo>
                    <a:pt x="1" y="10741"/>
                    <a:pt x="513" y="15213"/>
                    <a:pt x="2788" y="15213"/>
                  </a:cubicBezTo>
                  <a:cubicBezTo>
                    <a:pt x="2992" y="15213"/>
                    <a:pt x="3210" y="15177"/>
                    <a:pt x="3443" y="15101"/>
                  </a:cubicBezTo>
                  <a:cubicBezTo>
                    <a:pt x="3443" y="15101"/>
                    <a:pt x="5222" y="14925"/>
                    <a:pt x="5774" y="10188"/>
                  </a:cubicBezTo>
                  <a:cubicBezTo>
                    <a:pt x="6350" y="5426"/>
                    <a:pt x="5548" y="313"/>
                    <a:pt x="3443" y="13"/>
                  </a:cubicBezTo>
                  <a:cubicBezTo>
                    <a:pt x="3385" y="4"/>
                    <a:pt x="3327" y="0"/>
                    <a:pt x="3271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2893;p61">
              <a:extLst>
                <a:ext uri="{FF2B5EF4-FFF2-40B4-BE49-F238E27FC236}">
                  <a16:creationId xmlns:a16="http://schemas.microsoft.com/office/drawing/2014/main" id="{E2F760CA-093E-4194-8F7E-2A31492EF3C3}"/>
                </a:ext>
              </a:extLst>
            </p:cNvPr>
            <p:cNvSpPr/>
            <p:nvPr/>
          </p:nvSpPr>
          <p:spPr>
            <a:xfrm>
              <a:off x="2910550" y="2572700"/>
              <a:ext cx="75200" cy="429225"/>
            </a:xfrm>
            <a:custGeom>
              <a:avLst/>
              <a:gdLst/>
              <a:ahLst/>
              <a:cxnLst/>
              <a:rect l="l" t="t" r="r" b="b"/>
              <a:pathLst>
                <a:path w="3008" h="17169" extrusionOk="0">
                  <a:moveTo>
                    <a:pt x="527" y="1"/>
                  </a:moveTo>
                  <a:lnTo>
                    <a:pt x="527" y="1"/>
                  </a:lnTo>
                  <a:cubicBezTo>
                    <a:pt x="301" y="1404"/>
                    <a:pt x="76" y="2808"/>
                    <a:pt x="50" y="4212"/>
                  </a:cubicBezTo>
                  <a:cubicBezTo>
                    <a:pt x="0" y="5640"/>
                    <a:pt x="25" y="7069"/>
                    <a:pt x="176" y="8472"/>
                  </a:cubicBezTo>
                  <a:cubicBezTo>
                    <a:pt x="301" y="9901"/>
                    <a:pt x="527" y="11304"/>
                    <a:pt x="827" y="12708"/>
                  </a:cubicBezTo>
                  <a:cubicBezTo>
                    <a:pt x="1128" y="14086"/>
                    <a:pt x="1504" y="15465"/>
                    <a:pt x="1980" y="16843"/>
                  </a:cubicBezTo>
                  <a:cubicBezTo>
                    <a:pt x="2005" y="16843"/>
                    <a:pt x="2005" y="16868"/>
                    <a:pt x="2005" y="16868"/>
                  </a:cubicBezTo>
                  <a:cubicBezTo>
                    <a:pt x="2079" y="17052"/>
                    <a:pt x="2260" y="17168"/>
                    <a:pt x="2450" y="17168"/>
                  </a:cubicBezTo>
                  <a:cubicBezTo>
                    <a:pt x="2519" y="17168"/>
                    <a:pt x="2590" y="17152"/>
                    <a:pt x="2657" y="17119"/>
                  </a:cubicBezTo>
                  <a:cubicBezTo>
                    <a:pt x="2908" y="17019"/>
                    <a:pt x="3008" y="16743"/>
                    <a:pt x="2908" y="16492"/>
                  </a:cubicBezTo>
                  <a:lnTo>
                    <a:pt x="2908" y="16467"/>
                  </a:lnTo>
                  <a:cubicBezTo>
                    <a:pt x="2356" y="15214"/>
                    <a:pt x="1930" y="13861"/>
                    <a:pt x="1554" y="12532"/>
                  </a:cubicBezTo>
                  <a:cubicBezTo>
                    <a:pt x="1178" y="11179"/>
                    <a:pt x="878" y="9801"/>
                    <a:pt x="677" y="8422"/>
                  </a:cubicBezTo>
                  <a:cubicBezTo>
                    <a:pt x="451" y="7019"/>
                    <a:pt x="326" y="5640"/>
                    <a:pt x="301" y="4212"/>
                  </a:cubicBezTo>
                  <a:cubicBezTo>
                    <a:pt x="251" y="2808"/>
                    <a:pt x="376" y="1404"/>
                    <a:pt x="527" y="1"/>
                  </a:cubicBezTo>
                  <a:close/>
                </a:path>
              </a:pathLst>
            </a:custGeom>
            <a:solidFill>
              <a:srgbClr val="F58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7" name="Google Shape;2894;p61">
            <a:extLst>
              <a:ext uri="{FF2B5EF4-FFF2-40B4-BE49-F238E27FC236}">
                <a16:creationId xmlns:a16="http://schemas.microsoft.com/office/drawing/2014/main" id="{68C9DC4E-03F7-42EE-8C7E-658B8F9905B1}"/>
              </a:ext>
            </a:extLst>
          </p:cNvPr>
          <p:cNvGrpSpPr/>
          <p:nvPr/>
        </p:nvGrpSpPr>
        <p:grpSpPr>
          <a:xfrm>
            <a:off x="5780933" y="6181685"/>
            <a:ext cx="548067" cy="217700"/>
            <a:chOff x="8337425" y="2051225"/>
            <a:chExt cx="411050" cy="163275"/>
          </a:xfrm>
        </p:grpSpPr>
        <p:sp>
          <p:nvSpPr>
            <p:cNvPr id="188" name="Google Shape;2895;p61">
              <a:extLst>
                <a:ext uri="{FF2B5EF4-FFF2-40B4-BE49-F238E27FC236}">
                  <a16:creationId xmlns:a16="http://schemas.microsoft.com/office/drawing/2014/main" id="{A3FDE4D5-171E-4BA2-A0F0-CBF2199889C8}"/>
                </a:ext>
              </a:extLst>
            </p:cNvPr>
            <p:cNvSpPr/>
            <p:nvPr/>
          </p:nvSpPr>
          <p:spPr>
            <a:xfrm>
              <a:off x="8337425" y="2051225"/>
              <a:ext cx="313925" cy="163275"/>
            </a:xfrm>
            <a:custGeom>
              <a:avLst/>
              <a:gdLst/>
              <a:ahLst/>
              <a:cxnLst/>
              <a:rect l="l" t="t" r="r" b="b"/>
              <a:pathLst>
                <a:path w="12557" h="6531" extrusionOk="0">
                  <a:moveTo>
                    <a:pt x="6615" y="0"/>
                  </a:moveTo>
                  <a:cubicBezTo>
                    <a:pt x="3872" y="0"/>
                    <a:pt x="844" y="214"/>
                    <a:pt x="526" y="592"/>
                  </a:cubicBezTo>
                  <a:cubicBezTo>
                    <a:pt x="0" y="1193"/>
                    <a:pt x="3283" y="5028"/>
                    <a:pt x="5940" y="6006"/>
                  </a:cubicBezTo>
                  <a:cubicBezTo>
                    <a:pt x="6824" y="6328"/>
                    <a:pt x="7727" y="6530"/>
                    <a:pt x="8554" y="6530"/>
                  </a:cubicBezTo>
                  <a:cubicBezTo>
                    <a:pt x="10236" y="6530"/>
                    <a:pt x="11603" y="5693"/>
                    <a:pt x="11855" y="3324"/>
                  </a:cubicBezTo>
                  <a:cubicBezTo>
                    <a:pt x="11855" y="3324"/>
                    <a:pt x="12557" y="792"/>
                    <a:pt x="10802" y="291"/>
                  </a:cubicBezTo>
                  <a:cubicBezTo>
                    <a:pt x="10096" y="92"/>
                    <a:pt x="8417" y="0"/>
                    <a:pt x="6615" y="0"/>
                  </a:cubicBezTo>
                  <a:close/>
                </a:path>
              </a:pathLst>
            </a:custGeom>
            <a:solidFill>
              <a:srgbClr val="FAB2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2896;p61">
              <a:extLst>
                <a:ext uri="{FF2B5EF4-FFF2-40B4-BE49-F238E27FC236}">
                  <a16:creationId xmlns:a16="http://schemas.microsoft.com/office/drawing/2014/main" id="{44C453AE-DD02-4009-B064-9DC76F0D6CED}"/>
                </a:ext>
              </a:extLst>
            </p:cNvPr>
            <p:cNvSpPr/>
            <p:nvPr/>
          </p:nvSpPr>
          <p:spPr>
            <a:xfrm>
              <a:off x="8425750" y="2094050"/>
              <a:ext cx="322725" cy="50425"/>
            </a:xfrm>
            <a:custGeom>
              <a:avLst/>
              <a:gdLst/>
              <a:ahLst/>
              <a:cxnLst/>
              <a:rect l="l" t="t" r="r" b="b"/>
              <a:pathLst>
                <a:path w="12909" h="2017" extrusionOk="0">
                  <a:moveTo>
                    <a:pt x="12559" y="0"/>
                  </a:moveTo>
                  <a:cubicBezTo>
                    <a:pt x="12518" y="0"/>
                    <a:pt x="12475" y="10"/>
                    <a:pt x="12432" y="32"/>
                  </a:cubicBezTo>
                  <a:lnTo>
                    <a:pt x="12407" y="32"/>
                  </a:lnTo>
                  <a:cubicBezTo>
                    <a:pt x="11430" y="458"/>
                    <a:pt x="10377" y="784"/>
                    <a:pt x="9349" y="1034"/>
                  </a:cubicBezTo>
                  <a:cubicBezTo>
                    <a:pt x="8297" y="1285"/>
                    <a:pt x="7269" y="1435"/>
                    <a:pt x="6217" y="1536"/>
                  </a:cubicBezTo>
                  <a:cubicBezTo>
                    <a:pt x="5727" y="1582"/>
                    <a:pt x="5238" y="1602"/>
                    <a:pt x="4751" y="1602"/>
                  </a:cubicBezTo>
                  <a:cubicBezTo>
                    <a:pt x="4191" y="1602"/>
                    <a:pt x="3634" y="1576"/>
                    <a:pt x="3084" y="1536"/>
                  </a:cubicBezTo>
                  <a:cubicBezTo>
                    <a:pt x="2031" y="1460"/>
                    <a:pt x="1004" y="1210"/>
                    <a:pt x="1" y="909"/>
                  </a:cubicBezTo>
                  <a:lnTo>
                    <a:pt x="1" y="909"/>
                  </a:lnTo>
                  <a:cubicBezTo>
                    <a:pt x="1004" y="1285"/>
                    <a:pt x="2006" y="1611"/>
                    <a:pt x="3059" y="1761"/>
                  </a:cubicBezTo>
                  <a:cubicBezTo>
                    <a:pt x="3960" y="1937"/>
                    <a:pt x="4880" y="2016"/>
                    <a:pt x="5803" y="2016"/>
                  </a:cubicBezTo>
                  <a:cubicBezTo>
                    <a:pt x="5932" y="2016"/>
                    <a:pt x="6062" y="2015"/>
                    <a:pt x="6192" y="2012"/>
                  </a:cubicBezTo>
                  <a:cubicBezTo>
                    <a:pt x="7269" y="2012"/>
                    <a:pt x="8322" y="1937"/>
                    <a:pt x="9400" y="1761"/>
                  </a:cubicBezTo>
                  <a:cubicBezTo>
                    <a:pt x="10452" y="1586"/>
                    <a:pt x="11505" y="1335"/>
                    <a:pt x="12583" y="959"/>
                  </a:cubicBezTo>
                  <a:lnTo>
                    <a:pt x="12608" y="959"/>
                  </a:lnTo>
                  <a:cubicBezTo>
                    <a:pt x="12808" y="884"/>
                    <a:pt x="12908" y="608"/>
                    <a:pt x="12883" y="333"/>
                  </a:cubicBezTo>
                  <a:cubicBezTo>
                    <a:pt x="12844" y="136"/>
                    <a:pt x="12711" y="0"/>
                    <a:pt x="12559" y="0"/>
                  </a:cubicBezTo>
                  <a:close/>
                </a:path>
              </a:pathLst>
            </a:custGeom>
            <a:solidFill>
              <a:srgbClr val="82B6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0"/>
          <p:cNvSpPr txBox="1">
            <a:spLocks noGrp="1"/>
          </p:cNvSpPr>
          <p:nvPr>
            <p:ph type="title" idx="8"/>
          </p:nvPr>
        </p:nvSpPr>
        <p:spPr>
          <a:xfrm>
            <a:off x="3426070" y="3420901"/>
            <a:ext cx="1739600" cy="67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249" name="Google Shape;249;p40"/>
          <p:cNvSpPr txBox="1">
            <a:spLocks noGrp="1"/>
          </p:cNvSpPr>
          <p:nvPr>
            <p:ph type="title" idx="9"/>
          </p:nvPr>
        </p:nvSpPr>
        <p:spPr>
          <a:xfrm>
            <a:off x="6153541" y="3433503"/>
            <a:ext cx="1739600" cy="67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sp>
        <p:nvSpPr>
          <p:cNvPr id="250" name="Google Shape;250;p40"/>
          <p:cNvSpPr txBox="1">
            <a:spLocks noGrp="1"/>
          </p:cNvSpPr>
          <p:nvPr>
            <p:ph type="title"/>
          </p:nvPr>
        </p:nvSpPr>
        <p:spPr>
          <a:xfrm>
            <a:off x="986969" y="3903080"/>
            <a:ext cx="3259200" cy="648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n-US" sz="2400" dirty="0"/>
              <a:t>Warm-up</a:t>
            </a:r>
          </a:p>
        </p:txBody>
      </p:sp>
      <p:sp>
        <p:nvSpPr>
          <p:cNvPr id="252" name="Google Shape;252;p40"/>
          <p:cNvSpPr txBox="1">
            <a:spLocks noGrp="1"/>
          </p:cNvSpPr>
          <p:nvPr>
            <p:ph type="title" idx="2"/>
          </p:nvPr>
        </p:nvSpPr>
        <p:spPr>
          <a:xfrm>
            <a:off x="5446584" y="3943520"/>
            <a:ext cx="2577843" cy="60796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 algn="ctr"/>
            <a:r>
              <a:rPr lang="en-US" sz="2400" dirty="0"/>
              <a:t>Project</a:t>
            </a:r>
          </a:p>
        </p:txBody>
      </p:sp>
      <p:sp>
        <p:nvSpPr>
          <p:cNvPr id="254" name="Google Shape;254;p40"/>
          <p:cNvSpPr txBox="1">
            <a:spLocks noGrp="1"/>
          </p:cNvSpPr>
          <p:nvPr>
            <p:ph type="title" idx="4"/>
          </p:nvPr>
        </p:nvSpPr>
        <p:spPr>
          <a:xfrm>
            <a:off x="2655128" y="3916762"/>
            <a:ext cx="3259200" cy="648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 algn="ctr"/>
            <a:r>
              <a:rPr lang="en-US" sz="2400" dirty="0"/>
              <a:t>Looking back</a:t>
            </a:r>
          </a:p>
        </p:txBody>
      </p:sp>
      <p:sp>
        <p:nvSpPr>
          <p:cNvPr id="256" name="Google Shape;256;p40"/>
          <p:cNvSpPr txBox="1">
            <a:spLocks noGrp="1"/>
          </p:cNvSpPr>
          <p:nvPr>
            <p:ph type="title" idx="6"/>
          </p:nvPr>
        </p:nvSpPr>
        <p:spPr>
          <a:xfrm>
            <a:off x="935467" y="836533"/>
            <a:ext cx="10305600" cy="67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Table of contents</a:t>
            </a:r>
            <a:endParaRPr/>
          </a:p>
        </p:txBody>
      </p:sp>
      <p:sp>
        <p:nvSpPr>
          <p:cNvPr id="257" name="Google Shape;257;p40"/>
          <p:cNvSpPr txBox="1">
            <a:spLocks noGrp="1"/>
          </p:cNvSpPr>
          <p:nvPr>
            <p:ph type="title" idx="7"/>
          </p:nvPr>
        </p:nvSpPr>
        <p:spPr>
          <a:xfrm>
            <a:off x="1317156" y="3433503"/>
            <a:ext cx="1739600" cy="67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sp>
        <p:nvSpPr>
          <p:cNvPr id="258" name="Google Shape;258;p40"/>
          <p:cNvSpPr/>
          <p:nvPr/>
        </p:nvSpPr>
        <p:spPr>
          <a:xfrm>
            <a:off x="9424507" y="4642155"/>
            <a:ext cx="3348467" cy="4530864"/>
          </a:xfrm>
          <a:custGeom>
            <a:avLst/>
            <a:gdLst/>
            <a:ahLst/>
            <a:cxnLst/>
            <a:rect l="l" t="t" r="r" b="b"/>
            <a:pathLst>
              <a:path w="51391" h="69538" extrusionOk="0">
                <a:moveTo>
                  <a:pt x="21386" y="25535"/>
                </a:moveTo>
                <a:cubicBezTo>
                  <a:pt x="20316" y="7254"/>
                  <a:pt x="7790" y="5487"/>
                  <a:pt x="7790" y="5487"/>
                </a:cubicBezTo>
                <a:cubicBezTo>
                  <a:pt x="9315" y="17425"/>
                  <a:pt x="21413" y="25669"/>
                  <a:pt x="21413" y="25669"/>
                </a:cubicBezTo>
                <a:cubicBezTo>
                  <a:pt x="21386" y="25642"/>
                  <a:pt x="21386" y="25588"/>
                  <a:pt x="21386" y="25535"/>
                </a:cubicBezTo>
                <a:lnTo>
                  <a:pt x="33351" y="51765"/>
                </a:lnTo>
                <a:cubicBezTo>
                  <a:pt x="31290" y="46840"/>
                  <a:pt x="29095" y="41434"/>
                  <a:pt x="27382" y="36241"/>
                </a:cubicBezTo>
                <a:close/>
                <a:moveTo>
                  <a:pt x="31664" y="35572"/>
                </a:moveTo>
                <a:lnTo>
                  <a:pt x="31022" y="45850"/>
                </a:lnTo>
                <a:cubicBezTo>
                  <a:pt x="32227" y="44806"/>
                  <a:pt x="31664" y="35572"/>
                  <a:pt x="31664" y="35572"/>
                </a:cubicBezTo>
                <a:close/>
                <a:moveTo>
                  <a:pt x="5514" y="47991"/>
                </a:moveTo>
                <a:cubicBezTo>
                  <a:pt x="16328" y="56717"/>
                  <a:pt x="23715" y="51899"/>
                  <a:pt x="25348" y="50561"/>
                </a:cubicBezTo>
                <a:lnTo>
                  <a:pt x="29202" y="51016"/>
                </a:lnTo>
                <a:cubicBezTo>
                  <a:pt x="28613" y="50721"/>
                  <a:pt x="27275" y="50454"/>
                  <a:pt x="25589" y="50186"/>
                </a:cubicBezTo>
                <a:cubicBezTo>
                  <a:pt x="17158" y="44431"/>
                  <a:pt x="5514" y="47991"/>
                  <a:pt x="5514" y="47991"/>
                </a:cubicBezTo>
                <a:close/>
                <a:moveTo>
                  <a:pt x="24893" y="22055"/>
                </a:moveTo>
                <a:cubicBezTo>
                  <a:pt x="24893" y="22216"/>
                  <a:pt x="24920" y="22350"/>
                  <a:pt x="24973" y="22376"/>
                </a:cubicBezTo>
                <a:lnTo>
                  <a:pt x="25000" y="21895"/>
                </a:lnTo>
                <a:cubicBezTo>
                  <a:pt x="34609" y="7896"/>
                  <a:pt x="25803" y="0"/>
                  <a:pt x="25803" y="0"/>
                </a:cubicBezTo>
                <a:cubicBezTo>
                  <a:pt x="20102" y="9582"/>
                  <a:pt x="24893" y="22055"/>
                  <a:pt x="24893" y="22055"/>
                </a:cubicBezTo>
                <a:close/>
                <a:moveTo>
                  <a:pt x="32762" y="12928"/>
                </a:moveTo>
                <a:cubicBezTo>
                  <a:pt x="27061" y="22510"/>
                  <a:pt x="31825" y="34956"/>
                  <a:pt x="31825" y="34956"/>
                </a:cubicBezTo>
                <a:cubicBezTo>
                  <a:pt x="41621" y="20851"/>
                  <a:pt x="32762" y="12928"/>
                  <a:pt x="32762" y="12928"/>
                </a:cubicBezTo>
                <a:close/>
                <a:moveTo>
                  <a:pt x="33940" y="39158"/>
                </a:moveTo>
                <a:lnTo>
                  <a:pt x="33752" y="39319"/>
                </a:lnTo>
                <a:cubicBezTo>
                  <a:pt x="33806" y="39319"/>
                  <a:pt x="33859" y="39239"/>
                  <a:pt x="33940" y="39158"/>
                </a:cubicBezTo>
                <a:cubicBezTo>
                  <a:pt x="48580" y="35304"/>
                  <a:pt x="47242" y="24839"/>
                  <a:pt x="47242" y="24839"/>
                </a:cubicBezTo>
                <a:cubicBezTo>
                  <a:pt x="37767" y="27970"/>
                  <a:pt x="33672" y="39212"/>
                  <a:pt x="33672" y="39212"/>
                </a:cubicBezTo>
                <a:cubicBezTo>
                  <a:pt x="33806" y="39185"/>
                  <a:pt x="33859" y="39185"/>
                  <a:pt x="33940" y="39158"/>
                </a:cubicBezTo>
                <a:close/>
                <a:moveTo>
                  <a:pt x="40149" y="52889"/>
                </a:moveTo>
                <a:lnTo>
                  <a:pt x="40176" y="52889"/>
                </a:lnTo>
                <a:cubicBezTo>
                  <a:pt x="39908" y="53023"/>
                  <a:pt x="39641" y="53210"/>
                  <a:pt x="39373" y="53371"/>
                </a:cubicBezTo>
                <a:lnTo>
                  <a:pt x="40149" y="51016"/>
                </a:lnTo>
                <a:cubicBezTo>
                  <a:pt x="47189" y="45448"/>
                  <a:pt x="44084" y="39828"/>
                  <a:pt x="44084" y="39828"/>
                </a:cubicBezTo>
                <a:cubicBezTo>
                  <a:pt x="39159" y="43923"/>
                  <a:pt x="39319" y="51631"/>
                  <a:pt x="39319" y="51631"/>
                </a:cubicBezTo>
                <a:cubicBezTo>
                  <a:pt x="39373" y="51604"/>
                  <a:pt x="39400" y="51551"/>
                  <a:pt x="39480" y="51524"/>
                </a:cubicBezTo>
                <a:cubicBezTo>
                  <a:pt x="39186" y="52327"/>
                  <a:pt x="38918" y="53130"/>
                  <a:pt x="38650" y="53906"/>
                </a:cubicBezTo>
                <a:lnTo>
                  <a:pt x="38624" y="53933"/>
                </a:lnTo>
                <a:lnTo>
                  <a:pt x="38650" y="53933"/>
                </a:lnTo>
                <a:cubicBezTo>
                  <a:pt x="37767" y="56476"/>
                  <a:pt x="37098" y="58778"/>
                  <a:pt x="37098" y="59929"/>
                </a:cubicBezTo>
                <a:lnTo>
                  <a:pt x="33351" y="51765"/>
                </a:lnTo>
                <a:cubicBezTo>
                  <a:pt x="34047" y="53425"/>
                  <a:pt x="34769" y="55084"/>
                  <a:pt x="35465" y="56610"/>
                </a:cubicBezTo>
                <a:lnTo>
                  <a:pt x="24010" y="44993"/>
                </a:lnTo>
                <a:cubicBezTo>
                  <a:pt x="23742" y="44324"/>
                  <a:pt x="23340" y="43254"/>
                  <a:pt x="22859" y="41996"/>
                </a:cubicBezTo>
                <a:cubicBezTo>
                  <a:pt x="22671" y="26177"/>
                  <a:pt x="11965" y="24089"/>
                  <a:pt x="11965" y="24089"/>
                </a:cubicBezTo>
                <a:cubicBezTo>
                  <a:pt x="12634" y="33136"/>
                  <a:pt x="20343" y="40122"/>
                  <a:pt x="22377" y="41781"/>
                </a:cubicBezTo>
                <a:lnTo>
                  <a:pt x="23688" y="44645"/>
                </a:lnTo>
                <a:lnTo>
                  <a:pt x="19272" y="40149"/>
                </a:lnTo>
                <a:lnTo>
                  <a:pt x="19245" y="40095"/>
                </a:lnTo>
                <a:cubicBezTo>
                  <a:pt x="19192" y="40042"/>
                  <a:pt x="19192" y="40042"/>
                  <a:pt x="19138" y="40015"/>
                </a:cubicBezTo>
                <a:lnTo>
                  <a:pt x="19165" y="40015"/>
                </a:lnTo>
                <a:cubicBezTo>
                  <a:pt x="12233" y="32413"/>
                  <a:pt x="1" y="33270"/>
                  <a:pt x="1" y="33270"/>
                </a:cubicBezTo>
                <a:cubicBezTo>
                  <a:pt x="8673" y="44271"/>
                  <a:pt x="16997" y="41059"/>
                  <a:pt x="18790" y="40176"/>
                </a:cubicBezTo>
                <a:lnTo>
                  <a:pt x="19513" y="40523"/>
                </a:lnTo>
                <a:cubicBezTo>
                  <a:pt x="20369" y="41889"/>
                  <a:pt x="22243" y="43923"/>
                  <a:pt x="24384" y="46117"/>
                </a:cubicBezTo>
                <a:lnTo>
                  <a:pt x="24411" y="46171"/>
                </a:lnTo>
                <a:lnTo>
                  <a:pt x="24411" y="46144"/>
                </a:lnTo>
                <a:cubicBezTo>
                  <a:pt x="29229" y="51069"/>
                  <a:pt x="35546" y="56636"/>
                  <a:pt x="35546" y="56636"/>
                </a:cubicBezTo>
                <a:cubicBezTo>
                  <a:pt x="36108" y="57948"/>
                  <a:pt x="36670" y="59179"/>
                  <a:pt x="37205" y="60357"/>
                </a:cubicBezTo>
                <a:lnTo>
                  <a:pt x="37205" y="60384"/>
                </a:lnTo>
                <a:lnTo>
                  <a:pt x="37205" y="60384"/>
                </a:lnTo>
                <a:cubicBezTo>
                  <a:pt x="39694" y="65844"/>
                  <a:pt x="41514" y="69537"/>
                  <a:pt x="41514" y="69537"/>
                </a:cubicBezTo>
                <a:lnTo>
                  <a:pt x="37205" y="60116"/>
                </a:lnTo>
                <a:lnTo>
                  <a:pt x="39293" y="53639"/>
                </a:lnTo>
                <a:lnTo>
                  <a:pt x="41113" y="52943"/>
                </a:lnTo>
                <a:cubicBezTo>
                  <a:pt x="50079" y="53264"/>
                  <a:pt x="51391" y="47001"/>
                  <a:pt x="51391" y="47001"/>
                </a:cubicBezTo>
                <a:cubicBezTo>
                  <a:pt x="44994" y="46920"/>
                  <a:pt x="40149" y="52889"/>
                  <a:pt x="40149" y="52889"/>
                </a:cubicBezTo>
                <a:close/>
              </a:path>
            </a:pathLst>
          </a:custGeom>
          <a:solidFill>
            <a:srgbClr val="9696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9" name="Google Shape;259;p40"/>
          <p:cNvSpPr/>
          <p:nvPr/>
        </p:nvSpPr>
        <p:spPr>
          <a:xfrm>
            <a:off x="9006629" y="563274"/>
            <a:ext cx="3689772" cy="3170359"/>
          </a:xfrm>
          <a:custGeom>
            <a:avLst/>
            <a:gdLst/>
            <a:ahLst/>
            <a:cxnLst/>
            <a:rect l="l" t="t" r="r" b="b"/>
            <a:pathLst>
              <a:path w="41455" h="35618" extrusionOk="0">
                <a:moveTo>
                  <a:pt x="9475" y="543"/>
                </a:moveTo>
                <a:cubicBezTo>
                  <a:pt x="9931" y="837"/>
                  <a:pt x="10091" y="1399"/>
                  <a:pt x="9984" y="1935"/>
                </a:cubicBezTo>
                <a:cubicBezTo>
                  <a:pt x="9931" y="1854"/>
                  <a:pt x="9823" y="1721"/>
                  <a:pt x="9743" y="1613"/>
                </a:cubicBezTo>
                <a:cubicBezTo>
                  <a:pt x="9690" y="1506"/>
                  <a:pt x="9609" y="1399"/>
                  <a:pt x="9583" y="1319"/>
                </a:cubicBezTo>
                <a:cubicBezTo>
                  <a:pt x="9529" y="1078"/>
                  <a:pt x="9475" y="811"/>
                  <a:pt x="9475" y="543"/>
                </a:cubicBezTo>
                <a:close/>
                <a:moveTo>
                  <a:pt x="2918" y="1078"/>
                </a:moveTo>
                <a:lnTo>
                  <a:pt x="2918" y="1078"/>
                </a:lnTo>
                <a:cubicBezTo>
                  <a:pt x="3560" y="1266"/>
                  <a:pt x="3989" y="1774"/>
                  <a:pt x="4310" y="2336"/>
                </a:cubicBezTo>
                <a:cubicBezTo>
                  <a:pt x="4203" y="2309"/>
                  <a:pt x="4122" y="2283"/>
                  <a:pt x="4069" y="2202"/>
                </a:cubicBezTo>
                <a:cubicBezTo>
                  <a:pt x="4063" y="2185"/>
                  <a:pt x="4053" y="2177"/>
                  <a:pt x="4042" y="2177"/>
                </a:cubicBezTo>
                <a:cubicBezTo>
                  <a:pt x="4003" y="2177"/>
                  <a:pt x="3947" y="2268"/>
                  <a:pt x="3989" y="2309"/>
                </a:cubicBezTo>
                <a:cubicBezTo>
                  <a:pt x="4042" y="2336"/>
                  <a:pt x="4042" y="2336"/>
                  <a:pt x="4042" y="2390"/>
                </a:cubicBezTo>
                <a:cubicBezTo>
                  <a:pt x="3828" y="2283"/>
                  <a:pt x="3587" y="2149"/>
                  <a:pt x="3560" y="2122"/>
                </a:cubicBezTo>
                <a:cubicBezTo>
                  <a:pt x="3239" y="1854"/>
                  <a:pt x="2971" y="1506"/>
                  <a:pt x="2918" y="1078"/>
                </a:cubicBezTo>
                <a:close/>
                <a:moveTo>
                  <a:pt x="7120" y="1346"/>
                </a:moveTo>
                <a:cubicBezTo>
                  <a:pt x="7334" y="1506"/>
                  <a:pt x="7575" y="1721"/>
                  <a:pt x="7789" y="1908"/>
                </a:cubicBezTo>
                <a:cubicBezTo>
                  <a:pt x="7769" y="1900"/>
                  <a:pt x="7748" y="1896"/>
                  <a:pt x="7728" y="1896"/>
                </a:cubicBezTo>
                <a:cubicBezTo>
                  <a:pt x="7620" y="1896"/>
                  <a:pt x="7542" y="2009"/>
                  <a:pt x="7655" y="2122"/>
                </a:cubicBezTo>
                <a:cubicBezTo>
                  <a:pt x="7736" y="2256"/>
                  <a:pt x="7843" y="2336"/>
                  <a:pt x="7977" y="2470"/>
                </a:cubicBezTo>
                <a:cubicBezTo>
                  <a:pt x="7950" y="2524"/>
                  <a:pt x="7950" y="2550"/>
                  <a:pt x="7977" y="2550"/>
                </a:cubicBezTo>
                <a:cubicBezTo>
                  <a:pt x="8003" y="2577"/>
                  <a:pt x="8057" y="2657"/>
                  <a:pt x="8084" y="2684"/>
                </a:cubicBezTo>
                <a:cubicBezTo>
                  <a:pt x="7575" y="2336"/>
                  <a:pt x="7174" y="1908"/>
                  <a:pt x="7120" y="1346"/>
                </a:cubicBezTo>
                <a:close/>
                <a:moveTo>
                  <a:pt x="12821" y="2283"/>
                </a:moveTo>
                <a:cubicBezTo>
                  <a:pt x="12955" y="2684"/>
                  <a:pt x="12901" y="3086"/>
                  <a:pt x="12661" y="3407"/>
                </a:cubicBezTo>
                <a:cubicBezTo>
                  <a:pt x="12661" y="3005"/>
                  <a:pt x="12687" y="2657"/>
                  <a:pt x="12821" y="2283"/>
                </a:cubicBezTo>
                <a:close/>
                <a:moveTo>
                  <a:pt x="771" y="2743"/>
                </a:moveTo>
                <a:cubicBezTo>
                  <a:pt x="1172" y="2743"/>
                  <a:pt x="1814" y="2970"/>
                  <a:pt x="1901" y="3005"/>
                </a:cubicBezTo>
                <a:cubicBezTo>
                  <a:pt x="1928" y="3005"/>
                  <a:pt x="1954" y="3059"/>
                  <a:pt x="2035" y="3086"/>
                </a:cubicBezTo>
                <a:cubicBezTo>
                  <a:pt x="1941" y="3072"/>
                  <a:pt x="1854" y="3066"/>
                  <a:pt x="1774" y="3066"/>
                </a:cubicBezTo>
                <a:cubicBezTo>
                  <a:pt x="1693" y="3066"/>
                  <a:pt x="1620" y="3072"/>
                  <a:pt x="1553" y="3086"/>
                </a:cubicBezTo>
                <a:cubicBezTo>
                  <a:pt x="1446" y="3086"/>
                  <a:pt x="1392" y="3193"/>
                  <a:pt x="1446" y="3273"/>
                </a:cubicBezTo>
                <a:cubicBezTo>
                  <a:pt x="1580" y="3487"/>
                  <a:pt x="1767" y="3621"/>
                  <a:pt x="1981" y="3728"/>
                </a:cubicBezTo>
                <a:cubicBezTo>
                  <a:pt x="1992" y="3732"/>
                  <a:pt x="2003" y="3733"/>
                  <a:pt x="2012" y="3733"/>
                </a:cubicBezTo>
                <a:cubicBezTo>
                  <a:pt x="2075" y="3733"/>
                  <a:pt x="2111" y="3667"/>
                  <a:pt x="2088" y="3621"/>
                </a:cubicBezTo>
                <a:cubicBezTo>
                  <a:pt x="2035" y="3514"/>
                  <a:pt x="1954" y="3460"/>
                  <a:pt x="1847" y="3353"/>
                </a:cubicBezTo>
                <a:lnTo>
                  <a:pt x="1847" y="3353"/>
                </a:lnTo>
                <a:cubicBezTo>
                  <a:pt x="2222" y="3380"/>
                  <a:pt x="2704" y="3487"/>
                  <a:pt x="2757" y="3808"/>
                </a:cubicBezTo>
                <a:cubicBezTo>
                  <a:pt x="2650" y="3862"/>
                  <a:pt x="2597" y="3889"/>
                  <a:pt x="2516" y="3889"/>
                </a:cubicBezTo>
                <a:cubicBezTo>
                  <a:pt x="2249" y="3889"/>
                  <a:pt x="1981" y="3862"/>
                  <a:pt x="1713" y="3781"/>
                </a:cubicBezTo>
                <a:cubicBezTo>
                  <a:pt x="1392" y="3674"/>
                  <a:pt x="509" y="3460"/>
                  <a:pt x="455" y="3005"/>
                </a:cubicBezTo>
                <a:cubicBezTo>
                  <a:pt x="409" y="2809"/>
                  <a:pt x="555" y="2743"/>
                  <a:pt x="771" y="2743"/>
                </a:cubicBezTo>
                <a:close/>
                <a:moveTo>
                  <a:pt x="21922" y="3487"/>
                </a:moveTo>
                <a:cubicBezTo>
                  <a:pt x="22403" y="3808"/>
                  <a:pt x="22537" y="4424"/>
                  <a:pt x="22403" y="4986"/>
                </a:cubicBezTo>
                <a:cubicBezTo>
                  <a:pt x="22296" y="4558"/>
                  <a:pt x="22055" y="4076"/>
                  <a:pt x="21814" y="3755"/>
                </a:cubicBezTo>
                <a:lnTo>
                  <a:pt x="21788" y="3728"/>
                </a:lnTo>
                <a:cubicBezTo>
                  <a:pt x="21841" y="3648"/>
                  <a:pt x="21868" y="3541"/>
                  <a:pt x="21922" y="3487"/>
                </a:cubicBezTo>
                <a:close/>
                <a:moveTo>
                  <a:pt x="21654" y="4076"/>
                </a:moveTo>
                <a:cubicBezTo>
                  <a:pt x="21922" y="4477"/>
                  <a:pt x="22162" y="5066"/>
                  <a:pt x="22162" y="5521"/>
                </a:cubicBezTo>
                <a:cubicBezTo>
                  <a:pt x="22136" y="5655"/>
                  <a:pt x="22029" y="5789"/>
                  <a:pt x="21922" y="5896"/>
                </a:cubicBezTo>
                <a:cubicBezTo>
                  <a:pt x="21922" y="5762"/>
                  <a:pt x="21922" y="5655"/>
                  <a:pt x="21895" y="5521"/>
                </a:cubicBezTo>
                <a:cubicBezTo>
                  <a:pt x="21895" y="5459"/>
                  <a:pt x="21858" y="5433"/>
                  <a:pt x="21817" y="5433"/>
                </a:cubicBezTo>
                <a:cubicBezTo>
                  <a:pt x="21788" y="5433"/>
                  <a:pt x="21756" y="5446"/>
                  <a:pt x="21734" y="5468"/>
                </a:cubicBezTo>
                <a:cubicBezTo>
                  <a:pt x="21707" y="4986"/>
                  <a:pt x="21600" y="4531"/>
                  <a:pt x="21654" y="4076"/>
                </a:cubicBezTo>
                <a:close/>
                <a:moveTo>
                  <a:pt x="2302" y="5896"/>
                </a:moveTo>
                <a:cubicBezTo>
                  <a:pt x="2383" y="5896"/>
                  <a:pt x="2516" y="5923"/>
                  <a:pt x="2623" y="5923"/>
                </a:cubicBezTo>
                <a:cubicBezTo>
                  <a:pt x="2650" y="5923"/>
                  <a:pt x="2891" y="6003"/>
                  <a:pt x="3025" y="6030"/>
                </a:cubicBezTo>
                <a:cubicBezTo>
                  <a:pt x="3052" y="6057"/>
                  <a:pt x="3105" y="6057"/>
                  <a:pt x="3159" y="6083"/>
                </a:cubicBezTo>
                <a:cubicBezTo>
                  <a:pt x="3159" y="6137"/>
                  <a:pt x="3159" y="6164"/>
                  <a:pt x="3186" y="6164"/>
                </a:cubicBezTo>
                <a:cubicBezTo>
                  <a:pt x="3186" y="6190"/>
                  <a:pt x="3159" y="6190"/>
                  <a:pt x="3132" y="6190"/>
                </a:cubicBezTo>
                <a:lnTo>
                  <a:pt x="2731" y="6083"/>
                </a:lnTo>
                <a:cubicBezTo>
                  <a:pt x="2570" y="6030"/>
                  <a:pt x="2436" y="5950"/>
                  <a:pt x="2302" y="5896"/>
                </a:cubicBezTo>
                <a:close/>
                <a:moveTo>
                  <a:pt x="1795" y="5272"/>
                </a:moveTo>
                <a:cubicBezTo>
                  <a:pt x="2235" y="5272"/>
                  <a:pt x="2867" y="5615"/>
                  <a:pt x="3272" y="5890"/>
                </a:cubicBezTo>
                <a:lnTo>
                  <a:pt x="3272" y="5890"/>
                </a:lnTo>
                <a:cubicBezTo>
                  <a:pt x="3270" y="5892"/>
                  <a:pt x="3268" y="5894"/>
                  <a:pt x="3266" y="5896"/>
                </a:cubicBezTo>
                <a:cubicBezTo>
                  <a:pt x="3239" y="5896"/>
                  <a:pt x="3239" y="5923"/>
                  <a:pt x="3239" y="5950"/>
                </a:cubicBezTo>
                <a:cubicBezTo>
                  <a:pt x="3159" y="5896"/>
                  <a:pt x="3025" y="5869"/>
                  <a:pt x="2891" y="5816"/>
                </a:cubicBezTo>
                <a:cubicBezTo>
                  <a:pt x="2811" y="5762"/>
                  <a:pt x="2731" y="5682"/>
                  <a:pt x="2650" y="5602"/>
                </a:cubicBezTo>
                <a:cubicBezTo>
                  <a:pt x="2642" y="5586"/>
                  <a:pt x="2632" y="5579"/>
                  <a:pt x="2623" y="5579"/>
                </a:cubicBezTo>
                <a:cubicBezTo>
                  <a:pt x="2599" y="5579"/>
                  <a:pt x="2578" y="5617"/>
                  <a:pt x="2597" y="5655"/>
                </a:cubicBezTo>
                <a:cubicBezTo>
                  <a:pt x="2623" y="5682"/>
                  <a:pt x="2650" y="5735"/>
                  <a:pt x="2677" y="5789"/>
                </a:cubicBezTo>
                <a:cubicBezTo>
                  <a:pt x="2356" y="5735"/>
                  <a:pt x="1954" y="5655"/>
                  <a:pt x="1847" y="5655"/>
                </a:cubicBezTo>
                <a:cubicBezTo>
                  <a:pt x="1740" y="5655"/>
                  <a:pt x="1687" y="5789"/>
                  <a:pt x="1740" y="5896"/>
                </a:cubicBezTo>
                <a:cubicBezTo>
                  <a:pt x="1928" y="6030"/>
                  <a:pt x="2088" y="6164"/>
                  <a:pt x="2329" y="6297"/>
                </a:cubicBezTo>
                <a:cubicBezTo>
                  <a:pt x="1740" y="6271"/>
                  <a:pt x="1232" y="6083"/>
                  <a:pt x="1312" y="5655"/>
                </a:cubicBezTo>
                <a:cubicBezTo>
                  <a:pt x="1368" y="5377"/>
                  <a:pt x="1552" y="5272"/>
                  <a:pt x="1795" y="5272"/>
                </a:cubicBezTo>
                <a:close/>
                <a:moveTo>
                  <a:pt x="26296" y="7088"/>
                </a:moveTo>
                <a:cubicBezTo>
                  <a:pt x="26448" y="7088"/>
                  <a:pt x="26527" y="7147"/>
                  <a:pt x="26391" y="7368"/>
                </a:cubicBezTo>
                <a:cubicBezTo>
                  <a:pt x="26150" y="7770"/>
                  <a:pt x="25588" y="8225"/>
                  <a:pt x="25080" y="8225"/>
                </a:cubicBezTo>
                <a:cubicBezTo>
                  <a:pt x="25000" y="8144"/>
                  <a:pt x="25000" y="7957"/>
                  <a:pt x="25107" y="7770"/>
                </a:cubicBezTo>
                <a:cubicBezTo>
                  <a:pt x="25187" y="7663"/>
                  <a:pt x="25267" y="7555"/>
                  <a:pt x="25348" y="7475"/>
                </a:cubicBezTo>
                <a:cubicBezTo>
                  <a:pt x="25374" y="7475"/>
                  <a:pt x="25374" y="7502"/>
                  <a:pt x="25401" y="7502"/>
                </a:cubicBezTo>
                <a:lnTo>
                  <a:pt x="25615" y="7502"/>
                </a:lnTo>
                <a:cubicBezTo>
                  <a:pt x="25615" y="7529"/>
                  <a:pt x="25642" y="7529"/>
                  <a:pt x="25642" y="7555"/>
                </a:cubicBezTo>
                <a:cubicBezTo>
                  <a:pt x="25659" y="7606"/>
                  <a:pt x="25697" y="7625"/>
                  <a:pt x="25730" y="7625"/>
                </a:cubicBezTo>
                <a:cubicBezTo>
                  <a:pt x="25749" y="7625"/>
                  <a:pt x="25766" y="7619"/>
                  <a:pt x="25776" y="7609"/>
                </a:cubicBezTo>
                <a:cubicBezTo>
                  <a:pt x="25803" y="7636"/>
                  <a:pt x="25856" y="7663"/>
                  <a:pt x="25910" y="7663"/>
                </a:cubicBezTo>
                <a:cubicBezTo>
                  <a:pt x="25990" y="7663"/>
                  <a:pt x="26017" y="7636"/>
                  <a:pt x="26017" y="7555"/>
                </a:cubicBezTo>
                <a:cubicBezTo>
                  <a:pt x="26017" y="7475"/>
                  <a:pt x="25990" y="7395"/>
                  <a:pt x="25936" y="7341"/>
                </a:cubicBezTo>
                <a:cubicBezTo>
                  <a:pt x="25910" y="7261"/>
                  <a:pt x="25883" y="7234"/>
                  <a:pt x="25803" y="7207"/>
                </a:cubicBezTo>
                <a:cubicBezTo>
                  <a:pt x="25883" y="7154"/>
                  <a:pt x="25910" y="7154"/>
                  <a:pt x="25990" y="7127"/>
                </a:cubicBezTo>
                <a:cubicBezTo>
                  <a:pt x="26097" y="7108"/>
                  <a:pt x="26208" y="7088"/>
                  <a:pt x="26296" y="7088"/>
                </a:cubicBezTo>
                <a:close/>
                <a:moveTo>
                  <a:pt x="7659" y="8633"/>
                </a:moveTo>
                <a:cubicBezTo>
                  <a:pt x="8236" y="8633"/>
                  <a:pt x="8849" y="8981"/>
                  <a:pt x="9315" y="9402"/>
                </a:cubicBezTo>
                <a:cubicBezTo>
                  <a:pt x="9208" y="9402"/>
                  <a:pt x="9154" y="9376"/>
                  <a:pt x="9047" y="9349"/>
                </a:cubicBezTo>
                <a:cubicBezTo>
                  <a:pt x="9038" y="9340"/>
                  <a:pt x="9029" y="9336"/>
                  <a:pt x="9021" y="9336"/>
                </a:cubicBezTo>
                <a:cubicBezTo>
                  <a:pt x="8980" y="9336"/>
                  <a:pt x="8954" y="9429"/>
                  <a:pt x="9020" y="9429"/>
                </a:cubicBezTo>
                <a:cubicBezTo>
                  <a:pt x="9047" y="9456"/>
                  <a:pt x="9128" y="9456"/>
                  <a:pt x="9154" y="9509"/>
                </a:cubicBezTo>
                <a:lnTo>
                  <a:pt x="9074" y="9509"/>
                </a:lnTo>
                <a:cubicBezTo>
                  <a:pt x="8806" y="9376"/>
                  <a:pt x="8539" y="9242"/>
                  <a:pt x="8244" y="9135"/>
                </a:cubicBezTo>
                <a:cubicBezTo>
                  <a:pt x="8239" y="9132"/>
                  <a:pt x="8235" y="9131"/>
                  <a:pt x="8230" y="9131"/>
                </a:cubicBezTo>
                <a:cubicBezTo>
                  <a:pt x="8182" y="9131"/>
                  <a:pt x="8144" y="9244"/>
                  <a:pt x="8218" y="9268"/>
                </a:cubicBezTo>
                <a:cubicBezTo>
                  <a:pt x="8244" y="9268"/>
                  <a:pt x="8244" y="9295"/>
                  <a:pt x="8271" y="9295"/>
                </a:cubicBezTo>
                <a:lnTo>
                  <a:pt x="8244" y="9295"/>
                </a:lnTo>
                <a:cubicBezTo>
                  <a:pt x="7950" y="9161"/>
                  <a:pt x="7495" y="8974"/>
                  <a:pt x="7307" y="8680"/>
                </a:cubicBezTo>
                <a:cubicBezTo>
                  <a:pt x="7422" y="8648"/>
                  <a:pt x="7540" y="8633"/>
                  <a:pt x="7659" y="8633"/>
                </a:cubicBezTo>
                <a:close/>
                <a:moveTo>
                  <a:pt x="18080" y="7948"/>
                </a:moveTo>
                <a:cubicBezTo>
                  <a:pt x="18309" y="7948"/>
                  <a:pt x="18676" y="8234"/>
                  <a:pt x="18977" y="8573"/>
                </a:cubicBezTo>
                <a:cubicBezTo>
                  <a:pt x="18790" y="8385"/>
                  <a:pt x="18549" y="8198"/>
                  <a:pt x="18308" y="8064"/>
                </a:cubicBezTo>
                <a:cubicBezTo>
                  <a:pt x="18280" y="8047"/>
                  <a:pt x="18251" y="8040"/>
                  <a:pt x="18223" y="8040"/>
                </a:cubicBezTo>
                <a:cubicBezTo>
                  <a:pt x="18116" y="8040"/>
                  <a:pt x="18025" y="8146"/>
                  <a:pt x="18067" y="8251"/>
                </a:cubicBezTo>
                <a:cubicBezTo>
                  <a:pt x="18281" y="8867"/>
                  <a:pt x="18710" y="9242"/>
                  <a:pt x="19084" y="9670"/>
                </a:cubicBezTo>
                <a:cubicBezTo>
                  <a:pt x="18843" y="9563"/>
                  <a:pt x="18629" y="9402"/>
                  <a:pt x="18442" y="9188"/>
                </a:cubicBezTo>
                <a:cubicBezTo>
                  <a:pt x="18255" y="8974"/>
                  <a:pt x="17826" y="8492"/>
                  <a:pt x="17880" y="8118"/>
                </a:cubicBezTo>
                <a:cubicBezTo>
                  <a:pt x="17912" y="7998"/>
                  <a:pt x="17983" y="7948"/>
                  <a:pt x="18080" y="7948"/>
                </a:cubicBezTo>
                <a:close/>
                <a:moveTo>
                  <a:pt x="3648" y="10109"/>
                </a:moveTo>
                <a:cubicBezTo>
                  <a:pt x="4079" y="10109"/>
                  <a:pt x="4736" y="10358"/>
                  <a:pt x="5300" y="10607"/>
                </a:cubicBezTo>
                <a:cubicBezTo>
                  <a:pt x="5193" y="10607"/>
                  <a:pt x="5086" y="10607"/>
                  <a:pt x="5006" y="10580"/>
                </a:cubicBezTo>
                <a:cubicBezTo>
                  <a:pt x="4899" y="10580"/>
                  <a:pt x="4899" y="10741"/>
                  <a:pt x="5006" y="10741"/>
                </a:cubicBezTo>
                <a:cubicBezTo>
                  <a:pt x="5059" y="10741"/>
                  <a:pt x="5166" y="10767"/>
                  <a:pt x="5247" y="10767"/>
                </a:cubicBezTo>
                <a:lnTo>
                  <a:pt x="4738" y="10874"/>
                </a:lnTo>
                <a:cubicBezTo>
                  <a:pt x="4642" y="10883"/>
                  <a:pt x="4446" y="10900"/>
                  <a:pt x="4223" y="10900"/>
                </a:cubicBezTo>
                <a:cubicBezTo>
                  <a:pt x="3760" y="10900"/>
                  <a:pt x="3186" y="10826"/>
                  <a:pt x="3186" y="10446"/>
                </a:cubicBezTo>
                <a:cubicBezTo>
                  <a:pt x="3206" y="10202"/>
                  <a:pt x="3385" y="10109"/>
                  <a:pt x="3648" y="10109"/>
                </a:cubicBezTo>
                <a:close/>
                <a:moveTo>
                  <a:pt x="26505" y="10897"/>
                </a:moveTo>
                <a:cubicBezTo>
                  <a:pt x="26810" y="10897"/>
                  <a:pt x="26735" y="11290"/>
                  <a:pt x="26659" y="11517"/>
                </a:cubicBezTo>
                <a:cubicBezTo>
                  <a:pt x="26579" y="11544"/>
                  <a:pt x="26552" y="11570"/>
                  <a:pt x="26472" y="11624"/>
                </a:cubicBezTo>
                <a:cubicBezTo>
                  <a:pt x="26525" y="11517"/>
                  <a:pt x="26552" y="11383"/>
                  <a:pt x="26472" y="11276"/>
                </a:cubicBezTo>
                <a:cubicBezTo>
                  <a:pt x="26446" y="11224"/>
                  <a:pt x="26391" y="11205"/>
                  <a:pt x="26325" y="11205"/>
                </a:cubicBezTo>
                <a:cubicBezTo>
                  <a:pt x="26188" y="11205"/>
                  <a:pt x="26000" y="11285"/>
                  <a:pt x="25910" y="11303"/>
                </a:cubicBezTo>
                <a:cubicBezTo>
                  <a:pt x="25908" y="11303"/>
                  <a:pt x="25907" y="11303"/>
                  <a:pt x="25906" y="11303"/>
                </a:cubicBezTo>
                <a:lnTo>
                  <a:pt x="25906" y="11303"/>
                </a:lnTo>
                <a:cubicBezTo>
                  <a:pt x="26059" y="11125"/>
                  <a:pt x="26215" y="10952"/>
                  <a:pt x="26445" y="10901"/>
                </a:cubicBezTo>
                <a:cubicBezTo>
                  <a:pt x="26467" y="10898"/>
                  <a:pt x="26487" y="10897"/>
                  <a:pt x="26505" y="10897"/>
                </a:cubicBezTo>
                <a:close/>
                <a:moveTo>
                  <a:pt x="25856" y="10874"/>
                </a:moveTo>
                <a:lnTo>
                  <a:pt x="25856" y="10874"/>
                </a:lnTo>
                <a:cubicBezTo>
                  <a:pt x="25669" y="11035"/>
                  <a:pt x="25535" y="11249"/>
                  <a:pt x="25481" y="11463"/>
                </a:cubicBezTo>
                <a:cubicBezTo>
                  <a:pt x="25468" y="11450"/>
                  <a:pt x="25448" y="11443"/>
                  <a:pt x="25428" y="11443"/>
                </a:cubicBezTo>
                <a:cubicBezTo>
                  <a:pt x="25408" y="11443"/>
                  <a:pt x="25388" y="11450"/>
                  <a:pt x="25374" y="11463"/>
                </a:cubicBezTo>
                <a:cubicBezTo>
                  <a:pt x="25187" y="11570"/>
                  <a:pt x="25000" y="11677"/>
                  <a:pt x="24812" y="11784"/>
                </a:cubicBezTo>
                <a:cubicBezTo>
                  <a:pt x="24866" y="11490"/>
                  <a:pt x="25187" y="11169"/>
                  <a:pt x="25481" y="11035"/>
                </a:cubicBezTo>
                <a:cubicBezTo>
                  <a:pt x="25588" y="10981"/>
                  <a:pt x="25722" y="10955"/>
                  <a:pt x="25856" y="10874"/>
                </a:cubicBezTo>
                <a:close/>
                <a:moveTo>
                  <a:pt x="25873" y="11501"/>
                </a:moveTo>
                <a:cubicBezTo>
                  <a:pt x="25877" y="11511"/>
                  <a:pt x="25893" y="11527"/>
                  <a:pt x="25910" y="11544"/>
                </a:cubicBezTo>
                <a:cubicBezTo>
                  <a:pt x="25936" y="11570"/>
                  <a:pt x="25990" y="11651"/>
                  <a:pt x="26043" y="11677"/>
                </a:cubicBezTo>
                <a:cubicBezTo>
                  <a:pt x="26070" y="11704"/>
                  <a:pt x="26150" y="11704"/>
                  <a:pt x="26177" y="11704"/>
                </a:cubicBezTo>
                <a:lnTo>
                  <a:pt x="26204" y="11704"/>
                </a:lnTo>
                <a:cubicBezTo>
                  <a:pt x="26150" y="11704"/>
                  <a:pt x="26177" y="11811"/>
                  <a:pt x="26204" y="11811"/>
                </a:cubicBezTo>
                <a:cubicBezTo>
                  <a:pt x="26284" y="11811"/>
                  <a:pt x="26338" y="11784"/>
                  <a:pt x="26418" y="11784"/>
                </a:cubicBezTo>
                <a:cubicBezTo>
                  <a:pt x="26418" y="11798"/>
                  <a:pt x="26432" y="11804"/>
                  <a:pt x="26445" y="11804"/>
                </a:cubicBezTo>
                <a:cubicBezTo>
                  <a:pt x="26458" y="11804"/>
                  <a:pt x="26472" y="11798"/>
                  <a:pt x="26472" y="11784"/>
                </a:cubicBezTo>
                <a:lnTo>
                  <a:pt x="26552" y="11784"/>
                </a:lnTo>
                <a:cubicBezTo>
                  <a:pt x="26336" y="12157"/>
                  <a:pt x="25949" y="12500"/>
                  <a:pt x="25536" y="12500"/>
                </a:cubicBezTo>
                <a:cubicBezTo>
                  <a:pt x="25385" y="12500"/>
                  <a:pt x="25231" y="12454"/>
                  <a:pt x="25080" y="12346"/>
                </a:cubicBezTo>
                <a:cubicBezTo>
                  <a:pt x="24973" y="12293"/>
                  <a:pt x="24919" y="12213"/>
                  <a:pt x="24866" y="12159"/>
                </a:cubicBezTo>
                <a:cubicBezTo>
                  <a:pt x="25080" y="12025"/>
                  <a:pt x="25267" y="11838"/>
                  <a:pt x="25455" y="11677"/>
                </a:cubicBezTo>
                <a:lnTo>
                  <a:pt x="25455" y="11677"/>
                </a:lnTo>
                <a:cubicBezTo>
                  <a:pt x="25455" y="11704"/>
                  <a:pt x="25401" y="11758"/>
                  <a:pt x="25401" y="11784"/>
                </a:cubicBezTo>
                <a:cubicBezTo>
                  <a:pt x="25386" y="11893"/>
                  <a:pt x="25469" y="11966"/>
                  <a:pt x="25558" y="11966"/>
                </a:cubicBezTo>
                <a:cubicBezTo>
                  <a:pt x="25622" y="11966"/>
                  <a:pt x="25689" y="11928"/>
                  <a:pt x="25722" y="11838"/>
                </a:cubicBezTo>
                <a:cubicBezTo>
                  <a:pt x="25748" y="11710"/>
                  <a:pt x="25798" y="11582"/>
                  <a:pt x="25873" y="11501"/>
                </a:cubicBezTo>
                <a:close/>
                <a:moveTo>
                  <a:pt x="34153" y="12587"/>
                </a:moveTo>
                <a:cubicBezTo>
                  <a:pt x="34207" y="12694"/>
                  <a:pt x="34234" y="12828"/>
                  <a:pt x="34234" y="12962"/>
                </a:cubicBezTo>
                <a:cubicBezTo>
                  <a:pt x="34220" y="12922"/>
                  <a:pt x="34200" y="12902"/>
                  <a:pt x="34173" y="12902"/>
                </a:cubicBezTo>
                <a:cubicBezTo>
                  <a:pt x="34147" y="12902"/>
                  <a:pt x="34113" y="12922"/>
                  <a:pt x="34073" y="12962"/>
                </a:cubicBezTo>
                <a:cubicBezTo>
                  <a:pt x="34020" y="13096"/>
                  <a:pt x="33939" y="13176"/>
                  <a:pt x="33886" y="13310"/>
                </a:cubicBezTo>
                <a:cubicBezTo>
                  <a:pt x="33939" y="13042"/>
                  <a:pt x="34020" y="12828"/>
                  <a:pt x="34153" y="12587"/>
                </a:cubicBezTo>
                <a:close/>
                <a:moveTo>
                  <a:pt x="34501" y="12079"/>
                </a:moveTo>
                <a:cubicBezTo>
                  <a:pt x="34635" y="12213"/>
                  <a:pt x="34715" y="12454"/>
                  <a:pt x="34715" y="12721"/>
                </a:cubicBezTo>
                <a:cubicBezTo>
                  <a:pt x="34715" y="12882"/>
                  <a:pt x="34715" y="13016"/>
                  <a:pt x="34689" y="13176"/>
                </a:cubicBezTo>
                <a:cubicBezTo>
                  <a:pt x="34643" y="13268"/>
                  <a:pt x="34597" y="13359"/>
                  <a:pt x="34568" y="13450"/>
                </a:cubicBezTo>
                <a:lnTo>
                  <a:pt x="34568" y="13450"/>
                </a:lnTo>
                <a:cubicBezTo>
                  <a:pt x="34688" y="13015"/>
                  <a:pt x="34673" y="12635"/>
                  <a:pt x="34234" y="12480"/>
                </a:cubicBezTo>
                <a:lnTo>
                  <a:pt x="34207" y="12480"/>
                </a:lnTo>
                <a:cubicBezTo>
                  <a:pt x="34314" y="12320"/>
                  <a:pt x="34421" y="12213"/>
                  <a:pt x="34501" y="12079"/>
                </a:cubicBezTo>
                <a:close/>
                <a:moveTo>
                  <a:pt x="8880" y="12505"/>
                </a:moveTo>
                <a:cubicBezTo>
                  <a:pt x="8891" y="12505"/>
                  <a:pt x="8902" y="12506"/>
                  <a:pt x="8913" y="12507"/>
                </a:cubicBezTo>
                <a:cubicBezTo>
                  <a:pt x="8940" y="12507"/>
                  <a:pt x="9020" y="12561"/>
                  <a:pt x="9047" y="12587"/>
                </a:cubicBezTo>
                <a:cubicBezTo>
                  <a:pt x="8913" y="12641"/>
                  <a:pt x="8780" y="12748"/>
                  <a:pt x="8646" y="12828"/>
                </a:cubicBezTo>
                <a:cubicBezTo>
                  <a:pt x="8597" y="12877"/>
                  <a:pt x="8615" y="12992"/>
                  <a:pt x="8699" y="12992"/>
                </a:cubicBezTo>
                <a:cubicBezTo>
                  <a:pt x="8708" y="12992"/>
                  <a:pt x="8716" y="12991"/>
                  <a:pt x="8726" y="12989"/>
                </a:cubicBezTo>
                <a:cubicBezTo>
                  <a:pt x="8753" y="12989"/>
                  <a:pt x="8780" y="12962"/>
                  <a:pt x="8806" y="12962"/>
                </a:cubicBezTo>
                <a:cubicBezTo>
                  <a:pt x="8806" y="12989"/>
                  <a:pt x="8806" y="13016"/>
                  <a:pt x="8860" y="13016"/>
                </a:cubicBezTo>
                <a:cubicBezTo>
                  <a:pt x="8592" y="13310"/>
                  <a:pt x="8244" y="13524"/>
                  <a:pt x="7870" y="13658"/>
                </a:cubicBezTo>
                <a:cubicBezTo>
                  <a:pt x="7977" y="13364"/>
                  <a:pt x="8191" y="13096"/>
                  <a:pt x="8351" y="12882"/>
                </a:cubicBezTo>
                <a:cubicBezTo>
                  <a:pt x="8479" y="12754"/>
                  <a:pt x="8655" y="12505"/>
                  <a:pt x="8880" y="12505"/>
                </a:cubicBezTo>
                <a:close/>
                <a:moveTo>
                  <a:pt x="34234" y="11918"/>
                </a:moveTo>
                <a:cubicBezTo>
                  <a:pt x="33698" y="12454"/>
                  <a:pt x="33404" y="13257"/>
                  <a:pt x="33484" y="14033"/>
                </a:cubicBezTo>
                <a:cubicBezTo>
                  <a:pt x="33484" y="14059"/>
                  <a:pt x="33431" y="14086"/>
                  <a:pt x="33431" y="14113"/>
                </a:cubicBezTo>
                <a:cubicBezTo>
                  <a:pt x="33243" y="13497"/>
                  <a:pt x="33297" y="12587"/>
                  <a:pt x="33752" y="12159"/>
                </a:cubicBezTo>
                <a:cubicBezTo>
                  <a:pt x="33939" y="11972"/>
                  <a:pt x="34100" y="11918"/>
                  <a:pt x="34234" y="11918"/>
                </a:cubicBezTo>
                <a:close/>
                <a:moveTo>
                  <a:pt x="34234" y="12989"/>
                </a:moveTo>
                <a:cubicBezTo>
                  <a:pt x="34287" y="13390"/>
                  <a:pt x="34073" y="13845"/>
                  <a:pt x="33805" y="14193"/>
                </a:cubicBezTo>
                <a:lnTo>
                  <a:pt x="33805" y="14086"/>
                </a:lnTo>
                <a:cubicBezTo>
                  <a:pt x="33939" y="13765"/>
                  <a:pt x="34073" y="13390"/>
                  <a:pt x="34234" y="13042"/>
                </a:cubicBezTo>
                <a:lnTo>
                  <a:pt x="34234" y="12989"/>
                </a:lnTo>
                <a:close/>
                <a:moveTo>
                  <a:pt x="14417" y="14221"/>
                </a:moveTo>
                <a:cubicBezTo>
                  <a:pt x="14391" y="14235"/>
                  <a:pt x="14367" y="14260"/>
                  <a:pt x="14347" y="14300"/>
                </a:cubicBezTo>
                <a:cubicBezTo>
                  <a:pt x="14290" y="14399"/>
                  <a:pt x="14271" y="14528"/>
                  <a:pt x="14277" y="14659"/>
                </a:cubicBezTo>
                <a:lnTo>
                  <a:pt x="14277" y="14659"/>
                </a:lnTo>
                <a:cubicBezTo>
                  <a:pt x="14294" y="14503"/>
                  <a:pt x="14335" y="14341"/>
                  <a:pt x="14417" y="14221"/>
                </a:cubicBezTo>
                <a:close/>
                <a:moveTo>
                  <a:pt x="31370" y="14220"/>
                </a:moveTo>
                <a:cubicBezTo>
                  <a:pt x="31631" y="14553"/>
                  <a:pt x="31787" y="14927"/>
                  <a:pt x="31837" y="15344"/>
                </a:cubicBezTo>
                <a:lnTo>
                  <a:pt x="31837" y="15344"/>
                </a:lnTo>
                <a:cubicBezTo>
                  <a:pt x="31825" y="15313"/>
                  <a:pt x="31809" y="15286"/>
                  <a:pt x="31798" y="15264"/>
                </a:cubicBezTo>
                <a:cubicBezTo>
                  <a:pt x="31798" y="15251"/>
                  <a:pt x="31791" y="15244"/>
                  <a:pt x="31781" y="15244"/>
                </a:cubicBezTo>
                <a:cubicBezTo>
                  <a:pt x="31771" y="15244"/>
                  <a:pt x="31758" y="15251"/>
                  <a:pt x="31745" y="15264"/>
                </a:cubicBezTo>
                <a:cubicBezTo>
                  <a:pt x="31530" y="14916"/>
                  <a:pt x="31370" y="14595"/>
                  <a:pt x="31370" y="14220"/>
                </a:cubicBezTo>
                <a:close/>
                <a:moveTo>
                  <a:pt x="37044" y="16174"/>
                </a:moveTo>
                <a:cubicBezTo>
                  <a:pt x="36964" y="16575"/>
                  <a:pt x="36830" y="16897"/>
                  <a:pt x="36616" y="17245"/>
                </a:cubicBezTo>
                <a:cubicBezTo>
                  <a:pt x="36241" y="17459"/>
                  <a:pt x="35920" y="17726"/>
                  <a:pt x="35518" y="17860"/>
                </a:cubicBezTo>
                <a:cubicBezTo>
                  <a:pt x="35492" y="17780"/>
                  <a:pt x="35518" y="17646"/>
                  <a:pt x="35545" y="17512"/>
                </a:cubicBezTo>
                <a:lnTo>
                  <a:pt x="35679" y="17378"/>
                </a:lnTo>
                <a:cubicBezTo>
                  <a:pt x="35706" y="17325"/>
                  <a:pt x="35679" y="17271"/>
                  <a:pt x="35652" y="17271"/>
                </a:cubicBezTo>
                <a:cubicBezTo>
                  <a:pt x="35920" y="16736"/>
                  <a:pt x="36509" y="16254"/>
                  <a:pt x="37044" y="16174"/>
                </a:cubicBezTo>
                <a:close/>
                <a:moveTo>
                  <a:pt x="11456" y="17539"/>
                </a:moveTo>
                <a:cubicBezTo>
                  <a:pt x="11456" y="17566"/>
                  <a:pt x="11483" y="17593"/>
                  <a:pt x="11536" y="17593"/>
                </a:cubicBezTo>
                <a:cubicBezTo>
                  <a:pt x="11831" y="17700"/>
                  <a:pt x="12125" y="17726"/>
                  <a:pt x="12393" y="17833"/>
                </a:cubicBezTo>
                <a:cubicBezTo>
                  <a:pt x="12232" y="17914"/>
                  <a:pt x="12099" y="17994"/>
                  <a:pt x="12206" y="18235"/>
                </a:cubicBezTo>
                <a:cubicBezTo>
                  <a:pt x="12220" y="18279"/>
                  <a:pt x="12243" y="18299"/>
                  <a:pt x="12270" y="18299"/>
                </a:cubicBezTo>
                <a:cubicBezTo>
                  <a:pt x="12291" y="18299"/>
                  <a:pt x="12315" y="18286"/>
                  <a:pt x="12339" y="18262"/>
                </a:cubicBezTo>
                <a:cubicBezTo>
                  <a:pt x="12393" y="18235"/>
                  <a:pt x="12420" y="18181"/>
                  <a:pt x="12500" y="18128"/>
                </a:cubicBezTo>
                <a:cubicBezTo>
                  <a:pt x="12741" y="18155"/>
                  <a:pt x="12928" y="18155"/>
                  <a:pt x="13169" y="18155"/>
                </a:cubicBezTo>
                <a:cubicBezTo>
                  <a:pt x="13089" y="18208"/>
                  <a:pt x="12928" y="18342"/>
                  <a:pt x="12687" y="18369"/>
                </a:cubicBezTo>
                <a:cubicBezTo>
                  <a:pt x="12538" y="18397"/>
                  <a:pt x="12389" y="18408"/>
                  <a:pt x="12239" y="18408"/>
                </a:cubicBezTo>
                <a:cubicBezTo>
                  <a:pt x="11961" y="18408"/>
                  <a:pt x="11682" y="18368"/>
                  <a:pt x="11403" y="18315"/>
                </a:cubicBezTo>
                <a:cubicBezTo>
                  <a:pt x="11349" y="18315"/>
                  <a:pt x="11296" y="18262"/>
                  <a:pt x="11188" y="18208"/>
                </a:cubicBezTo>
                <a:cubicBezTo>
                  <a:pt x="11188" y="18181"/>
                  <a:pt x="11188" y="18181"/>
                  <a:pt x="11162" y="18128"/>
                </a:cubicBezTo>
                <a:cubicBezTo>
                  <a:pt x="10948" y="17994"/>
                  <a:pt x="10814" y="17833"/>
                  <a:pt x="10653" y="17673"/>
                </a:cubicBezTo>
                <a:cubicBezTo>
                  <a:pt x="10894" y="17593"/>
                  <a:pt x="11162" y="17539"/>
                  <a:pt x="11456" y="17539"/>
                </a:cubicBezTo>
                <a:close/>
                <a:moveTo>
                  <a:pt x="30165" y="16977"/>
                </a:moveTo>
                <a:lnTo>
                  <a:pt x="30165" y="16977"/>
                </a:lnTo>
                <a:cubicBezTo>
                  <a:pt x="30727" y="17432"/>
                  <a:pt x="30942" y="18208"/>
                  <a:pt x="31075" y="18931"/>
                </a:cubicBezTo>
                <a:lnTo>
                  <a:pt x="31075" y="18984"/>
                </a:lnTo>
                <a:cubicBezTo>
                  <a:pt x="30460" y="18583"/>
                  <a:pt x="30139" y="17726"/>
                  <a:pt x="30165" y="16977"/>
                </a:cubicBezTo>
                <a:close/>
                <a:moveTo>
                  <a:pt x="17639" y="20911"/>
                </a:moveTo>
                <a:cubicBezTo>
                  <a:pt x="17612" y="20911"/>
                  <a:pt x="17585" y="20938"/>
                  <a:pt x="17559" y="20992"/>
                </a:cubicBezTo>
                <a:cubicBezTo>
                  <a:pt x="17559" y="20952"/>
                  <a:pt x="17532" y="20932"/>
                  <a:pt x="17505" y="20932"/>
                </a:cubicBezTo>
                <a:cubicBezTo>
                  <a:pt x="17478" y="20932"/>
                  <a:pt x="17452" y="20952"/>
                  <a:pt x="17452" y="20992"/>
                </a:cubicBezTo>
                <a:cubicBezTo>
                  <a:pt x="17425" y="21019"/>
                  <a:pt x="17425" y="21045"/>
                  <a:pt x="17371" y="21072"/>
                </a:cubicBezTo>
                <a:cubicBezTo>
                  <a:pt x="17318" y="21072"/>
                  <a:pt x="17291" y="21099"/>
                  <a:pt x="17238" y="21099"/>
                </a:cubicBezTo>
                <a:cubicBezTo>
                  <a:pt x="17211" y="21099"/>
                  <a:pt x="17211" y="21179"/>
                  <a:pt x="17238" y="21179"/>
                </a:cubicBezTo>
                <a:cubicBezTo>
                  <a:pt x="17204" y="21186"/>
                  <a:pt x="17171" y="21189"/>
                  <a:pt x="17137" y="21189"/>
                </a:cubicBezTo>
                <a:cubicBezTo>
                  <a:pt x="17037" y="21189"/>
                  <a:pt x="16936" y="21159"/>
                  <a:pt x="16836" y="21099"/>
                </a:cubicBezTo>
                <a:cubicBezTo>
                  <a:pt x="16890" y="21045"/>
                  <a:pt x="16916" y="21019"/>
                  <a:pt x="16970" y="20965"/>
                </a:cubicBezTo>
                <a:cubicBezTo>
                  <a:pt x="17184" y="20965"/>
                  <a:pt x="17398" y="20938"/>
                  <a:pt x="17612" y="20911"/>
                </a:cubicBezTo>
                <a:close/>
                <a:moveTo>
                  <a:pt x="16682" y="20432"/>
                </a:moveTo>
                <a:cubicBezTo>
                  <a:pt x="16767" y="20432"/>
                  <a:pt x="16854" y="20440"/>
                  <a:pt x="16943" y="20456"/>
                </a:cubicBezTo>
                <a:cubicBezTo>
                  <a:pt x="17077" y="20483"/>
                  <a:pt x="17238" y="20510"/>
                  <a:pt x="17371" y="20590"/>
                </a:cubicBezTo>
                <a:lnTo>
                  <a:pt x="17345" y="20590"/>
                </a:lnTo>
                <a:cubicBezTo>
                  <a:pt x="17294" y="20582"/>
                  <a:pt x="17242" y="20577"/>
                  <a:pt x="17191" y="20577"/>
                </a:cubicBezTo>
                <a:cubicBezTo>
                  <a:pt x="16918" y="20577"/>
                  <a:pt x="16650" y="20703"/>
                  <a:pt x="16515" y="21019"/>
                </a:cubicBezTo>
                <a:cubicBezTo>
                  <a:pt x="16461" y="21072"/>
                  <a:pt x="16515" y="21179"/>
                  <a:pt x="16568" y="21206"/>
                </a:cubicBezTo>
                <a:cubicBezTo>
                  <a:pt x="16675" y="21286"/>
                  <a:pt x="16836" y="21393"/>
                  <a:pt x="16970" y="21420"/>
                </a:cubicBezTo>
                <a:cubicBezTo>
                  <a:pt x="16836" y="21527"/>
                  <a:pt x="16702" y="21581"/>
                  <a:pt x="16622" y="21607"/>
                </a:cubicBezTo>
                <a:cubicBezTo>
                  <a:pt x="16484" y="21669"/>
                  <a:pt x="16046" y="21818"/>
                  <a:pt x="15733" y="21818"/>
                </a:cubicBezTo>
                <a:cubicBezTo>
                  <a:pt x="15501" y="21818"/>
                  <a:pt x="15338" y="21736"/>
                  <a:pt x="15417" y="21474"/>
                </a:cubicBezTo>
                <a:cubicBezTo>
                  <a:pt x="15558" y="20840"/>
                  <a:pt x="16070" y="20432"/>
                  <a:pt x="16682" y="20432"/>
                </a:cubicBezTo>
                <a:close/>
                <a:moveTo>
                  <a:pt x="28051" y="24337"/>
                </a:moveTo>
                <a:cubicBezTo>
                  <a:pt x="28345" y="24337"/>
                  <a:pt x="28613" y="24471"/>
                  <a:pt x="28800" y="24659"/>
                </a:cubicBezTo>
                <a:cubicBezTo>
                  <a:pt x="28779" y="24650"/>
                  <a:pt x="28758" y="24646"/>
                  <a:pt x="28739" y="24646"/>
                </a:cubicBezTo>
                <a:cubicBezTo>
                  <a:pt x="28635" y="24646"/>
                  <a:pt x="28559" y="24752"/>
                  <a:pt x="28559" y="24819"/>
                </a:cubicBezTo>
                <a:cubicBezTo>
                  <a:pt x="28548" y="24816"/>
                  <a:pt x="28538" y="24814"/>
                  <a:pt x="28529" y="24814"/>
                </a:cubicBezTo>
                <a:cubicBezTo>
                  <a:pt x="28473" y="24814"/>
                  <a:pt x="28456" y="24880"/>
                  <a:pt x="28479" y="24926"/>
                </a:cubicBezTo>
                <a:cubicBezTo>
                  <a:pt x="28292" y="24793"/>
                  <a:pt x="28158" y="24552"/>
                  <a:pt x="28051" y="24337"/>
                </a:cubicBezTo>
                <a:close/>
                <a:moveTo>
                  <a:pt x="24116" y="24819"/>
                </a:moveTo>
                <a:cubicBezTo>
                  <a:pt x="24250" y="24953"/>
                  <a:pt x="24330" y="25087"/>
                  <a:pt x="24464" y="25221"/>
                </a:cubicBezTo>
                <a:cubicBezTo>
                  <a:pt x="24411" y="25301"/>
                  <a:pt x="24304" y="25328"/>
                  <a:pt x="24277" y="25328"/>
                </a:cubicBezTo>
                <a:lnTo>
                  <a:pt x="24250" y="25328"/>
                </a:lnTo>
                <a:cubicBezTo>
                  <a:pt x="24197" y="25301"/>
                  <a:pt x="24170" y="25274"/>
                  <a:pt x="24143" y="25274"/>
                </a:cubicBezTo>
                <a:cubicBezTo>
                  <a:pt x="24170" y="25274"/>
                  <a:pt x="24170" y="25221"/>
                  <a:pt x="24143" y="25194"/>
                </a:cubicBezTo>
                <a:lnTo>
                  <a:pt x="23929" y="25007"/>
                </a:lnTo>
                <a:cubicBezTo>
                  <a:pt x="24036" y="25007"/>
                  <a:pt x="24143" y="24926"/>
                  <a:pt x="24116" y="24819"/>
                </a:cubicBezTo>
                <a:close/>
                <a:moveTo>
                  <a:pt x="22403" y="23802"/>
                </a:moveTo>
                <a:lnTo>
                  <a:pt x="22403" y="23802"/>
                </a:lnTo>
                <a:cubicBezTo>
                  <a:pt x="23046" y="23936"/>
                  <a:pt x="23501" y="24230"/>
                  <a:pt x="23929" y="24632"/>
                </a:cubicBezTo>
                <a:cubicBezTo>
                  <a:pt x="23875" y="24605"/>
                  <a:pt x="23849" y="24552"/>
                  <a:pt x="23768" y="24552"/>
                </a:cubicBezTo>
                <a:cubicBezTo>
                  <a:pt x="23635" y="24498"/>
                  <a:pt x="23474" y="24418"/>
                  <a:pt x="23340" y="24337"/>
                </a:cubicBezTo>
                <a:cubicBezTo>
                  <a:pt x="23315" y="24322"/>
                  <a:pt x="23289" y="24316"/>
                  <a:pt x="23264" y="24316"/>
                </a:cubicBezTo>
                <a:cubicBezTo>
                  <a:pt x="23156" y="24316"/>
                  <a:pt x="23071" y="24438"/>
                  <a:pt x="23180" y="24525"/>
                </a:cubicBezTo>
                <a:cubicBezTo>
                  <a:pt x="23199" y="24544"/>
                  <a:pt x="23232" y="24578"/>
                  <a:pt x="23269" y="24605"/>
                </a:cubicBezTo>
                <a:lnTo>
                  <a:pt x="23269" y="24605"/>
                </a:lnTo>
                <a:cubicBezTo>
                  <a:pt x="23266" y="24604"/>
                  <a:pt x="23262" y="24603"/>
                  <a:pt x="23259" y="24603"/>
                </a:cubicBezTo>
                <a:cubicBezTo>
                  <a:pt x="23211" y="24603"/>
                  <a:pt x="23186" y="24679"/>
                  <a:pt x="23206" y="24739"/>
                </a:cubicBezTo>
                <a:cubicBezTo>
                  <a:pt x="23394" y="24953"/>
                  <a:pt x="23635" y="25167"/>
                  <a:pt x="23875" y="25355"/>
                </a:cubicBezTo>
                <a:cubicBezTo>
                  <a:pt x="23635" y="25355"/>
                  <a:pt x="23394" y="25274"/>
                  <a:pt x="23233" y="25087"/>
                </a:cubicBezTo>
                <a:cubicBezTo>
                  <a:pt x="22858" y="24766"/>
                  <a:pt x="22457" y="24284"/>
                  <a:pt x="22403" y="23802"/>
                </a:cubicBezTo>
                <a:close/>
                <a:moveTo>
                  <a:pt x="20528" y="26722"/>
                </a:moveTo>
                <a:cubicBezTo>
                  <a:pt x="20624" y="26722"/>
                  <a:pt x="20722" y="26736"/>
                  <a:pt x="20824" y="26773"/>
                </a:cubicBezTo>
                <a:cubicBezTo>
                  <a:pt x="21092" y="26827"/>
                  <a:pt x="21359" y="26934"/>
                  <a:pt x="21600" y="27068"/>
                </a:cubicBezTo>
                <a:cubicBezTo>
                  <a:pt x="21654" y="27068"/>
                  <a:pt x="21734" y="27094"/>
                  <a:pt x="21788" y="27175"/>
                </a:cubicBezTo>
                <a:lnTo>
                  <a:pt x="21199" y="27175"/>
                </a:lnTo>
                <a:cubicBezTo>
                  <a:pt x="21125" y="27156"/>
                  <a:pt x="21051" y="27125"/>
                  <a:pt x="20968" y="27125"/>
                </a:cubicBezTo>
                <a:cubicBezTo>
                  <a:pt x="20931" y="27125"/>
                  <a:pt x="20892" y="27131"/>
                  <a:pt x="20851" y="27148"/>
                </a:cubicBezTo>
                <a:cubicBezTo>
                  <a:pt x="20797" y="27148"/>
                  <a:pt x="20771" y="27175"/>
                  <a:pt x="20771" y="27201"/>
                </a:cubicBezTo>
                <a:cubicBezTo>
                  <a:pt x="20423" y="27201"/>
                  <a:pt x="20021" y="27175"/>
                  <a:pt x="19727" y="27014"/>
                </a:cubicBezTo>
                <a:lnTo>
                  <a:pt x="19700" y="27014"/>
                </a:lnTo>
                <a:cubicBezTo>
                  <a:pt x="19780" y="26934"/>
                  <a:pt x="19887" y="26880"/>
                  <a:pt x="19994" y="26827"/>
                </a:cubicBezTo>
                <a:cubicBezTo>
                  <a:pt x="20170" y="26774"/>
                  <a:pt x="20345" y="26722"/>
                  <a:pt x="20528" y="26722"/>
                </a:cubicBezTo>
                <a:close/>
                <a:moveTo>
                  <a:pt x="25267" y="29958"/>
                </a:moveTo>
                <a:cubicBezTo>
                  <a:pt x="25321" y="30012"/>
                  <a:pt x="25348" y="30039"/>
                  <a:pt x="25348" y="30092"/>
                </a:cubicBezTo>
                <a:cubicBezTo>
                  <a:pt x="25401" y="30306"/>
                  <a:pt x="25240" y="30547"/>
                  <a:pt x="25053" y="30681"/>
                </a:cubicBezTo>
                <a:cubicBezTo>
                  <a:pt x="25009" y="30703"/>
                  <a:pt x="24983" y="30707"/>
                  <a:pt x="24975" y="30738"/>
                </a:cubicBezTo>
                <a:lnTo>
                  <a:pt x="24975" y="30738"/>
                </a:lnTo>
                <a:cubicBezTo>
                  <a:pt x="24996" y="30505"/>
                  <a:pt x="24951" y="30273"/>
                  <a:pt x="25107" y="30092"/>
                </a:cubicBezTo>
                <a:cubicBezTo>
                  <a:pt x="25187" y="30012"/>
                  <a:pt x="25214" y="29985"/>
                  <a:pt x="25267" y="29958"/>
                </a:cubicBezTo>
                <a:close/>
                <a:moveTo>
                  <a:pt x="25321" y="29450"/>
                </a:moveTo>
                <a:cubicBezTo>
                  <a:pt x="25240" y="29557"/>
                  <a:pt x="25133" y="29610"/>
                  <a:pt x="25080" y="29717"/>
                </a:cubicBezTo>
                <a:cubicBezTo>
                  <a:pt x="24973" y="29771"/>
                  <a:pt x="24839" y="29851"/>
                  <a:pt x="24785" y="29958"/>
                </a:cubicBezTo>
                <a:cubicBezTo>
                  <a:pt x="24705" y="30012"/>
                  <a:pt x="24678" y="30119"/>
                  <a:pt x="24598" y="30226"/>
                </a:cubicBezTo>
                <a:lnTo>
                  <a:pt x="24518" y="30306"/>
                </a:lnTo>
                <a:cubicBezTo>
                  <a:pt x="24545" y="30306"/>
                  <a:pt x="24571" y="30360"/>
                  <a:pt x="24598" y="30387"/>
                </a:cubicBezTo>
                <a:cubicBezTo>
                  <a:pt x="24571" y="30547"/>
                  <a:pt x="24598" y="30761"/>
                  <a:pt x="24732" y="30842"/>
                </a:cubicBezTo>
                <a:cubicBezTo>
                  <a:pt x="24632" y="30902"/>
                  <a:pt x="24516" y="30932"/>
                  <a:pt x="24408" y="30932"/>
                </a:cubicBezTo>
                <a:cubicBezTo>
                  <a:pt x="24372" y="30932"/>
                  <a:pt x="24337" y="30929"/>
                  <a:pt x="24304" y="30922"/>
                </a:cubicBezTo>
                <a:cubicBezTo>
                  <a:pt x="24036" y="30842"/>
                  <a:pt x="24197" y="30413"/>
                  <a:pt x="24277" y="30253"/>
                </a:cubicBezTo>
                <a:cubicBezTo>
                  <a:pt x="24437" y="29851"/>
                  <a:pt x="24866" y="29610"/>
                  <a:pt x="25240" y="29476"/>
                </a:cubicBezTo>
                <a:cubicBezTo>
                  <a:pt x="25267" y="29476"/>
                  <a:pt x="25267" y="29450"/>
                  <a:pt x="25321" y="29450"/>
                </a:cubicBezTo>
                <a:close/>
                <a:moveTo>
                  <a:pt x="9443" y="1"/>
                </a:moveTo>
                <a:cubicBezTo>
                  <a:pt x="9387" y="1"/>
                  <a:pt x="9310" y="49"/>
                  <a:pt x="9288" y="115"/>
                </a:cubicBezTo>
                <a:cubicBezTo>
                  <a:pt x="9128" y="543"/>
                  <a:pt x="9181" y="998"/>
                  <a:pt x="9422" y="1453"/>
                </a:cubicBezTo>
                <a:cubicBezTo>
                  <a:pt x="9529" y="1640"/>
                  <a:pt x="9690" y="1988"/>
                  <a:pt x="9877" y="2176"/>
                </a:cubicBezTo>
                <a:cubicBezTo>
                  <a:pt x="10091" y="3246"/>
                  <a:pt x="10493" y="4317"/>
                  <a:pt x="11028" y="5334"/>
                </a:cubicBezTo>
                <a:cubicBezTo>
                  <a:pt x="10439" y="4692"/>
                  <a:pt x="9823" y="4049"/>
                  <a:pt x="9208" y="3460"/>
                </a:cubicBezTo>
                <a:cubicBezTo>
                  <a:pt x="9208" y="3460"/>
                  <a:pt x="9208" y="3407"/>
                  <a:pt x="9181" y="3407"/>
                </a:cubicBezTo>
                <a:cubicBezTo>
                  <a:pt x="9154" y="3380"/>
                  <a:pt x="9074" y="3353"/>
                  <a:pt x="9047" y="3273"/>
                </a:cubicBezTo>
                <a:lnTo>
                  <a:pt x="8913" y="3139"/>
                </a:lnTo>
                <a:cubicBezTo>
                  <a:pt x="8913" y="3086"/>
                  <a:pt x="8913" y="3059"/>
                  <a:pt x="8887" y="2979"/>
                </a:cubicBezTo>
                <a:lnTo>
                  <a:pt x="8887" y="2979"/>
                </a:lnTo>
                <a:cubicBezTo>
                  <a:pt x="8917" y="3003"/>
                  <a:pt x="8949" y="3013"/>
                  <a:pt x="8980" y="3013"/>
                </a:cubicBezTo>
                <a:cubicBezTo>
                  <a:pt x="9083" y="3013"/>
                  <a:pt x="9169" y="2894"/>
                  <a:pt x="9128" y="2791"/>
                </a:cubicBezTo>
                <a:cubicBezTo>
                  <a:pt x="8860" y="2309"/>
                  <a:pt x="8539" y="1908"/>
                  <a:pt x="8137" y="1587"/>
                </a:cubicBezTo>
                <a:cubicBezTo>
                  <a:pt x="8110" y="1506"/>
                  <a:pt x="8084" y="1480"/>
                  <a:pt x="8003" y="1399"/>
                </a:cubicBezTo>
                <a:cubicBezTo>
                  <a:pt x="7990" y="1386"/>
                  <a:pt x="7977" y="1379"/>
                  <a:pt x="7967" y="1379"/>
                </a:cubicBezTo>
                <a:cubicBezTo>
                  <a:pt x="7957" y="1379"/>
                  <a:pt x="7950" y="1386"/>
                  <a:pt x="7950" y="1399"/>
                </a:cubicBezTo>
                <a:cubicBezTo>
                  <a:pt x="7709" y="1212"/>
                  <a:pt x="7468" y="1051"/>
                  <a:pt x="7200" y="864"/>
                </a:cubicBezTo>
                <a:cubicBezTo>
                  <a:pt x="7179" y="850"/>
                  <a:pt x="7152" y="843"/>
                  <a:pt x="7123" y="843"/>
                </a:cubicBezTo>
                <a:cubicBezTo>
                  <a:pt x="7046" y="843"/>
                  <a:pt x="6960" y="893"/>
                  <a:pt x="6960" y="971"/>
                </a:cubicBezTo>
                <a:cubicBezTo>
                  <a:pt x="6906" y="1587"/>
                  <a:pt x="7174" y="2122"/>
                  <a:pt x="7575" y="2550"/>
                </a:cubicBezTo>
                <a:cubicBezTo>
                  <a:pt x="7870" y="2925"/>
                  <a:pt x="8351" y="3380"/>
                  <a:pt x="8833" y="3541"/>
                </a:cubicBezTo>
                <a:cubicBezTo>
                  <a:pt x="9609" y="4531"/>
                  <a:pt x="10626" y="5361"/>
                  <a:pt x="11510" y="6217"/>
                </a:cubicBezTo>
                <a:cubicBezTo>
                  <a:pt x="12313" y="7529"/>
                  <a:pt x="13303" y="8760"/>
                  <a:pt x="14159" y="9884"/>
                </a:cubicBezTo>
                <a:cubicBezTo>
                  <a:pt x="11911" y="8358"/>
                  <a:pt x="9636" y="6967"/>
                  <a:pt x="7281" y="5655"/>
                </a:cubicBezTo>
                <a:cubicBezTo>
                  <a:pt x="7281" y="5655"/>
                  <a:pt x="7281" y="5628"/>
                  <a:pt x="7227" y="5628"/>
                </a:cubicBezTo>
                <a:cubicBezTo>
                  <a:pt x="6558" y="5120"/>
                  <a:pt x="5942" y="4558"/>
                  <a:pt x="5407" y="3915"/>
                </a:cubicBezTo>
                <a:cubicBezTo>
                  <a:pt x="5086" y="3594"/>
                  <a:pt x="4792" y="3193"/>
                  <a:pt x="4470" y="2845"/>
                </a:cubicBezTo>
                <a:lnTo>
                  <a:pt x="4470" y="2845"/>
                </a:lnTo>
                <a:cubicBezTo>
                  <a:pt x="4544" y="2867"/>
                  <a:pt x="4612" y="2879"/>
                  <a:pt x="4670" y="2879"/>
                </a:cubicBezTo>
                <a:cubicBezTo>
                  <a:pt x="4819" y="2879"/>
                  <a:pt x="4896" y="2797"/>
                  <a:pt x="4818" y="2604"/>
                </a:cubicBezTo>
                <a:cubicBezTo>
                  <a:pt x="4872" y="2577"/>
                  <a:pt x="4899" y="2550"/>
                  <a:pt x="4872" y="2470"/>
                </a:cubicBezTo>
                <a:cubicBezTo>
                  <a:pt x="4604" y="1640"/>
                  <a:pt x="3881" y="837"/>
                  <a:pt x="2998" y="677"/>
                </a:cubicBezTo>
                <a:cubicBezTo>
                  <a:pt x="2980" y="672"/>
                  <a:pt x="2961" y="670"/>
                  <a:pt x="2944" y="670"/>
                </a:cubicBezTo>
                <a:cubicBezTo>
                  <a:pt x="2858" y="670"/>
                  <a:pt x="2784" y="722"/>
                  <a:pt x="2784" y="811"/>
                </a:cubicBezTo>
                <a:cubicBezTo>
                  <a:pt x="2650" y="1587"/>
                  <a:pt x="3186" y="2256"/>
                  <a:pt x="3828" y="2604"/>
                </a:cubicBezTo>
                <a:cubicBezTo>
                  <a:pt x="4417" y="3621"/>
                  <a:pt x="5434" y="4531"/>
                  <a:pt x="6397" y="5227"/>
                </a:cubicBezTo>
                <a:cubicBezTo>
                  <a:pt x="5407" y="4692"/>
                  <a:pt x="4363" y="4183"/>
                  <a:pt x="3293" y="3674"/>
                </a:cubicBezTo>
                <a:cubicBezTo>
                  <a:pt x="3046" y="3163"/>
                  <a:pt x="1820" y="2356"/>
                  <a:pt x="983" y="2356"/>
                </a:cubicBezTo>
                <a:cubicBezTo>
                  <a:pt x="638" y="2356"/>
                  <a:pt x="359" y="2493"/>
                  <a:pt x="241" y="2845"/>
                </a:cubicBezTo>
                <a:cubicBezTo>
                  <a:pt x="0" y="3514"/>
                  <a:pt x="1125" y="3996"/>
                  <a:pt x="1580" y="4129"/>
                </a:cubicBezTo>
                <a:cubicBezTo>
                  <a:pt x="1696" y="4158"/>
                  <a:pt x="2197" y="4258"/>
                  <a:pt x="2637" y="4258"/>
                </a:cubicBezTo>
                <a:cubicBezTo>
                  <a:pt x="3008" y="4258"/>
                  <a:pt x="3334" y="4187"/>
                  <a:pt x="3346" y="3942"/>
                </a:cubicBezTo>
                <a:cubicBezTo>
                  <a:pt x="4631" y="4745"/>
                  <a:pt x="5942" y="5494"/>
                  <a:pt x="7227" y="6271"/>
                </a:cubicBezTo>
                <a:cubicBezTo>
                  <a:pt x="6879" y="6190"/>
                  <a:pt x="6478" y="6164"/>
                  <a:pt x="6103" y="6164"/>
                </a:cubicBezTo>
                <a:cubicBezTo>
                  <a:pt x="5407" y="6137"/>
                  <a:pt x="4738" y="6057"/>
                  <a:pt x="4015" y="6003"/>
                </a:cubicBezTo>
                <a:cubicBezTo>
                  <a:pt x="3721" y="5587"/>
                  <a:pt x="2708" y="4947"/>
                  <a:pt x="1972" y="4947"/>
                </a:cubicBezTo>
                <a:cubicBezTo>
                  <a:pt x="1572" y="4947"/>
                  <a:pt x="1254" y="5136"/>
                  <a:pt x="1178" y="5655"/>
                </a:cubicBezTo>
                <a:cubicBezTo>
                  <a:pt x="1093" y="6401"/>
                  <a:pt x="2019" y="6696"/>
                  <a:pt x="2872" y="6696"/>
                </a:cubicBezTo>
                <a:cubicBezTo>
                  <a:pt x="3365" y="6696"/>
                  <a:pt x="3834" y="6598"/>
                  <a:pt x="4069" y="6431"/>
                </a:cubicBezTo>
                <a:cubicBezTo>
                  <a:pt x="4122" y="6405"/>
                  <a:pt x="4149" y="6324"/>
                  <a:pt x="4149" y="6271"/>
                </a:cubicBezTo>
                <a:cubicBezTo>
                  <a:pt x="4738" y="6324"/>
                  <a:pt x="5300" y="6324"/>
                  <a:pt x="5835" y="6351"/>
                </a:cubicBezTo>
                <a:cubicBezTo>
                  <a:pt x="6505" y="6405"/>
                  <a:pt x="7147" y="6485"/>
                  <a:pt x="7762" y="6592"/>
                </a:cubicBezTo>
                <a:cubicBezTo>
                  <a:pt x="9743" y="7743"/>
                  <a:pt x="11724" y="8840"/>
                  <a:pt x="13651" y="10045"/>
                </a:cubicBezTo>
                <a:cubicBezTo>
                  <a:pt x="15096" y="10955"/>
                  <a:pt x="16461" y="11918"/>
                  <a:pt x="17773" y="12909"/>
                </a:cubicBezTo>
                <a:cubicBezTo>
                  <a:pt x="15846" y="12052"/>
                  <a:pt x="13731" y="11570"/>
                  <a:pt x="11590" y="11276"/>
                </a:cubicBezTo>
                <a:cubicBezTo>
                  <a:pt x="10948" y="10848"/>
                  <a:pt x="10278" y="10286"/>
                  <a:pt x="9583" y="9831"/>
                </a:cubicBezTo>
                <a:cubicBezTo>
                  <a:pt x="9609" y="9804"/>
                  <a:pt x="9609" y="9777"/>
                  <a:pt x="9636" y="9777"/>
                </a:cubicBezTo>
                <a:cubicBezTo>
                  <a:pt x="9690" y="9777"/>
                  <a:pt x="9731" y="9789"/>
                  <a:pt x="9777" y="9789"/>
                </a:cubicBezTo>
                <a:cubicBezTo>
                  <a:pt x="9800" y="9789"/>
                  <a:pt x="9823" y="9786"/>
                  <a:pt x="9850" y="9777"/>
                </a:cubicBezTo>
                <a:cubicBezTo>
                  <a:pt x="9984" y="9777"/>
                  <a:pt x="10038" y="9616"/>
                  <a:pt x="9957" y="9509"/>
                </a:cubicBezTo>
                <a:cubicBezTo>
                  <a:pt x="9430" y="8898"/>
                  <a:pt x="8587" y="8369"/>
                  <a:pt x="7755" y="8369"/>
                </a:cubicBezTo>
                <a:cubicBezTo>
                  <a:pt x="7532" y="8369"/>
                  <a:pt x="7309" y="8407"/>
                  <a:pt x="7093" y="8492"/>
                </a:cubicBezTo>
                <a:cubicBezTo>
                  <a:pt x="7040" y="8546"/>
                  <a:pt x="6933" y="8626"/>
                  <a:pt x="6960" y="8733"/>
                </a:cubicBezTo>
                <a:cubicBezTo>
                  <a:pt x="7227" y="9376"/>
                  <a:pt x="8003" y="9750"/>
                  <a:pt x="8646" y="9911"/>
                </a:cubicBezTo>
                <a:cubicBezTo>
                  <a:pt x="8806" y="9938"/>
                  <a:pt x="9047" y="9964"/>
                  <a:pt x="9235" y="9964"/>
                </a:cubicBezTo>
                <a:cubicBezTo>
                  <a:pt x="9904" y="10419"/>
                  <a:pt x="10573" y="10874"/>
                  <a:pt x="11242" y="11276"/>
                </a:cubicBezTo>
                <a:cubicBezTo>
                  <a:pt x="9636" y="11089"/>
                  <a:pt x="8003" y="10955"/>
                  <a:pt x="6424" y="10821"/>
                </a:cubicBezTo>
                <a:cubicBezTo>
                  <a:pt x="6424" y="10821"/>
                  <a:pt x="6397" y="10821"/>
                  <a:pt x="6397" y="10767"/>
                </a:cubicBezTo>
                <a:cubicBezTo>
                  <a:pt x="6424" y="10714"/>
                  <a:pt x="6478" y="10633"/>
                  <a:pt x="6424" y="10580"/>
                </a:cubicBezTo>
                <a:cubicBezTo>
                  <a:pt x="6404" y="10520"/>
                  <a:pt x="6384" y="10490"/>
                  <a:pt x="6341" y="10490"/>
                </a:cubicBezTo>
                <a:cubicBezTo>
                  <a:pt x="6327" y="10490"/>
                  <a:pt x="6310" y="10493"/>
                  <a:pt x="6290" y="10500"/>
                </a:cubicBezTo>
                <a:cubicBezTo>
                  <a:pt x="6237" y="10553"/>
                  <a:pt x="6157" y="10553"/>
                  <a:pt x="6130" y="10580"/>
                </a:cubicBezTo>
                <a:cubicBezTo>
                  <a:pt x="5594" y="10232"/>
                  <a:pt x="4899" y="10018"/>
                  <a:pt x="4363" y="9911"/>
                </a:cubicBezTo>
                <a:cubicBezTo>
                  <a:pt x="4232" y="9885"/>
                  <a:pt x="4073" y="9866"/>
                  <a:pt x="3909" y="9866"/>
                </a:cubicBezTo>
                <a:cubicBezTo>
                  <a:pt x="3404" y="9866"/>
                  <a:pt x="2863" y="10040"/>
                  <a:pt x="3025" y="10687"/>
                </a:cubicBezTo>
                <a:cubicBezTo>
                  <a:pt x="3159" y="11210"/>
                  <a:pt x="3786" y="11399"/>
                  <a:pt x="4467" y="11399"/>
                </a:cubicBezTo>
                <a:cubicBezTo>
                  <a:pt x="5006" y="11399"/>
                  <a:pt x="5579" y="11281"/>
                  <a:pt x="5969" y="11115"/>
                </a:cubicBezTo>
                <a:cubicBezTo>
                  <a:pt x="6130" y="11115"/>
                  <a:pt x="6344" y="11142"/>
                  <a:pt x="6505" y="11222"/>
                </a:cubicBezTo>
                <a:cubicBezTo>
                  <a:pt x="6512" y="11226"/>
                  <a:pt x="6520" y="11228"/>
                  <a:pt x="6528" y="11228"/>
                </a:cubicBezTo>
                <a:cubicBezTo>
                  <a:pt x="6579" y="11228"/>
                  <a:pt x="6642" y="11161"/>
                  <a:pt x="6665" y="11115"/>
                </a:cubicBezTo>
                <a:cubicBezTo>
                  <a:pt x="8298" y="11356"/>
                  <a:pt x="9984" y="11517"/>
                  <a:pt x="11617" y="11704"/>
                </a:cubicBezTo>
                <a:cubicBezTo>
                  <a:pt x="10894" y="11838"/>
                  <a:pt x="10171" y="12186"/>
                  <a:pt x="9556" y="12561"/>
                </a:cubicBezTo>
                <a:cubicBezTo>
                  <a:pt x="9449" y="12411"/>
                  <a:pt x="9274" y="12296"/>
                  <a:pt x="9086" y="12296"/>
                </a:cubicBezTo>
                <a:cubicBezTo>
                  <a:pt x="9038" y="12296"/>
                  <a:pt x="8989" y="12303"/>
                  <a:pt x="8940" y="12320"/>
                </a:cubicBezTo>
                <a:cubicBezTo>
                  <a:pt x="8271" y="12480"/>
                  <a:pt x="7736" y="13390"/>
                  <a:pt x="7629" y="14033"/>
                </a:cubicBezTo>
                <a:cubicBezTo>
                  <a:pt x="7606" y="14146"/>
                  <a:pt x="7698" y="14259"/>
                  <a:pt x="7808" y="14259"/>
                </a:cubicBezTo>
                <a:cubicBezTo>
                  <a:pt x="7828" y="14259"/>
                  <a:pt x="7849" y="14255"/>
                  <a:pt x="7870" y="14247"/>
                </a:cubicBezTo>
                <a:cubicBezTo>
                  <a:pt x="8351" y="14167"/>
                  <a:pt x="9743" y="13578"/>
                  <a:pt x="9636" y="12909"/>
                </a:cubicBezTo>
                <a:cubicBezTo>
                  <a:pt x="9690" y="12882"/>
                  <a:pt x="9690" y="12855"/>
                  <a:pt x="9690" y="12828"/>
                </a:cubicBezTo>
                <a:cubicBezTo>
                  <a:pt x="10519" y="12427"/>
                  <a:pt x="11296" y="11891"/>
                  <a:pt x="12179" y="11784"/>
                </a:cubicBezTo>
                <a:cubicBezTo>
                  <a:pt x="14133" y="12052"/>
                  <a:pt x="16060" y="12427"/>
                  <a:pt x="17987" y="13123"/>
                </a:cubicBezTo>
                <a:cubicBezTo>
                  <a:pt x="18014" y="13123"/>
                  <a:pt x="18014" y="13123"/>
                  <a:pt x="18041" y="13096"/>
                </a:cubicBezTo>
                <a:cubicBezTo>
                  <a:pt x="20075" y="14648"/>
                  <a:pt x="22055" y="16361"/>
                  <a:pt x="24063" y="18074"/>
                </a:cubicBezTo>
                <a:cubicBezTo>
                  <a:pt x="25240" y="19065"/>
                  <a:pt x="26445" y="20082"/>
                  <a:pt x="27649" y="21126"/>
                </a:cubicBezTo>
                <a:cubicBezTo>
                  <a:pt x="25053" y="19439"/>
                  <a:pt x="21948" y="18797"/>
                  <a:pt x="18817" y="18369"/>
                </a:cubicBezTo>
                <a:cubicBezTo>
                  <a:pt x="18281" y="18101"/>
                  <a:pt x="17719" y="17807"/>
                  <a:pt x="17238" y="17432"/>
                </a:cubicBezTo>
                <a:cubicBezTo>
                  <a:pt x="16863" y="17138"/>
                  <a:pt x="16568" y="16790"/>
                  <a:pt x="16274" y="16468"/>
                </a:cubicBezTo>
                <a:cubicBezTo>
                  <a:pt x="16381" y="16442"/>
                  <a:pt x="16435" y="16361"/>
                  <a:pt x="16435" y="16254"/>
                </a:cubicBezTo>
                <a:cubicBezTo>
                  <a:pt x="16408" y="15826"/>
                  <a:pt x="16194" y="15425"/>
                  <a:pt x="15899" y="15157"/>
                </a:cubicBezTo>
                <a:cubicBezTo>
                  <a:pt x="15739" y="14755"/>
                  <a:pt x="15471" y="14461"/>
                  <a:pt x="15177" y="14167"/>
                </a:cubicBezTo>
                <a:cubicBezTo>
                  <a:pt x="15126" y="14116"/>
                  <a:pt x="15086" y="14097"/>
                  <a:pt x="15042" y="14097"/>
                </a:cubicBezTo>
                <a:cubicBezTo>
                  <a:pt x="15018" y="14097"/>
                  <a:pt x="14992" y="14103"/>
                  <a:pt x="14962" y="14113"/>
                </a:cubicBezTo>
                <a:cubicBezTo>
                  <a:pt x="14877" y="14079"/>
                  <a:pt x="14791" y="14033"/>
                  <a:pt x="14705" y="14033"/>
                </a:cubicBezTo>
                <a:cubicBezTo>
                  <a:pt x="14657" y="14033"/>
                  <a:pt x="14609" y="14048"/>
                  <a:pt x="14561" y="14086"/>
                </a:cubicBezTo>
                <a:cubicBezTo>
                  <a:pt x="14503" y="14119"/>
                  <a:pt x="14455" y="14165"/>
                  <a:pt x="14417" y="14221"/>
                </a:cubicBezTo>
                <a:lnTo>
                  <a:pt x="14417" y="14221"/>
                </a:lnTo>
                <a:cubicBezTo>
                  <a:pt x="14437" y="14210"/>
                  <a:pt x="14459" y="14205"/>
                  <a:pt x="14482" y="14205"/>
                </a:cubicBezTo>
                <a:cubicBezTo>
                  <a:pt x="14507" y="14205"/>
                  <a:pt x="14534" y="14211"/>
                  <a:pt x="14561" y="14220"/>
                </a:cubicBezTo>
                <a:lnTo>
                  <a:pt x="14561" y="14327"/>
                </a:lnTo>
                <a:cubicBezTo>
                  <a:pt x="14427" y="14461"/>
                  <a:pt x="14481" y="14702"/>
                  <a:pt x="14481" y="14862"/>
                </a:cubicBezTo>
                <a:cubicBezTo>
                  <a:pt x="14507" y="15130"/>
                  <a:pt x="14614" y="15425"/>
                  <a:pt x="14748" y="15692"/>
                </a:cubicBezTo>
                <a:cubicBezTo>
                  <a:pt x="14561" y="15505"/>
                  <a:pt x="14400" y="15264"/>
                  <a:pt x="14347" y="14996"/>
                </a:cubicBezTo>
                <a:cubicBezTo>
                  <a:pt x="14309" y="14895"/>
                  <a:pt x="14283" y="14776"/>
                  <a:pt x="14277" y="14659"/>
                </a:cubicBezTo>
                <a:lnTo>
                  <a:pt x="14277" y="14659"/>
                </a:lnTo>
                <a:cubicBezTo>
                  <a:pt x="14270" y="14730"/>
                  <a:pt x="14267" y="14799"/>
                  <a:pt x="14267" y="14862"/>
                </a:cubicBezTo>
                <a:cubicBezTo>
                  <a:pt x="14320" y="15505"/>
                  <a:pt x="14802" y="16201"/>
                  <a:pt x="15444" y="16388"/>
                </a:cubicBezTo>
                <a:cubicBezTo>
                  <a:pt x="15605" y="16602"/>
                  <a:pt x="15792" y="16843"/>
                  <a:pt x="16060" y="16843"/>
                </a:cubicBezTo>
                <a:cubicBezTo>
                  <a:pt x="16140" y="16843"/>
                  <a:pt x="16167" y="16763"/>
                  <a:pt x="16140" y="16709"/>
                </a:cubicBezTo>
                <a:lnTo>
                  <a:pt x="16140" y="16656"/>
                </a:lnTo>
                <a:cubicBezTo>
                  <a:pt x="16675" y="17378"/>
                  <a:pt x="17452" y="17941"/>
                  <a:pt x="18255" y="18315"/>
                </a:cubicBezTo>
                <a:cubicBezTo>
                  <a:pt x="16783" y="18101"/>
                  <a:pt x="15310" y="17967"/>
                  <a:pt x="13865" y="17780"/>
                </a:cubicBezTo>
                <a:lnTo>
                  <a:pt x="13785" y="17700"/>
                </a:lnTo>
                <a:cubicBezTo>
                  <a:pt x="13571" y="17432"/>
                  <a:pt x="13223" y="17325"/>
                  <a:pt x="12848" y="17271"/>
                </a:cubicBezTo>
                <a:cubicBezTo>
                  <a:pt x="12520" y="17182"/>
                  <a:pt x="12159" y="17126"/>
                  <a:pt x="11821" y="17126"/>
                </a:cubicBezTo>
                <a:cubicBezTo>
                  <a:pt x="11551" y="17126"/>
                  <a:pt x="11295" y="17161"/>
                  <a:pt x="11081" y="17245"/>
                </a:cubicBezTo>
                <a:cubicBezTo>
                  <a:pt x="10948" y="17271"/>
                  <a:pt x="10841" y="17325"/>
                  <a:pt x="10787" y="17405"/>
                </a:cubicBezTo>
                <a:cubicBezTo>
                  <a:pt x="10707" y="17432"/>
                  <a:pt x="10653" y="17432"/>
                  <a:pt x="10546" y="17459"/>
                </a:cubicBezTo>
                <a:cubicBezTo>
                  <a:pt x="10439" y="17539"/>
                  <a:pt x="10412" y="17700"/>
                  <a:pt x="10519" y="17780"/>
                </a:cubicBezTo>
                <a:cubicBezTo>
                  <a:pt x="10573" y="17807"/>
                  <a:pt x="10653" y="17833"/>
                  <a:pt x="10680" y="17914"/>
                </a:cubicBezTo>
                <a:cubicBezTo>
                  <a:pt x="10841" y="18262"/>
                  <a:pt x="11349" y="18636"/>
                  <a:pt x="11697" y="18743"/>
                </a:cubicBezTo>
                <a:cubicBezTo>
                  <a:pt x="11956" y="18808"/>
                  <a:pt x="12258" y="18854"/>
                  <a:pt x="12559" y="18854"/>
                </a:cubicBezTo>
                <a:cubicBezTo>
                  <a:pt x="12881" y="18854"/>
                  <a:pt x="13201" y="18802"/>
                  <a:pt x="13464" y="18663"/>
                </a:cubicBezTo>
                <a:cubicBezTo>
                  <a:pt x="13651" y="18583"/>
                  <a:pt x="13838" y="18342"/>
                  <a:pt x="13865" y="18128"/>
                </a:cubicBezTo>
                <a:cubicBezTo>
                  <a:pt x="16381" y="18636"/>
                  <a:pt x="18924" y="18851"/>
                  <a:pt x="21359" y="19279"/>
                </a:cubicBezTo>
                <a:cubicBezTo>
                  <a:pt x="21011" y="19332"/>
                  <a:pt x="20690" y="19439"/>
                  <a:pt x="20396" y="19573"/>
                </a:cubicBezTo>
                <a:cubicBezTo>
                  <a:pt x="19539" y="19921"/>
                  <a:pt x="18736" y="20269"/>
                  <a:pt x="17907" y="20617"/>
                </a:cubicBezTo>
                <a:cubicBezTo>
                  <a:pt x="17800" y="20537"/>
                  <a:pt x="17719" y="20483"/>
                  <a:pt x="17639" y="20456"/>
                </a:cubicBezTo>
                <a:cubicBezTo>
                  <a:pt x="17386" y="20350"/>
                  <a:pt x="17128" y="20296"/>
                  <a:pt x="16880" y="20296"/>
                </a:cubicBezTo>
                <a:cubicBezTo>
                  <a:pt x="16315" y="20296"/>
                  <a:pt x="15804" y="20576"/>
                  <a:pt x="15525" y="21152"/>
                </a:cubicBezTo>
                <a:cubicBezTo>
                  <a:pt x="15391" y="21420"/>
                  <a:pt x="15230" y="21822"/>
                  <a:pt x="15498" y="22089"/>
                </a:cubicBezTo>
                <a:cubicBezTo>
                  <a:pt x="15636" y="22227"/>
                  <a:pt x="15818" y="22269"/>
                  <a:pt x="16004" y="22269"/>
                </a:cubicBezTo>
                <a:cubicBezTo>
                  <a:pt x="16142" y="22269"/>
                  <a:pt x="16282" y="22246"/>
                  <a:pt x="16408" y="22223"/>
                </a:cubicBezTo>
                <a:cubicBezTo>
                  <a:pt x="17211" y="22062"/>
                  <a:pt x="18335" y="21581"/>
                  <a:pt x="18736" y="20804"/>
                </a:cubicBezTo>
                <a:cubicBezTo>
                  <a:pt x="18790" y="20778"/>
                  <a:pt x="18790" y="20724"/>
                  <a:pt x="18736" y="20671"/>
                </a:cubicBezTo>
                <a:cubicBezTo>
                  <a:pt x="19807" y="20216"/>
                  <a:pt x="20851" y="19439"/>
                  <a:pt x="21922" y="19386"/>
                </a:cubicBezTo>
                <a:cubicBezTo>
                  <a:pt x="22350" y="19439"/>
                  <a:pt x="22805" y="19546"/>
                  <a:pt x="23233" y="19654"/>
                </a:cubicBezTo>
                <a:cubicBezTo>
                  <a:pt x="23260" y="19654"/>
                  <a:pt x="23260" y="19680"/>
                  <a:pt x="23287" y="19680"/>
                </a:cubicBezTo>
                <a:lnTo>
                  <a:pt x="23340" y="19680"/>
                </a:lnTo>
                <a:cubicBezTo>
                  <a:pt x="25000" y="20082"/>
                  <a:pt x="26632" y="20671"/>
                  <a:pt x="28211" y="21661"/>
                </a:cubicBezTo>
                <a:lnTo>
                  <a:pt x="28265" y="21661"/>
                </a:lnTo>
                <a:cubicBezTo>
                  <a:pt x="30861" y="23882"/>
                  <a:pt x="33484" y="26265"/>
                  <a:pt x="35840" y="28781"/>
                </a:cubicBezTo>
                <a:cubicBezTo>
                  <a:pt x="34823" y="28085"/>
                  <a:pt x="33618" y="27630"/>
                  <a:pt x="32333" y="27416"/>
                </a:cubicBezTo>
                <a:cubicBezTo>
                  <a:pt x="31102" y="27014"/>
                  <a:pt x="30299" y="26238"/>
                  <a:pt x="29389" y="25435"/>
                </a:cubicBezTo>
                <a:lnTo>
                  <a:pt x="29416" y="25435"/>
                </a:lnTo>
                <a:cubicBezTo>
                  <a:pt x="29432" y="25443"/>
                  <a:pt x="29445" y="25446"/>
                  <a:pt x="29457" y="25446"/>
                </a:cubicBezTo>
                <a:cubicBezTo>
                  <a:pt x="29485" y="25446"/>
                  <a:pt x="29504" y="25427"/>
                  <a:pt x="29523" y="25408"/>
                </a:cubicBezTo>
                <a:cubicBezTo>
                  <a:pt x="29603" y="25435"/>
                  <a:pt x="29630" y="25462"/>
                  <a:pt x="29684" y="25488"/>
                </a:cubicBezTo>
                <a:cubicBezTo>
                  <a:pt x="29716" y="25520"/>
                  <a:pt x="29752" y="25534"/>
                  <a:pt x="29788" y="25534"/>
                </a:cubicBezTo>
                <a:cubicBezTo>
                  <a:pt x="29900" y="25534"/>
                  <a:pt x="29999" y="25396"/>
                  <a:pt x="29898" y="25274"/>
                </a:cubicBezTo>
                <a:lnTo>
                  <a:pt x="29737" y="25087"/>
                </a:lnTo>
                <a:cubicBezTo>
                  <a:pt x="29924" y="24739"/>
                  <a:pt x="29550" y="24391"/>
                  <a:pt x="29148" y="24230"/>
                </a:cubicBezTo>
                <a:cubicBezTo>
                  <a:pt x="28877" y="24043"/>
                  <a:pt x="28525" y="23936"/>
                  <a:pt x="28193" y="23936"/>
                </a:cubicBezTo>
                <a:cubicBezTo>
                  <a:pt x="28099" y="23936"/>
                  <a:pt x="28006" y="23945"/>
                  <a:pt x="27917" y="23963"/>
                </a:cubicBezTo>
                <a:cubicBezTo>
                  <a:pt x="27810" y="23990"/>
                  <a:pt x="27756" y="24123"/>
                  <a:pt x="27783" y="24230"/>
                </a:cubicBezTo>
                <a:cubicBezTo>
                  <a:pt x="27982" y="24703"/>
                  <a:pt x="28481" y="25476"/>
                  <a:pt x="29066" y="25476"/>
                </a:cubicBezTo>
                <a:cubicBezTo>
                  <a:pt x="29111" y="25476"/>
                  <a:pt x="29156" y="25471"/>
                  <a:pt x="29202" y="25462"/>
                </a:cubicBezTo>
                <a:cubicBezTo>
                  <a:pt x="29764" y="26104"/>
                  <a:pt x="30406" y="26773"/>
                  <a:pt x="31129" y="27175"/>
                </a:cubicBezTo>
                <a:cubicBezTo>
                  <a:pt x="30032" y="27041"/>
                  <a:pt x="28881" y="27041"/>
                  <a:pt x="27756" y="27041"/>
                </a:cubicBezTo>
                <a:cubicBezTo>
                  <a:pt x="26686" y="26666"/>
                  <a:pt x="25749" y="26238"/>
                  <a:pt x="24812" y="25622"/>
                </a:cubicBezTo>
                <a:cubicBezTo>
                  <a:pt x="25000" y="25542"/>
                  <a:pt x="25187" y="25355"/>
                  <a:pt x="25214" y="25140"/>
                </a:cubicBezTo>
                <a:cubicBezTo>
                  <a:pt x="25240" y="24739"/>
                  <a:pt x="24839" y="24552"/>
                  <a:pt x="24464" y="24525"/>
                </a:cubicBezTo>
                <a:cubicBezTo>
                  <a:pt x="23929" y="23936"/>
                  <a:pt x="23233" y="23535"/>
                  <a:pt x="22430" y="23427"/>
                </a:cubicBezTo>
                <a:cubicBezTo>
                  <a:pt x="22296" y="23427"/>
                  <a:pt x="22243" y="23481"/>
                  <a:pt x="22189" y="23615"/>
                </a:cubicBezTo>
                <a:cubicBezTo>
                  <a:pt x="22114" y="24568"/>
                  <a:pt x="23097" y="25827"/>
                  <a:pt x="24102" y="25827"/>
                </a:cubicBezTo>
                <a:cubicBezTo>
                  <a:pt x="24169" y="25827"/>
                  <a:pt x="24236" y="25821"/>
                  <a:pt x="24304" y="25810"/>
                </a:cubicBezTo>
                <a:cubicBezTo>
                  <a:pt x="24384" y="25810"/>
                  <a:pt x="24411" y="25756"/>
                  <a:pt x="24464" y="25756"/>
                </a:cubicBezTo>
                <a:cubicBezTo>
                  <a:pt x="25160" y="26345"/>
                  <a:pt x="25936" y="26800"/>
                  <a:pt x="26820" y="27068"/>
                </a:cubicBezTo>
                <a:cubicBezTo>
                  <a:pt x="25294" y="27094"/>
                  <a:pt x="23822" y="27201"/>
                  <a:pt x="22484" y="27201"/>
                </a:cubicBezTo>
                <a:cubicBezTo>
                  <a:pt x="22457" y="27175"/>
                  <a:pt x="22457" y="27175"/>
                  <a:pt x="22403" y="27148"/>
                </a:cubicBezTo>
                <a:lnTo>
                  <a:pt x="22323" y="27148"/>
                </a:lnTo>
                <a:cubicBezTo>
                  <a:pt x="22082" y="26746"/>
                  <a:pt x="21333" y="26479"/>
                  <a:pt x="20985" y="26398"/>
                </a:cubicBezTo>
                <a:cubicBezTo>
                  <a:pt x="20910" y="26389"/>
                  <a:pt x="20813" y="26382"/>
                  <a:pt x="20703" y="26382"/>
                </a:cubicBezTo>
                <a:cubicBezTo>
                  <a:pt x="20222" y="26382"/>
                  <a:pt x="19508" y="26503"/>
                  <a:pt x="19486" y="26961"/>
                </a:cubicBezTo>
                <a:cubicBezTo>
                  <a:pt x="19459" y="27442"/>
                  <a:pt x="20369" y="27549"/>
                  <a:pt x="20664" y="27576"/>
                </a:cubicBezTo>
                <a:cubicBezTo>
                  <a:pt x="20891" y="27595"/>
                  <a:pt x="21145" y="27614"/>
                  <a:pt x="21397" y="27614"/>
                </a:cubicBezTo>
                <a:cubicBezTo>
                  <a:pt x="21501" y="27614"/>
                  <a:pt x="21605" y="27611"/>
                  <a:pt x="21707" y="27603"/>
                </a:cubicBezTo>
                <a:cubicBezTo>
                  <a:pt x="21788" y="27616"/>
                  <a:pt x="21875" y="27623"/>
                  <a:pt x="21965" y="27623"/>
                </a:cubicBezTo>
                <a:cubicBezTo>
                  <a:pt x="22055" y="27623"/>
                  <a:pt x="22149" y="27616"/>
                  <a:pt x="22243" y="27603"/>
                </a:cubicBezTo>
                <a:cubicBezTo>
                  <a:pt x="22269" y="27603"/>
                  <a:pt x="22296" y="27549"/>
                  <a:pt x="22269" y="27496"/>
                </a:cubicBezTo>
                <a:cubicBezTo>
                  <a:pt x="22296" y="27496"/>
                  <a:pt x="22323" y="27469"/>
                  <a:pt x="22323" y="27469"/>
                </a:cubicBezTo>
                <a:cubicBezTo>
                  <a:pt x="22941" y="27538"/>
                  <a:pt x="23573" y="27562"/>
                  <a:pt x="24212" y="27562"/>
                </a:cubicBezTo>
                <a:cubicBezTo>
                  <a:pt x="25567" y="27562"/>
                  <a:pt x="26955" y="27452"/>
                  <a:pt x="28319" y="27416"/>
                </a:cubicBezTo>
                <a:lnTo>
                  <a:pt x="28319" y="27416"/>
                </a:lnTo>
                <a:cubicBezTo>
                  <a:pt x="27408" y="27710"/>
                  <a:pt x="26579" y="28352"/>
                  <a:pt x="25883" y="29021"/>
                </a:cubicBezTo>
                <a:lnTo>
                  <a:pt x="25722" y="29021"/>
                </a:lnTo>
                <a:cubicBezTo>
                  <a:pt x="25187" y="29075"/>
                  <a:pt x="24571" y="29369"/>
                  <a:pt x="24250" y="29824"/>
                </a:cubicBezTo>
                <a:cubicBezTo>
                  <a:pt x="24009" y="30119"/>
                  <a:pt x="23768" y="30842"/>
                  <a:pt x="24143" y="31163"/>
                </a:cubicBezTo>
                <a:cubicBezTo>
                  <a:pt x="24273" y="31281"/>
                  <a:pt x="24428" y="31326"/>
                  <a:pt x="24589" y="31326"/>
                </a:cubicBezTo>
                <a:cubicBezTo>
                  <a:pt x="24794" y="31326"/>
                  <a:pt x="25007" y="31253"/>
                  <a:pt x="25187" y="31163"/>
                </a:cubicBezTo>
                <a:cubicBezTo>
                  <a:pt x="25615" y="30949"/>
                  <a:pt x="26204" y="30306"/>
                  <a:pt x="25856" y="29824"/>
                </a:cubicBezTo>
                <a:lnTo>
                  <a:pt x="26017" y="29824"/>
                </a:lnTo>
                <a:cubicBezTo>
                  <a:pt x="26150" y="29824"/>
                  <a:pt x="26150" y="29637"/>
                  <a:pt x="26043" y="29610"/>
                </a:cubicBezTo>
                <a:cubicBezTo>
                  <a:pt x="25936" y="29584"/>
                  <a:pt x="25856" y="29584"/>
                  <a:pt x="25749" y="29584"/>
                </a:cubicBezTo>
                <a:cubicBezTo>
                  <a:pt x="25856" y="29503"/>
                  <a:pt x="25910" y="29450"/>
                  <a:pt x="26017" y="29343"/>
                </a:cubicBezTo>
                <a:lnTo>
                  <a:pt x="26043" y="29343"/>
                </a:lnTo>
                <a:cubicBezTo>
                  <a:pt x="26258" y="29423"/>
                  <a:pt x="26150" y="29691"/>
                  <a:pt x="26124" y="29824"/>
                </a:cubicBezTo>
                <a:cubicBezTo>
                  <a:pt x="26091" y="29858"/>
                  <a:pt x="26119" y="29880"/>
                  <a:pt x="26152" y="29880"/>
                </a:cubicBezTo>
                <a:cubicBezTo>
                  <a:pt x="26172" y="29880"/>
                  <a:pt x="26194" y="29872"/>
                  <a:pt x="26204" y="29851"/>
                </a:cubicBezTo>
                <a:cubicBezTo>
                  <a:pt x="26284" y="29691"/>
                  <a:pt x="26445" y="29369"/>
                  <a:pt x="26311" y="29209"/>
                </a:cubicBezTo>
                <a:lnTo>
                  <a:pt x="26258" y="29155"/>
                </a:lnTo>
                <a:cubicBezTo>
                  <a:pt x="27114" y="28433"/>
                  <a:pt x="28024" y="27844"/>
                  <a:pt x="29148" y="27416"/>
                </a:cubicBezTo>
                <a:lnTo>
                  <a:pt x="29202" y="27362"/>
                </a:lnTo>
                <a:cubicBezTo>
                  <a:pt x="29307" y="27361"/>
                  <a:pt x="29412" y="27360"/>
                  <a:pt x="29518" y="27360"/>
                </a:cubicBezTo>
                <a:cubicBezTo>
                  <a:pt x="32134" y="27360"/>
                  <a:pt x="34636" y="27704"/>
                  <a:pt x="36643" y="29557"/>
                </a:cubicBezTo>
                <a:cubicBezTo>
                  <a:pt x="38356" y="31430"/>
                  <a:pt x="39908" y="33384"/>
                  <a:pt x="41193" y="35499"/>
                </a:cubicBezTo>
                <a:cubicBezTo>
                  <a:pt x="41176" y="35583"/>
                  <a:pt x="41202" y="35617"/>
                  <a:pt x="41239" y="35617"/>
                </a:cubicBezTo>
                <a:cubicBezTo>
                  <a:pt x="41320" y="35617"/>
                  <a:pt x="41455" y="35458"/>
                  <a:pt x="41327" y="35311"/>
                </a:cubicBezTo>
                <a:cubicBezTo>
                  <a:pt x="39507" y="32314"/>
                  <a:pt x="37151" y="29610"/>
                  <a:pt x="34608" y="27068"/>
                </a:cubicBezTo>
                <a:lnTo>
                  <a:pt x="34608" y="27041"/>
                </a:lnTo>
                <a:cubicBezTo>
                  <a:pt x="33084" y="25704"/>
                  <a:pt x="33029" y="22951"/>
                  <a:pt x="32949" y="20917"/>
                </a:cubicBezTo>
                <a:lnTo>
                  <a:pt x="32949" y="20917"/>
                </a:lnTo>
                <a:cubicBezTo>
                  <a:pt x="32952" y="20953"/>
                  <a:pt x="32984" y="20972"/>
                  <a:pt x="33016" y="20972"/>
                </a:cubicBezTo>
                <a:cubicBezTo>
                  <a:pt x="33049" y="20972"/>
                  <a:pt x="33083" y="20952"/>
                  <a:pt x="33083" y="20911"/>
                </a:cubicBezTo>
                <a:cubicBezTo>
                  <a:pt x="33404" y="19600"/>
                  <a:pt x="34207" y="18797"/>
                  <a:pt x="35090" y="17967"/>
                </a:cubicBezTo>
                <a:cubicBezTo>
                  <a:pt x="35090" y="18074"/>
                  <a:pt x="35117" y="18128"/>
                  <a:pt x="35144" y="18235"/>
                </a:cubicBezTo>
                <a:cubicBezTo>
                  <a:pt x="35164" y="18339"/>
                  <a:pt x="35250" y="18378"/>
                  <a:pt x="35337" y="18378"/>
                </a:cubicBezTo>
                <a:cubicBezTo>
                  <a:pt x="35362" y="18378"/>
                  <a:pt x="35387" y="18375"/>
                  <a:pt x="35411" y="18369"/>
                </a:cubicBezTo>
                <a:cubicBezTo>
                  <a:pt x="35759" y="18315"/>
                  <a:pt x="36081" y="18181"/>
                  <a:pt x="36348" y="17967"/>
                </a:cubicBezTo>
                <a:cubicBezTo>
                  <a:pt x="36375" y="17967"/>
                  <a:pt x="36428" y="17967"/>
                  <a:pt x="36455" y="17941"/>
                </a:cubicBezTo>
                <a:cubicBezTo>
                  <a:pt x="37044" y="17432"/>
                  <a:pt x="37392" y="16736"/>
                  <a:pt x="37526" y="15960"/>
                </a:cubicBezTo>
                <a:cubicBezTo>
                  <a:pt x="37553" y="15826"/>
                  <a:pt x="37446" y="15719"/>
                  <a:pt x="37312" y="15719"/>
                </a:cubicBezTo>
                <a:cubicBezTo>
                  <a:pt x="37286" y="15717"/>
                  <a:pt x="37260" y="15717"/>
                  <a:pt x="37234" y="15717"/>
                </a:cubicBezTo>
                <a:cubicBezTo>
                  <a:pt x="36314" y="15717"/>
                  <a:pt x="35247" y="16629"/>
                  <a:pt x="35117" y="17566"/>
                </a:cubicBezTo>
                <a:cubicBezTo>
                  <a:pt x="33993" y="18315"/>
                  <a:pt x="33029" y="19600"/>
                  <a:pt x="32976" y="20885"/>
                </a:cubicBezTo>
                <a:cubicBezTo>
                  <a:pt x="32976" y="20671"/>
                  <a:pt x="32922" y="20510"/>
                  <a:pt x="32922" y="20349"/>
                </a:cubicBezTo>
                <a:cubicBezTo>
                  <a:pt x="32788" y="18396"/>
                  <a:pt x="33002" y="16629"/>
                  <a:pt x="33538" y="14889"/>
                </a:cubicBezTo>
                <a:cubicBezTo>
                  <a:pt x="33565" y="14889"/>
                  <a:pt x="33591" y="14889"/>
                  <a:pt x="33645" y="14862"/>
                </a:cubicBezTo>
                <a:cubicBezTo>
                  <a:pt x="33672" y="14836"/>
                  <a:pt x="33698" y="14782"/>
                  <a:pt x="33779" y="14755"/>
                </a:cubicBezTo>
                <a:cubicBezTo>
                  <a:pt x="33832" y="14836"/>
                  <a:pt x="33939" y="14862"/>
                  <a:pt x="34073" y="14862"/>
                </a:cubicBezTo>
                <a:cubicBezTo>
                  <a:pt x="34501" y="14836"/>
                  <a:pt x="34796" y="14167"/>
                  <a:pt x="34930" y="13845"/>
                </a:cubicBezTo>
                <a:cubicBezTo>
                  <a:pt x="35037" y="13658"/>
                  <a:pt x="35063" y="13310"/>
                  <a:pt x="35117" y="12989"/>
                </a:cubicBezTo>
                <a:cubicBezTo>
                  <a:pt x="35197" y="12561"/>
                  <a:pt x="35144" y="12052"/>
                  <a:pt x="34876" y="11704"/>
                </a:cubicBezTo>
                <a:cubicBezTo>
                  <a:pt x="34849" y="11651"/>
                  <a:pt x="34769" y="11651"/>
                  <a:pt x="34715" y="11651"/>
                </a:cubicBezTo>
                <a:cubicBezTo>
                  <a:pt x="34617" y="11594"/>
                  <a:pt x="34510" y="11560"/>
                  <a:pt x="34381" y="11560"/>
                </a:cubicBezTo>
                <a:cubicBezTo>
                  <a:pt x="34265" y="11560"/>
                  <a:pt x="34130" y="11587"/>
                  <a:pt x="33966" y="11651"/>
                </a:cubicBezTo>
                <a:cubicBezTo>
                  <a:pt x="32976" y="12079"/>
                  <a:pt x="32762" y="13685"/>
                  <a:pt x="33270" y="14622"/>
                </a:cubicBezTo>
                <a:cubicBezTo>
                  <a:pt x="32895" y="15585"/>
                  <a:pt x="32735" y="16602"/>
                  <a:pt x="32655" y="17593"/>
                </a:cubicBezTo>
                <a:cubicBezTo>
                  <a:pt x="32628" y="17539"/>
                  <a:pt x="32628" y="17432"/>
                  <a:pt x="32601" y="17378"/>
                </a:cubicBezTo>
                <a:cubicBezTo>
                  <a:pt x="32467" y="16923"/>
                  <a:pt x="32360" y="16388"/>
                  <a:pt x="32173" y="15933"/>
                </a:cubicBezTo>
                <a:cubicBezTo>
                  <a:pt x="32440" y="15157"/>
                  <a:pt x="31932" y="14247"/>
                  <a:pt x="31397" y="13712"/>
                </a:cubicBezTo>
                <a:cubicBezTo>
                  <a:pt x="31370" y="13694"/>
                  <a:pt x="31334" y="13685"/>
                  <a:pt x="31298" y="13685"/>
                </a:cubicBezTo>
                <a:cubicBezTo>
                  <a:pt x="31227" y="13685"/>
                  <a:pt x="31156" y="13720"/>
                  <a:pt x="31156" y="13792"/>
                </a:cubicBezTo>
                <a:cubicBezTo>
                  <a:pt x="30968" y="14568"/>
                  <a:pt x="31397" y="15505"/>
                  <a:pt x="31905" y="16067"/>
                </a:cubicBezTo>
                <a:cubicBezTo>
                  <a:pt x="31985" y="16468"/>
                  <a:pt x="32200" y="16870"/>
                  <a:pt x="32307" y="17271"/>
                </a:cubicBezTo>
                <a:cubicBezTo>
                  <a:pt x="32467" y="17833"/>
                  <a:pt x="32521" y="18369"/>
                  <a:pt x="32601" y="18931"/>
                </a:cubicBezTo>
                <a:cubicBezTo>
                  <a:pt x="32601" y="18984"/>
                  <a:pt x="32628" y="19011"/>
                  <a:pt x="32655" y="19011"/>
                </a:cubicBezTo>
                <a:cubicBezTo>
                  <a:pt x="32655" y="19841"/>
                  <a:pt x="32735" y="20671"/>
                  <a:pt x="32788" y="21554"/>
                </a:cubicBezTo>
                <a:cubicBezTo>
                  <a:pt x="32842" y="22062"/>
                  <a:pt x="32869" y="22624"/>
                  <a:pt x="32922" y="23213"/>
                </a:cubicBezTo>
                <a:cubicBezTo>
                  <a:pt x="32574" y="21955"/>
                  <a:pt x="32119" y="20590"/>
                  <a:pt x="31370" y="19439"/>
                </a:cubicBezTo>
                <a:cubicBezTo>
                  <a:pt x="31423" y="19413"/>
                  <a:pt x="31504" y="19386"/>
                  <a:pt x="31504" y="19279"/>
                </a:cubicBezTo>
                <a:cubicBezTo>
                  <a:pt x="31557" y="18235"/>
                  <a:pt x="31049" y="16923"/>
                  <a:pt x="30165" y="16388"/>
                </a:cubicBezTo>
                <a:cubicBezTo>
                  <a:pt x="30138" y="16374"/>
                  <a:pt x="30106" y="16368"/>
                  <a:pt x="30074" y="16368"/>
                </a:cubicBezTo>
                <a:cubicBezTo>
                  <a:pt x="29982" y="16368"/>
                  <a:pt x="29884" y="16423"/>
                  <a:pt x="29844" y="16522"/>
                </a:cubicBezTo>
                <a:cubicBezTo>
                  <a:pt x="29684" y="17164"/>
                  <a:pt x="29898" y="17967"/>
                  <a:pt x="30192" y="18529"/>
                </a:cubicBezTo>
                <a:cubicBezTo>
                  <a:pt x="30320" y="18835"/>
                  <a:pt x="30666" y="19336"/>
                  <a:pt x="31046" y="19336"/>
                </a:cubicBezTo>
                <a:cubicBezTo>
                  <a:pt x="31064" y="19336"/>
                  <a:pt x="31083" y="19335"/>
                  <a:pt x="31102" y="19332"/>
                </a:cubicBezTo>
                <a:cubicBezTo>
                  <a:pt x="31691" y="20671"/>
                  <a:pt x="32253" y="22062"/>
                  <a:pt x="32895" y="23401"/>
                </a:cubicBezTo>
                <a:cubicBezTo>
                  <a:pt x="32895" y="23414"/>
                  <a:pt x="32902" y="23421"/>
                  <a:pt x="32916" y="23421"/>
                </a:cubicBezTo>
                <a:cubicBezTo>
                  <a:pt x="32929" y="23421"/>
                  <a:pt x="32949" y="23414"/>
                  <a:pt x="32976" y="23401"/>
                </a:cubicBezTo>
                <a:cubicBezTo>
                  <a:pt x="33056" y="24337"/>
                  <a:pt x="33270" y="25301"/>
                  <a:pt x="33698" y="26104"/>
                </a:cubicBezTo>
                <a:cubicBezTo>
                  <a:pt x="30620" y="23133"/>
                  <a:pt x="27275" y="20349"/>
                  <a:pt x="24170" y="17673"/>
                </a:cubicBezTo>
                <a:cubicBezTo>
                  <a:pt x="24009" y="17539"/>
                  <a:pt x="23795" y="17378"/>
                  <a:pt x="23635" y="17245"/>
                </a:cubicBezTo>
                <a:cubicBezTo>
                  <a:pt x="23206" y="16201"/>
                  <a:pt x="22939" y="15130"/>
                  <a:pt x="22724" y="14086"/>
                </a:cubicBezTo>
                <a:cubicBezTo>
                  <a:pt x="23072" y="13497"/>
                  <a:pt x="23474" y="13016"/>
                  <a:pt x="24090" y="12614"/>
                </a:cubicBezTo>
                <a:cubicBezTo>
                  <a:pt x="24304" y="12480"/>
                  <a:pt x="24464" y="12373"/>
                  <a:pt x="24678" y="12239"/>
                </a:cubicBezTo>
                <a:cubicBezTo>
                  <a:pt x="24866" y="12561"/>
                  <a:pt x="25214" y="12775"/>
                  <a:pt x="25615" y="12775"/>
                </a:cubicBezTo>
                <a:cubicBezTo>
                  <a:pt x="26017" y="12775"/>
                  <a:pt x="26418" y="12587"/>
                  <a:pt x="26686" y="12293"/>
                </a:cubicBezTo>
                <a:cubicBezTo>
                  <a:pt x="26873" y="12052"/>
                  <a:pt x="27168" y="11651"/>
                  <a:pt x="27221" y="11249"/>
                </a:cubicBezTo>
                <a:cubicBezTo>
                  <a:pt x="27275" y="11035"/>
                  <a:pt x="27248" y="10848"/>
                  <a:pt x="27087" y="10714"/>
                </a:cubicBezTo>
                <a:cubicBezTo>
                  <a:pt x="26884" y="10510"/>
                  <a:pt x="26601" y="10423"/>
                  <a:pt x="26297" y="10423"/>
                </a:cubicBezTo>
                <a:cubicBezTo>
                  <a:pt x="25603" y="10423"/>
                  <a:pt x="24803" y="10878"/>
                  <a:pt x="24598" y="11436"/>
                </a:cubicBezTo>
                <a:cubicBezTo>
                  <a:pt x="24545" y="11624"/>
                  <a:pt x="24545" y="11784"/>
                  <a:pt x="24571" y="11918"/>
                </a:cubicBezTo>
                <a:cubicBezTo>
                  <a:pt x="23822" y="12373"/>
                  <a:pt x="23126" y="12989"/>
                  <a:pt x="22698" y="13765"/>
                </a:cubicBezTo>
                <a:cubicBezTo>
                  <a:pt x="22430" y="12320"/>
                  <a:pt x="22323" y="10848"/>
                  <a:pt x="22269" y="9376"/>
                </a:cubicBezTo>
                <a:cubicBezTo>
                  <a:pt x="22992" y="9135"/>
                  <a:pt x="23742" y="8706"/>
                  <a:pt x="24411" y="8225"/>
                </a:cubicBezTo>
                <a:cubicBezTo>
                  <a:pt x="24571" y="8412"/>
                  <a:pt x="24812" y="8546"/>
                  <a:pt x="25026" y="8546"/>
                </a:cubicBezTo>
                <a:cubicBezTo>
                  <a:pt x="25142" y="8615"/>
                  <a:pt x="25298" y="8685"/>
                  <a:pt x="25460" y="8685"/>
                </a:cubicBezTo>
                <a:cubicBezTo>
                  <a:pt x="25485" y="8685"/>
                  <a:pt x="25510" y="8683"/>
                  <a:pt x="25535" y="8680"/>
                </a:cubicBezTo>
                <a:cubicBezTo>
                  <a:pt x="25642" y="8680"/>
                  <a:pt x="25642" y="8573"/>
                  <a:pt x="25562" y="8546"/>
                </a:cubicBezTo>
                <a:lnTo>
                  <a:pt x="25535" y="8492"/>
                </a:lnTo>
                <a:lnTo>
                  <a:pt x="25829" y="8412"/>
                </a:lnTo>
                <a:cubicBezTo>
                  <a:pt x="26284" y="8198"/>
                  <a:pt x="26900" y="7743"/>
                  <a:pt x="26953" y="7207"/>
                </a:cubicBezTo>
                <a:cubicBezTo>
                  <a:pt x="26981" y="6816"/>
                  <a:pt x="26703" y="6695"/>
                  <a:pt x="26377" y="6695"/>
                </a:cubicBezTo>
                <a:cubicBezTo>
                  <a:pt x="26079" y="6695"/>
                  <a:pt x="25741" y="6797"/>
                  <a:pt x="25562" y="6886"/>
                </a:cubicBezTo>
                <a:cubicBezTo>
                  <a:pt x="25535" y="6940"/>
                  <a:pt x="25481" y="6967"/>
                  <a:pt x="25428" y="6993"/>
                </a:cubicBezTo>
                <a:cubicBezTo>
                  <a:pt x="25026" y="7020"/>
                  <a:pt x="24491" y="7529"/>
                  <a:pt x="24223" y="7796"/>
                </a:cubicBezTo>
                <a:cubicBezTo>
                  <a:pt x="24170" y="7877"/>
                  <a:pt x="24170" y="7930"/>
                  <a:pt x="24197" y="8010"/>
                </a:cubicBezTo>
                <a:cubicBezTo>
                  <a:pt x="24223" y="8037"/>
                  <a:pt x="24277" y="8091"/>
                  <a:pt x="24304" y="8144"/>
                </a:cubicBezTo>
                <a:cubicBezTo>
                  <a:pt x="23608" y="8358"/>
                  <a:pt x="22885" y="8840"/>
                  <a:pt x="22269" y="9215"/>
                </a:cubicBezTo>
                <a:cubicBezTo>
                  <a:pt x="22189" y="8278"/>
                  <a:pt x="22162" y="7288"/>
                  <a:pt x="22082" y="6324"/>
                </a:cubicBezTo>
                <a:cubicBezTo>
                  <a:pt x="22269" y="6190"/>
                  <a:pt x="22403" y="6057"/>
                  <a:pt x="22457" y="5896"/>
                </a:cubicBezTo>
                <a:cubicBezTo>
                  <a:pt x="23099" y="5013"/>
                  <a:pt x="23072" y="3621"/>
                  <a:pt x="22082" y="3059"/>
                </a:cubicBezTo>
                <a:cubicBezTo>
                  <a:pt x="22058" y="3035"/>
                  <a:pt x="22023" y="3022"/>
                  <a:pt x="21990" y="3022"/>
                </a:cubicBezTo>
                <a:cubicBezTo>
                  <a:pt x="21949" y="3022"/>
                  <a:pt x="21909" y="3041"/>
                  <a:pt x="21895" y="3086"/>
                </a:cubicBezTo>
                <a:cubicBezTo>
                  <a:pt x="21654" y="3380"/>
                  <a:pt x="21547" y="3674"/>
                  <a:pt x="21520" y="4022"/>
                </a:cubicBezTo>
                <a:cubicBezTo>
                  <a:pt x="21145" y="4718"/>
                  <a:pt x="21226" y="5682"/>
                  <a:pt x="21734" y="6324"/>
                </a:cubicBezTo>
                <a:cubicBezTo>
                  <a:pt x="21761" y="6351"/>
                  <a:pt x="21761" y="6351"/>
                  <a:pt x="21788" y="6351"/>
                </a:cubicBezTo>
                <a:cubicBezTo>
                  <a:pt x="21788" y="6405"/>
                  <a:pt x="21814" y="6431"/>
                  <a:pt x="21868" y="6431"/>
                </a:cubicBezTo>
                <a:cubicBezTo>
                  <a:pt x="21814" y="7796"/>
                  <a:pt x="21814" y="9268"/>
                  <a:pt x="21895" y="10741"/>
                </a:cubicBezTo>
                <a:cubicBezTo>
                  <a:pt x="21493" y="9697"/>
                  <a:pt x="20985" y="8599"/>
                  <a:pt x="20316" y="7689"/>
                </a:cubicBezTo>
                <a:cubicBezTo>
                  <a:pt x="20423" y="7689"/>
                  <a:pt x="20476" y="7636"/>
                  <a:pt x="20530" y="7502"/>
                </a:cubicBezTo>
                <a:cubicBezTo>
                  <a:pt x="20556" y="7422"/>
                  <a:pt x="20476" y="7395"/>
                  <a:pt x="20423" y="7368"/>
                </a:cubicBezTo>
                <a:cubicBezTo>
                  <a:pt x="20209" y="7288"/>
                  <a:pt x="20075" y="7341"/>
                  <a:pt x="19887" y="7154"/>
                </a:cubicBezTo>
                <a:cubicBezTo>
                  <a:pt x="19646" y="6940"/>
                  <a:pt x="19486" y="6699"/>
                  <a:pt x="19325" y="6431"/>
                </a:cubicBezTo>
                <a:cubicBezTo>
                  <a:pt x="19138" y="6083"/>
                  <a:pt x="18924" y="5735"/>
                  <a:pt x="18817" y="5361"/>
                </a:cubicBezTo>
                <a:lnTo>
                  <a:pt x="18817" y="5361"/>
                </a:lnTo>
                <a:cubicBezTo>
                  <a:pt x="19111" y="5655"/>
                  <a:pt x="19352" y="5950"/>
                  <a:pt x="19539" y="6324"/>
                </a:cubicBezTo>
                <a:cubicBezTo>
                  <a:pt x="19486" y="6271"/>
                  <a:pt x="19406" y="6190"/>
                  <a:pt x="19352" y="6083"/>
                </a:cubicBezTo>
                <a:cubicBezTo>
                  <a:pt x="19345" y="6076"/>
                  <a:pt x="19334" y="6073"/>
                  <a:pt x="19322" y="6073"/>
                </a:cubicBezTo>
                <a:cubicBezTo>
                  <a:pt x="19290" y="6073"/>
                  <a:pt x="19252" y="6098"/>
                  <a:pt x="19272" y="6137"/>
                </a:cubicBezTo>
                <a:cubicBezTo>
                  <a:pt x="19486" y="6538"/>
                  <a:pt x="19754" y="6860"/>
                  <a:pt x="20021" y="7207"/>
                </a:cubicBezTo>
                <a:cubicBezTo>
                  <a:pt x="20051" y="7230"/>
                  <a:pt x="20084" y="7240"/>
                  <a:pt x="20117" y="7240"/>
                </a:cubicBezTo>
                <a:cubicBezTo>
                  <a:pt x="20202" y="7240"/>
                  <a:pt x="20281" y="7171"/>
                  <a:pt x="20262" y="7074"/>
                </a:cubicBezTo>
                <a:cubicBezTo>
                  <a:pt x="19941" y="6190"/>
                  <a:pt x="19406" y="5387"/>
                  <a:pt x="18710" y="4825"/>
                </a:cubicBezTo>
                <a:cubicBezTo>
                  <a:pt x="18676" y="4792"/>
                  <a:pt x="18637" y="4777"/>
                  <a:pt x="18600" y="4777"/>
                </a:cubicBezTo>
                <a:cubicBezTo>
                  <a:pt x="18518" y="4777"/>
                  <a:pt x="18442" y="4849"/>
                  <a:pt x="18442" y="4959"/>
                </a:cubicBezTo>
                <a:cubicBezTo>
                  <a:pt x="18442" y="5735"/>
                  <a:pt x="18951" y="6565"/>
                  <a:pt x="19406" y="7127"/>
                </a:cubicBezTo>
                <a:cubicBezTo>
                  <a:pt x="19486" y="7234"/>
                  <a:pt x="19727" y="7475"/>
                  <a:pt x="19941" y="7609"/>
                </a:cubicBezTo>
                <a:cubicBezTo>
                  <a:pt x="20664" y="8813"/>
                  <a:pt x="21359" y="9938"/>
                  <a:pt x="21922" y="11249"/>
                </a:cubicBezTo>
                <a:lnTo>
                  <a:pt x="22029" y="12239"/>
                </a:lnTo>
                <a:cubicBezTo>
                  <a:pt x="21520" y="11356"/>
                  <a:pt x="20797" y="10500"/>
                  <a:pt x="20021" y="9831"/>
                </a:cubicBezTo>
                <a:cubicBezTo>
                  <a:pt x="20048" y="9804"/>
                  <a:pt x="20048" y="9777"/>
                  <a:pt x="20021" y="9750"/>
                </a:cubicBezTo>
                <a:cubicBezTo>
                  <a:pt x="19994" y="9616"/>
                  <a:pt x="19914" y="9509"/>
                  <a:pt x="19861" y="9402"/>
                </a:cubicBezTo>
                <a:cubicBezTo>
                  <a:pt x="19861" y="9161"/>
                  <a:pt x="19727" y="8840"/>
                  <a:pt x="19539" y="8599"/>
                </a:cubicBezTo>
                <a:cubicBezTo>
                  <a:pt x="19292" y="8240"/>
                  <a:pt x="18780" y="7615"/>
                  <a:pt x="18242" y="7615"/>
                </a:cubicBezTo>
                <a:cubicBezTo>
                  <a:pt x="18140" y="7615"/>
                  <a:pt x="18036" y="7638"/>
                  <a:pt x="17933" y="7689"/>
                </a:cubicBezTo>
                <a:cubicBezTo>
                  <a:pt x="17371" y="8010"/>
                  <a:pt x="17907" y="8867"/>
                  <a:pt x="18174" y="9215"/>
                </a:cubicBezTo>
                <a:cubicBezTo>
                  <a:pt x="18484" y="9596"/>
                  <a:pt x="18983" y="10040"/>
                  <a:pt x="19523" y="10040"/>
                </a:cubicBezTo>
                <a:cubicBezTo>
                  <a:pt x="19590" y="10040"/>
                  <a:pt x="19658" y="10033"/>
                  <a:pt x="19727" y="10018"/>
                </a:cubicBezTo>
                <a:cubicBezTo>
                  <a:pt x="20556" y="10901"/>
                  <a:pt x="21467" y="11704"/>
                  <a:pt x="22082" y="12775"/>
                </a:cubicBezTo>
                <a:cubicBezTo>
                  <a:pt x="22323" y="14247"/>
                  <a:pt x="22698" y="15665"/>
                  <a:pt x="23394" y="16897"/>
                </a:cubicBezTo>
                <a:cubicBezTo>
                  <a:pt x="20530" y="14461"/>
                  <a:pt x="17532" y="12159"/>
                  <a:pt x="14427" y="10018"/>
                </a:cubicBezTo>
                <a:cubicBezTo>
                  <a:pt x="13999" y="9161"/>
                  <a:pt x="13464" y="8439"/>
                  <a:pt x="12928" y="7663"/>
                </a:cubicBezTo>
                <a:cubicBezTo>
                  <a:pt x="12768" y="6967"/>
                  <a:pt x="12634" y="6271"/>
                  <a:pt x="12554" y="5521"/>
                </a:cubicBezTo>
                <a:cubicBezTo>
                  <a:pt x="12527" y="4986"/>
                  <a:pt x="12554" y="4477"/>
                  <a:pt x="12580" y="3996"/>
                </a:cubicBezTo>
                <a:lnTo>
                  <a:pt x="12634" y="3996"/>
                </a:lnTo>
                <a:cubicBezTo>
                  <a:pt x="12661" y="3996"/>
                  <a:pt x="12661" y="3942"/>
                  <a:pt x="12661" y="3942"/>
                </a:cubicBezTo>
                <a:cubicBezTo>
                  <a:pt x="12668" y="3958"/>
                  <a:pt x="12683" y="3964"/>
                  <a:pt x="12700" y="3964"/>
                </a:cubicBezTo>
                <a:cubicBezTo>
                  <a:pt x="12741" y="3964"/>
                  <a:pt x="12794" y="3926"/>
                  <a:pt x="12794" y="3889"/>
                </a:cubicBezTo>
                <a:cubicBezTo>
                  <a:pt x="12811" y="3922"/>
                  <a:pt x="12860" y="3956"/>
                  <a:pt x="12914" y="3956"/>
                </a:cubicBezTo>
                <a:cubicBezTo>
                  <a:pt x="12946" y="3956"/>
                  <a:pt x="12979" y="3945"/>
                  <a:pt x="13009" y="3915"/>
                </a:cubicBezTo>
                <a:cubicBezTo>
                  <a:pt x="13624" y="3273"/>
                  <a:pt x="14106" y="2068"/>
                  <a:pt x="13410" y="1346"/>
                </a:cubicBezTo>
                <a:cubicBezTo>
                  <a:pt x="13366" y="1302"/>
                  <a:pt x="13330" y="1282"/>
                  <a:pt x="13293" y="1282"/>
                </a:cubicBezTo>
                <a:cubicBezTo>
                  <a:pt x="13263" y="1282"/>
                  <a:pt x="13232" y="1295"/>
                  <a:pt x="13196" y="1319"/>
                </a:cubicBezTo>
                <a:cubicBezTo>
                  <a:pt x="12339" y="1881"/>
                  <a:pt x="12125" y="2952"/>
                  <a:pt x="12366" y="3889"/>
                </a:cubicBezTo>
                <a:cubicBezTo>
                  <a:pt x="12232" y="4986"/>
                  <a:pt x="12366" y="6217"/>
                  <a:pt x="12661" y="7288"/>
                </a:cubicBezTo>
                <a:cubicBezTo>
                  <a:pt x="12420" y="6967"/>
                  <a:pt x="12232" y="6672"/>
                  <a:pt x="12018" y="6324"/>
                </a:cubicBezTo>
                <a:cubicBezTo>
                  <a:pt x="11269" y="5093"/>
                  <a:pt x="10680" y="3862"/>
                  <a:pt x="10225" y="2524"/>
                </a:cubicBezTo>
                <a:lnTo>
                  <a:pt x="10225" y="2524"/>
                </a:lnTo>
                <a:cubicBezTo>
                  <a:pt x="10256" y="2539"/>
                  <a:pt x="10305" y="2554"/>
                  <a:pt x="10356" y="2554"/>
                </a:cubicBezTo>
                <a:cubicBezTo>
                  <a:pt x="10393" y="2554"/>
                  <a:pt x="10432" y="2546"/>
                  <a:pt x="10466" y="2524"/>
                </a:cubicBezTo>
                <a:cubicBezTo>
                  <a:pt x="11081" y="1613"/>
                  <a:pt x="10493" y="302"/>
                  <a:pt x="9475" y="8"/>
                </a:cubicBezTo>
                <a:cubicBezTo>
                  <a:pt x="9466" y="3"/>
                  <a:pt x="9455" y="1"/>
                  <a:pt x="94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249;p40"/>
          <p:cNvSpPr txBox="1">
            <a:spLocks/>
          </p:cNvSpPr>
          <p:nvPr/>
        </p:nvSpPr>
        <p:spPr>
          <a:xfrm>
            <a:off x="8399861" y="3398633"/>
            <a:ext cx="1739600" cy="6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bre Baskerville"/>
              <a:buNone/>
              <a:defRPr sz="3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3E3A"/>
              </a:buClr>
              <a:buSzPts val="3500"/>
              <a:buFont typeface="Libre Baskerville"/>
              <a:buNone/>
              <a:tabLst/>
              <a:defRPr/>
            </a:pPr>
            <a:r>
              <a:rPr kumimoji="0" lang="en" sz="4667" b="0" i="0" u="none" strike="noStrike" kern="0" cap="none" spc="0" normalizeH="0" baseline="0" noProof="0" dirty="0">
                <a:ln>
                  <a:noFill/>
                </a:ln>
                <a:solidFill>
                  <a:srgbClr val="5A3E3A"/>
                </a:solidFill>
                <a:effectLst/>
                <a:uLnTx/>
                <a:uFillTx/>
                <a:latin typeface="Libre Baskerville"/>
                <a:sym typeface="Libre Baskerville"/>
              </a:rPr>
              <a:t>04</a:t>
            </a:r>
          </a:p>
        </p:txBody>
      </p:sp>
      <p:sp>
        <p:nvSpPr>
          <p:cNvPr id="15" name="Google Shape;252;p40"/>
          <p:cNvSpPr txBox="1">
            <a:spLocks/>
          </p:cNvSpPr>
          <p:nvPr/>
        </p:nvSpPr>
        <p:spPr>
          <a:xfrm>
            <a:off x="7970258" y="3923300"/>
            <a:ext cx="3270809" cy="60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Baskerville"/>
              <a:buNone/>
              <a:defRPr sz="1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lvl="0">
              <a:buClr>
                <a:srgbClr val="5A3E3A"/>
              </a:buClr>
              <a:defRPr/>
            </a:pPr>
            <a:r>
              <a:rPr lang="en-US" sz="2400" dirty="0">
                <a:solidFill>
                  <a:srgbClr val="5A3E3A"/>
                </a:solidFill>
              </a:rPr>
              <a:t>Consolidation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A3E3A"/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083803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>
            <a:spLocks noGrp="1"/>
          </p:cNvSpPr>
          <p:nvPr>
            <p:ph type="title"/>
          </p:nvPr>
        </p:nvSpPr>
        <p:spPr>
          <a:xfrm rot="-21887">
            <a:off x="3826782" y="3050798"/>
            <a:ext cx="4538701" cy="9884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dirty="0"/>
              <a:t>Warm-up</a:t>
            </a:r>
          </a:p>
        </p:txBody>
      </p:sp>
      <p:sp>
        <p:nvSpPr>
          <p:cNvPr id="265" name="Google Shape;265;p41"/>
          <p:cNvSpPr txBox="1">
            <a:spLocks noGrp="1"/>
          </p:cNvSpPr>
          <p:nvPr>
            <p:ph type="title" idx="2"/>
          </p:nvPr>
        </p:nvSpPr>
        <p:spPr>
          <a:xfrm rot="-21855">
            <a:off x="4564413" y="2039147"/>
            <a:ext cx="2768456" cy="9884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0"/>
              <a:t>01</a:t>
            </a:r>
            <a:endParaRPr b="0"/>
          </a:p>
        </p:txBody>
      </p:sp>
      <p:sp>
        <p:nvSpPr>
          <p:cNvPr id="266" name="Google Shape;266;p41"/>
          <p:cNvSpPr txBox="1">
            <a:spLocks noGrp="1"/>
          </p:cNvSpPr>
          <p:nvPr>
            <p:ph type="subTitle" idx="1"/>
          </p:nvPr>
        </p:nvSpPr>
        <p:spPr>
          <a:xfrm rot="-22116">
            <a:off x="2980762" y="3901452"/>
            <a:ext cx="6230740" cy="98842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dirty="0"/>
              <a:t>The last man standing</a:t>
            </a:r>
          </a:p>
        </p:txBody>
      </p:sp>
      <p:sp>
        <p:nvSpPr>
          <p:cNvPr id="267" name="Google Shape;267;p41"/>
          <p:cNvSpPr/>
          <p:nvPr/>
        </p:nvSpPr>
        <p:spPr>
          <a:xfrm rot="6138809">
            <a:off x="9003553" y="-873254"/>
            <a:ext cx="2742239" cy="3971273"/>
          </a:xfrm>
          <a:custGeom>
            <a:avLst/>
            <a:gdLst/>
            <a:ahLst/>
            <a:cxnLst/>
            <a:rect l="l" t="t" r="r" b="b"/>
            <a:pathLst>
              <a:path w="42103" h="60973" extrusionOk="0">
                <a:moveTo>
                  <a:pt x="26097" y="27168"/>
                </a:moveTo>
                <a:lnTo>
                  <a:pt x="26097" y="27168"/>
                </a:lnTo>
                <a:cubicBezTo>
                  <a:pt x="26044" y="29229"/>
                  <a:pt x="24839" y="31210"/>
                  <a:pt x="23688" y="33056"/>
                </a:cubicBezTo>
                <a:cubicBezTo>
                  <a:pt x="23661" y="33030"/>
                  <a:pt x="23661" y="32949"/>
                  <a:pt x="23635" y="32923"/>
                </a:cubicBezTo>
                <a:cubicBezTo>
                  <a:pt x="23581" y="32816"/>
                  <a:pt x="23554" y="32762"/>
                  <a:pt x="23528" y="32655"/>
                </a:cubicBezTo>
                <a:cubicBezTo>
                  <a:pt x="23528" y="32628"/>
                  <a:pt x="23501" y="32575"/>
                  <a:pt x="23447" y="32575"/>
                </a:cubicBezTo>
                <a:cubicBezTo>
                  <a:pt x="23367" y="32280"/>
                  <a:pt x="23260" y="31959"/>
                  <a:pt x="23153" y="31584"/>
                </a:cubicBezTo>
                <a:cubicBezTo>
                  <a:pt x="23073" y="31290"/>
                  <a:pt x="23019" y="30942"/>
                  <a:pt x="22912" y="30648"/>
                </a:cubicBezTo>
                <a:cubicBezTo>
                  <a:pt x="22832" y="30139"/>
                  <a:pt x="22832" y="29684"/>
                  <a:pt x="22912" y="29336"/>
                </a:cubicBezTo>
                <a:cubicBezTo>
                  <a:pt x="23287" y="28346"/>
                  <a:pt x="25214" y="27677"/>
                  <a:pt x="26097" y="27168"/>
                </a:cubicBezTo>
                <a:close/>
                <a:moveTo>
                  <a:pt x="22511" y="30085"/>
                </a:moveTo>
                <a:cubicBezTo>
                  <a:pt x="22725" y="30808"/>
                  <a:pt x="22698" y="31584"/>
                  <a:pt x="22885" y="32307"/>
                </a:cubicBezTo>
                <a:cubicBezTo>
                  <a:pt x="22992" y="32896"/>
                  <a:pt x="23099" y="33431"/>
                  <a:pt x="23153" y="33993"/>
                </a:cubicBezTo>
                <a:cubicBezTo>
                  <a:pt x="22966" y="34288"/>
                  <a:pt x="22778" y="34582"/>
                  <a:pt x="22644" y="34850"/>
                </a:cubicBezTo>
                <a:cubicBezTo>
                  <a:pt x="20878" y="38195"/>
                  <a:pt x="18951" y="41273"/>
                  <a:pt x="16836" y="44405"/>
                </a:cubicBezTo>
                <a:cubicBezTo>
                  <a:pt x="16488" y="44887"/>
                  <a:pt x="16194" y="45529"/>
                  <a:pt x="15792" y="45957"/>
                </a:cubicBezTo>
                <a:cubicBezTo>
                  <a:pt x="16167" y="45235"/>
                  <a:pt x="16461" y="43067"/>
                  <a:pt x="16435" y="42986"/>
                </a:cubicBezTo>
                <a:cubicBezTo>
                  <a:pt x="16702" y="41327"/>
                  <a:pt x="17398" y="39614"/>
                  <a:pt x="18014" y="38142"/>
                </a:cubicBezTo>
                <a:cubicBezTo>
                  <a:pt x="19031" y="35572"/>
                  <a:pt x="20343" y="32976"/>
                  <a:pt x="22029" y="30701"/>
                </a:cubicBezTo>
                <a:cubicBezTo>
                  <a:pt x="22163" y="30487"/>
                  <a:pt x="22323" y="30246"/>
                  <a:pt x="22511" y="30085"/>
                </a:cubicBezTo>
                <a:close/>
                <a:moveTo>
                  <a:pt x="33119" y="0"/>
                </a:moveTo>
                <a:cubicBezTo>
                  <a:pt x="32916" y="0"/>
                  <a:pt x="32675" y="90"/>
                  <a:pt x="32387" y="295"/>
                </a:cubicBezTo>
                <a:cubicBezTo>
                  <a:pt x="31183" y="1179"/>
                  <a:pt x="31049" y="3962"/>
                  <a:pt x="31076" y="5274"/>
                </a:cubicBezTo>
                <a:cubicBezTo>
                  <a:pt x="31076" y="7254"/>
                  <a:pt x="31852" y="9021"/>
                  <a:pt x="31531" y="11002"/>
                </a:cubicBezTo>
                <a:cubicBezTo>
                  <a:pt x="31102" y="13303"/>
                  <a:pt x="30540" y="15632"/>
                  <a:pt x="29871" y="17907"/>
                </a:cubicBezTo>
                <a:cubicBezTo>
                  <a:pt x="29255" y="20075"/>
                  <a:pt x="28506" y="22243"/>
                  <a:pt x="27650" y="24331"/>
                </a:cubicBezTo>
                <a:cubicBezTo>
                  <a:pt x="26873" y="26151"/>
                  <a:pt x="24652" y="26793"/>
                  <a:pt x="22966" y="27703"/>
                </a:cubicBezTo>
                <a:cubicBezTo>
                  <a:pt x="23715" y="25321"/>
                  <a:pt x="24331" y="22859"/>
                  <a:pt x="25455" y="20637"/>
                </a:cubicBezTo>
                <a:cubicBezTo>
                  <a:pt x="26177" y="19299"/>
                  <a:pt x="28185" y="15177"/>
                  <a:pt x="26311" y="13999"/>
                </a:cubicBezTo>
                <a:cubicBezTo>
                  <a:pt x="26143" y="13894"/>
                  <a:pt x="25986" y="13845"/>
                  <a:pt x="25841" y="13845"/>
                </a:cubicBezTo>
                <a:cubicBezTo>
                  <a:pt x="24325" y="13845"/>
                  <a:pt x="24022" y="19111"/>
                  <a:pt x="23876" y="19941"/>
                </a:cubicBezTo>
                <a:cubicBezTo>
                  <a:pt x="23554" y="22484"/>
                  <a:pt x="23394" y="24893"/>
                  <a:pt x="22136" y="27195"/>
                </a:cubicBezTo>
                <a:cubicBezTo>
                  <a:pt x="21547" y="23474"/>
                  <a:pt x="21119" y="19674"/>
                  <a:pt x="20262" y="15980"/>
                </a:cubicBezTo>
                <a:cubicBezTo>
                  <a:pt x="19995" y="14802"/>
                  <a:pt x="19566" y="12233"/>
                  <a:pt x="18603" y="11457"/>
                </a:cubicBezTo>
                <a:cubicBezTo>
                  <a:pt x="18367" y="11273"/>
                  <a:pt x="18170" y="11194"/>
                  <a:pt x="18006" y="11194"/>
                </a:cubicBezTo>
                <a:cubicBezTo>
                  <a:pt x="17168" y="11194"/>
                  <a:pt x="17202" y="13256"/>
                  <a:pt x="17291" y="13839"/>
                </a:cubicBezTo>
                <a:cubicBezTo>
                  <a:pt x="17559" y="15525"/>
                  <a:pt x="18255" y="16783"/>
                  <a:pt x="19299" y="18094"/>
                </a:cubicBezTo>
                <a:cubicBezTo>
                  <a:pt x="20396" y="19459"/>
                  <a:pt x="20503" y="21172"/>
                  <a:pt x="20798" y="22832"/>
                </a:cubicBezTo>
                <a:cubicBezTo>
                  <a:pt x="21145" y="24652"/>
                  <a:pt x="21922" y="26847"/>
                  <a:pt x="21681" y="28694"/>
                </a:cubicBezTo>
                <a:cubicBezTo>
                  <a:pt x="21440" y="30273"/>
                  <a:pt x="20075" y="31798"/>
                  <a:pt x="19272" y="33137"/>
                </a:cubicBezTo>
                <a:cubicBezTo>
                  <a:pt x="19272" y="31611"/>
                  <a:pt x="19379" y="30085"/>
                  <a:pt x="19245" y="28533"/>
                </a:cubicBezTo>
                <a:cubicBezTo>
                  <a:pt x="19178" y="27975"/>
                  <a:pt x="19056" y="26117"/>
                  <a:pt x="18350" y="26117"/>
                </a:cubicBezTo>
                <a:cubicBezTo>
                  <a:pt x="18209" y="26117"/>
                  <a:pt x="18045" y="26191"/>
                  <a:pt x="17853" y="26365"/>
                </a:cubicBezTo>
                <a:cubicBezTo>
                  <a:pt x="17104" y="27061"/>
                  <a:pt x="17104" y="29470"/>
                  <a:pt x="16997" y="30407"/>
                </a:cubicBezTo>
                <a:cubicBezTo>
                  <a:pt x="16863" y="31959"/>
                  <a:pt x="16863" y="33511"/>
                  <a:pt x="17024" y="35091"/>
                </a:cubicBezTo>
                <a:cubicBezTo>
                  <a:pt x="17318" y="38329"/>
                  <a:pt x="16114" y="41166"/>
                  <a:pt x="15364" y="44325"/>
                </a:cubicBezTo>
                <a:cubicBezTo>
                  <a:pt x="14695" y="47001"/>
                  <a:pt x="13276" y="49544"/>
                  <a:pt x="10841" y="51016"/>
                </a:cubicBezTo>
                <a:cubicBezTo>
                  <a:pt x="10948" y="49946"/>
                  <a:pt x="10948" y="48768"/>
                  <a:pt x="11135" y="47751"/>
                </a:cubicBezTo>
                <a:cubicBezTo>
                  <a:pt x="11376" y="46707"/>
                  <a:pt x="12045" y="45957"/>
                  <a:pt x="12607" y="45128"/>
                </a:cubicBezTo>
                <a:cubicBezTo>
                  <a:pt x="13276" y="44164"/>
                  <a:pt x="14026" y="43067"/>
                  <a:pt x="14427" y="41916"/>
                </a:cubicBezTo>
                <a:cubicBezTo>
                  <a:pt x="14748" y="41166"/>
                  <a:pt x="15578" y="39560"/>
                  <a:pt x="14561" y="38998"/>
                </a:cubicBezTo>
                <a:cubicBezTo>
                  <a:pt x="14508" y="38998"/>
                  <a:pt x="14481" y="38972"/>
                  <a:pt x="14454" y="38972"/>
                </a:cubicBezTo>
                <a:cubicBezTo>
                  <a:pt x="13838" y="39266"/>
                  <a:pt x="13410" y="39748"/>
                  <a:pt x="13089" y="40283"/>
                </a:cubicBezTo>
                <a:cubicBezTo>
                  <a:pt x="12848" y="40711"/>
                  <a:pt x="12634" y="41166"/>
                  <a:pt x="12500" y="41675"/>
                </a:cubicBezTo>
                <a:cubicBezTo>
                  <a:pt x="12099" y="42639"/>
                  <a:pt x="11778" y="43656"/>
                  <a:pt x="11242" y="44485"/>
                </a:cubicBezTo>
                <a:cubicBezTo>
                  <a:pt x="11028" y="43120"/>
                  <a:pt x="10948" y="41675"/>
                  <a:pt x="11135" y="40310"/>
                </a:cubicBezTo>
                <a:cubicBezTo>
                  <a:pt x="11349" y="38891"/>
                  <a:pt x="11965" y="37633"/>
                  <a:pt x="12018" y="36188"/>
                </a:cubicBezTo>
                <a:cubicBezTo>
                  <a:pt x="12072" y="34876"/>
                  <a:pt x="11831" y="33511"/>
                  <a:pt x="11430" y="32280"/>
                </a:cubicBezTo>
                <a:cubicBezTo>
                  <a:pt x="11223" y="31624"/>
                  <a:pt x="10650" y="30838"/>
                  <a:pt x="10049" y="30838"/>
                </a:cubicBezTo>
                <a:cubicBezTo>
                  <a:pt x="9792" y="30838"/>
                  <a:pt x="9529" y="30982"/>
                  <a:pt x="9288" y="31343"/>
                </a:cubicBezTo>
                <a:cubicBezTo>
                  <a:pt x="8592" y="32414"/>
                  <a:pt x="9154" y="34823"/>
                  <a:pt x="9262" y="36001"/>
                </a:cubicBezTo>
                <a:cubicBezTo>
                  <a:pt x="9395" y="37526"/>
                  <a:pt x="9743" y="38972"/>
                  <a:pt x="10011" y="40471"/>
                </a:cubicBezTo>
                <a:cubicBezTo>
                  <a:pt x="10493" y="43441"/>
                  <a:pt x="10546" y="46493"/>
                  <a:pt x="10305" y="49517"/>
                </a:cubicBezTo>
                <a:cubicBezTo>
                  <a:pt x="9690" y="48714"/>
                  <a:pt x="9342" y="47644"/>
                  <a:pt x="8887" y="46627"/>
                </a:cubicBezTo>
                <a:cubicBezTo>
                  <a:pt x="8592" y="45984"/>
                  <a:pt x="8271" y="44780"/>
                  <a:pt x="7549" y="44432"/>
                </a:cubicBezTo>
                <a:cubicBezTo>
                  <a:pt x="7423" y="44348"/>
                  <a:pt x="7249" y="44281"/>
                  <a:pt x="7076" y="44281"/>
                </a:cubicBezTo>
                <a:cubicBezTo>
                  <a:pt x="7028" y="44281"/>
                  <a:pt x="6980" y="44286"/>
                  <a:pt x="6933" y="44298"/>
                </a:cubicBezTo>
                <a:cubicBezTo>
                  <a:pt x="6398" y="45262"/>
                  <a:pt x="6933" y="46305"/>
                  <a:pt x="7415" y="47162"/>
                </a:cubicBezTo>
                <a:cubicBezTo>
                  <a:pt x="7896" y="48206"/>
                  <a:pt x="8539" y="49250"/>
                  <a:pt x="8967" y="50079"/>
                </a:cubicBezTo>
                <a:cubicBezTo>
                  <a:pt x="9636" y="51418"/>
                  <a:pt x="10279" y="52006"/>
                  <a:pt x="9154" y="53184"/>
                </a:cubicBezTo>
                <a:cubicBezTo>
                  <a:pt x="7682" y="54763"/>
                  <a:pt x="6023" y="56235"/>
                  <a:pt x="4310" y="57547"/>
                </a:cubicBezTo>
                <a:cubicBezTo>
                  <a:pt x="3507" y="58163"/>
                  <a:pt x="2276" y="58698"/>
                  <a:pt x="1339" y="59474"/>
                </a:cubicBezTo>
                <a:cubicBezTo>
                  <a:pt x="991" y="59715"/>
                  <a:pt x="375" y="59876"/>
                  <a:pt x="134" y="60250"/>
                </a:cubicBezTo>
                <a:cubicBezTo>
                  <a:pt x="1" y="60491"/>
                  <a:pt x="27" y="60839"/>
                  <a:pt x="268" y="60973"/>
                </a:cubicBezTo>
                <a:cubicBezTo>
                  <a:pt x="509" y="60893"/>
                  <a:pt x="723" y="60705"/>
                  <a:pt x="937" y="60571"/>
                </a:cubicBezTo>
                <a:cubicBezTo>
                  <a:pt x="2276" y="59715"/>
                  <a:pt x="3614" y="58751"/>
                  <a:pt x="5059" y="58109"/>
                </a:cubicBezTo>
                <a:cubicBezTo>
                  <a:pt x="5996" y="57708"/>
                  <a:pt x="6853" y="57601"/>
                  <a:pt x="7719" y="57601"/>
                </a:cubicBezTo>
                <a:cubicBezTo>
                  <a:pt x="8586" y="57601"/>
                  <a:pt x="9462" y="57708"/>
                  <a:pt x="10439" y="57734"/>
                </a:cubicBezTo>
                <a:cubicBezTo>
                  <a:pt x="10527" y="57737"/>
                  <a:pt x="10614" y="57738"/>
                  <a:pt x="10701" y="57738"/>
                </a:cubicBezTo>
                <a:cubicBezTo>
                  <a:pt x="11654" y="57738"/>
                  <a:pt x="12586" y="57605"/>
                  <a:pt x="13517" y="57360"/>
                </a:cubicBezTo>
                <a:cubicBezTo>
                  <a:pt x="14240" y="57199"/>
                  <a:pt x="15846" y="56905"/>
                  <a:pt x="16328" y="56235"/>
                </a:cubicBezTo>
                <a:cubicBezTo>
                  <a:pt x="16354" y="55861"/>
                  <a:pt x="16354" y="55540"/>
                  <a:pt x="15846" y="55218"/>
                </a:cubicBezTo>
                <a:cubicBezTo>
                  <a:pt x="15565" y="55057"/>
                  <a:pt x="15172" y="54994"/>
                  <a:pt x="14728" y="54994"/>
                </a:cubicBezTo>
                <a:cubicBezTo>
                  <a:pt x="13209" y="54994"/>
                  <a:pt x="11089" y="55727"/>
                  <a:pt x="10772" y="55727"/>
                </a:cubicBezTo>
                <a:cubicBezTo>
                  <a:pt x="10768" y="55727"/>
                  <a:pt x="10764" y="55727"/>
                  <a:pt x="10760" y="55727"/>
                </a:cubicBezTo>
                <a:cubicBezTo>
                  <a:pt x="11697" y="55325"/>
                  <a:pt x="13357" y="54790"/>
                  <a:pt x="13892" y="53827"/>
                </a:cubicBezTo>
                <a:cubicBezTo>
                  <a:pt x="13946" y="53719"/>
                  <a:pt x="13972" y="53586"/>
                  <a:pt x="14026" y="53479"/>
                </a:cubicBezTo>
                <a:cubicBezTo>
                  <a:pt x="14160" y="53131"/>
                  <a:pt x="13972" y="52783"/>
                  <a:pt x="13303" y="52729"/>
                </a:cubicBezTo>
                <a:cubicBezTo>
                  <a:pt x="13201" y="52715"/>
                  <a:pt x="13097" y="52708"/>
                  <a:pt x="12992" y="52708"/>
                </a:cubicBezTo>
                <a:cubicBezTo>
                  <a:pt x="11516" y="52708"/>
                  <a:pt x="9709" y="54032"/>
                  <a:pt x="8485" y="54656"/>
                </a:cubicBezTo>
                <a:cubicBezTo>
                  <a:pt x="9502" y="53612"/>
                  <a:pt x="10466" y="52515"/>
                  <a:pt x="11537" y="51551"/>
                </a:cubicBezTo>
                <a:cubicBezTo>
                  <a:pt x="12031" y="51085"/>
                  <a:pt x="12497" y="50949"/>
                  <a:pt x="13003" y="50949"/>
                </a:cubicBezTo>
                <a:cubicBezTo>
                  <a:pt x="13484" y="50949"/>
                  <a:pt x="14002" y="51072"/>
                  <a:pt x="14615" y="51150"/>
                </a:cubicBezTo>
                <a:cubicBezTo>
                  <a:pt x="17398" y="51525"/>
                  <a:pt x="19941" y="50909"/>
                  <a:pt x="21975" y="53157"/>
                </a:cubicBezTo>
                <a:cubicBezTo>
                  <a:pt x="23046" y="54335"/>
                  <a:pt x="24224" y="55299"/>
                  <a:pt x="25749" y="55807"/>
                </a:cubicBezTo>
                <a:cubicBezTo>
                  <a:pt x="26104" y="55909"/>
                  <a:pt x="26656" y="56070"/>
                  <a:pt x="27083" y="56070"/>
                </a:cubicBezTo>
                <a:cubicBezTo>
                  <a:pt x="27558" y="56070"/>
                  <a:pt x="27878" y="55870"/>
                  <a:pt x="27596" y="55165"/>
                </a:cubicBezTo>
                <a:cubicBezTo>
                  <a:pt x="26766" y="53050"/>
                  <a:pt x="22939" y="52408"/>
                  <a:pt x="21065" y="51659"/>
                </a:cubicBezTo>
                <a:cubicBezTo>
                  <a:pt x="23206" y="50882"/>
                  <a:pt x="25696" y="50936"/>
                  <a:pt x="27971" y="50588"/>
                </a:cubicBezTo>
                <a:cubicBezTo>
                  <a:pt x="29041" y="50401"/>
                  <a:pt x="33056" y="49517"/>
                  <a:pt x="32896" y="47938"/>
                </a:cubicBezTo>
                <a:cubicBezTo>
                  <a:pt x="32841" y="47427"/>
                  <a:pt x="32473" y="47239"/>
                  <a:pt x="31959" y="47239"/>
                </a:cubicBezTo>
                <a:cubicBezTo>
                  <a:pt x="30696" y="47239"/>
                  <a:pt x="28549" y="48375"/>
                  <a:pt x="27997" y="48661"/>
                </a:cubicBezTo>
                <a:cubicBezTo>
                  <a:pt x="27141" y="49169"/>
                  <a:pt x="26472" y="49946"/>
                  <a:pt x="25482" y="50267"/>
                </a:cubicBezTo>
                <a:cubicBezTo>
                  <a:pt x="24598" y="50588"/>
                  <a:pt x="23581" y="50508"/>
                  <a:pt x="22644" y="50615"/>
                </a:cubicBezTo>
                <a:cubicBezTo>
                  <a:pt x="23742" y="49731"/>
                  <a:pt x="25829" y="48393"/>
                  <a:pt x="26231" y="47001"/>
                </a:cubicBezTo>
                <a:cubicBezTo>
                  <a:pt x="26462" y="46231"/>
                  <a:pt x="26250" y="45970"/>
                  <a:pt x="25859" y="45970"/>
                </a:cubicBezTo>
                <a:cubicBezTo>
                  <a:pt x="25162" y="45970"/>
                  <a:pt x="23897" y="46798"/>
                  <a:pt x="23554" y="47055"/>
                </a:cubicBezTo>
                <a:cubicBezTo>
                  <a:pt x="22805" y="47590"/>
                  <a:pt x="22109" y="48206"/>
                  <a:pt x="21547" y="48928"/>
                </a:cubicBezTo>
                <a:cubicBezTo>
                  <a:pt x="21145" y="49437"/>
                  <a:pt x="20798" y="50374"/>
                  <a:pt x="20209" y="50668"/>
                </a:cubicBezTo>
                <a:cubicBezTo>
                  <a:pt x="19913" y="50805"/>
                  <a:pt x="19527" y="50847"/>
                  <a:pt x="19121" y="50847"/>
                </a:cubicBezTo>
                <a:cubicBezTo>
                  <a:pt x="18496" y="50847"/>
                  <a:pt x="17826" y="50749"/>
                  <a:pt x="17372" y="50749"/>
                </a:cubicBezTo>
                <a:lnTo>
                  <a:pt x="16702" y="50749"/>
                </a:lnTo>
                <a:cubicBezTo>
                  <a:pt x="15632" y="50588"/>
                  <a:pt x="14454" y="50722"/>
                  <a:pt x="13437" y="50267"/>
                </a:cubicBezTo>
                <a:cubicBezTo>
                  <a:pt x="13946" y="50053"/>
                  <a:pt x="14508" y="49972"/>
                  <a:pt x="15043" y="49785"/>
                </a:cubicBezTo>
                <a:cubicBezTo>
                  <a:pt x="15578" y="49464"/>
                  <a:pt x="16247" y="49250"/>
                  <a:pt x="16756" y="49009"/>
                </a:cubicBezTo>
                <a:cubicBezTo>
                  <a:pt x="17666" y="48527"/>
                  <a:pt x="18576" y="47992"/>
                  <a:pt x="19406" y="47430"/>
                </a:cubicBezTo>
                <a:cubicBezTo>
                  <a:pt x="21172" y="46225"/>
                  <a:pt x="22805" y="44860"/>
                  <a:pt x="24357" y="43388"/>
                </a:cubicBezTo>
                <a:cubicBezTo>
                  <a:pt x="25937" y="41889"/>
                  <a:pt x="27141" y="41300"/>
                  <a:pt x="29282" y="40872"/>
                </a:cubicBezTo>
                <a:cubicBezTo>
                  <a:pt x="29710" y="40765"/>
                  <a:pt x="30166" y="40711"/>
                  <a:pt x="30647" y="40604"/>
                </a:cubicBezTo>
                <a:cubicBezTo>
                  <a:pt x="32762" y="40203"/>
                  <a:pt x="35064" y="40685"/>
                  <a:pt x="35626" y="39641"/>
                </a:cubicBezTo>
                <a:cubicBezTo>
                  <a:pt x="35786" y="39373"/>
                  <a:pt x="35626" y="39105"/>
                  <a:pt x="35385" y="38945"/>
                </a:cubicBezTo>
                <a:cubicBezTo>
                  <a:pt x="35197" y="38811"/>
                  <a:pt x="34903" y="38758"/>
                  <a:pt x="34689" y="38624"/>
                </a:cubicBezTo>
                <a:lnTo>
                  <a:pt x="34635" y="38624"/>
                </a:lnTo>
                <a:cubicBezTo>
                  <a:pt x="34273" y="38531"/>
                  <a:pt x="33896" y="38491"/>
                  <a:pt x="33510" y="38491"/>
                </a:cubicBezTo>
                <a:cubicBezTo>
                  <a:pt x="31553" y="38491"/>
                  <a:pt x="29362" y="39524"/>
                  <a:pt x="27730" y="40015"/>
                </a:cubicBezTo>
                <a:cubicBezTo>
                  <a:pt x="29737" y="38035"/>
                  <a:pt x="31905" y="36161"/>
                  <a:pt x="33832" y="34127"/>
                </a:cubicBezTo>
                <a:cubicBezTo>
                  <a:pt x="34823" y="33056"/>
                  <a:pt x="35760" y="31852"/>
                  <a:pt x="36455" y="30540"/>
                </a:cubicBezTo>
                <a:cubicBezTo>
                  <a:pt x="36766" y="29964"/>
                  <a:pt x="36984" y="28983"/>
                  <a:pt x="36350" y="28983"/>
                </a:cubicBezTo>
                <a:cubicBezTo>
                  <a:pt x="36219" y="28983"/>
                  <a:pt x="36051" y="29025"/>
                  <a:pt x="35840" y="29122"/>
                </a:cubicBezTo>
                <a:cubicBezTo>
                  <a:pt x="34689" y="29630"/>
                  <a:pt x="33592" y="31477"/>
                  <a:pt x="32815" y="32414"/>
                </a:cubicBezTo>
                <a:cubicBezTo>
                  <a:pt x="31852" y="33619"/>
                  <a:pt x="30968" y="34876"/>
                  <a:pt x="30112" y="36134"/>
                </a:cubicBezTo>
                <a:cubicBezTo>
                  <a:pt x="28399" y="38543"/>
                  <a:pt x="26472" y="40738"/>
                  <a:pt x="24063" y="42451"/>
                </a:cubicBezTo>
                <a:cubicBezTo>
                  <a:pt x="24598" y="41220"/>
                  <a:pt x="25187" y="39962"/>
                  <a:pt x="25696" y="38704"/>
                </a:cubicBezTo>
                <a:cubicBezTo>
                  <a:pt x="25990" y="37928"/>
                  <a:pt x="26873" y="36161"/>
                  <a:pt x="26525" y="35385"/>
                </a:cubicBezTo>
                <a:cubicBezTo>
                  <a:pt x="26395" y="35087"/>
                  <a:pt x="26233" y="34960"/>
                  <a:pt x="26052" y="34960"/>
                </a:cubicBezTo>
                <a:cubicBezTo>
                  <a:pt x="25045" y="34960"/>
                  <a:pt x="23441" y="38893"/>
                  <a:pt x="23260" y="39346"/>
                </a:cubicBezTo>
                <a:cubicBezTo>
                  <a:pt x="22377" y="41488"/>
                  <a:pt x="21788" y="44646"/>
                  <a:pt x="19968" y="46091"/>
                </a:cubicBezTo>
                <a:cubicBezTo>
                  <a:pt x="17987" y="47670"/>
                  <a:pt x="15792" y="49009"/>
                  <a:pt x="13357" y="49705"/>
                </a:cubicBezTo>
                <a:cubicBezTo>
                  <a:pt x="14293" y="48848"/>
                  <a:pt x="15525" y="47001"/>
                  <a:pt x="16435" y="45797"/>
                </a:cubicBezTo>
                <a:cubicBezTo>
                  <a:pt x="17666" y="44191"/>
                  <a:pt x="18844" y="42505"/>
                  <a:pt x="19968" y="40818"/>
                </a:cubicBezTo>
                <a:cubicBezTo>
                  <a:pt x="20985" y="39266"/>
                  <a:pt x="21841" y="37660"/>
                  <a:pt x="22805" y="36134"/>
                </a:cubicBezTo>
                <a:lnTo>
                  <a:pt x="22805" y="36108"/>
                </a:lnTo>
                <a:cubicBezTo>
                  <a:pt x="24331" y="34047"/>
                  <a:pt x="26231" y="32869"/>
                  <a:pt x="28399" y="31638"/>
                </a:cubicBezTo>
                <a:cubicBezTo>
                  <a:pt x="28613" y="31531"/>
                  <a:pt x="28827" y="31477"/>
                  <a:pt x="29041" y="31424"/>
                </a:cubicBezTo>
                <a:cubicBezTo>
                  <a:pt x="29951" y="31183"/>
                  <a:pt x="32789" y="30835"/>
                  <a:pt x="32789" y="29523"/>
                </a:cubicBezTo>
                <a:cubicBezTo>
                  <a:pt x="32789" y="29086"/>
                  <a:pt x="32524" y="28924"/>
                  <a:pt x="32134" y="28924"/>
                </a:cubicBezTo>
                <a:cubicBezTo>
                  <a:pt x="31188" y="28924"/>
                  <a:pt x="29504" y="29874"/>
                  <a:pt x="29068" y="30139"/>
                </a:cubicBezTo>
                <a:cubicBezTo>
                  <a:pt x="27462" y="31076"/>
                  <a:pt x="26097" y="32307"/>
                  <a:pt x="24625" y="33458"/>
                </a:cubicBezTo>
                <a:cubicBezTo>
                  <a:pt x="24598" y="33351"/>
                  <a:pt x="24545" y="33244"/>
                  <a:pt x="24545" y="33190"/>
                </a:cubicBezTo>
                <a:cubicBezTo>
                  <a:pt x="24652" y="32816"/>
                  <a:pt x="24866" y="32441"/>
                  <a:pt x="25000" y="32066"/>
                </a:cubicBezTo>
                <a:cubicBezTo>
                  <a:pt x="25401" y="31129"/>
                  <a:pt x="25829" y="30246"/>
                  <a:pt x="26231" y="29309"/>
                </a:cubicBezTo>
                <a:cubicBezTo>
                  <a:pt x="26525" y="28640"/>
                  <a:pt x="26873" y="27436"/>
                  <a:pt x="27355" y="26900"/>
                </a:cubicBezTo>
                <a:cubicBezTo>
                  <a:pt x="27624" y="26600"/>
                  <a:pt x="28045" y="26491"/>
                  <a:pt x="28536" y="26491"/>
                </a:cubicBezTo>
                <a:cubicBezTo>
                  <a:pt x="29703" y="26491"/>
                  <a:pt x="31263" y="27108"/>
                  <a:pt x="32093" y="27222"/>
                </a:cubicBezTo>
                <a:cubicBezTo>
                  <a:pt x="32265" y="27250"/>
                  <a:pt x="32556" y="27270"/>
                  <a:pt x="32887" y="27270"/>
                </a:cubicBezTo>
                <a:cubicBezTo>
                  <a:pt x="34096" y="27270"/>
                  <a:pt x="35850" y="27002"/>
                  <a:pt x="34421" y="25910"/>
                </a:cubicBezTo>
                <a:cubicBezTo>
                  <a:pt x="33725" y="25375"/>
                  <a:pt x="32789" y="25321"/>
                  <a:pt x="31959" y="25214"/>
                </a:cubicBezTo>
                <a:cubicBezTo>
                  <a:pt x="31536" y="25193"/>
                  <a:pt x="30780" y="24972"/>
                  <a:pt x="30243" y="24972"/>
                </a:cubicBezTo>
                <a:cubicBezTo>
                  <a:pt x="30100" y="24972"/>
                  <a:pt x="29973" y="24987"/>
                  <a:pt x="29872" y="25026"/>
                </a:cubicBezTo>
                <a:lnTo>
                  <a:pt x="29872" y="25026"/>
                </a:lnTo>
                <a:cubicBezTo>
                  <a:pt x="32147" y="24143"/>
                  <a:pt x="34689" y="23876"/>
                  <a:pt x="36910" y="22912"/>
                </a:cubicBezTo>
                <a:cubicBezTo>
                  <a:pt x="37874" y="22618"/>
                  <a:pt x="42103" y="20450"/>
                  <a:pt x="40925" y="19031"/>
                </a:cubicBezTo>
                <a:cubicBezTo>
                  <a:pt x="40845" y="18934"/>
                  <a:pt x="40706" y="18891"/>
                  <a:pt x="40522" y="18891"/>
                </a:cubicBezTo>
                <a:cubicBezTo>
                  <a:pt x="39187" y="18891"/>
                  <a:pt x="35496" y="21177"/>
                  <a:pt x="34742" y="21601"/>
                </a:cubicBezTo>
                <a:cubicBezTo>
                  <a:pt x="32735" y="22752"/>
                  <a:pt x="30754" y="23929"/>
                  <a:pt x="28586" y="24732"/>
                </a:cubicBezTo>
                <a:cubicBezTo>
                  <a:pt x="29336" y="22377"/>
                  <a:pt x="29710" y="19995"/>
                  <a:pt x="31798" y="18496"/>
                </a:cubicBezTo>
                <a:cubicBezTo>
                  <a:pt x="33752" y="17051"/>
                  <a:pt x="35331" y="15284"/>
                  <a:pt x="36696" y="13277"/>
                </a:cubicBezTo>
                <a:cubicBezTo>
                  <a:pt x="37232" y="12447"/>
                  <a:pt x="38115" y="11403"/>
                  <a:pt x="38383" y="10439"/>
                </a:cubicBezTo>
                <a:cubicBezTo>
                  <a:pt x="38593" y="9690"/>
                  <a:pt x="38429" y="9419"/>
                  <a:pt x="38128" y="9419"/>
                </a:cubicBezTo>
                <a:cubicBezTo>
                  <a:pt x="37817" y="9419"/>
                  <a:pt x="37358" y="9711"/>
                  <a:pt x="37018" y="10065"/>
                </a:cubicBezTo>
                <a:cubicBezTo>
                  <a:pt x="35412" y="11778"/>
                  <a:pt x="33886" y="13571"/>
                  <a:pt x="32360" y="15364"/>
                </a:cubicBezTo>
                <a:cubicBezTo>
                  <a:pt x="31611" y="16194"/>
                  <a:pt x="31129" y="17184"/>
                  <a:pt x="30487" y="18094"/>
                </a:cubicBezTo>
                <a:cubicBezTo>
                  <a:pt x="30728" y="17639"/>
                  <a:pt x="31209" y="16328"/>
                  <a:pt x="31263" y="15846"/>
                </a:cubicBezTo>
                <a:cubicBezTo>
                  <a:pt x="31450" y="13946"/>
                  <a:pt x="31932" y="12045"/>
                  <a:pt x="32226" y="10199"/>
                </a:cubicBezTo>
                <a:cubicBezTo>
                  <a:pt x="32601" y="8084"/>
                  <a:pt x="33592" y="6211"/>
                  <a:pt x="33993" y="4150"/>
                </a:cubicBezTo>
                <a:cubicBezTo>
                  <a:pt x="34131" y="3413"/>
                  <a:pt x="34368" y="0"/>
                  <a:pt x="331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8" name="Google Shape;268;p41"/>
          <p:cNvSpPr/>
          <p:nvPr/>
        </p:nvSpPr>
        <p:spPr>
          <a:xfrm rot="5400000">
            <a:off x="-631810" y="-698030"/>
            <a:ext cx="2675929" cy="3620844"/>
          </a:xfrm>
          <a:custGeom>
            <a:avLst/>
            <a:gdLst/>
            <a:ahLst/>
            <a:cxnLst/>
            <a:rect l="l" t="t" r="r" b="b"/>
            <a:pathLst>
              <a:path w="51391" h="69538" extrusionOk="0">
                <a:moveTo>
                  <a:pt x="21386" y="25535"/>
                </a:moveTo>
                <a:cubicBezTo>
                  <a:pt x="20316" y="7254"/>
                  <a:pt x="7790" y="5487"/>
                  <a:pt x="7790" y="5487"/>
                </a:cubicBezTo>
                <a:cubicBezTo>
                  <a:pt x="9315" y="17425"/>
                  <a:pt x="21413" y="25669"/>
                  <a:pt x="21413" y="25669"/>
                </a:cubicBezTo>
                <a:cubicBezTo>
                  <a:pt x="21386" y="25642"/>
                  <a:pt x="21386" y="25588"/>
                  <a:pt x="21386" y="25535"/>
                </a:cubicBezTo>
                <a:lnTo>
                  <a:pt x="33351" y="51765"/>
                </a:lnTo>
                <a:cubicBezTo>
                  <a:pt x="31290" y="46840"/>
                  <a:pt x="29095" y="41434"/>
                  <a:pt x="27382" y="36241"/>
                </a:cubicBezTo>
                <a:close/>
                <a:moveTo>
                  <a:pt x="31664" y="35572"/>
                </a:moveTo>
                <a:lnTo>
                  <a:pt x="31022" y="45850"/>
                </a:lnTo>
                <a:cubicBezTo>
                  <a:pt x="32227" y="44806"/>
                  <a:pt x="31664" y="35572"/>
                  <a:pt x="31664" y="35572"/>
                </a:cubicBezTo>
                <a:close/>
                <a:moveTo>
                  <a:pt x="5514" y="47991"/>
                </a:moveTo>
                <a:cubicBezTo>
                  <a:pt x="16328" y="56717"/>
                  <a:pt x="23715" y="51899"/>
                  <a:pt x="25348" y="50561"/>
                </a:cubicBezTo>
                <a:lnTo>
                  <a:pt x="29202" y="51016"/>
                </a:lnTo>
                <a:cubicBezTo>
                  <a:pt x="28613" y="50721"/>
                  <a:pt x="27275" y="50454"/>
                  <a:pt x="25589" y="50186"/>
                </a:cubicBezTo>
                <a:cubicBezTo>
                  <a:pt x="17158" y="44431"/>
                  <a:pt x="5514" y="47991"/>
                  <a:pt x="5514" y="47991"/>
                </a:cubicBezTo>
                <a:close/>
                <a:moveTo>
                  <a:pt x="24893" y="22055"/>
                </a:moveTo>
                <a:cubicBezTo>
                  <a:pt x="24893" y="22216"/>
                  <a:pt x="24920" y="22350"/>
                  <a:pt x="24973" y="22376"/>
                </a:cubicBezTo>
                <a:lnTo>
                  <a:pt x="25000" y="21895"/>
                </a:lnTo>
                <a:cubicBezTo>
                  <a:pt x="34609" y="7896"/>
                  <a:pt x="25803" y="0"/>
                  <a:pt x="25803" y="0"/>
                </a:cubicBezTo>
                <a:cubicBezTo>
                  <a:pt x="20102" y="9582"/>
                  <a:pt x="24893" y="22055"/>
                  <a:pt x="24893" y="22055"/>
                </a:cubicBezTo>
                <a:close/>
                <a:moveTo>
                  <a:pt x="32762" y="12928"/>
                </a:moveTo>
                <a:cubicBezTo>
                  <a:pt x="27061" y="22510"/>
                  <a:pt x="31825" y="34956"/>
                  <a:pt x="31825" y="34956"/>
                </a:cubicBezTo>
                <a:cubicBezTo>
                  <a:pt x="41621" y="20851"/>
                  <a:pt x="32762" y="12928"/>
                  <a:pt x="32762" y="12928"/>
                </a:cubicBezTo>
                <a:close/>
                <a:moveTo>
                  <a:pt x="33940" y="39158"/>
                </a:moveTo>
                <a:lnTo>
                  <a:pt x="33752" y="39319"/>
                </a:lnTo>
                <a:cubicBezTo>
                  <a:pt x="33806" y="39319"/>
                  <a:pt x="33859" y="39239"/>
                  <a:pt x="33940" y="39158"/>
                </a:cubicBezTo>
                <a:cubicBezTo>
                  <a:pt x="48580" y="35304"/>
                  <a:pt x="47242" y="24839"/>
                  <a:pt x="47242" y="24839"/>
                </a:cubicBezTo>
                <a:cubicBezTo>
                  <a:pt x="37767" y="27970"/>
                  <a:pt x="33672" y="39212"/>
                  <a:pt x="33672" y="39212"/>
                </a:cubicBezTo>
                <a:cubicBezTo>
                  <a:pt x="33806" y="39185"/>
                  <a:pt x="33859" y="39185"/>
                  <a:pt x="33940" y="39158"/>
                </a:cubicBezTo>
                <a:close/>
                <a:moveTo>
                  <a:pt x="40149" y="52889"/>
                </a:moveTo>
                <a:lnTo>
                  <a:pt x="40176" y="52889"/>
                </a:lnTo>
                <a:cubicBezTo>
                  <a:pt x="39908" y="53023"/>
                  <a:pt x="39641" y="53210"/>
                  <a:pt x="39373" y="53371"/>
                </a:cubicBezTo>
                <a:lnTo>
                  <a:pt x="40149" y="51016"/>
                </a:lnTo>
                <a:cubicBezTo>
                  <a:pt x="47189" y="45448"/>
                  <a:pt x="44084" y="39828"/>
                  <a:pt x="44084" y="39828"/>
                </a:cubicBezTo>
                <a:cubicBezTo>
                  <a:pt x="39159" y="43923"/>
                  <a:pt x="39319" y="51631"/>
                  <a:pt x="39319" y="51631"/>
                </a:cubicBezTo>
                <a:cubicBezTo>
                  <a:pt x="39373" y="51604"/>
                  <a:pt x="39400" y="51551"/>
                  <a:pt x="39480" y="51524"/>
                </a:cubicBezTo>
                <a:cubicBezTo>
                  <a:pt x="39186" y="52327"/>
                  <a:pt x="38918" y="53130"/>
                  <a:pt x="38650" y="53906"/>
                </a:cubicBezTo>
                <a:lnTo>
                  <a:pt x="38624" y="53933"/>
                </a:lnTo>
                <a:lnTo>
                  <a:pt x="38650" y="53933"/>
                </a:lnTo>
                <a:cubicBezTo>
                  <a:pt x="37767" y="56476"/>
                  <a:pt x="37098" y="58778"/>
                  <a:pt x="37098" y="59929"/>
                </a:cubicBezTo>
                <a:lnTo>
                  <a:pt x="33351" y="51765"/>
                </a:lnTo>
                <a:cubicBezTo>
                  <a:pt x="34047" y="53425"/>
                  <a:pt x="34769" y="55084"/>
                  <a:pt x="35465" y="56610"/>
                </a:cubicBezTo>
                <a:lnTo>
                  <a:pt x="24010" y="44993"/>
                </a:lnTo>
                <a:cubicBezTo>
                  <a:pt x="23742" y="44324"/>
                  <a:pt x="23340" y="43254"/>
                  <a:pt x="22859" y="41996"/>
                </a:cubicBezTo>
                <a:cubicBezTo>
                  <a:pt x="22671" y="26177"/>
                  <a:pt x="11965" y="24089"/>
                  <a:pt x="11965" y="24089"/>
                </a:cubicBezTo>
                <a:cubicBezTo>
                  <a:pt x="12634" y="33136"/>
                  <a:pt x="20343" y="40122"/>
                  <a:pt x="22377" y="41781"/>
                </a:cubicBezTo>
                <a:lnTo>
                  <a:pt x="23688" y="44645"/>
                </a:lnTo>
                <a:lnTo>
                  <a:pt x="19272" y="40149"/>
                </a:lnTo>
                <a:lnTo>
                  <a:pt x="19245" y="40095"/>
                </a:lnTo>
                <a:cubicBezTo>
                  <a:pt x="19192" y="40042"/>
                  <a:pt x="19192" y="40042"/>
                  <a:pt x="19138" y="40015"/>
                </a:cubicBezTo>
                <a:lnTo>
                  <a:pt x="19165" y="40015"/>
                </a:lnTo>
                <a:cubicBezTo>
                  <a:pt x="12233" y="32413"/>
                  <a:pt x="1" y="33270"/>
                  <a:pt x="1" y="33270"/>
                </a:cubicBezTo>
                <a:cubicBezTo>
                  <a:pt x="8673" y="44271"/>
                  <a:pt x="16997" y="41059"/>
                  <a:pt x="18790" y="40176"/>
                </a:cubicBezTo>
                <a:lnTo>
                  <a:pt x="19513" y="40523"/>
                </a:lnTo>
                <a:cubicBezTo>
                  <a:pt x="20369" y="41889"/>
                  <a:pt x="22243" y="43923"/>
                  <a:pt x="24384" y="46117"/>
                </a:cubicBezTo>
                <a:lnTo>
                  <a:pt x="24411" y="46171"/>
                </a:lnTo>
                <a:lnTo>
                  <a:pt x="24411" y="46144"/>
                </a:lnTo>
                <a:cubicBezTo>
                  <a:pt x="29229" y="51069"/>
                  <a:pt x="35546" y="56636"/>
                  <a:pt x="35546" y="56636"/>
                </a:cubicBezTo>
                <a:cubicBezTo>
                  <a:pt x="36108" y="57948"/>
                  <a:pt x="36670" y="59179"/>
                  <a:pt x="37205" y="60357"/>
                </a:cubicBezTo>
                <a:lnTo>
                  <a:pt x="37205" y="60384"/>
                </a:lnTo>
                <a:lnTo>
                  <a:pt x="37205" y="60384"/>
                </a:lnTo>
                <a:cubicBezTo>
                  <a:pt x="39694" y="65844"/>
                  <a:pt x="41514" y="69537"/>
                  <a:pt x="41514" y="69537"/>
                </a:cubicBezTo>
                <a:lnTo>
                  <a:pt x="37205" y="60116"/>
                </a:lnTo>
                <a:lnTo>
                  <a:pt x="39293" y="53639"/>
                </a:lnTo>
                <a:lnTo>
                  <a:pt x="41113" y="52943"/>
                </a:lnTo>
                <a:cubicBezTo>
                  <a:pt x="50079" y="53264"/>
                  <a:pt x="51391" y="47001"/>
                  <a:pt x="51391" y="47001"/>
                </a:cubicBezTo>
                <a:cubicBezTo>
                  <a:pt x="44994" y="46920"/>
                  <a:pt x="40149" y="52889"/>
                  <a:pt x="40149" y="528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1612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539878" y="1217437"/>
            <a:ext cx="7630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The last man standing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3896"/>
          <a:stretch/>
        </p:blipFill>
        <p:spPr>
          <a:xfrm>
            <a:off x="4142232" y="2244089"/>
            <a:ext cx="4425697" cy="400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375480" y="1207564"/>
            <a:ext cx="7441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The last man standing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Rectangle 3"/>
          <p:cNvSpPr/>
          <p:nvPr/>
        </p:nvSpPr>
        <p:spPr>
          <a:xfrm>
            <a:off x="1463039" y="2224343"/>
            <a:ext cx="103384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Rules: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10 students form a circle with a ball.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Take turns to speak out a word related to the topic </a:t>
            </a:r>
            <a:r>
              <a:rPr lang="en-US" sz="2400" i="1" dirty="0"/>
              <a:t>Music</a:t>
            </a:r>
            <a:r>
              <a:rPr lang="en-US" sz="2400" dirty="0"/>
              <a:t> and pass the ball to one student.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Toss it to another student as they name the word related to the theme.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you repeat a word or can’t say any more words, you need to sit down.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last student standing wins the game.</a:t>
            </a:r>
          </a:p>
        </p:txBody>
      </p:sp>
    </p:spTree>
    <p:extLst>
      <p:ext uri="{BB962C8B-B14F-4D97-AF65-F5344CB8AC3E}">
        <p14:creationId xmlns:p14="http://schemas.microsoft.com/office/powerpoint/2010/main" val="228881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>
            <a:spLocks noGrp="1"/>
          </p:cNvSpPr>
          <p:nvPr>
            <p:ph type="title"/>
          </p:nvPr>
        </p:nvSpPr>
        <p:spPr>
          <a:xfrm rot="-21887">
            <a:off x="3826777" y="3049484"/>
            <a:ext cx="4951464" cy="9884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dirty="0"/>
              <a:t>Looking back</a:t>
            </a:r>
          </a:p>
        </p:txBody>
      </p:sp>
      <p:sp>
        <p:nvSpPr>
          <p:cNvPr id="265" name="Google Shape;265;p41"/>
          <p:cNvSpPr txBox="1">
            <a:spLocks noGrp="1"/>
          </p:cNvSpPr>
          <p:nvPr>
            <p:ph type="title" idx="2"/>
          </p:nvPr>
        </p:nvSpPr>
        <p:spPr>
          <a:xfrm rot="-21855">
            <a:off x="4564413" y="2039147"/>
            <a:ext cx="2768456" cy="98842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0" dirty="0"/>
              <a:t>02</a:t>
            </a:r>
            <a:endParaRPr b="0" dirty="0"/>
          </a:p>
        </p:txBody>
      </p:sp>
      <p:sp>
        <p:nvSpPr>
          <p:cNvPr id="267" name="Google Shape;267;p41"/>
          <p:cNvSpPr/>
          <p:nvPr/>
        </p:nvSpPr>
        <p:spPr>
          <a:xfrm rot="6138809">
            <a:off x="9003553" y="-873254"/>
            <a:ext cx="2742239" cy="3971273"/>
          </a:xfrm>
          <a:custGeom>
            <a:avLst/>
            <a:gdLst/>
            <a:ahLst/>
            <a:cxnLst/>
            <a:rect l="l" t="t" r="r" b="b"/>
            <a:pathLst>
              <a:path w="42103" h="60973" extrusionOk="0">
                <a:moveTo>
                  <a:pt x="26097" y="27168"/>
                </a:moveTo>
                <a:lnTo>
                  <a:pt x="26097" y="27168"/>
                </a:lnTo>
                <a:cubicBezTo>
                  <a:pt x="26044" y="29229"/>
                  <a:pt x="24839" y="31210"/>
                  <a:pt x="23688" y="33056"/>
                </a:cubicBezTo>
                <a:cubicBezTo>
                  <a:pt x="23661" y="33030"/>
                  <a:pt x="23661" y="32949"/>
                  <a:pt x="23635" y="32923"/>
                </a:cubicBezTo>
                <a:cubicBezTo>
                  <a:pt x="23581" y="32816"/>
                  <a:pt x="23554" y="32762"/>
                  <a:pt x="23528" y="32655"/>
                </a:cubicBezTo>
                <a:cubicBezTo>
                  <a:pt x="23528" y="32628"/>
                  <a:pt x="23501" y="32575"/>
                  <a:pt x="23447" y="32575"/>
                </a:cubicBezTo>
                <a:cubicBezTo>
                  <a:pt x="23367" y="32280"/>
                  <a:pt x="23260" y="31959"/>
                  <a:pt x="23153" y="31584"/>
                </a:cubicBezTo>
                <a:cubicBezTo>
                  <a:pt x="23073" y="31290"/>
                  <a:pt x="23019" y="30942"/>
                  <a:pt x="22912" y="30648"/>
                </a:cubicBezTo>
                <a:cubicBezTo>
                  <a:pt x="22832" y="30139"/>
                  <a:pt x="22832" y="29684"/>
                  <a:pt x="22912" y="29336"/>
                </a:cubicBezTo>
                <a:cubicBezTo>
                  <a:pt x="23287" y="28346"/>
                  <a:pt x="25214" y="27677"/>
                  <a:pt x="26097" y="27168"/>
                </a:cubicBezTo>
                <a:close/>
                <a:moveTo>
                  <a:pt x="22511" y="30085"/>
                </a:moveTo>
                <a:cubicBezTo>
                  <a:pt x="22725" y="30808"/>
                  <a:pt x="22698" y="31584"/>
                  <a:pt x="22885" y="32307"/>
                </a:cubicBezTo>
                <a:cubicBezTo>
                  <a:pt x="22992" y="32896"/>
                  <a:pt x="23099" y="33431"/>
                  <a:pt x="23153" y="33993"/>
                </a:cubicBezTo>
                <a:cubicBezTo>
                  <a:pt x="22966" y="34288"/>
                  <a:pt x="22778" y="34582"/>
                  <a:pt x="22644" y="34850"/>
                </a:cubicBezTo>
                <a:cubicBezTo>
                  <a:pt x="20878" y="38195"/>
                  <a:pt x="18951" y="41273"/>
                  <a:pt x="16836" y="44405"/>
                </a:cubicBezTo>
                <a:cubicBezTo>
                  <a:pt x="16488" y="44887"/>
                  <a:pt x="16194" y="45529"/>
                  <a:pt x="15792" y="45957"/>
                </a:cubicBezTo>
                <a:cubicBezTo>
                  <a:pt x="16167" y="45235"/>
                  <a:pt x="16461" y="43067"/>
                  <a:pt x="16435" y="42986"/>
                </a:cubicBezTo>
                <a:cubicBezTo>
                  <a:pt x="16702" y="41327"/>
                  <a:pt x="17398" y="39614"/>
                  <a:pt x="18014" y="38142"/>
                </a:cubicBezTo>
                <a:cubicBezTo>
                  <a:pt x="19031" y="35572"/>
                  <a:pt x="20343" y="32976"/>
                  <a:pt x="22029" y="30701"/>
                </a:cubicBezTo>
                <a:cubicBezTo>
                  <a:pt x="22163" y="30487"/>
                  <a:pt x="22323" y="30246"/>
                  <a:pt x="22511" y="30085"/>
                </a:cubicBezTo>
                <a:close/>
                <a:moveTo>
                  <a:pt x="33119" y="0"/>
                </a:moveTo>
                <a:cubicBezTo>
                  <a:pt x="32916" y="0"/>
                  <a:pt x="32675" y="90"/>
                  <a:pt x="32387" y="295"/>
                </a:cubicBezTo>
                <a:cubicBezTo>
                  <a:pt x="31183" y="1179"/>
                  <a:pt x="31049" y="3962"/>
                  <a:pt x="31076" y="5274"/>
                </a:cubicBezTo>
                <a:cubicBezTo>
                  <a:pt x="31076" y="7254"/>
                  <a:pt x="31852" y="9021"/>
                  <a:pt x="31531" y="11002"/>
                </a:cubicBezTo>
                <a:cubicBezTo>
                  <a:pt x="31102" y="13303"/>
                  <a:pt x="30540" y="15632"/>
                  <a:pt x="29871" y="17907"/>
                </a:cubicBezTo>
                <a:cubicBezTo>
                  <a:pt x="29255" y="20075"/>
                  <a:pt x="28506" y="22243"/>
                  <a:pt x="27650" y="24331"/>
                </a:cubicBezTo>
                <a:cubicBezTo>
                  <a:pt x="26873" y="26151"/>
                  <a:pt x="24652" y="26793"/>
                  <a:pt x="22966" y="27703"/>
                </a:cubicBezTo>
                <a:cubicBezTo>
                  <a:pt x="23715" y="25321"/>
                  <a:pt x="24331" y="22859"/>
                  <a:pt x="25455" y="20637"/>
                </a:cubicBezTo>
                <a:cubicBezTo>
                  <a:pt x="26177" y="19299"/>
                  <a:pt x="28185" y="15177"/>
                  <a:pt x="26311" y="13999"/>
                </a:cubicBezTo>
                <a:cubicBezTo>
                  <a:pt x="26143" y="13894"/>
                  <a:pt x="25986" y="13845"/>
                  <a:pt x="25841" y="13845"/>
                </a:cubicBezTo>
                <a:cubicBezTo>
                  <a:pt x="24325" y="13845"/>
                  <a:pt x="24022" y="19111"/>
                  <a:pt x="23876" y="19941"/>
                </a:cubicBezTo>
                <a:cubicBezTo>
                  <a:pt x="23554" y="22484"/>
                  <a:pt x="23394" y="24893"/>
                  <a:pt x="22136" y="27195"/>
                </a:cubicBezTo>
                <a:cubicBezTo>
                  <a:pt x="21547" y="23474"/>
                  <a:pt x="21119" y="19674"/>
                  <a:pt x="20262" y="15980"/>
                </a:cubicBezTo>
                <a:cubicBezTo>
                  <a:pt x="19995" y="14802"/>
                  <a:pt x="19566" y="12233"/>
                  <a:pt x="18603" y="11457"/>
                </a:cubicBezTo>
                <a:cubicBezTo>
                  <a:pt x="18367" y="11273"/>
                  <a:pt x="18170" y="11194"/>
                  <a:pt x="18006" y="11194"/>
                </a:cubicBezTo>
                <a:cubicBezTo>
                  <a:pt x="17168" y="11194"/>
                  <a:pt x="17202" y="13256"/>
                  <a:pt x="17291" y="13839"/>
                </a:cubicBezTo>
                <a:cubicBezTo>
                  <a:pt x="17559" y="15525"/>
                  <a:pt x="18255" y="16783"/>
                  <a:pt x="19299" y="18094"/>
                </a:cubicBezTo>
                <a:cubicBezTo>
                  <a:pt x="20396" y="19459"/>
                  <a:pt x="20503" y="21172"/>
                  <a:pt x="20798" y="22832"/>
                </a:cubicBezTo>
                <a:cubicBezTo>
                  <a:pt x="21145" y="24652"/>
                  <a:pt x="21922" y="26847"/>
                  <a:pt x="21681" y="28694"/>
                </a:cubicBezTo>
                <a:cubicBezTo>
                  <a:pt x="21440" y="30273"/>
                  <a:pt x="20075" y="31798"/>
                  <a:pt x="19272" y="33137"/>
                </a:cubicBezTo>
                <a:cubicBezTo>
                  <a:pt x="19272" y="31611"/>
                  <a:pt x="19379" y="30085"/>
                  <a:pt x="19245" y="28533"/>
                </a:cubicBezTo>
                <a:cubicBezTo>
                  <a:pt x="19178" y="27975"/>
                  <a:pt x="19056" y="26117"/>
                  <a:pt x="18350" y="26117"/>
                </a:cubicBezTo>
                <a:cubicBezTo>
                  <a:pt x="18209" y="26117"/>
                  <a:pt x="18045" y="26191"/>
                  <a:pt x="17853" y="26365"/>
                </a:cubicBezTo>
                <a:cubicBezTo>
                  <a:pt x="17104" y="27061"/>
                  <a:pt x="17104" y="29470"/>
                  <a:pt x="16997" y="30407"/>
                </a:cubicBezTo>
                <a:cubicBezTo>
                  <a:pt x="16863" y="31959"/>
                  <a:pt x="16863" y="33511"/>
                  <a:pt x="17024" y="35091"/>
                </a:cubicBezTo>
                <a:cubicBezTo>
                  <a:pt x="17318" y="38329"/>
                  <a:pt x="16114" y="41166"/>
                  <a:pt x="15364" y="44325"/>
                </a:cubicBezTo>
                <a:cubicBezTo>
                  <a:pt x="14695" y="47001"/>
                  <a:pt x="13276" y="49544"/>
                  <a:pt x="10841" y="51016"/>
                </a:cubicBezTo>
                <a:cubicBezTo>
                  <a:pt x="10948" y="49946"/>
                  <a:pt x="10948" y="48768"/>
                  <a:pt x="11135" y="47751"/>
                </a:cubicBezTo>
                <a:cubicBezTo>
                  <a:pt x="11376" y="46707"/>
                  <a:pt x="12045" y="45957"/>
                  <a:pt x="12607" y="45128"/>
                </a:cubicBezTo>
                <a:cubicBezTo>
                  <a:pt x="13276" y="44164"/>
                  <a:pt x="14026" y="43067"/>
                  <a:pt x="14427" y="41916"/>
                </a:cubicBezTo>
                <a:cubicBezTo>
                  <a:pt x="14748" y="41166"/>
                  <a:pt x="15578" y="39560"/>
                  <a:pt x="14561" y="38998"/>
                </a:cubicBezTo>
                <a:cubicBezTo>
                  <a:pt x="14508" y="38998"/>
                  <a:pt x="14481" y="38972"/>
                  <a:pt x="14454" y="38972"/>
                </a:cubicBezTo>
                <a:cubicBezTo>
                  <a:pt x="13838" y="39266"/>
                  <a:pt x="13410" y="39748"/>
                  <a:pt x="13089" y="40283"/>
                </a:cubicBezTo>
                <a:cubicBezTo>
                  <a:pt x="12848" y="40711"/>
                  <a:pt x="12634" y="41166"/>
                  <a:pt x="12500" y="41675"/>
                </a:cubicBezTo>
                <a:cubicBezTo>
                  <a:pt x="12099" y="42639"/>
                  <a:pt x="11778" y="43656"/>
                  <a:pt x="11242" y="44485"/>
                </a:cubicBezTo>
                <a:cubicBezTo>
                  <a:pt x="11028" y="43120"/>
                  <a:pt x="10948" y="41675"/>
                  <a:pt x="11135" y="40310"/>
                </a:cubicBezTo>
                <a:cubicBezTo>
                  <a:pt x="11349" y="38891"/>
                  <a:pt x="11965" y="37633"/>
                  <a:pt x="12018" y="36188"/>
                </a:cubicBezTo>
                <a:cubicBezTo>
                  <a:pt x="12072" y="34876"/>
                  <a:pt x="11831" y="33511"/>
                  <a:pt x="11430" y="32280"/>
                </a:cubicBezTo>
                <a:cubicBezTo>
                  <a:pt x="11223" y="31624"/>
                  <a:pt x="10650" y="30838"/>
                  <a:pt x="10049" y="30838"/>
                </a:cubicBezTo>
                <a:cubicBezTo>
                  <a:pt x="9792" y="30838"/>
                  <a:pt x="9529" y="30982"/>
                  <a:pt x="9288" y="31343"/>
                </a:cubicBezTo>
                <a:cubicBezTo>
                  <a:pt x="8592" y="32414"/>
                  <a:pt x="9154" y="34823"/>
                  <a:pt x="9262" y="36001"/>
                </a:cubicBezTo>
                <a:cubicBezTo>
                  <a:pt x="9395" y="37526"/>
                  <a:pt x="9743" y="38972"/>
                  <a:pt x="10011" y="40471"/>
                </a:cubicBezTo>
                <a:cubicBezTo>
                  <a:pt x="10493" y="43441"/>
                  <a:pt x="10546" y="46493"/>
                  <a:pt x="10305" y="49517"/>
                </a:cubicBezTo>
                <a:cubicBezTo>
                  <a:pt x="9690" y="48714"/>
                  <a:pt x="9342" y="47644"/>
                  <a:pt x="8887" y="46627"/>
                </a:cubicBezTo>
                <a:cubicBezTo>
                  <a:pt x="8592" y="45984"/>
                  <a:pt x="8271" y="44780"/>
                  <a:pt x="7549" y="44432"/>
                </a:cubicBezTo>
                <a:cubicBezTo>
                  <a:pt x="7423" y="44348"/>
                  <a:pt x="7249" y="44281"/>
                  <a:pt x="7076" y="44281"/>
                </a:cubicBezTo>
                <a:cubicBezTo>
                  <a:pt x="7028" y="44281"/>
                  <a:pt x="6980" y="44286"/>
                  <a:pt x="6933" y="44298"/>
                </a:cubicBezTo>
                <a:cubicBezTo>
                  <a:pt x="6398" y="45262"/>
                  <a:pt x="6933" y="46305"/>
                  <a:pt x="7415" y="47162"/>
                </a:cubicBezTo>
                <a:cubicBezTo>
                  <a:pt x="7896" y="48206"/>
                  <a:pt x="8539" y="49250"/>
                  <a:pt x="8967" y="50079"/>
                </a:cubicBezTo>
                <a:cubicBezTo>
                  <a:pt x="9636" y="51418"/>
                  <a:pt x="10279" y="52006"/>
                  <a:pt x="9154" y="53184"/>
                </a:cubicBezTo>
                <a:cubicBezTo>
                  <a:pt x="7682" y="54763"/>
                  <a:pt x="6023" y="56235"/>
                  <a:pt x="4310" y="57547"/>
                </a:cubicBezTo>
                <a:cubicBezTo>
                  <a:pt x="3507" y="58163"/>
                  <a:pt x="2276" y="58698"/>
                  <a:pt x="1339" y="59474"/>
                </a:cubicBezTo>
                <a:cubicBezTo>
                  <a:pt x="991" y="59715"/>
                  <a:pt x="375" y="59876"/>
                  <a:pt x="134" y="60250"/>
                </a:cubicBezTo>
                <a:cubicBezTo>
                  <a:pt x="1" y="60491"/>
                  <a:pt x="27" y="60839"/>
                  <a:pt x="268" y="60973"/>
                </a:cubicBezTo>
                <a:cubicBezTo>
                  <a:pt x="509" y="60893"/>
                  <a:pt x="723" y="60705"/>
                  <a:pt x="937" y="60571"/>
                </a:cubicBezTo>
                <a:cubicBezTo>
                  <a:pt x="2276" y="59715"/>
                  <a:pt x="3614" y="58751"/>
                  <a:pt x="5059" y="58109"/>
                </a:cubicBezTo>
                <a:cubicBezTo>
                  <a:pt x="5996" y="57708"/>
                  <a:pt x="6853" y="57601"/>
                  <a:pt x="7719" y="57601"/>
                </a:cubicBezTo>
                <a:cubicBezTo>
                  <a:pt x="8586" y="57601"/>
                  <a:pt x="9462" y="57708"/>
                  <a:pt x="10439" y="57734"/>
                </a:cubicBezTo>
                <a:cubicBezTo>
                  <a:pt x="10527" y="57737"/>
                  <a:pt x="10614" y="57738"/>
                  <a:pt x="10701" y="57738"/>
                </a:cubicBezTo>
                <a:cubicBezTo>
                  <a:pt x="11654" y="57738"/>
                  <a:pt x="12586" y="57605"/>
                  <a:pt x="13517" y="57360"/>
                </a:cubicBezTo>
                <a:cubicBezTo>
                  <a:pt x="14240" y="57199"/>
                  <a:pt x="15846" y="56905"/>
                  <a:pt x="16328" y="56235"/>
                </a:cubicBezTo>
                <a:cubicBezTo>
                  <a:pt x="16354" y="55861"/>
                  <a:pt x="16354" y="55540"/>
                  <a:pt x="15846" y="55218"/>
                </a:cubicBezTo>
                <a:cubicBezTo>
                  <a:pt x="15565" y="55057"/>
                  <a:pt x="15172" y="54994"/>
                  <a:pt x="14728" y="54994"/>
                </a:cubicBezTo>
                <a:cubicBezTo>
                  <a:pt x="13209" y="54994"/>
                  <a:pt x="11089" y="55727"/>
                  <a:pt x="10772" y="55727"/>
                </a:cubicBezTo>
                <a:cubicBezTo>
                  <a:pt x="10768" y="55727"/>
                  <a:pt x="10764" y="55727"/>
                  <a:pt x="10760" y="55727"/>
                </a:cubicBezTo>
                <a:cubicBezTo>
                  <a:pt x="11697" y="55325"/>
                  <a:pt x="13357" y="54790"/>
                  <a:pt x="13892" y="53827"/>
                </a:cubicBezTo>
                <a:cubicBezTo>
                  <a:pt x="13946" y="53719"/>
                  <a:pt x="13972" y="53586"/>
                  <a:pt x="14026" y="53479"/>
                </a:cubicBezTo>
                <a:cubicBezTo>
                  <a:pt x="14160" y="53131"/>
                  <a:pt x="13972" y="52783"/>
                  <a:pt x="13303" y="52729"/>
                </a:cubicBezTo>
                <a:cubicBezTo>
                  <a:pt x="13201" y="52715"/>
                  <a:pt x="13097" y="52708"/>
                  <a:pt x="12992" y="52708"/>
                </a:cubicBezTo>
                <a:cubicBezTo>
                  <a:pt x="11516" y="52708"/>
                  <a:pt x="9709" y="54032"/>
                  <a:pt x="8485" y="54656"/>
                </a:cubicBezTo>
                <a:cubicBezTo>
                  <a:pt x="9502" y="53612"/>
                  <a:pt x="10466" y="52515"/>
                  <a:pt x="11537" y="51551"/>
                </a:cubicBezTo>
                <a:cubicBezTo>
                  <a:pt x="12031" y="51085"/>
                  <a:pt x="12497" y="50949"/>
                  <a:pt x="13003" y="50949"/>
                </a:cubicBezTo>
                <a:cubicBezTo>
                  <a:pt x="13484" y="50949"/>
                  <a:pt x="14002" y="51072"/>
                  <a:pt x="14615" y="51150"/>
                </a:cubicBezTo>
                <a:cubicBezTo>
                  <a:pt x="17398" y="51525"/>
                  <a:pt x="19941" y="50909"/>
                  <a:pt x="21975" y="53157"/>
                </a:cubicBezTo>
                <a:cubicBezTo>
                  <a:pt x="23046" y="54335"/>
                  <a:pt x="24224" y="55299"/>
                  <a:pt x="25749" y="55807"/>
                </a:cubicBezTo>
                <a:cubicBezTo>
                  <a:pt x="26104" y="55909"/>
                  <a:pt x="26656" y="56070"/>
                  <a:pt x="27083" y="56070"/>
                </a:cubicBezTo>
                <a:cubicBezTo>
                  <a:pt x="27558" y="56070"/>
                  <a:pt x="27878" y="55870"/>
                  <a:pt x="27596" y="55165"/>
                </a:cubicBezTo>
                <a:cubicBezTo>
                  <a:pt x="26766" y="53050"/>
                  <a:pt x="22939" y="52408"/>
                  <a:pt x="21065" y="51659"/>
                </a:cubicBezTo>
                <a:cubicBezTo>
                  <a:pt x="23206" y="50882"/>
                  <a:pt x="25696" y="50936"/>
                  <a:pt x="27971" y="50588"/>
                </a:cubicBezTo>
                <a:cubicBezTo>
                  <a:pt x="29041" y="50401"/>
                  <a:pt x="33056" y="49517"/>
                  <a:pt x="32896" y="47938"/>
                </a:cubicBezTo>
                <a:cubicBezTo>
                  <a:pt x="32841" y="47427"/>
                  <a:pt x="32473" y="47239"/>
                  <a:pt x="31959" y="47239"/>
                </a:cubicBezTo>
                <a:cubicBezTo>
                  <a:pt x="30696" y="47239"/>
                  <a:pt x="28549" y="48375"/>
                  <a:pt x="27997" y="48661"/>
                </a:cubicBezTo>
                <a:cubicBezTo>
                  <a:pt x="27141" y="49169"/>
                  <a:pt x="26472" y="49946"/>
                  <a:pt x="25482" y="50267"/>
                </a:cubicBezTo>
                <a:cubicBezTo>
                  <a:pt x="24598" y="50588"/>
                  <a:pt x="23581" y="50508"/>
                  <a:pt x="22644" y="50615"/>
                </a:cubicBezTo>
                <a:cubicBezTo>
                  <a:pt x="23742" y="49731"/>
                  <a:pt x="25829" y="48393"/>
                  <a:pt x="26231" y="47001"/>
                </a:cubicBezTo>
                <a:cubicBezTo>
                  <a:pt x="26462" y="46231"/>
                  <a:pt x="26250" y="45970"/>
                  <a:pt x="25859" y="45970"/>
                </a:cubicBezTo>
                <a:cubicBezTo>
                  <a:pt x="25162" y="45970"/>
                  <a:pt x="23897" y="46798"/>
                  <a:pt x="23554" y="47055"/>
                </a:cubicBezTo>
                <a:cubicBezTo>
                  <a:pt x="22805" y="47590"/>
                  <a:pt x="22109" y="48206"/>
                  <a:pt x="21547" y="48928"/>
                </a:cubicBezTo>
                <a:cubicBezTo>
                  <a:pt x="21145" y="49437"/>
                  <a:pt x="20798" y="50374"/>
                  <a:pt x="20209" y="50668"/>
                </a:cubicBezTo>
                <a:cubicBezTo>
                  <a:pt x="19913" y="50805"/>
                  <a:pt x="19527" y="50847"/>
                  <a:pt x="19121" y="50847"/>
                </a:cubicBezTo>
                <a:cubicBezTo>
                  <a:pt x="18496" y="50847"/>
                  <a:pt x="17826" y="50749"/>
                  <a:pt x="17372" y="50749"/>
                </a:cubicBezTo>
                <a:lnTo>
                  <a:pt x="16702" y="50749"/>
                </a:lnTo>
                <a:cubicBezTo>
                  <a:pt x="15632" y="50588"/>
                  <a:pt x="14454" y="50722"/>
                  <a:pt x="13437" y="50267"/>
                </a:cubicBezTo>
                <a:cubicBezTo>
                  <a:pt x="13946" y="50053"/>
                  <a:pt x="14508" y="49972"/>
                  <a:pt x="15043" y="49785"/>
                </a:cubicBezTo>
                <a:cubicBezTo>
                  <a:pt x="15578" y="49464"/>
                  <a:pt x="16247" y="49250"/>
                  <a:pt x="16756" y="49009"/>
                </a:cubicBezTo>
                <a:cubicBezTo>
                  <a:pt x="17666" y="48527"/>
                  <a:pt x="18576" y="47992"/>
                  <a:pt x="19406" y="47430"/>
                </a:cubicBezTo>
                <a:cubicBezTo>
                  <a:pt x="21172" y="46225"/>
                  <a:pt x="22805" y="44860"/>
                  <a:pt x="24357" y="43388"/>
                </a:cubicBezTo>
                <a:cubicBezTo>
                  <a:pt x="25937" y="41889"/>
                  <a:pt x="27141" y="41300"/>
                  <a:pt x="29282" y="40872"/>
                </a:cubicBezTo>
                <a:cubicBezTo>
                  <a:pt x="29710" y="40765"/>
                  <a:pt x="30166" y="40711"/>
                  <a:pt x="30647" y="40604"/>
                </a:cubicBezTo>
                <a:cubicBezTo>
                  <a:pt x="32762" y="40203"/>
                  <a:pt x="35064" y="40685"/>
                  <a:pt x="35626" y="39641"/>
                </a:cubicBezTo>
                <a:cubicBezTo>
                  <a:pt x="35786" y="39373"/>
                  <a:pt x="35626" y="39105"/>
                  <a:pt x="35385" y="38945"/>
                </a:cubicBezTo>
                <a:cubicBezTo>
                  <a:pt x="35197" y="38811"/>
                  <a:pt x="34903" y="38758"/>
                  <a:pt x="34689" y="38624"/>
                </a:cubicBezTo>
                <a:lnTo>
                  <a:pt x="34635" y="38624"/>
                </a:lnTo>
                <a:cubicBezTo>
                  <a:pt x="34273" y="38531"/>
                  <a:pt x="33896" y="38491"/>
                  <a:pt x="33510" y="38491"/>
                </a:cubicBezTo>
                <a:cubicBezTo>
                  <a:pt x="31553" y="38491"/>
                  <a:pt x="29362" y="39524"/>
                  <a:pt x="27730" y="40015"/>
                </a:cubicBezTo>
                <a:cubicBezTo>
                  <a:pt x="29737" y="38035"/>
                  <a:pt x="31905" y="36161"/>
                  <a:pt x="33832" y="34127"/>
                </a:cubicBezTo>
                <a:cubicBezTo>
                  <a:pt x="34823" y="33056"/>
                  <a:pt x="35760" y="31852"/>
                  <a:pt x="36455" y="30540"/>
                </a:cubicBezTo>
                <a:cubicBezTo>
                  <a:pt x="36766" y="29964"/>
                  <a:pt x="36984" y="28983"/>
                  <a:pt x="36350" y="28983"/>
                </a:cubicBezTo>
                <a:cubicBezTo>
                  <a:pt x="36219" y="28983"/>
                  <a:pt x="36051" y="29025"/>
                  <a:pt x="35840" y="29122"/>
                </a:cubicBezTo>
                <a:cubicBezTo>
                  <a:pt x="34689" y="29630"/>
                  <a:pt x="33592" y="31477"/>
                  <a:pt x="32815" y="32414"/>
                </a:cubicBezTo>
                <a:cubicBezTo>
                  <a:pt x="31852" y="33619"/>
                  <a:pt x="30968" y="34876"/>
                  <a:pt x="30112" y="36134"/>
                </a:cubicBezTo>
                <a:cubicBezTo>
                  <a:pt x="28399" y="38543"/>
                  <a:pt x="26472" y="40738"/>
                  <a:pt x="24063" y="42451"/>
                </a:cubicBezTo>
                <a:cubicBezTo>
                  <a:pt x="24598" y="41220"/>
                  <a:pt x="25187" y="39962"/>
                  <a:pt x="25696" y="38704"/>
                </a:cubicBezTo>
                <a:cubicBezTo>
                  <a:pt x="25990" y="37928"/>
                  <a:pt x="26873" y="36161"/>
                  <a:pt x="26525" y="35385"/>
                </a:cubicBezTo>
                <a:cubicBezTo>
                  <a:pt x="26395" y="35087"/>
                  <a:pt x="26233" y="34960"/>
                  <a:pt x="26052" y="34960"/>
                </a:cubicBezTo>
                <a:cubicBezTo>
                  <a:pt x="25045" y="34960"/>
                  <a:pt x="23441" y="38893"/>
                  <a:pt x="23260" y="39346"/>
                </a:cubicBezTo>
                <a:cubicBezTo>
                  <a:pt x="22377" y="41488"/>
                  <a:pt x="21788" y="44646"/>
                  <a:pt x="19968" y="46091"/>
                </a:cubicBezTo>
                <a:cubicBezTo>
                  <a:pt x="17987" y="47670"/>
                  <a:pt x="15792" y="49009"/>
                  <a:pt x="13357" y="49705"/>
                </a:cubicBezTo>
                <a:cubicBezTo>
                  <a:pt x="14293" y="48848"/>
                  <a:pt x="15525" y="47001"/>
                  <a:pt x="16435" y="45797"/>
                </a:cubicBezTo>
                <a:cubicBezTo>
                  <a:pt x="17666" y="44191"/>
                  <a:pt x="18844" y="42505"/>
                  <a:pt x="19968" y="40818"/>
                </a:cubicBezTo>
                <a:cubicBezTo>
                  <a:pt x="20985" y="39266"/>
                  <a:pt x="21841" y="37660"/>
                  <a:pt x="22805" y="36134"/>
                </a:cubicBezTo>
                <a:lnTo>
                  <a:pt x="22805" y="36108"/>
                </a:lnTo>
                <a:cubicBezTo>
                  <a:pt x="24331" y="34047"/>
                  <a:pt x="26231" y="32869"/>
                  <a:pt x="28399" y="31638"/>
                </a:cubicBezTo>
                <a:cubicBezTo>
                  <a:pt x="28613" y="31531"/>
                  <a:pt x="28827" y="31477"/>
                  <a:pt x="29041" y="31424"/>
                </a:cubicBezTo>
                <a:cubicBezTo>
                  <a:pt x="29951" y="31183"/>
                  <a:pt x="32789" y="30835"/>
                  <a:pt x="32789" y="29523"/>
                </a:cubicBezTo>
                <a:cubicBezTo>
                  <a:pt x="32789" y="29086"/>
                  <a:pt x="32524" y="28924"/>
                  <a:pt x="32134" y="28924"/>
                </a:cubicBezTo>
                <a:cubicBezTo>
                  <a:pt x="31188" y="28924"/>
                  <a:pt x="29504" y="29874"/>
                  <a:pt x="29068" y="30139"/>
                </a:cubicBezTo>
                <a:cubicBezTo>
                  <a:pt x="27462" y="31076"/>
                  <a:pt x="26097" y="32307"/>
                  <a:pt x="24625" y="33458"/>
                </a:cubicBezTo>
                <a:cubicBezTo>
                  <a:pt x="24598" y="33351"/>
                  <a:pt x="24545" y="33244"/>
                  <a:pt x="24545" y="33190"/>
                </a:cubicBezTo>
                <a:cubicBezTo>
                  <a:pt x="24652" y="32816"/>
                  <a:pt x="24866" y="32441"/>
                  <a:pt x="25000" y="32066"/>
                </a:cubicBezTo>
                <a:cubicBezTo>
                  <a:pt x="25401" y="31129"/>
                  <a:pt x="25829" y="30246"/>
                  <a:pt x="26231" y="29309"/>
                </a:cubicBezTo>
                <a:cubicBezTo>
                  <a:pt x="26525" y="28640"/>
                  <a:pt x="26873" y="27436"/>
                  <a:pt x="27355" y="26900"/>
                </a:cubicBezTo>
                <a:cubicBezTo>
                  <a:pt x="27624" y="26600"/>
                  <a:pt x="28045" y="26491"/>
                  <a:pt x="28536" y="26491"/>
                </a:cubicBezTo>
                <a:cubicBezTo>
                  <a:pt x="29703" y="26491"/>
                  <a:pt x="31263" y="27108"/>
                  <a:pt x="32093" y="27222"/>
                </a:cubicBezTo>
                <a:cubicBezTo>
                  <a:pt x="32265" y="27250"/>
                  <a:pt x="32556" y="27270"/>
                  <a:pt x="32887" y="27270"/>
                </a:cubicBezTo>
                <a:cubicBezTo>
                  <a:pt x="34096" y="27270"/>
                  <a:pt x="35850" y="27002"/>
                  <a:pt x="34421" y="25910"/>
                </a:cubicBezTo>
                <a:cubicBezTo>
                  <a:pt x="33725" y="25375"/>
                  <a:pt x="32789" y="25321"/>
                  <a:pt x="31959" y="25214"/>
                </a:cubicBezTo>
                <a:cubicBezTo>
                  <a:pt x="31536" y="25193"/>
                  <a:pt x="30780" y="24972"/>
                  <a:pt x="30243" y="24972"/>
                </a:cubicBezTo>
                <a:cubicBezTo>
                  <a:pt x="30100" y="24972"/>
                  <a:pt x="29973" y="24987"/>
                  <a:pt x="29872" y="25026"/>
                </a:cubicBezTo>
                <a:lnTo>
                  <a:pt x="29872" y="25026"/>
                </a:lnTo>
                <a:cubicBezTo>
                  <a:pt x="32147" y="24143"/>
                  <a:pt x="34689" y="23876"/>
                  <a:pt x="36910" y="22912"/>
                </a:cubicBezTo>
                <a:cubicBezTo>
                  <a:pt x="37874" y="22618"/>
                  <a:pt x="42103" y="20450"/>
                  <a:pt x="40925" y="19031"/>
                </a:cubicBezTo>
                <a:cubicBezTo>
                  <a:pt x="40845" y="18934"/>
                  <a:pt x="40706" y="18891"/>
                  <a:pt x="40522" y="18891"/>
                </a:cubicBezTo>
                <a:cubicBezTo>
                  <a:pt x="39187" y="18891"/>
                  <a:pt x="35496" y="21177"/>
                  <a:pt x="34742" y="21601"/>
                </a:cubicBezTo>
                <a:cubicBezTo>
                  <a:pt x="32735" y="22752"/>
                  <a:pt x="30754" y="23929"/>
                  <a:pt x="28586" y="24732"/>
                </a:cubicBezTo>
                <a:cubicBezTo>
                  <a:pt x="29336" y="22377"/>
                  <a:pt x="29710" y="19995"/>
                  <a:pt x="31798" y="18496"/>
                </a:cubicBezTo>
                <a:cubicBezTo>
                  <a:pt x="33752" y="17051"/>
                  <a:pt x="35331" y="15284"/>
                  <a:pt x="36696" y="13277"/>
                </a:cubicBezTo>
                <a:cubicBezTo>
                  <a:pt x="37232" y="12447"/>
                  <a:pt x="38115" y="11403"/>
                  <a:pt x="38383" y="10439"/>
                </a:cubicBezTo>
                <a:cubicBezTo>
                  <a:pt x="38593" y="9690"/>
                  <a:pt x="38429" y="9419"/>
                  <a:pt x="38128" y="9419"/>
                </a:cubicBezTo>
                <a:cubicBezTo>
                  <a:pt x="37817" y="9419"/>
                  <a:pt x="37358" y="9711"/>
                  <a:pt x="37018" y="10065"/>
                </a:cubicBezTo>
                <a:cubicBezTo>
                  <a:pt x="35412" y="11778"/>
                  <a:pt x="33886" y="13571"/>
                  <a:pt x="32360" y="15364"/>
                </a:cubicBezTo>
                <a:cubicBezTo>
                  <a:pt x="31611" y="16194"/>
                  <a:pt x="31129" y="17184"/>
                  <a:pt x="30487" y="18094"/>
                </a:cubicBezTo>
                <a:cubicBezTo>
                  <a:pt x="30728" y="17639"/>
                  <a:pt x="31209" y="16328"/>
                  <a:pt x="31263" y="15846"/>
                </a:cubicBezTo>
                <a:cubicBezTo>
                  <a:pt x="31450" y="13946"/>
                  <a:pt x="31932" y="12045"/>
                  <a:pt x="32226" y="10199"/>
                </a:cubicBezTo>
                <a:cubicBezTo>
                  <a:pt x="32601" y="8084"/>
                  <a:pt x="33592" y="6211"/>
                  <a:pt x="33993" y="4150"/>
                </a:cubicBezTo>
                <a:cubicBezTo>
                  <a:pt x="34131" y="3413"/>
                  <a:pt x="34368" y="0"/>
                  <a:pt x="331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8" name="Google Shape;268;p41"/>
          <p:cNvSpPr/>
          <p:nvPr/>
        </p:nvSpPr>
        <p:spPr>
          <a:xfrm rot="5400000">
            <a:off x="-631810" y="-698030"/>
            <a:ext cx="2675929" cy="3620844"/>
          </a:xfrm>
          <a:custGeom>
            <a:avLst/>
            <a:gdLst/>
            <a:ahLst/>
            <a:cxnLst/>
            <a:rect l="l" t="t" r="r" b="b"/>
            <a:pathLst>
              <a:path w="51391" h="69538" extrusionOk="0">
                <a:moveTo>
                  <a:pt x="21386" y="25535"/>
                </a:moveTo>
                <a:cubicBezTo>
                  <a:pt x="20316" y="7254"/>
                  <a:pt x="7790" y="5487"/>
                  <a:pt x="7790" y="5487"/>
                </a:cubicBezTo>
                <a:cubicBezTo>
                  <a:pt x="9315" y="17425"/>
                  <a:pt x="21413" y="25669"/>
                  <a:pt x="21413" y="25669"/>
                </a:cubicBezTo>
                <a:cubicBezTo>
                  <a:pt x="21386" y="25642"/>
                  <a:pt x="21386" y="25588"/>
                  <a:pt x="21386" y="25535"/>
                </a:cubicBezTo>
                <a:lnTo>
                  <a:pt x="33351" y="51765"/>
                </a:lnTo>
                <a:cubicBezTo>
                  <a:pt x="31290" y="46840"/>
                  <a:pt x="29095" y="41434"/>
                  <a:pt x="27382" y="36241"/>
                </a:cubicBezTo>
                <a:close/>
                <a:moveTo>
                  <a:pt x="31664" y="35572"/>
                </a:moveTo>
                <a:lnTo>
                  <a:pt x="31022" y="45850"/>
                </a:lnTo>
                <a:cubicBezTo>
                  <a:pt x="32227" y="44806"/>
                  <a:pt x="31664" y="35572"/>
                  <a:pt x="31664" y="35572"/>
                </a:cubicBezTo>
                <a:close/>
                <a:moveTo>
                  <a:pt x="5514" y="47991"/>
                </a:moveTo>
                <a:cubicBezTo>
                  <a:pt x="16328" y="56717"/>
                  <a:pt x="23715" y="51899"/>
                  <a:pt x="25348" y="50561"/>
                </a:cubicBezTo>
                <a:lnTo>
                  <a:pt x="29202" y="51016"/>
                </a:lnTo>
                <a:cubicBezTo>
                  <a:pt x="28613" y="50721"/>
                  <a:pt x="27275" y="50454"/>
                  <a:pt x="25589" y="50186"/>
                </a:cubicBezTo>
                <a:cubicBezTo>
                  <a:pt x="17158" y="44431"/>
                  <a:pt x="5514" y="47991"/>
                  <a:pt x="5514" y="47991"/>
                </a:cubicBezTo>
                <a:close/>
                <a:moveTo>
                  <a:pt x="24893" y="22055"/>
                </a:moveTo>
                <a:cubicBezTo>
                  <a:pt x="24893" y="22216"/>
                  <a:pt x="24920" y="22350"/>
                  <a:pt x="24973" y="22376"/>
                </a:cubicBezTo>
                <a:lnTo>
                  <a:pt x="25000" y="21895"/>
                </a:lnTo>
                <a:cubicBezTo>
                  <a:pt x="34609" y="7896"/>
                  <a:pt x="25803" y="0"/>
                  <a:pt x="25803" y="0"/>
                </a:cubicBezTo>
                <a:cubicBezTo>
                  <a:pt x="20102" y="9582"/>
                  <a:pt x="24893" y="22055"/>
                  <a:pt x="24893" y="22055"/>
                </a:cubicBezTo>
                <a:close/>
                <a:moveTo>
                  <a:pt x="32762" y="12928"/>
                </a:moveTo>
                <a:cubicBezTo>
                  <a:pt x="27061" y="22510"/>
                  <a:pt x="31825" y="34956"/>
                  <a:pt x="31825" y="34956"/>
                </a:cubicBezTo>
                <a:cubicBezTo>
                  <a:pt x="41621" y="20851"/>
                  <a:pt x="32762" y="12928"/>
                  <a:pt x="32762" y="12928"/>
                </a:cubicBezTo>
                <a:close/>
                <a:moveTo>
                  <a:pt x="33940" y="39158"/>
                </a:moveTo>
                <a:lnTo>
                  <a:pt x="33752" y="39319"/>
                </a:lnTo>
                <a:cubicBezTo>
                  <a:pt x="33806" y="39319"/>
                  <a:pt x="33859" y="39239"/>
                  <a:pt x="33940" y="39158"/>
                </a:cubicBezTo>
                <a:cubicBezTo>
                  <a:pt x="48580" y="35304"/>
                  <a:pt x="47242" y="24839"/>
                  <a:pt x="47242" y="24839"/>
                </a:cubicBezTo>
                <a:cubicBezTo>
                  <a:pt x="37767" y="27970"/>
                  <a:pt x="33672" y="39212"/>
                  <a:pt x="33672" y="39212"/>
                </a:cubicBezTo>
                <a:cubicBezTo>
                  <a:pt x="33806" y="39185"/>
                  <a:pt x="33859" y="39185"/>
                  <a:pt x="33940" y="39158"/>
                </a:cubicBezTo>
                <a:close/>
                <a:moveTo>
                  <a:pt x="40149" y="52889"/>
                </a:moveTo>
                <a:lnTo>
                  <a:pt x="40176" y="52889"/>
                </a:lnTo>
                <a:cubicBezTo>
                  <a:pt x="39908" y="53023"/>
                  <a:pt x="39641" y="53210"/>
                  <a:pt x="39373" y="53371"/>
                </a:cubicBezTo>
                <a:lnTo>
                  <a:pt x="40149" y="51016"/>
                </a:lnTo>
                <a:cubicBezTo>
                  <a:pt x="47189" y="45448"/>
                  <a:pt x="44084" y="39828"/>
                  <a:pt x="44084" y="39828"/>
                </a:cubicBezTo>
                <a:cubicBezTo>
                  <a:pt x="39159" y="43923"/>
                  <a:pt x="39319" y="51631"/>
                  <a:pt x="39319" y="51631"/>
                </a:cubicBezTo>
                <a:cubicBezTo>
                  <a:pt x="39373" y="51604"/>
                  <a:pt x="39400" y="51551"/>
                  <a:pt x="39480" y="51524"/>
                </a:cubicBezTo>
                <a:cubicBezTo>
                  <a:pt x="39186" y="52327"/>
                  <a:pt x="38918" y="53130"/>
                  <a:pt x="38650" y="53906"/>
                </a:cubicBezTo>
                <a:lnTo>
                  <a:pt x="38624" y="53933"/>
                </a:lnTo>
                <a:lnTo>
                  <a:pt x="38650" y="53933"/>
                </a:lnTo>
                <a:cubicBezTo>
                  <a:pt x="37767" y="56476"/>
                  <a:pt x="37098" y="58778"/>
                  <a:pt x="37098" y="59929"/>
                </a:cubicBezTo>
                <a:lnTo>
                  <a:pt x="33351" y="51765"/>
                </a:lnTo>
                <a:cubicBezTo>
                  <a:pt x="34047" y="53425"/>
                  <a:pt x="34769" y="55084"/>
                  <a:pt x="35465" y="56610"/>
                </a:cubicBezTo>
                <a:lnTo>
                  <a:pt x="24010" y="44993"/>
                </a:lnTo>
                <a:cubicBezTo>
                  <a:pt x="23742" y="44324"/>
                  <a:pt x="23340" y="43254"/>
                  <a:pt x="22859" y="41996"/>
                </a:cubicBezTo>
                <a:cubicBezTo>
                  <a:pt x="22671" y="26177"/>
                  <a:pt x="11965" y="24089"/>
                  <a:pt x="11965" y="24089"/>
                </a:cubicBezTo>
                <a:cubicBezTo>
                  <a:pt x="12634" y="33136"/>
                  <a:pt x="20343" y="40122"/>
                  <a:pt x="22377" y="41781"/>
                </a:cubicBezTo>
                <a:lnTo>
                  <a:pt x="23688" y="44645"/>
                </a:lnTo>
                <a:lnTo>
                  <a:pt x="19272" y="40149"/>
                </a:lnTo>
                <a:lnTo>
                  <a:pt x="19245" y="40095"/>
                </a:lnTo>
                <a:cubicBezTo>
                  <a:pt x="19192" y="40042"/>
                  <a:pt x="19192" y="40042"/>
                  <a:pt x="19138" y="40015"/>
                </a:cubicBezTo>
                <a:lnTo>
                  <a:pt x="19165" y="40015"/>
                </a:lnTo>
                <a:cubicBezTo>
                  <a:pt x="12233" y="32413"/>
                  <a:pt x="1" y="33270"/>
                  <a:pt x="1" y="33270"/>
                </a:cubicBezTo>
                <a:cubicBezTo>
                  <a:pt x="8673" y="44271"/>
                  <a:pt x="16997" y="41059"/>
                  <a:pt x="18790" y="40176"/>
                </a:cubicBezTo>
                <a:lnTo>
                  <a:pt x="19513" y="40523"/>
                </a:lnTo>
                <a:cubicBezTo>
                  <a:pt x="20369" y="41889"/>
                  <a:pt x="22243" y="43923"/>
                  <a:pt x="24384" y="46117"/>
                </a:cubicBezTo>
                <a:lnTo>
                  <a:pt x="24411" y="46171"/>
                </a:lnTo>
                <a:lnTo>
                  <a:pt x="24411" y="46144"/>
                </a:lnTo>
                <a:cubicBezTo>
                  <a:pt x="29229" y="51069"/>
                  <a:pt x="35546" y="56636"/>
                  <a:pt x="35546" y="56636"/>
                </a:cubicBezTo>
                <a:cubicBezTo>
                  <a:pt x="36108" y="57948"/>
                  <a:pt x="36670" y="59179"/>
                  <a:pt x="37205" y="60357"/>
                </a:cubicBezTo>
                <a:lnTo>
                  <a:pt x="37205" y="60384"/>
                </a:lnTo>
                <a:lnTo>
                  <a:pt x="37205" y="60384"/>
                </a:lnTo>
                <a:cubicBezTo>
                  <a:pt x="39694" y="65844"/>
                  <a:pt x="41514" y="69537"/>
                  <a:pt x="41514" y="69537"/>
                </a:cubicBezTo>
                <a:lnTo>
                  <a:pt x="37205" y="60116"/>
                </a:lnTo>
                <a:lnTo>
                  <a:pt x="39293" y="53639"/>
                </a:lnTo>
                <a:lnTo>
                  <a:pt x="41113" y="52943"/>
                </a:lnTo>
                <a:cubicBezTo>
                  <a:pt x="50079" y="53264"/>
                  <a:pt x="51391" y="47001"/>
                  <a:pt x="51391" y="47001"/>
                </a:cubicBezTo>
                <a:cubicBezTo>
                  <a:pt x="44994" y="46920"/>
                  <a:pt x="40149" y="52889"/>
                  <a:pt x="40149" y="5288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6763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900783" y="1779782"/>
            <a:ext cx="9378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Listen and mark the  stressed syllables in the following words. Then read them out.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PRONUNCATION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8003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8422" y="3066757"/>
            <a:ext cx="89403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perform 		 singer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concert		 famous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final			 enjoy</a:t>
            </a:r>
          </a:p>
        </p:txBody>
      </p:sp>
      <p:pic>
        <p:nvPicPr>
          <p:cNvPr id="3" name="0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46080" y="131259"/>
            <a:ext cx="609600" cy="609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1716258" y="3134282"/>
            <a:ext cx="11958" cy="1828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00964" y="3776472"/>
            <a:ext cx="1" cy="1674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00964" y="4224528"/>
            <a:ext cx="0" cy="1711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70252" y="3209544"/>
            <a:ext cx="21102" cy="1807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070252" y="3703320"/>
            <a:ext cx="0" cy="1746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393808" y="4288536"/>
            <a:ext cx="4456" cy="1737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92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900783" y="1779782"/>
            <a:ext cx="99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Complete the text using the words and phrases in the box.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28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8003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524000" y="2303002"/>
            <a:ext cx="9068972" cy="6512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artists 		music 		concerts 	instrument 		fans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963513" y="3235569"/>
            <a:ext cx="10248438" cy="33340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</a:rPr>
              <a:t>Our class survey revealed some surprising results about the students' (1) _______ habits. Most of them did not hesitate to say that they love music because they find it relaxing. Their </a:t>
            </a:r>
            <a:r>
              <a:rPr lang="en-US" sz="2400" dirty="0" err="1">
                <a:solidFill>
                  <a:schemeClr val="tx1"/>
                </a:solidFill>
              </a:rPr>
              <a:t>favourite</a:t>
            </a:r>
            <a:r>
              <a:rPr lang="en-US" sz="2400" dirty="0">
                <a:solidFill>
                  <a:schemeClr val="tx1"/>
                </a:solidFill>
              </a:rPr>
              <a:t> music is K-pop and British or American pop music as they are big (2) _______ of Korean and American (3) _______. Fourteen out of twenty students play a musical (4) _________ and most of them </a:t>
            </a:r>
            <a:r>
              <a:rPr lang="en-US" sz="2400" dirty="0" err="1">
                <a:solidFill>
                  <a:schemeClr val="tx1"/>
                </a:solidFill>
              </a:rPr>
              <a:t>practise</a:t>
            </a:r>
            <a:r>
              <a:rPr lang="en-US" sz="2400" dirty="0">
                <a:solidFill>
                  <a:schemeClr val="tx1"/>
                </a:solidFill>
              </a:rPr>
              <a:t> between one and three hours a week. Going to (5) _______ is usually popular among teenagers, but only eight people said that they like going to such music events.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3512" y="3784209"/>
            <a:ext cx="117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music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35632" y="4476041"/>
            <a:ext cx="117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fans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63442" y="4846263"/>
            <a:ext cx="117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artists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9042" y="5246272"/>
            <a:ext cx="1824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instrument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66033" y="5634822"/>
            <a:ext cx="3877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concerts</a:t>
            </a:r>
          </a:p>
        </p:txBody>
      </p:sp>
    </p:spTree>
    <p:extLst>
      <p:ext uri="{BB962C8B-B14F-4D97-AF65-F5344CB8AC3E}">
        <p14:creationId xmlns:p14="http://schemas.microsoft.com/office/powerpoint/2010/main" val="212391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shion trends presetation by Slidesgo">
  <a:themeElements>
    <a:clrScheme name="Simple Light">
      <a:dk1>
        <a:srgbClr val="5A3E3A"/>
      </a:dk1>
      <a:lt1>
        <a:srgbClr val="FEF6F4"/>
      </a:lt1>
      <a:dk2>
        <a:srgbClr val="D9B6A2"/>
      </a:dk2>
      <a:lt2>
        <a:srgbClr val="E5ADAC"/>
      </a:lt2>
      <a:accent1>
        <a:srgbClr val="AC2526"/>
      </a:accent1>
      <a:accent2>
        <a:srgbClr val="535353"/>
      </a:accent2>
      <a:accent3>
        <a:srgbClr val="C06273"/>
      </a:accent3>
      <a:accent4>
        <a:srgbClr val="FFFFFF"/>
      </a:accent4>
      <a:accent5>
        <a:srgbClr val="FFFFFF"/>
      </a:accent5>
      <a:accent6>
        <a:srgbClr val="FFFFFF"/>
      </a:accent6>
      <a:hlink>
        <a:srgbClr val="5A3E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ello Autum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Custom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2345</TotalTime>
  <Words>1011</Words>
  <Application>Microsoft Office PowerPoint</Application>
  <PresentationFormat>Widescreen</PresentationFormat>
  <Paragraphs>213</Paragraphs>
  <Slides>23</Slides>
  <Notes>15</Notes>
  <HiddenSlides>0</HiddenSlides>
  <MMClips>17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45" baseType="lpstr">
      <vt:lpstr>Arial</vt:lpstr>
      <vt:lpstr>Calibri</vt:lpstr>
      <vt:lpstr>Calibri Light</vt:lpstr>
      <vt:lpstr>Coming Soon</vt:lpstr>
      <vt:lpstr>Didact Gothic</vt:lpstr>
      <vt:lpstr>Libre Baskerville</vt:lpstr>
      <vt:lpstr>Montserrat</vt:lpstr>
      <vt:lpstr>Muli</vt:lpstr>
      <vt:lpstr>Myriad Pro</vt:lpstr>
      <vt:lpstr>Nunito</vt:lpstr>
      <vt:lpstr>Pacifico</vt:lpstr>
      <vt:lpstr>Raleway</vt:lpstr>
      <vt:lpstr>Raleway ExtraBold</vt:lpstr>
      <vt:lpstr>Symbol</vt:lpstr>
      <vt:lpstr>Tahoma</vt:lpstr>
      <vt:lpstr>UTM Avo</vt:lpstr>
      <vt:lpstr>UTM Facebook K&amp;T</vt:lpstr>
      <vt:lpstr>Wingdings</vt:lpstr>
      <vt:lpstr>Office Theme</vt:lpstr>
      <vt:lpstr>Fashion trends presetation by Slidesgo</vt:lpstr>
      <vt:lpstr>1_Office Theme</vt:lpstr>
      <vt:lpstr>Hello Autumn</vt:lpstr>
      <vt:lpstr>PowerPoint Presentation</vt:lpstr>
      <vt:lpstr>PowerPoint Presentation</vt:lpstr>
      <vt:lpstr>02</vt:lpstr>
      <vt:lpstr>Warm-up</vt:lpstr>
      <vt:lpstr>PowerPoint Presentation</vt:lpstr>
      <vt:lpstr>PowerPoint Presentation</vt:lpstr>
      <vt:lpstr>Looking back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</vt:lpstr>
      <vt:lpstr>PowerPoint Presentation</vt:lpstr>
      <vt:lpstr>PowerPoint Presentation</vt:lpstr>
      <vt:lpstr>PowerPoint Presentation</vt:lpstr>
      <vt:lpstr>Consolidation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138</cp:revision>
  <dcterms:created xsi:type="dcterms:W3CDTF">2020-12-09T02:04:09Z</dcterms:created>
  <dcterms:modified xsi:type="dcterms:W3CDTF">2024-01-17T08:45:58Z</dcterms:modified>
</cp:coreProperties>
</file>